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theme/theme2.xml" ContentType="application/vnd.openxmlformats-officedocument.theme+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3.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4.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theme/theme5.xml" ContentType="application/vnd.openxmlformats-officedocument.theme+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theme/theme6.xml" ContentType="application/vnd.openxmlformats-officedocument.theme+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theme/theme7.xml" ContentType="application/vnd.openxmlformats-officedocument.theme+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33" r:id="rId4"/>
    <p:sldMasterId id="2147484353" r:id="rId5"/>
    <p:sldMasterId id="2147484570" r:id="rId6"/>
    <p:sldMasterId id="2147484657" r:id="rId7"/>
    <p:sldMasterId id="2147484874" r:id="rId8"/>
    <p:sldMasterId id="2147485087" r:id="rId9"/>
    <p:sldMasterId id="2147485307" r:id="rId10"/>
    <p:sldMasterId id="2147485415" r:id="rId11"/>
  </p:sldMasterIdLst>
  <p:notesMasterIdLst>
    <p:notesMasterId r:id="rId33"/>
  </p:notesMasterIdLst>
  <p:handoutMasterIdLst>
    <p:handoutMasterId r:id="rId34"/>
  </p:handoutMasterIdLst>
  <p:sldIdLst>
    <p:sldId id="2147377952" r:id="rId12"/>
    <p:sldId id="2147474750" r:id="rId13"/>
    <p:sldId id="2147474704" r:id="rId14"/>
    <p:sldId id="9218" r:id="rId15"/>
    <p:sldId id="2147480639" r:id="rId16"/>
    <p:sldId id="2142533598" r:id="rId17"/>
    <p:sldId id="2147480640" r:id="rId18"/>
    <p:sldId id="2147478095" r:id="rId19"/>
    <p:sldId id="2147478096" r:id="rId20"/>
    <p:sldId id="2147478097" r:id="rId21"/>
    <p:sldId id="2147377893" r:id="rId22"/>
    <p:sldId id="2147377894" r:id="rId23"/>
    <p:sldId id="2147478094" r:id="rId24"/>
    <p:sldId id="2147377934" r:id="rId25"/>
    <p:sldId id="2147478114" r:id="rId26"/>
    <p:sldId id="2147478104" r:id="rId27"/>
    <p:sldId id="2142533047" r:id="rId28"/>
    <p:sldId id="2147376592" r:id="rId29"/>
    <p:sldId id="2147376325" r:id="rId30"/>
    <p:sldId id="2147376589" r:id="rId31"/>
    <p:sldId id="2147377911"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6A6236B-D4E3-68A5-4E4A-AA9E2AB8983E}" name="Danny Tseng" initials="DT" userId="S::dtseng@qti.qualcomm.com::4a56eb43-9980-49b0-8251-f74ca05baa51" providerId="AD"/>
  <p188:author id="{09CF6774-FE79-85CF-4E92-501B7B8225F5}" name="Patrik Lundqvist" initials="PL" userId="S::patrikl@qti.qualcomm.com::afc5ecf8-5ae5-4734-9460-8ab2a3f8ff9a"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tyler lynch" initials="tl" lastIdx="24" clrIdx="0">
    <p:extLst>
      <p:ext uri="{19B8F6BF-5375-455C-9EA6-DF929625EA0E}">
        <p15:presenceInfo xmlns:p15="http://schemas.microsoft.com/office/powerpoint/2012/main" userId="4d79623da105b09d"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853DC"/>
    <a:srgbClr val="3253DC"/>
    <a:srgbClr val="0B2742"/>
    <a:srgbClr val="4A5A75"/>
    <a:srgbClr val="DEE3EC"/>
    <a:srgbClr val="FFFFFF"/>
    <a:srgbClr val="ECECEC"/>
    <a:srgbClr val="FF40FF"/>
    <a:srgbClr val="06050B"/>
    <a:srgbClr val="02062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6122" autoAdjust="0"/>
  </p:normalViewPr>
  <p:slideViewPr>
    <p:cSldViewPr snapToGrid="0">
      <p:cViewPr varScale="1">
        <p:scale>
          <a:sx n="106" d="100"/>
          <a:sy n="106" d="100"/>
        </p:scale>
        <p:origin x="2292" y="102"/>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tableStyles" Target="tableStyles.xml"/><Relationship Id="rId3" Type="http://schemas.openxmlformats.org/officeDocument/2006/relationships/customXml" Target="../customXml/item3.xml"/><Relationship Id="rId21" Type="http://schemas.openxmlformats.org/officeDocument/2006/relationships/slide" Target="slides/slide10.xml"/><Relationship Id="rId34" Type="http://schemas.openxmlformats.org/officeDocument/2006/relationships/handoutMaster" Target="handoutMasters/handoutMaster1.xml"/><Relationship Id="rId7" Type="http://schemas.openxmlformats.org/officeDocument/2006/relationships/slideMaster" Target="slideMasters/slideMaster4.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notesMaster" Target="notesMasters/notesMaster1.xml"/><Relationship Id="rId38"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5.xml"/><Relationship Id="rId20" Type="http://schemas.openxmlformats.org/officeDocument/2006/relationships/slide" Target="slides/slide9.xml"/><Relationship Id="rId29" Type="http://schemas.openxmlformats.org/officeDocument/2006/relationships/slide" Target="slides/slide18.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viewProps" Target="viewProps.xml"/><Relationship Id="rId40" Type="http://schemas.microsoft.com/office/2018/10/relationships/authors" Target="authors.xml"/><Relationship Id="rId5" Type="http://schemas.openxmlformats.org/officeDocument/2006/relationships/slideMaster" Target="slideMasters/slideMaster2.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presProps" Target="presProps.xml"/><Relationship Id="rId10" Type="http://schemas.openxmlformats.org/officeDocument/2006/relationships/slideMaster" Target="slideMasters/slideMaster7.xml"/><Relationship Id="rId19" Type="http://schemas.openxmlformats.org/officeDocument/2006/relationships/slide" Target="slides/slide8.xml"/><Relationship Id="rId31" Type="http://schemas.openxmlformats.org/officeDocument/2006/relationships/slide" Target="slides/slide20.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commentAuthors" Target="commen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57161BF-B23B-4394-A96E-F4360C628196}"/>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32EFA4A7-9429-4DF7-ABF5-D9E5B2540EA3}"/>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BAD32F0-874C-4AAC-9514-AAD3E6FF80D6}" type="datetimeFigureOut">
              <a:rPr lang="en-US" smtClean="0"/>
              <a:t>11/5/2023</a:t>
            </a:fld>
            <a:endParaRPr lang="en-US"/>
          </a:p>
        </p:txBody>
      </p:sp>
      <p:sp>
        <p:nvSpPr>
          <p:cNvPr id="4" name="Footer Placeholder 3">
            <a:extLst>
              <a:ext uri="{FF2B5EF4-FFF2-40B4-BE49-F238E27FC236}">
                <a16:creationId xmlns:a16="http://schemas.microsoft.com/office/drawing/2014/main" id="{7FFAA4EB-3327-4214-8C66-D022262D928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59F6045-FEC1-483F-916F-4A70D359C00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6F42476-7A7B-40F5-8A25-2A09BD3C8867}" type="slidenum">
              <a:rPr lang="en-US" smtClean="0"/>
              <a:t>‹#›</a:t>
            </a:fld>
            <a:endParaRPr lang="en-US"/>
          </a:p>
        </p:txBody>
      </p:sp>
    </p:spTree>
    <p:extLst>
      <p:ext uri="{BB962C8B-B14F-4D97-AF65-F5344CB8AC3E}">
        <p14:creationId xmlns:p14="http://schemas.microsoft.com/office/powerpoint/2010/main" val="250396735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e-DE"/>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26D1935-2548-4788-81DD-641A298E824F}" type="datetimeFigureOut">
              <a:rPr lang="de-DE" smtClean="0"/>
              <a:t>05.11.2023</a:t>
            </a:fld>
            <a:endParaRPr lang="de-DE"/>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de-DE"/>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DE"/>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de-DE"/>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C75E7E4-6857-4F03-A780-9887AA86825E}" type="slidenum">
              <a:rPr lang="de-DE" smtClean="0"/>
              <a:t>‹#›</a:t>
            </a:fld>
            <a:endParaRPr lang="de-DE"/>
          </a:p>
        </p:txBody>
      </p:sp>
    </p:spTree>
    <p:extLst>
      <p:ext uri="{BB962C8B-B14F-4D97-AF65-F5344CB8AC3E}">
        <p14:creationId xmlns:p14="http://schemas.microsoft.com/office/powerpoint/2010/main" val="157648362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000" b="1" i="0" kern="1200">
                <a:solidFill>
                  <a:schemeClr val="tx1"/>
                </a:solidFill>
                <a:effectLst/>
                <a:latin typeface="+mn-lt"/>
                <a:ea typeface="+mn-ea"/>
                <a:cs typeface="+mn-cs"/>
              </a:rPr>
              <a:t>Key points</a:t>
            </a:r>
            <a:r>
              <a:rPr lang="en-US" sz="1000" b="0" i="0" kern="1200">
                <a:solidFill>
                  <a:schemeClr val="tx1"/>
                </a:solidFill>
                <a:effectLst/>
                <a:latin typeface="+mn-lt"/>
                <a:ea typeface="+mn-ea"/>
                <a:cs typeface="+mn-cs"/>
              </a:rPr>
              <a:t>:  </a:t>
            </a:r>
          </a:p>
          <a:p>
            <a:pPr marL="171450" indent="-171450">
              <a:buFont typeface="Arial" panose="020B0604020202020204" pitchFamily="34" charset="0"/>
              <a:buChar char="•"/>
            </a:pPr>
            <a:r>
              <a:rPr lang="en-US" sz="1000" b="0" i="0" kern="1200">
                <a:solidFill>
                  <a:schemeClr val="tx1"/>
                </a:solidFill>
                <a:effectLst/>
                <a:latin typeface="+mn-lt"/>
                <a:ea typeface="+mn-ea"/>
                <a:cs typeface="+mn-cs"/>
              </a:rPr>
              <a:t>Today you will hear how </a:t>
            </a:r>
            <a:r>
              <a:rPr lang="en-US" sz="1000">
                <a:solidFill>
                  <a:schemeClr val="tx1"/>
                </a:solidFill>
                <a:latin typeface="+mn-lt"/>
              </a:rPr>
              <a:t>Qualcomm is going to deliver on the 5G vision, but first let's go back in history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i="0" kern="1200">
                <a:solidFill>
                  <a:schemeClr val="tx1"/>
                </a:solidFill>
                <a:effectLst/>
                <a:latin typeface="+mn-lt"/>
                <a:ea typeface="+mn-ea"/>
                <a:cs typeface="+mn-cs"/>
              </a:rPr>
              <a:t>Mobile has made a leap every approximately 10 years. 5G builds in these previous generation combined with continuous research and innovation</a:t>
            </a:r>
          </a:p>
          <a:p>
            <a:pPr marL="0" indent="0">
              <a:buFont typeface="Arial" panose="020B0604020202020204" pitchFamily="34" charset="0"/>
              <a:buNone/>
            </a:pPr>
            <a:endParaRPr lang="en-US" sz="1000" b="0" i="0" kern="1200">
              <a:solidFill>
                <a:schemeClr val="tx1"/>
              </a:solidFill>
              <a:effectLst/>
              <a:latin typeface="+mn-lt"/>
              <a:ea typeface="+mn-ea"/>
              <a:cs typeface="+mn-cs"/>
            </a:endParaRPr>
          </a:p>
          <a:p>
            <a:pPr marL="0" indent="0">
              <a:buFont typeface="Arial" panose="020B0604020202020204" pitchFamily="34" charset="0"/>
              <a:buNone/>
            </a:pPr>
            <a:r>
              <a:rPr lang="en-US" sz="1000" b="1" i="0" kern="1200">
                <a:solidFill>
                  <a:schemeClr val="tx1"/>
                </a:solidFill>
                <a:effectLst/>
                <a:latin typeface="+mn-lt"/>
                <a:ea typeface="+mn-ea"/>
                <a:cs typeface="+mn-cs"/>
              </a:rPr>
              <a:t>Detailed speaker notes</a:t>
            </a:r>
            <a:endParaRPr lang="en-US" sz="1000">
              <a:solidFill>
                <a:schemeClr val="tx1"/>
              </a:solidFill>
              <a:latin typeface="+mn-lt"/>
            </a:endParaRPr>
          </a:p>
          <a:p>
            <a:pPr marL="171450" indent="-171450" defTabSz="929579">
              <a:lnSpc>
                <a:spcPct val="107000"/>
              </a:lnSpc>
              <a:buFont typeface="Arial" panose="020B0604020202020204" pitchFamily="34" charset="0"/>
              <a:buChar char="•"/>
              <a:defRPr/>
            </a:pPr>
            <a:r>
              <a:rPr lang="en-US" sz="1000">
                <a:solidFill>
                  <a:schemeClr val="tx1"/>
                </a:solidFill>
                <a:latin typeface="+mn-lt"/>
              </a:rPr>
              <a:t>Qualcomm wants to take you to this new and amazing digitized world. A place where everyone and everything is intelligently connected. </a:t>
            </a:r>
          </a:p>
          <a:p>
            <a:pPr marL="171450" indent="-171450" defTabSz="929579">
              <a:lnSpc>
                <a:spcPct val="107000"/>
              </a:lnSpc>
              <a:buFont typeface="Arial" panose="020B0604020202020204" pitchFamily="34" charset="0"/>
              <a:buChar char="•"/>
              <a:defRPr/>
            </a:pPr>
            <a:r>
              <a:rPr lang="en-US" sz="1000">
                <a:solidFill>
                  <a:schemeClr val="tx1"/>
                </a:solidFill>
                <a:latin typeface="+mn-lt"/>
              </a:rPr>
              <a:t>But I want to show how Qualcomm is going to deliver on that vision by going back in history, as the origin of 5G started a long time ago.  </a:t>
            </a:r>
          </a:p>
          <a:p>
            <a:pPr marL="0" indent="0">
              <a:buFont typeface="Arial" panose="020B0604020202020204" pitchFamily="34" charset="0"/>
              <a:buNone/>
            </a:pPr>
            <a:endParaRPr lang="en-US" sz="1000" b="1" i="0" kern="120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icrosoft Sans Serif"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de-DE" sz="1200" b="0" i="0" u="none" strike="noStrike" kern="1200" cap="none" spc="0" normalizeH="0" baseline="0" noProof="0">
              <a:ln>
                <a:noFill/>
              </a:ln>
              <a:solidFill>
                <a:srgbClr val="0E2C3A"/>
              </a:solidFill>
              <a:effectLst/>
              <a:uLnTx/>
              <a:uFillTx/>
              <a:latin typeface="Microsoft Sans Serif"/>
              <a:ea typeface="+mn-ea"/>
              <a:cs typeface="Microsoft Sans Serif" panose="020B0604020202020204" pitchFamily="34" charset="0"/>
            </a:endParaRPr>
          </a:p>
        </p:txBody>
      </p:sp>
    </p:spTree>
    <p:extLst>
      <p:ext uri="{BB962C8B-B14F-4D97-AF65-F5344CB8AC3E}">
        <p14:creationId xmlns:p14="http://schemas.microsoft.com/office/powerpoint/2010/main" val="36678275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spcBef>
                <a:spcPts val="611"/>
              </a:spcBef>
              <a:buFont typeface="Arial" panose="020B0604020202020204" pitchFamily="34" charset="0"/>
              <a:buChar char="•"/>
            </a:pPr>
            <a:r>
              <a:rPr lang="en-US" dirty="0">
                <a:solidFill>
                  <a:schemeClr val="tx1">
                    <a:lumMod val="75000"/>
                    <a:lumOff val="25000"/>
                  </a:schemeClr>
                </a:solidFill>
                <a:latin typeface="Arial"/>
              </a:rPr>
              <a:t>We'll now focus</a:t>
            </a:r>
            <a:r>
              <a:rPr lang="en-US" sz="1200" baseline="0" dirty="0">
                <a:solidFill>
                  <a:schemeClr val="tx1">
                    <a:lumMod val="75000"/>
                    <a:lumOff val="25000"/>
                  </a:schemeClr>
                </a:solidFill>
                <a:latin typeface="Arial"/>
              </a:rPr>
              <a:t> on how 5G is</a:t>
            </a:r>
            <a:r>
              <a:rPr lang="en-US" dirty="0">
                <a:solidFill>
                  <a:schemeClr val="tx1">
                    <a:lumMod val="75000"/>
                    <a:lumOff val="25000"/>
                  </a:schemeClr>
                </a:solidFill>
                <a:latin typeface="Arial"/>
              </a:rPr>
              <a:t> </a:t>
            </a:r>
            <a:r>
              <a:rPr lang="en-US" sz="1200" baseline="0" dirty="0">
                <a:solidFill>
                  <a:schemeClr val="tx1">
                    <a:lumMod val="75000"/>
                    <a:lumOff val="25000"/>
                  </a:schemeClr>
                </a:solidFill>
                <a:latin typeface="Arial"/>
              </a:rPr>
              <a:t>enabling</a:t>
            </a:r>
            <a:r>
              <a:rPr lang="en-US" dirty="0">
                <a:solidFill>
                  <a:schemeClr val="tx1">
                    <a:lumMod val="75000"/>
                    <a:lumOff val="25000"/>
                  </a:schemeClr>
                </a:solidFill>
                <a:latin typeface="Arial"/>
              </a:rPr>
              <a:t> </a:t>
            </a:r>
            <a:r>
              <a:rPr lang="en-US" sz="1200" baseline="0" dirty="0">
                <a:solidFill>
                  <a:schemeClr val="tx1">
                    <a:lumMod val="75000"/>
                    <a:lumOff val="25000"/>
                  </a:schemeClr>
                </a:solidFill>
                <a:latin typeface="Arial"/>
              </a:rPr>
              <a:t>cloud gaming, boundless VR, and boundless AR.</a:t>
            </a:r>
          </a:p>
          <a:p>
            <a:pPr marL="171450" indent="-171450">
              <a:spcBef>
                <a:spcPts val="611"/>
              </a:spcBef>
              <a:buFont typeface="Arial" panose="020B0604020202020204" pitchFamily="34" charset="0"/>
              <a:buChar char="•"/>
            </a:pPr>
            <a:r>
              <a:rPr lang="en-US" sz="1200" baseline="0" dirty="0">
                <a:solidFill>
                  <a:schemeClr val="tx1">
                    <a:lumMod val="75000"/>
                    <a:lumOff val="25000"/>
                  </a:schemeClr>
                </a:solidFill>
                <a:latin typeface="Arial"/>
              </a:rPr>
              <a:t>Each of these use cases have a split-processing architecture between the device and cloud, and they also require low-latency for a good user experience</a:t>
            </a:r>
          </a:p>
          <a:p>
            <a:pPr>
              <a:spcBef>
                <a:spcPts val="611"/>
              </a:spcBef>
            </a:pPr>
            <a:endParaRPr lang="en-US" sz="1200" baseline="0" dirty="0">
              <a:solidFill>
                <a:schemeClr val="tx1">
                  <a:lumMod val="75000"/>
                  <a:lumOff val="25000"/>
                </a:schemeClr>
              </a:solidFill>
              <a:latin typeface="Arial"/>
            </a:endParaRPr>
          </a:p>
          <a:p>
            <a:pPr marL="171450" indent="-171450">
              <a:buFont typeface="Arial" panose="020B0604020202020204" pitchFamily="34" charset="0"/>
              <a:buChar char="•"/>
            </a:pPr>
            <a:r>
              <a:rPr lang="en-US" dirty="0">
                <a:ea typeface="Microsoft Sans Serif"/>
                <a:cs typeface="Microsoft Sans Serif"/>
              </a:rPr>
              <a:t>Boundless XR, enables highly immersive experiences, wherever you are.  </a:t>
            </a:r>
          </a:p>
          <a:p>
            <a:pPr marL="171450" indent="-171450">
              <a:buFont typeface="Arial" panose="020B0604020202020204" pitchFamily="34" charset="0"/>
              <a:buChar char="•"/>
            </a:pPr>
            <a:r>
              <a:rPr lang="en-US" dirty="0">
                <a:ea typeface="Microsoft Sans Serif"/>
                <a:cs typeface="Microsoft Sans Serif"/>
              </a:rPr>
              <a:t>It combines the mobile XR experience, which has a simple ease of use with no setup with sleek design and leverages the mobile ecosystem, and fuses it with PC-tethered XR capability with extensive processing for high end graphics which</a:t>
            </a:r>
            <a:r>
              <a:rPr lang="en-US" dirty="0">
                <a:solidFill>
                  <a:srgbClr val="0E2C3A"/>
                </a:solidFill>
                <a:latin typeface="Microsoft Sans Serif"/>
                <a:ea typeface="Microsoft Sans Serif"/>
                <a:cs typeface="Microsoft Sans Serif"/>
              </a:rPr>
              <a:t> is not limited by power and thermal constraints.   </a:t>
            </a:r>
          </a:p>
          <a:p>
            <a:pPr marL="171450" indent="-171450">
              <a:buFont typeface="Arial" panose="020B0604020202020204" pitchFamily="34" charset="0"/>
              <a:buChar char="•"/>
            </a:pPr>
            <a:r>
              <a:rPr lang="en-US" dirty="0">
                <a:solidFill>
                  <a:srgbClr val="0E2C3A"/>
                </a:solidFill>
                <a:latin typeface="Microsoft Sans Serif"/>
                <a:ea typeface="Microsoft Sans Serif"/>
                <a:cs typeface="Microsoft Sans Serif"/>
              </a:rPr>
              <a:t>Boundless XR uses the concept of split-rendering over 5G, which brings the best of both worlds – photorealistic mobile XR in a sleek headset.</a:t>
            </a:r>
          </a:p>
          <a:p>
            <a:pPr>
              <a:spcBef>
                <a:spcPts val="611"/>
              </a:spcBef>
            </a:pPr>
            <a:endParaRPr lang="en-US" sz="1200" baseline="0" dirty="0">
              <a:solidFill>
                <a:schemeClr val="tx1">
                  <a:lumMod val="75000"/>
                  <a:lumOff val="25000"/>
                </a:schemeClr>
              </a:solidFill>
              <a:latin typeface="Arial"/>
            </a:endParaRPr>
          </a:p>
          <a:p>
            <a:pPr>
              <a:spcBef>
                <a:spcPts val="611"/>
              </a:spcBef>
            </a:pPr>
            <a:r>
              <a:rPr lang="en-US" sz="1200" baseline="0" dirty="0">
                <a:solidFill>
                  <a:schemeClr val="tx1">
                    <a:lumMod val="75000"/>
                    <a:lumOff val="25000"/>
                  </a:schemeClr>
                </a:solidFill>
                <a:latin typeface="Arial"/>
              </a:rPr>
              <a:t>------------------------------------------------</a:t>
            </a:r>
          </a:p>
          <a:p>
            <a:pPr>
              <a:spcBef>
                <a:spcPts val="611"/>
              </a:spcBef>
            </a:pPr>
            <a:r>
              <a:rPr lang="en-US" sz="1200" baseline="0" dirty="0">
                <a:solidFill>
                  <a:schemeClr val="tx1">
                    <a:lumMod val="75000"/>
                    <a:lumOff val="25000"/>
                  </a:schemeClr>
                </a:solidFill>
                <a:latin typeface="Arial"/>
              </a:rPr>
              <a:t>https://www.gettyimages.com/detail/photo/engineer-using-augmented-reality-headset-to-see-royalty-free-image/926846200</a:t>
            </a:r>
            <a:endParaRPr lang="en-US" sz="1200" baseline="0" dirty="0">
              <a:solidFill>
                <a:schemeClr val="tx1">
                  <a:lumMod val="75000"/>
                  <a:lumOff val="25000"/>
                </a:schemeClr>
              </a:solidFill>
              <a:latin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de-DE" sz="1200" b="0" i="0" u="none" strike="noStrike" kern="1200" cap="none" spc="0" normalizeH="0" baseline="0" noProof="0">
              <a:ln>
                <a:noFill/>
              </a:ln>
              <a:solidFill>
                <a:srgbClr val="0E2C3A"/>
              </a:solidFill>
              <a:effectLst/>
              <a:uLnTx/>
              <a:uFillTx/>
              <a:latin typeface="Microsoft Sans Serif"/>
              <a:ea typeface="+mn-ea"/>
              <a:cs typeface="Arial"/>
              <a:sym typeface="Arial"/>
            </a:endParaRPr>
          </a:p>
        </p:txBody>
      </p:sp>
    </p:spTree>
    <p:extLst>
      <p:ext uri="{BB962C8B-B14F-4D97-AF65-F5344CB8AC3E}">
        <p14:creationId xmlns:p14="http://schemas.microsoft.com/office/powerpoint/2010/main" val="334819181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BC75E7E4-6857-4F03-A780-9887AA86825E}" type="slidenum">
              <a:rPr kumimoji="0" lang="de-DE" sz="1400" b="0" i="0" u="none" strike="noStrike" kern="0" cap="none" spc="0" normalizeH="0" baseline="0" noProof="0" smtClean="0">
                <a:ln>
                  <a:noFill/>
                </a:ln>
                <a:solidFill>
                  <a:srgbClr val="000000"/>
                </a:solidFill>
                <a:effectLst/>
                <a:uLnTx/>
                <a:uFillTx/>
                <a:latin typeface="Arial"/>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19</a:t>
            </a:fld>
            <a:endParaRPr kumimoji="0" lang="de-DE"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978513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de-DE" sz="1200" b="0" i="0" u="none" strike="noStrike" kern="1200" cap="none" spc="0" normalizeH="0" baseline="0" noProof="0">
              <a:ln>
                <a:noFill/>
              </a:ln>
              <a:solidFill>
                <a:srgbClr val="0E2C3A"/>
              </a:solidFill>
              <a:effectLst/>
              <a:uLnTx/>
              <a:uFillTx/>
              <a:latin typeface="Microsoft Sans Serif"/>
              <a:ea typeface="+mn-ea"/>
              <a:cs typeface="+mn-cs"/>
            </a:endParaRPr>
          </a:p>
        </p:txBody>
      </p:sp>
    </p:spTree>
    <p:extLst>
      <p:ext uri="{BB962C8B-B14F-4D97-AF65-F5344CB8AC3E}">
        <p14:creationId xmlns:p14="http://schemas.microsoft.com/office/powerpoint/2010/main" val="12361994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200" b="0" i="0" u="none" strike="noStrike" baseline="0">
                <a:solidFill>
                  <a:srgbClr val="000000"/>
                </a:solidFill>
                <a:latin typeface="+mn-lt"/>
              </a:rPr>
              <a:t>Imagine the 5G technology standard as a flourishing tree</a:t>
            </a:r>
          </a:p>
          <a:p>
            <a:endParaRPr lang="en-US" sz="1200" b="0" i="0" u="none" strike="noStrike" baseline="0">
              <a:solidFill>
                <a:srgbClr val="000000"/>
              </a:solidFill>
              <a:latin typeface="+mn-lt"/>
            </a:endParaRPr>
          </a:p>
          <a:p>
            <a:r>
              <a:rPr lang="en-US" sz="1200" b="0" i="0" u="none" strike="noStrike" baseline="0">
                <a:solidFill>
                  <a:srgbClr val="000000"/>
                </a:solidFill>
                <a:latin typeface="+mn-lt"/>
              </a:rPr>
              <a:t>Everything stems from the trunk</a:t>
            </a:r>
          </a:p>
          <a:p>
            <a:r>
              <a:rPr lang="en-US" sz="1200" b="0" i="0" u="none" strike="noStrike" baseline="0">
                <a:solidFill>
                  <a:srgbClr val="000000"/>
                </a:solidFill>
                <a:latin typeface="+mn-lt"/>
              </a:rPr>
              <a:t>These are the foundational cellular innovations that make 5G what it is. Qualcomm has pioneered cellular technology for over three decades, from the early days of cell phones in the 90’s to 5G and beyond.</a:t>
            </a:r>
          </a:p>
          <a:p>
            <a:endParaRPr lang="en-US" sz="1200" b="0" i="0" u="none" strike="noStrike" baseline="0">
              <a:solidFill>
                <a:srgbClr val="000000"/>
              </a:solidFill>
              <a:latin typeface="+mn-lt"/>
            </a:endParaRPr>
          </a:p>
          <a:p>
            <a:r>
              <a:rPr lang="en-US" sz="1200" b="0" i="0" u="none" strike="noStrike" baseline="0">
                <a:solidFill>
                  <a:srgbClr val="000000"/>
                </a:solidFill>
                <a:latin typeface="+mn-lt"/>
              </a:rPr>
              <a:t>The Branches</a:t>
            </a:r>
          </a:p>
          <a:p>
            <a:r>
              <a:rPr lang="en-US" sz="1200" b="0" i="0" u="none" strike="noStrike" baseline="0">
                <a:solidFill>
                  <a:srgbClr val="000000"/>
                </a:solidFill>
                <a:latin typeface="+mn-lt"/>
              </a:rPr>
              <a:t>Key Qualcomm innovations that are allowing 5G to expand and extend into new use cases like auto, IoT, satellites, smart factories, and more.</a:t>
            </a:r>
          </a:p>
          <a:p>
            <a:endParaRPr lang="en-US" sz="1200" b="0" i="0" u="none" strike="noStrike" baseline="0">
              <a:solidFill>
                <a:srgbClr val="000000"/>
              </a:solidFill>
              <a:latin typeface="+mn-lt"/>
            </a:endParaRPr>
          </a:p>
          <a:p>
            <a:r>
              <a:rPr lang="en-US" sz="1200" b="0" i="0" u="none" strike="noStrike" baseline="0">
                <a:solidFill>
                  <a:srgbClr val="000000"/>
                </a:solidFill>
                <a:latin typeface="+mn-lt"/>
              </a:rPr>
              <a:t>The Leaves</a:t>
            </a:r>
          </a:p>
          <a:p>
            <a:r>
              <a:rPr lang="en-US" sz="1200" b="0" i="0" u="none" strike="noStrike" baseline="0">
                <a:solidFill>
                  <a:srgbClr val="000000"/>
                </a:solidFill>
                <a:latin typeface="+mn-lt"/>
              </a:rPr>
              <a:t>Numerous smaller improvements that are built upon the foundations of the trunk and branches.</a:t>
            </a:r>
          </a:p>
          <a:p>
            <a:endParaRPr lang="en-US" sz="1200" b="1" i="0" u="none" strike="noStrike" baseline="0">
              <a:solidFill>
                <a:srgbClr val="000000"/>
              </a:solidFill>
              <a:latin typeface="+mn-lt"/>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lang="en-US" sz="2400" b="1">
                <a:latin typeface="+mn-lt"/>
              </a:rPr>
              <a:t>Not all innovations are </a:t>
            </a:r>
            <a:r>
              <a:rPr lang="en-US" sz="2400" b="1">
                <a:solidFill>
                  <a:schemeClr val="accent1"/>
                </a:solidFill>
                <a:latin typeface="+mn-lt"/>
              </a:rPr>
              <a:t>equal</a:t>
            </a:r>
          </a:p>
          <a:p>
            <a:endParaRPr lang="en-US" sz="1200">
              <a:latin typeface="+mn-lt"/>
            </a:endParaRPr>
          </a:p>
        </p:txBody>
      </p:sp>
      <p:sp>
        <p:nvSpPr>
          <p:cNvPr id="4" name="Slide Number Placeholder 3"/>
          <p:cNvSpPr>
            <a:spLocks noGrp="1"/>
          </p:cNvSpPr>
          <p:nvPr>
            <p:ph type="sldNum" sz="quarter" idx="5"/>
          </p:nvPr>
        </p:nvSpPr>
        <p:spPr/>
        <p:txBody>
          <a:bodyPr/>
          <a:lstStyle/>
          <a:p>
            <a:fld id="{BC75E7E4-6857-4F03-A780-9887AA86825E}" type="slidenum">
              <a:rPr lang="de-DE" smtClean="0"/>
              <a:t>6</a:t>
            </a:fld>
            <a:endParaRPr lang="de-DE"/>
          </a:p>
        </p:txBody>
      </p:sp>
    </p:spTree>
    <p:extLst>
      <p:ext uri="{BB962C8B-B14F-4D97-AF65-F5344CB8AC3E}">
        <p14:creationId xmlns:p14="http://schemas.microsoft.com/office/powerpoint/2010/main" val="2742355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3GPP 6G Workshop is projected to be at March 2025, followed by the study item. SA1 will study the requirements throughout Rel-19/20.</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de-DE" sz="1200" b="0" i="0" u="none" strike="noStrike" kern="1200" cap="none" spc="0" normalizeH="0" baseline="0" noProof="0">
              <a:ln>
                <a:noFill/>
              </a:ln>
              <a:solidFill>
                <a:srgbClr val="0E2C3A"/>
              </a:solidFill>
              <a:effectLst/>
              <a:uLnTx/>
              <a:uFillTx/>
              <a:latin typeface="Microsoft Sans Serif"/>
              <a:ea typeface="+mn-ea"/>
              <a:cs typeface="+mn-cs"/>
            </a:endParaRPr>
          </a:p>
        </p:txBody>
      </p:sp>
    </p:spTree>
    <p:extLst>
      <p:ext uri="{BB962C8B-B14F-4D97-AF65-F5344CB8AC3E}">
        <p14:creationId xmlns:p14="http://schemas.microsoft.com/office/powerpoint/2010/main" val="8283556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Make new vertices stand out more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de-DE" sz="1200" b="0" i="0" u="none" strike="noStrike" kern="1200" cap="none" spc="0" normalizeH="0" baseline="0" noProof="0">
              <a:ln>
                <a:noFill/>
              </a:ln>
              <a:solidFill>
                <a:srgbClr val="0E2C3A"/>
              </a:solidFill>
              <a:effectLst/>
              <a:uLnTx/>
              <a:uFillTx/>
              <a:latin typeface="Microsoft Sans Serif"/>
              <a:ea typeface="+mn-ea"/>
              <a:cs typeface="+mn-cs"/>
            </a:endParaRPr>
          </a:p>
        </p:txBody>
      </p:sp>
    </p:spTree>
    <p:extLst>
      <p:ext uri="{BB962C8B-B14F-4D97-AF65-F5344CB8AC3E}">
        <p14:creationId xmlns:p14="http://schemas.microsoft.com/office/powerpoint/2010/main" val="15135293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AI / Compute – TOPS, life cycle mgmt., Adaptability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de-DE" sz="1200" b="0" i="0" u="none" strike="noStrike" kern="1200" cap="none" spc="0" normalizeH="0" baseline="0" noProof="0">
              <a:ln>
                <a:noFill/>
              </a:ln>
              <a:solidFill>
                <a:srgbClr val="0E2C3A"/>
              </a:solidFill>
              <a:effectLst/>
              <a:uLnTx/>
              <a:uFillTx/>
              <a:latin typeface="Microsoft Sans Serif"/>
              <a:ea typeface="+mn-ea"/>
              <a:cs typeface="+mn-cs"/>
            </a:endParaRPr>
          </a:p>
        </p:txBody>
      </p:sp>
    </p:spTree>
    <p:extLst>
      <p:ext uri="{BB962C8B-B14F-4D97-AF65-F5344CB8AC3E}">
        <p14:creationId xmlns:p14="http://schemas.microsoft.com/office/powerpoint/2010/main" val="15655974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https://www.gettyimages.com/detail/photo/young-asian-woman-using-mobile-phone-while-standing-royalty-free-image/1348382316?adppopup=true</a:t>
            </a:r>
          </a:p>
          <a:p>
            <a:r>
              <a:rPr lang="en-US"/>
              <a:t>https://www.gettyimages.com/detail/photo/augmented-reality-royalty-free-image/166065762?adppopup=true</a:t>
            </a:r>
          </a:p>
          <a:p>
            <a:r>
              <a:rPr lang="en-US"/>
              <a:t>https://www.gettyimages.com/detail/photo/industrial-engineer-works-on-the-personal-computer-royalty-free-image/1221937566?adppopup=true</a:t>
            </a:r>
          </a:p>
          <a:p>
            <a:r>
              <a:rPr lang="en-US"/>
              <a:t>https://www.gettyimages.com/detail/photo/woman-speaking-to-her-boyfriend-as-hologram-royalty-free-image/608880387?adppopup=true</a:t>
            </a:r>
          </a:p>
          <a:p>
            <a:r>
              <a:rPr lang="en-US"/>
              <a:t>https://www.gettyimages.com/detail/photo/satellite-connection-around-earth-royalty-free-image/1304791604?adppopup=true</a:t>
            </a:r>
          </a:p>
          <a:p>
            <a:r>
              <a:rPr lang="en-US"/>
              <a:t>https://www.gettyimages.com/detail/photo/operating-room-doctor-or-surgeon-anatomy-on-royalty-free-image/1315130080?adppopup=true</a:t>
            </a:r>
          </a:p>
          <a:p>
            <a:r>
              <a:rPr lang="en-US"/>
              <a:t>https://www.gettyimages.com/detail/photo/young-woman-wearing-augmented-reality-glasses-royalty-free-image/1372115185?adppopup=true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t>https://www.gettyimages.com/detail/photo/industrial-technology-concept-communication-network-royalty-free-image/1249307293?adppopup=true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t>https://www.gettyimages.com/detail/photo/mixed-race-girl-with-spider-web-pattern-royalty-free-image/597273581?adppopup=true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t>https://www.gettyimages.com/detail/photo/cyan-technology-sense-background-image-royalty-free-image/1345982976?adppopup=true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de-DE" sz="1200" b="0" i="0" u="none" strike="noStrike" kern="1200" cap="none" spc="0" normalizeH="0" baseline="0" noProof="0">
              <a:ln>
                <a:noFill/>
              </a:ln>
              <a:solidFill>
                <a:srgbClr val="0E2C3A"/>
              </a:solidFill>
              <a:effectLst/>
              <a:uLnTx/>
              <a:uFillTx/>
              <a:latin typeface="Microsoft Sans Serif"/>
              <a:ea typeface="+mn-ea"/>
              <a:cs typeface="+mn-cs"/>
            </a:endParaRPr>
          </a:p>
        </p:txBody>
      </p:sp>
    </p:spTree>
    <p:extLst>
      <p:ext uri="{BB962C8B-B14F-4D97-AF65-F5344CB8AC3E}">
        <p14:creationId xmlns:p14="http://schemas.microsoft.com/office/powerpoint/2010/main" val="2624956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de-DE" sz="1200" b="0" i="0" u="none" strike="noStrike" kern="1200" cap="none" spc="0" normalizeH="0" baseline="0" noProof="0">
              <a:ln>
                <a:noFill/>
              </a:ln>
              <a:solidFill>
                <a:srgbClr val="0E2C3A"/>
              </a:solidFill>
              <a:effectLst/>
              <a:uLnTx/>
              <a:uFillTx/>
              <a:latin typeface="Microsoft Sans Serif"/>
              <a:ea typeface="+mn-ea"/>
              <a:cs typeface="+mn-cs"/>
            </a:endParaRPr>
          </a:p>
        </p:txBody>
      </p:sp>
    </p:spTree>
    <p:extLst>
      <p:ext uri="{BB962C8B-B14F-4D97-AF65-F5344CB8AC3E}">
        <p14:creationId xmlns:p14="http://schemas.microsoft.com/office/powerpoint/2010/main" val="8495974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a:effectLst/>
                <a:latin typeface="Calibri" panose="020F0502020204030204" pitchFamily="34" charset="0"/>
                <a:ea typeface="DengXian" panose="02010600030101010101" pitchFamily="2" charset="-122"/>
                <a:cs typeface="Arial" panose="020B0604020202020204" pitchFamily="34" charset="0"/>
              </a:rPr>
              <a:t>The highly complex physical world will be digitized and be continuously evolved via location, sensing, and 3D maps, generated by a variety of XR devices, cameras, and sensors.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a:effectLst/>
                <a:latin typeface="Calibri" panose="020F0502020204030204" pitchFamily="34" charset="0"/>
                <a:ea typeface="DengXian" panose="02010600030101010101" pitchFamily="2" charset="-122"/>
                <a:cs typeface="Arial" panose="020B0604020202020204" pitchFamily="34" charset="0"/>
              </a:rPr>
              <a:t>This digital twin will make it possible to monitor, design, simulate, analyze, optimize, and predict the behavior of physical systems. Common spatial anchors, location, and mapping can be shared across multiple devices, and enable shared immersive experiences such as holographic conferencing or virtual collaborations.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a:effectLst/>
                <a:latin typeface="Calibri" panose="020F0502020204030204" pitchFamily="34" charset="0"/>
                <a:ea typeface="DengXian" panose="02010600030101010101" pitchFamily="2" charset="-122"/>
                <a:cs typeface="Arial" panose="020B0604020202020204" pitchFamily="34" charset="0"/>
              </a:rPr>
              <a:t>6G will usher in an era of spatial computing. Perception algorithms, such as high-performance 6 degree-of-freedom (6-DoF) for sophisticated head, hand, and eye tracking, will evolve to work seamlessly in any environment, regardless of lighting and mobility conditions. </a:t>
            </a:r>
            <a:endParaRPr lang="en-US" sz="1200">
              <a:effectLst/>
              <a:latin typeface="Calibri" panose="020F0502020204030204" pitchFamily="34" charset="0"/>
              <a:ea typeface="DengXian" panose="02010600030101010101" pitchFamily="2" charset="-122"/>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a:effectLst/>
                <a:latin typeface="Calibri" panose="020F0502020204030204" pitchFamily="34" charset="0"/>
                <a:ea typeface="DengXian" panose="02010600030101010101" pitchFamily="2" charset="-122"/>
                <a:cs typeface="Arial" panose="020B0604020202020204" pitchFamily="34" charset="0"/>
              </a:rPr>
              <a:t>Spatial compute and digital twins will place increasingly higher data rate requirements, ranging from 100 Mbps to 10 Gbps, depending on applications.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a:effectLst/>
                <a:latin typeface="Calibri" panose="020F0502020204030204" pitchFamily="34" charset="0"/>
                <a:ea typeface="DengXian" panose="02010600030101010101" pitchFamily="2" charset="-122"/>
                <a:cs typeface="Arial" panose="020B0604020202020204" pitchFamily="34" charset="0"/>
              </a:rPr>
              <a:t>The overall network capacity requirement will be 100x more than 5G systems.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a:effectLst/>
                <a:latin typeface="Calibri" panose="020F0502020204030204" pitchFamily="34" charset="0"/>
                <a:ea typeface="DengXian" panose="02010600030101010101" pitchFamily="2" charset="-122"/>
                <a:cs typeface="Arial" panose="020B0604020202020204" pitchFamily="34" charset="0"/>
              </a:rPr>
              <a:t>To handle such high data rates and resulting network capacity, native 6G support will be needed to allow seamless switching and aggregation across frequency bands (sub-THz, mmWave, sub-7, 7-24GHz, unlicensed, shared spectrum bands), based on user location, available spectrum, and coverage considerations.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800">
              <a:effectLst/>
              <a:latin typeface="Calibri" panose="020F0502020204030204" pitchFamily="34" charset="0"/>
              <a:ea typeface="DengXian" panose="02010600030101010101" pitchFamily="2" charset="-122"/>
              <a:cs typeface="Arial" panose="020B0604020202020204" pitchFamily="34" charset="0"/>
            </a:endParaRPr>
          </a:p>
          <a:p>
            <a:pPr marL="0" marR="0" lvl="0" indent="0" algn="l" defTabSz="914400" rtl="0" eaLnBrk="1" fontAlgn="auto" latinLnBrk="0" hangingPunct="1">
              <a:lnSpc>
                <a:spcPct val="100000"/>
              </a:lnSpc>
              <a:spcBef>
                <a:spcPts val="1800"/>
              </a:spcBef>
              <a:spcAft>
                <a:spcPts val="0"/>
              </a:spcAft>
              <a:buClr>
                <a:srgbClr val="F7F8FA"/>
              </a:buClr>
              <a:buSzTx/>
              <a:buFont typeface="Arial" panose="020B0604020202020204" pitchFamily="34" charset="0"/>
              <a:buNone/>
              <a:tabLst/>
              <a:defRPr/>
            </a:pPr>
            <a:r>
              <a:rPr kumimoji="0" lang="en-US" sz="1800" i="0" u="none" strike="noStrike" kern="1200" cap="none" spc="0" normalizeH="0" baseline="0" noProof="0">
                <a:ln>
                  <a:noFill/>
                </a:ln>
                <a:solidFill>
                  <a:schemeClr val="accent4"/>
                </a:solidFill>
                <a:effectLst/>
                <a:uLnTx/>
                <a:uFillTx/>
                <a:ea typeface="+mn-ea"/>
                <a:cs typeface="+mn-cs"/>
              </a:rPr>
              <a:t>--------------------------------</a:t>
            </a:r>
          </a:p>
          <a:p>
            <a:pPr marL="171450" marR="0" lvl="0" indent="-171450" algn="l" defTabSz="914400" rtl="0" eaLnBrk="1" fontAlgn="auto" latinLnBrk="0" hangingPunct="1">
              <a:lnSpc>
                <a:spcPct val="100000"/>
              </a:lnSpc>
              <a:spcBef>
                <a:spcPts val="1800"/>
              </a:spcBef>
              <a:spcAft>
                <a:spcPts val="0"/>
              </a:spcAft>
              <a:buClr>
                <a:srgbClr val="F7F8FA"/>
              </a:buClr>
              <a:buSzTx/>
              <a:buFont typeface="Arial" panose="020B0604020202020204" pitchFamily="34" charset="0"/>
              <a:buChar char="•"/>
              <a:tabLst/>
              <a:defRPr/>
            </a:pPr>
            <a:r>
              <a:rPr kumimoji="0" lang="en-US" sz="1800" i="0" u="none" strike="noStrike" kern="1200" cap="none" spc="0" normalizeH="0" baseline="0" noProof="0">
                <a:ln>
                  <a:noFill/>
                </a:ln>
                <a:solidFill>
                  <a:schemeClr val="accent4"/>
                </a:solidFill>
                <a:effectLst/>
                <a:uLnTx/>
                <a:uFillTx/>
                <a:ea typeface="+mn-ea"/>
                <a:cs typeface="+mn-cs"/>
              </a:rPr>
              <a:t>Images purchased by tech marketing and XR product marketing</a:t>
            </a:r>
            <a:endParaRPr lang="en-US" sz="1800"/>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800">
              <a:effectLst/>
              <a:latin typeface="Calibri" panose="020F0502020204030204" pitchFamily="34" charset="0"/>
              <a:ea typeface="DengXian" panose="02010600030101010101" pitchFamily="2" charset="-122"/>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a:effectLst/>
              <a:latin typeface="Calibri" panose="020F0502020204030204" pitchFamily="34" charset="0"/>
              <a:ea typeface="DengXian" panose="02010600030101010101" pitchFamily="2" charset="-122"/>
              <a:cs typeface="Arial" panose="020B0604020202020204" pitchFamily="34" charset="0"/>
            </a:endParaRP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de-DE" sz="1200" b="0" i="0" u="none" strike="noStrike" kern="1200" cap="none" spc="0" normalizeH="0" baseline="0" noProof="0">
              <a:ln>
                <a:noFill/>
              </a:ln>
              <a:solidFill>
                <a:srgbClr val="0E2C3A"/>
              </a:solidFill>
              <a:effectLst/>
              <a:uLnTx/>
              <a:uFillTx/>
              <a:latin typeface="Microsoft Sans Serif"/>
              <a:ea typeface="+mn-ea"/>
              <a:cs typeface="+mn-cs"/>
            </a:endParaRPr>
          </a:p>
        </p:txBody>
      </p:sp>
    </p:spTree>
    <p:extLst>
      <p:ext uri="{BB962C8B-B14F-4D97-AF65-F5344CB8AC3E}">
        <p14:creationId xmlns:p14="http://schemas.microsoft.com/office/powerpoint/2010/main" val="426279762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2.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6.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1033.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6.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103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6.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103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6.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103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6.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6.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11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7.png"/><Relationship Id="rId1" Type="http://schemas.openxmlformats.org/officeDocument/2006/relationships/slideMaster" Target="../slideMasters/slideMaster6.xml"/><Relationship Id="rId6" Type="http://schemas.openxmlformats.org/officeDocument/2006/relationships/image" Target="../media/image27.svg"/><Relationship Id="rId5" Type="http://schemas.openxmlformats.org/officeDocument/2006/relationships/image" Target="../media/image21.png"/><Relationship Id="rId4" Type="http://schemas.openxmlformats.org/officeDocument/2006/relationships/image" Target="../media/image9.svg"/></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7.png"/><Relationship Id="rId1" Type="http://schemas.openxmlformats.org/officeDocument/2006/relationships/slideMaster" Target="../slideMasters/slideMaster6.xml"/><Relationship Id="rId6" Type="http://schemas.openxmlformats.org/officeDocument/2006/relationships/image" Target="../media/image27.svg"/><Relationship Id="rId5" Type="http://schemas.openxmlformats.org/officeDocument/2006/relationships/image" Target="../media/image21.png"/><Relationship Id="rId4" Type="http://schemas.openxmlformats.org/officeDocument/2006/relationships/image" Target="../media/image9.svg"/></Relationships>
</file>

<file path=ppt/slideLayouts/_rels/slideLayout114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7.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7.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3.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5.png"/><Relationship Id="rId1" Type="http://schemas.openxmlformats.org/officeDocument/2006/relationships/slideMaster" Target="../slideMasters/slideMaster7.xml"/><Relationship Id="rId5" Type="http://schemas.openxmlformats.org/officeDocument/2006/relationships/image" Target="../media/image31.svg"/><Relationship Id="rId4" Type="http://schemas.openxmlformats.org/officeDocument/2006/relationships/image" Target="../media/image7.png"/></Relationships>
</file>

<file path=ppt/slideLayouts/_rels/slideLayout1244.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5.png"/><Relationship Id="rId1" Type="http://schemas.openxmlformats.org/officeDocument/2006/relationships/slideMaster" Target="../slideMasters/slideMaster7.xml"/><Relationship Id="rId5" Type="http://schemas.openxmlformats.org/officeDocument/2006/relationships/image" Target="../media/image31.svg"/><Relationship Id="rId4" Type="http://schemas.openxmlformats.org/officeDocument/2006/relationships/image" Target="../media/image7.png"/></Relationships>
</file>

<file path=ppt/slideLayouts/_rels/slideLayout1245.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10.png"/><Relationship Id="rId1" Type="http://schemas.openxmlformats.org/officeDocument/2006/relationships/slideMaster" Target="../slideMasters/slideMaster7.xml"/><Relationship Id="rId5" Type="http://schemas.openxmlformats.org/officeDocument/2006/relationships/image" Target="../media/image33.svg"/><Relationship Id="rId4" Type="http://schemas.openxmlformats.org/officeDocument/2006/relationships/image" Target="../media/image12.png"/></Relationships>
</file>

<file path=ppt/slideLayouts/_rels/slideLayout1246.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10.png"/><Relationship Id="rId1" Type="http://schemas.openxmlformats.org/officeDocument/2006/relationships/slideMaster" Target="../slideMasters/slideMaster7.xml"/><Relationship Id="rId5" Type="http://schemas.openxmlformats.org/officeDocument/2006/relationships/image" Target="../media/image33.svg"/><Relationship Id="rId4" Type="http://schemas.openxmlformats.org/officeDocument/2006/relationships/image" Target="../media/image12.png"/></Relationships>
</file>

<file path=ppt/slideLayouts/_rels/slideLayout1247.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10.png"/><Relationship Id="rId1" Type="http://schemas.openxmlformats.org/officeDocument/2006/relationships/slideMaster" Target="../slideMasters/slideMaster7.xml"/><Relationship Id="rId5" Type="http://schemas.openxmlformats.org/officeDocument/2006/relationships/image" Target="../media/image33.svg"/><Relationship Id="rId4" Type="http://schemas.openxmlformats.org/officeDocument/2006/relationships/image" Target="../media/image12.png"/></Relationships>
</file>

<file path=ppt/slideLayouts/_rels/slideLayout12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25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7.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22.svg"/><Relationship Id="rId5" Type="http://schemas.openxmlformats.org/officeDocument/2006/relationships/image" Target="../media/image21.png"/><Relationship Id="rId4" Type="http://schemas.openxmlformats.org/officeDocument/2006/relationships/image" Target="../media/image6.svg"/></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22.svg"/><Relationship Id="rId5" Type="http://schemas.openxmlformats.org/officeDocument/2006/relationships/image" Target="../media/image21.png"/><Relationship Id="rId4" Type="http://schemas.openxmlformats.org/officeDocument/2006/relationships/image" Target="../media/image6.sv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6.png"/><Relationship Id="rId1" Type="http://schemas.openxmlformats.org/officeDocument/2006/relationships/slideMaster" Target="../slideMasters/slideMaster2.xml"/><Relationship Id="rId6" Type="http://schemas.openxmlformats.org/officeDocument/2006/relationships/image" Target="../media/image27.svg"/><Relationship Id="rId5" Type="http://schemas.openxmlformats.org/officeDocument/2006/relationships/image" Target="../media/image21.png"/><Relationship Id="rId4" Type="http://schemas.openxmlformats.org/officeDocument/2006/relationships/image" Target="../media/image9.svg"/></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6.png"/><Relationship Id="rId1" Type="http://schemas.openxmlformats.org/officeDocument/2006/relationships/slideMaster" Target="../slideMasters/slideMaster2.xml"/><Relationship Id="rId6" Type="http://schemas.openxmlformats.org/officeDocument/2006/relationships/image" Target="../media/image27.svg"/><Relationship Id="rId5" Type="http://schemas.openxmlformats.org/officeDocument/2006/relationships/image" Target="../media/image21.png"/><Relationship Id="rId4" Type="http://schemas.openxmlformats.org/officeDocument/2006/relationships/image" Target="../media/image9.svg"/></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5.png"/><Relationship Id="rId1" Type="http://schemas.openxmlformats.org/officeDocument/2006/relationships/slideMaster" Target="../slideMasters/slideMaster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6.png"/><Relationship Id="rId1" Type="http://schemas.openxmlformats.org/officeDocument/2006/relationships/slideMaster" Target="../slideMasters/slideMaster4.xml"/><Relationship Id="rId6" Type="http://schemas.openxmlformats.org/officeDocument/2006/relationships/image" Target="../media/image27.svg"/><Relationship Id="rId5" Type="http://schemas.openxmlformats.org/officeDocument/2006/relationships/image" Target="../media/image21.png"/><Relationship Id="rId4" Type="http://schemas.openxmlformats.org/officeDocument/2006/relationships/image" Target="../media/image9.svg"/></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6.png"/><Relationship Id="rId1" Type="http://schemas.openxmlformats.org/officeDocument/2006/relationships/slideMaster" Target="../slideMasters/slideMaster4.xml"/><Relationship Id="rId6" Type="http://schemas.openxmlformats.org/officeDocument/2006/relationships/image" Target="../media/image27.svg"/><Relationship Id="rId5" Type="http://schemas.openxmlformats.org/officeDocument/2006/relationships/image" Target="../media/image21.png"/><Relationship Id="rId4" Type="http://schemas.openxmlformats.org/officeDocument/2006/relationships/image" Target="../media/image9.svg"/></Relationships>
</file>

<file path=ppt/slideLayouts/_rels/slideLayout72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5.png"/><Relationship Id="rId1" Type="http://schemas.openxmlformats.org/officeDocument/2006/relationships/slideMaster" Target="../slideMasters/slideMaster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7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5.png"/><Relationship Id="rId1" Type="http://schemas.openxmlformats.org/officeDocument/2006/relationships/slideMaster" Target="../slideMasters/slideMaster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4.svg"/></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3.svg"/><Relationship Id="rId4" Type="http://schemas.openxmlformats.org/officeDocument/2006/relationships/image" Target="../media/image12.png"/></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5.svg"/><Relationship Id="rId4" Type="http://schemas.openxmlformats.org/officeDocument/2006/relationships/image" Target="../media/image12.png"/></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6.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255237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04735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852928"/>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accent5">
                    <a:lumMod val="60000"/>
                    <a:lumOff val="40000"/>
                  </a:schemeClr>
                </a:solidFill>
                <a:latin typeface="+mn-lt"/>
                <a:ea typeface="+mn-ea"/>
                <a:cs typeface="+mn-cs"/>
              </a:defRPr>
            </a:lvl1pPr>
          </a:lstStyle>
          <a:p>
            <a:pPr>
              <a:defRPr/>
            </a:pPr>
            <a:r>
              <a:rPr lang="en-US"/>
              <a:t>IEEE CSCN 2023 - Panel</a:t>
            </a:r>
          </a:p>
        </p:txBody>
      </p:sp>
      <p:sp>
        <p:nvSpPr>
          <p:cNvPr id="31" name="Text Placeholder 7">
            <a:extLst>
              <a:ext uri="{FF2B5EF4-FFF2-40B4-BE49-F238E27FC236}">
                <a16:creationId xmlns:a16="http://schemas.microsoft.com/office/drawing/2014/main" id="{8809CAF7-2C64-531C-21AA-5FD1048CC6F9}"/>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33" name="Title 2">
            <a:extLst>
              <a:ext uri="{FF2B5EF4-FFF2-40B4-BE49-F238E27FC236}">
                <a16:creationId xmlns:a16="http://schemas.microsoft.com/office/drawing/2014/main" id="{FF1BC470-5233-7C79-4F94-9A01CCCACA3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Text Placeholder 5">
            <a:extLst>
              <a:ext uri="{FF2B5EF4-FFF2-40B4-BE49-F238E27FC236}">
                <a16:creationId xmlns:a16="http://schemas.microsoft.com/office/drawing/2014/main" id="{85E29496-F18A-4DFC-5DC7-2C3355D470DD}"/>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AD5B0B12-CD25-F45C-107C-20214F0A69C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cxnSp>
        <p:nvCxnSpPr>
          <p:cNvPr id="4" name="Straight Connector 3">
            <a:extLst>
              <a:ext uri="{FF2B5EF4-FFF2-40B4-BE49-F238E27FC236}">
                <a16:creationId xmlns:a16="http://schemas.microsoft.com/office/drawing/2014/main" id="{EC4E2419-B480-369E-A69A-F2A56281C498}"/>
              </a:ext>
            </a:extLst>
          </p:cNvPr>
          <p:cNvCxnSpPr>
            <a:cxnSpLocks/>
          </p:cNvCxnSpPr>
          <p:nvPr userDrawn="1"/>
        </p:nvCxnSpPr>
        <p:spPr>
          <a:xfrm>
            <a:off x="12192000" y="-103695"/>
            <a:ext cx="0" cy="7117237"/>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FB1AF563-719C-F10B-D1AD-21E4DB854C5C}"/>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42528377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Tree>
    <p:extLst>
      <p:ext uri="{BB962C8B-B14F-4D97-AF65-F5344CB8AC3E}">
        <p14:creationId xmlns:p14="http://schemas.microsoft.com/office/powerpoint/2010/main" val="516656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4117069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357537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81924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136989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749294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02863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017386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663665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9.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60784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17" name="Text Placeholder 7">
            <a:extLst>
              <a:ext uri="{FF2B5EF4-FFF2-40B4-BE49-F238E27FC236}">
                <a16:creationId xmlns:a16="http://schemas.microsoft.com/office/drawing/2014/main" id="{D55E74EB-6224-4F7F-D951-BDFBB141E1D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F24B98AB-B36A-8633-1D45-18914CE2B98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8" name="Text Placeholder 5">
            <a:extLst>
              <a:ext uri="{FF2B5EF4-FFF2-40B4-BE49-F238E27FC236}">
                <a16:creationId xmlns:a16="http://schemas.microsoft.com/office/drawing/2014/main" id="{7CDA7BE4-68B7-D9E1-BACF-378D2F8CCD23}"/>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B1CF0B89-699E-ED28-F437-240A73E8D4B5}"/>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pic>
        <p:nvPicPr>
          <p:cNvPr id="21" name="Picture 20">
            <a:extLst>
              <a:ext uri="{FF2B5EF4-FFF2-40B4-BE49-F238E27FC236}">
                <a16:creationId xmlns:a16="http://schemas.microsoft.com/office/drawing/2014/main" id="{E18F6676-0191-CED1-4FEE-CB9C82CDD077}"/>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23577344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101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377367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73284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99146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8207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80673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98313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59457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154650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55810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06216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16" name="Text Placeholder 7">
            <a:extLst>
              <a:ext uri="{FF2B5EF4-FFF2-40B4-BE49-F238E27FC236}">
                <a16:creationId xmlns:a16="http://schemas.microsoft.com/office/drawing/2014/main" id="{1686CFED-6B7A-ABE5-FFE2-2F98EB36C92D}"/>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6A4AD927-A104-7585-FBB2-355DDFC4E9F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6B1AADF3-7E95-FC72-419F-A542DFE8C5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19" name="Text Placeholder 5">
            <a:extLst>
              <a:ext uri="{FF2B5EF4-FFF2-40B4-BE49-F238E27FC236}">
                <a16:creationId xmlns:a16="http://schemas.microsoft.com/office/drawing/2014/main" id="{3FBC4CE4-0F6E-59F8-9114-E021C27B9949}"/>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1" name="Text Placeholder 7">
            <a:extLst>
              <a:ext uri="{FF2B5EF4-FFF2-40B4-BE49-F238E27FC236}">
                <a16:creationId xmlns:a16="http://schemas.microsoft.com/office/drawing/2014/main" id="{3F49D4FA-FE36-D3AB-A4C5-0024F131BFE2}"/>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2345132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717055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101852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686504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920916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411443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701108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070836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956057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995278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180587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852928"/>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16" name="Text Placeholder 7">
            <a:extLst>
              <a:ext uri="{FF2B5EF4-FFF2-40B4-BE49-F238E27FC236}">
                <a16:creationId xmlns:a16="http://schemas.microsoft.com/office/drawing/2014/main" id="{F149CF9A-FDF7-3A71-4048-CA3A015E3C6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9A2509F8-6F19-2B6F-A314-F1D5494BB362}"/>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9" name="Picture 18">
            <a:extLst>
              <a:ext uri="{FF2B5EF4-FFF2-40B4-BE49-F238E27FC236}">
                <a16:creationId xmlns:a16="http://schemas.microsoft.com/office/drawing/2014/main" id="{609EEA51-FF18-8B06-DED7-C8EC5E87D3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1" name="Text Placeholder 5">
            <a:extLst>
              <a:ext uri="{FF2B5EF4-FFF2-40B4-BE49-F238E27FC236}">
                <a16:creationId xmlns:a16="http://schemas.microsoft.com/office/drawing/2014/main" id="{B03A068B-130F-5EFE-0075-595323A9AF6A}"/>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2" name="Text Placeholder 7">
            <a:extLst>
              <a:ext uri="{FF2B5EF4-FFF2-40B4-BE49-F238E27FC236}">
                <a16:creationId xmlns:a16="http://schemas.microsoft.com/office/drawing/2014/main" id="{268613E5-36A8-75D1-46BC-66773839FC47}"/>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40766641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470306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023518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8" name="TextBox 27">
            <a:extLst>
              <a:ext uri="{FF2B5EF4-FFF2-40B4-BE49-F238E27FC236}">
                <a16:creationId xmlns:a16="http://schemas.microsoft.com/office/drawing/2014/main" id="{42769655-B7D3-BF0A-8736-695F37B9AE92}"/>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40985832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B53DCFA-2CDA-FA28-220F-FF5D2D674F84}"/>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5F5E6746-EB76-DA4D-C8F9-3CE4360509E9}"/>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6584880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5" name="TextBox 34">
            <a:extLst>
              <a:ext uri="{FF2B5EF4-FFF2-40B4-BE49-F238E27FC236}">
                <a16:creationId xmlns:a16="http://schemas.microsoft.com/office/drawing/2014/main" id="{C767FC40-C210-29F6-E244-24E1F03D5E33}"/>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36" name="TextBox 35">
            <a:extLst>
              <a:ext uri="{FF2B5EF4-FFF2-40B4-BE49-F238E27FC236}">
                <a16:creationId xmlns:a16="http://schemas.microsoft.com/office/drawing/2014/main" id="{B4F7E28D-5EC6-25E1-89D9-70F5E53A85FA}"/>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350663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EDA679E8-7804-BA54-B20A-6627E53705B0}"/>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1FF9F1C7-8EDC-2456-DF5D-34793021FD27}"/>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187126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D1CF1CD-1472-20C4-2C69-065B3764BD43}"/>
              </a:ext>
            </a:extLst>
          </p:cNvPr>
          <p:cNvSpPr txBox="1"/>
          <p:nvPr userDrawn="1"/>
        </p:nvSpPr>
        <p:spPr bwMode="gray">
          <a:xfrm>
            <a:off x="4313239" y="5441831"/>
            <a:ext cx="2959154" cy="964367"/>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Snapdragon, and Snapdragon Spaces are trademarks or registered trademarks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CFADACD0-F473-E1E4-8F0C-DAECB9B2622C}"/>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031542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12" name="Text Placeholder 7">
            <a:extLst>
              <a:ext uri="{FF2B5EF4-FFF2-40B4-BE49-F238E27FC236}">
                <a16:creationId xmlns:a16="http://schemas.microsoft.com/office/drawing/2014/main" id="{22B4B7F2-9257-E9BC-4E85-37019D2FECD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5" name="Title 2">
            <a:extLst>
              <a:ext uri="{FF2B5EF4-FFF2-40B4-BE49-F238E27FC236}">
                <a16:creationId xmlns:a16="http://schemas.microsoft.com/office/drawing/2014/main" id="{78FF28B7-017F-B3EE-EB3A-CD76353626B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17979B82-C39F-98CA-AA4A-EE4EA62DC29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3" name="Text Placeholder 5">
            <a:extLst>
              <a:ext uri="{FF2B5EF4-FFF2-40B4-BE49-F238E27FC236}">
                <a16:creationId xmlns:a16="http://schemas.microsoft.com/office/drawing/2014/main" id="{63C8CC7D-D393-2065-7AF4-980CFE94B2F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7">
            <a:extLst>
              <a:ext uri="{FF2B5EF4-FFF2-40B4-BE49-F238E27FC236}">
                <a16:creationId xmlns:a16="http://schemas.microsoft.com/office/drawing/2014/main" id="{7199A3E9-BF97-138B-93A2-95BE682304E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42179958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853800"/>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bg1"/>
                </a:solidFill>
                <a:latin typeface="+mn-lt"/>
                <a:ea typeface="+mn-ea"/>
                <a:cs typeface="+mn-cs"/>
              </a:defRPr>
            </a:lvl1pPr>
          </a:lstStyle>
          <a:p>
            <a:pPr>
              <a:defRPr/>
            </a:pPr>
            <a:r>
              <a:rPr lang="en-US"/>
              <a:t>IEEE CSCN 2023 - Panel</a:t>
            </a:r>
          </a:p>
        </p:txBody>
      </p:sp>
      <p:sp>
        <p:nvSpPr>
          <p:cNvPr id="16" name="Text Placeholder 7">
            <a:extLst>
              <a:ext uri="{FF2B5EF4-FFF2-40B4-BE49-F238E27FC236}">
                <a16:creationId xmlns:a16="http://schemas.microsoft.com/office/drawing/2014/main" id="{30E485AF-557B-29F2-ADB1-D899FE0EDB5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3" name="Title 2">
            <a:extLst>
              <a:ext uri="{FF2B5EF4-FFF2-40B4-BE49-F238E27FC236}">
                <a16:creationId xmlns:a16="http://schemas.microsoft.com/office/drawing/2014/main" id="{D97AA817-7754-311C-CCE1-0724407542E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24" name="Picture 23">
            <a:extLst>
              <a:ext uri="{FF2B5EF4-FFF2-40B4-BE49-F238E27FC236}">
                <a16:creationId xmlns:a16="http://schemas.microsoft.com/office/drawing/2014/main" id="{3F5F6F96-5CC0-BE5B-65FE-75C6F87E570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6" name="Text Placeholder 5">
            <a:extLst>
              <a:ext uri="{FF2B5EF4-FFF2-40B4-BE49-F238E27FC236}">
                <a16:creationId xmlns:a16="http://schemas.microsoft.com/office/drawing/2014/main" id="{F90869F0-7594-737E-73B6-F9EDF99972D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7">
            <a:extLst>
              <a:ext uri="{FF2B5EF4-FFF2-40B4-BE49-F238E27FC236}">
                <a16:creationId xmlns:a16="http://schemas.microsoft.com/office/drawing/2014/main" id="{F3CEFD0B-12F7-A937-291D-4972CE50177F}"/>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1068888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852928"/>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accent5">
                    <a:lumMod val="60000"/>
                    <a:lumOff val="40000"/>
                  </a:schemeClr>
                </a:solidFill>
                <a:latin typeface="+mn-lt"/>
                <a:ea typeface="+mn-ea"/>
                <a:cs typeface="+mn-cs"/>
              </a:defRPr>
            </a:lvl1pPr>
          </a:lstStyle>
          <a:p>
            <a:pPr>
              <a:defRPr/>
            </a:pPr>
            <a:r>
              <a:rPr lang="en-US"/>
              <a:t>IEEE CSCN 2023 - Panel</a:t>
            </a:r>
          </a:p>
        </p:txBody>
      </p:sp>
      <p:sp>
        <p:nvSpPr>
          <p:cNvPr id="31" name="Text Placeholder 7">
            <a:extLst>
              <a:ext uri="{FF2B5EF4-FFF2-40B4-BE49-F238E27FC236}">
                <a16:creationId xmlns:a16="http://schemas.microsoft.com/office/drawing/2014/main" id="{8809CAF7-2C64-531C-21AA-5FD1048CC6F9}"/>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33" name="Title 2">
            <a:extLst>
              <a:ext uri="{FF2B5EF4-FFF2-40B4-BE49-F238E27FC236}">
                <a16:creationId xmlns:a16="http://schemas.microsoft.com/office/drawing/2014/main" id="{FF1BC470-5233-7C79-4F94-9A01CCCACA3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Text Placeholder 5">
            <a:extLst>
              <a:ext uri="{FF2B5EF4-FFF2-40B4-BE49-F238E27FC236}">
                <a16:creationId xmlns:a16="http://schemas.microsoft.com/office/drawing/2014/main" id="{85E29496-F18A-4DFC-5DC7-2C3355D470DD}"/>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AD5B0B12-CD25-F45C-107C-20214F0A69C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cxnSp>
        <p:nvCxnSpPr>
          <p:cNvPr id="4" name="Straight Connector 3">
            <a:extLst>
              <a:ext uri="{FF2B5EF4-FFF2-40B4-BE49-F238E27FC236}">
                <a16:creationId xmlns:a16="http://schemas.microsoft.com/office/drawing/2014/main" id="{EC4E2419-B480-369E-A69A-F2A56281C498}"/>
              </a:ext>
            </a:extLst>
          </p:cNvPr>
          <p:cNvCxnSpPr>
            <a:cxnSpLocks/>
          </p:cNvCxnSpPr>
          <p:nvPr userDrawn="1"/>
        </p:nvCxnSpPr>
        <p:spPr>
          <a:xfrm>
            <a:off x="12192000" y="-103695"/>
            <a:ext cx="0" cy="7117237"/>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FB1AF563-719C-F10B-D1AD-21E4DB854C5C}"/>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26723256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1601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17" name="Text Placeholder 7">
            <a:extLst>
              <a:ext uri="{FF2B5EF4-FFF2-40B4-BE49-F238E27FC236}">
                <a16:creationId xmlns:a16="http://schemas.microsoft.com/office/drawing/2014/main" id="{D55E74EB-6224-4F7F-D951-BDFBB141E1D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F24B98AB-B36A-8633-1D45-18914CE2B98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8" name="Text Placeholder 5">
            <a:extLst>
              <a:ext uri="{FF2B5EF4-FFF2-40B4-BE49-F238E27FC236}">
                <a16:creationId xmlns:a16="http://schemas.microsoft.com/office/drawing/2014/main" id="{7CDA7BE4-68B7-D9E1-BACF-378D2F8CCD23}"/>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B1CF0B89-699E-ED28-F437-240A73E8D4B5}"/>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pic>
        <p:nvPicPr>
          <p:cNvPr id="21" name="Picture 20">
            <a:extLst>
              <a:ext uri="{FF2B5EF4-FFF2-40B4-BE49-F238E27FC236}">
                <a16:creationId xmlns:a16="http://schemas.microsoft.com/office/drawing/2014/main" id="{E18F6676-0191-CED1-4FEE-CB9C82CDD077}"/>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4880114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16" name="Text Placeholder 7">
            <a:extLst>
              <a:ext uri="{FF2B5EF4-FFF2-40B4-BE49-F238E27FC236}">
                <a16:creationId xmlns:a16="http://schemas.microsoft.com/office/drawing/2014/main" id="{1686CFED-6B7A-ABE5-FFE2-2F98EB36C92D}"/>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6A4AD927-A104-7585-FBB2-355DDFC4E9F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6B1AADF3-7E95-FC72-419F-A542DFE8C5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19" name="Text Placeholder 5">
            <a:extLst>
              <a:ext uri="{FF2B5EF4-FFF2-40B4-BE49-F238E27FC236}">
                <a16:creationId xmlns:a16="http://schemas.microsoft.com/office/drawing/2014/main" id="{3FBC4CE4-0F6E-59F8-9114-E021C27B9949}"/>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1" name="Text Placeholder 7">
            <a:extLst>
              <a:ext uri="{FF2B5EF4-FFF2-40B4-BE49-F238E27FC236}">
                <a16:creationId xmlns:a16="http://schemas.microsoft.com/office/drawing/2014/main" id="{3F49D4FA-FE36-D3AB-A4C5-0024F131BFE2}"/>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9926681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852928"/>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16" name="Text Placeholder 7">
            <a:extLst>
              <a:ext uri="{FF2B5EF4-FFF2-40B4-BE49-F238E27FC236}">
                <a16:creationId xmlns:a16="http://schemas.microsoft.com/office/drawing/2014/main" id="{F149CF9A-FDF7-3A71-4048-CA3A015E3C6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9A2509F8-6F19-2B6F-A314-F1D5494BB362}"/>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9" name="Picture 18">
            <a:extLst>
              <a:ext uri="{FF2B5EF4-FFF2-40B4-BE49-F238E27FC236}">
                <a16:creationId xmlns:a16="http://schemas.microsoft.com/office/drawing/2014/main" id="{609EEA51-FF18-8B06-DED7-C8EC5E87D3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1" name="Text Placeholder 5">
            <a:extLst>
              <a:ext uri="{FF2B5EF4-FFF2-40B4-BE49-F238E27FC236}">
                <a16:creationId xmlns:a16="http://schemas.microsoft.com/office/drawing/2014/main" id="{B03A068B-130F-5EFE-0075-595323A9AF6A}"/>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2" name="Text Placeholder 7">
            <a:extLst>
              <a:ext uri="{FF2B5EF4-FFF2-40B4-BE49-F238E27FC236}">
                <a16:creationId xmlns:a16="http://schemas.microsoft.com/office/drawing/2014/main" id="{268613E5-36A8-75D1-46BC-66773839FC47}"/>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9976635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94367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4599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15915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7598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5491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89851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9.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6541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1780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2874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4714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23464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859001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4.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44949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5.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8873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6.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927386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8987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8.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18067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9.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13098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8339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69332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1.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33316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4180593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94275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4.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33064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413562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201515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437"/>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 Placeholder 2">
            <a:extLst>
              <a:ext uri="{FF2B5EF4-FFF2-40B4-BE49-F238E27FC236}">
                <a16:creationId xmlns:a16="http://schemas.microsoft.com/office/drawing/2014/main" id="{C464D679-1580-4DBB-A11D-DC62EB97446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158A983D-A462-49A3-A422-64FAFD233B9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660732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5630368C-0CDF-411A-A191-49E899612FF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94E9817-6E08-43A2-B39F-47890833372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930255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9.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6F743B7C-8E05-4E60-8E43-6BB66F02C14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260ECEE4-BC8D-4E89-980A-7DBC39D89E7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030242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7054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F88459E5-FD06-4889-9EE1-4D29E262FC0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30E4199-8597-44AB-B6EC-4497BD09E8D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286399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14B69B5A-BF88-4025-B43F-F44CE934321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34BF50B9-4029-41B5-9009-27DD98516CC4}"/>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349714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7" name="Text Placeholder 2">
            <a:extLst>
              <a:ext uri="{FF2B5EF4-FFF2-40B4-BE49-F238E27FC236}">
                <a16:creationId xmlns:a16="http://schemas.microsoft.com/office/drawing/2014/main" id="{2F67DEC8-5B82-45EB-9E1C-1797E01FC933}"/>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CED15783-97E6-4593-B718-789CCD8E42A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929866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6" name="Text Placeholder 2">
            <a:extLst>
              <a:ext uri="{FF2B5EF4-FFF2-40B4-BE49-F238E27FC236}">
                <a16:creationId xmlns:a16="http://schemas.microsoft.com/office/drawing/2014/main" id="{16B8C3E4-9F3D-4C8D-A8D1-1D949A9D31E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3F709CA9-7ECB-4967-B989-FFF289471B0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023428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7" name="Text Placeholder 2">
            <a:extLst>
              <a:ext uri="{FF2B5EF4-FFF2-40B4-BE49-F238E27FC236}">
                <a16:creationId xmlns:a16="http://schemas.microsoft.com/office/drawing/2014/main" id="{1D37783B-92BD-45E0-A8C1-A8EEF709C22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7DD45AE6-5FFF-448D-8664-D0A2D942143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064964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6" name="Text Placeholder 2">
            <a:extLst>
              <a:ext uri="{FF2B5EF4-FFF2-40B4-BE49-F238E27FC236}">
                <a16:creationId xmlns:a16="http://schemas.microsoft.com/office/drawing/2014/main" id="{56E69B2D-39C4-485E-868E-0BCAED86F1F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BA50C9A3-5C39-479C-A785-3A1A86CD75E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927701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5" name="Text Placeholder 2">
            <a:extLst>
              <a:ext uri="{FF2B5EF4-FFF2-40B4-BE49-F238E27FC236}">
                <a16:creationId xmlns:a16="http://schemas.microsoft.com/office/drawing/2014/main" id="{BE8555D9-AA6D-4C69-9ACF-93F32F5DB89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6" name="Text Placeholder 47">
            <a:extLst>
              <a:ext uri="{FF2B5EF4-FFF2-40B4-BE49-F238E27FC236}">
                <a16:creationId xmlns:a16="http://schemas.microsoft.com/office/drawing/2014/main" id="{550A8FB1-A866-4D28-BA93-A8493FF075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719732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901854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422728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9.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110377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4283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80406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814303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5963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3.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23985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90915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5.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8606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6.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9970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7.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8570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8.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1758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9.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9016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4139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0.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19464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1.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1966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Footer Placeholder 2">
            <a:extLst>
              <a:ext uri="{FF2B5EF4-FFF2-40B4-BE49-F238E27FC236}">
                <a16:creationId xmlns:a16="http://schemas.microsoft.com/office/drawing/2014/main" id="{3D22F37A-B6B9-9C47-B70D-23AE6BE4CB0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Tree>
    <p:extLst>
      <p:ext uri="{BB962C8B-B14F-4D97-AF65-F5344CB8AC3E}">
        <p14:creationId xmlns:p14="http://schemas.microsoft.com/office/powerpoint/2010/main" val="837691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428625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14452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1711163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6.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934011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7.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070489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8.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800433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9.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04593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59348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5181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0.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38827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1.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6823322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0010487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03.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7853041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04.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9697662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preserve="1" userDrawn="1">
  <p:cSld name="SD_Image Left Re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075DD4A-EECC-C547-8F7C-C486D588CEFC}"/>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IEEE CSCN 2023 - Panel</a:t>
            </a:r>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556423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preserve="1" userDrawn="1">
  <p:cSld name="SD_Image Left Whi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DE128B-1DB8-554E-8F04-4D9ED492F91E}"/>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72020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preserve="1" userDrawn="1">
  <p:cSld name="SD_Image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0931E04-3D83-0A42-B203-58F7D87856D9}"/>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089904"/>
            <a:ext cx="357422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821630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preserve="1" userDrawn="1">
  <p:cSld name="SD_Image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9774562-B6FE-C54A-A445-E945FBC13204}"/>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489647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preserve="1" userDrawn="1">
  <p:cSld name="SD_Image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BDE2E1-92E6-7343-A97E-8F2BD34E3496}"/>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925953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8244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35952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845010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088626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77586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576820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5.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33351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8324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7967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8.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Tree>
    <p:extLst>
      <p:ext uri="{BB962C8B-B14F-4D97-AF65-F5344CB8AC3E}">
        <p14:creationId xmlns:p14="http://schemas.microsoft.com/office/powerpoint/2010/main" val="1214355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9.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993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02442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872"/>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596037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793909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748922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47664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098095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437361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971369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484697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547322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740673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4961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215483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528879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885465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405129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267075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258223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780178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50756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755453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735600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3867924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85EE95F5-5179-43BC-9DD2-80F8782000E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FABDB6A-D52B-4DE9-8DAD-88E3352866F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402798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 Placeholder 2">
            <a:extLst>
              <a:ext uri="{FF2B5EF4-FFF2-40B4-BE49-F238E27FC236}">
                <a16:creationId xmlns:a16="http://schemas.microsoft.com/office/drawing/2014/main" id="{9EDB003F-E656-4E18-BDBB-152AEB3E575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C7691D9-F78A-4A80-B9A6-F365D28D825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151255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90007351-1444-4ACF-8C42-1EB26B3A6F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4DCBE15A-FE6C-4FC2-9DF8-7E7AB840400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607794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82F58234-108D-4115-84F1-20F6F647099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15A49285-70CB-4F70-B08A-1615E6DCF20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983372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47597F80-3233-4A24-B364-D3CE4D2E0D6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92029BF2-073D-4907-B717-01C49791F9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450864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6A27B7E2-5374-46BF-874E-25F309D457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7E27798-673A-444E-A3F7-F8B33EC1906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130367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48998"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8577266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35593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u</a:t>
            </a:r>
          </a:p>
        </p:txBody>
      </p:sp>
      <p:pic>
        <p:nvPicPr>
          <p:cNvPr id="3" name="Picture 2">
            <a:extLst>
              <a:ext uri="{FF2B5EF4-FFF2-40B4-BE49-F238E27FC236}">
                <a16:creationId xmlns:a16="http://schemas.microsoft.com/office/drawing/2014/main" id="{3E315087-CE08-1290-C75D-4EE03AD25FA5}"/>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8" name="Group 17">
            <a:extLst>
              <a:ext uri="{FF2B5EF4-FFF2-40B4-BE49-F238E27FC236}">
                <a16:creationId xmlns:a16="http://schemas.microsoft.com/office/drawing/2014/main" id="{0A28ACFB-1767-8558-133E-CF8F4517B1E2}"/>
              </a:ext>
            </a:extLst>
          </p:cNvPr>
          <p:cNvGrpSpPr/>
          <p:nvPr userDrawn="1"/>
        </p:nvGrpSpPr>
        <p:grpSpPr>
          <a:xfrm>
            <a:off x="1673310" y="5680514"/>
            <a:ext cx="883045" cy="161966"/>
            <a:chOff x="7906823" y="3619162"/>
            <a:chExt cx="883045" cy="161966"/>
          </a:xfrm>
          <a:solidFill>
            <a:schemeClr val="tx2"/>
          </a:solidFill>
        </p:grpSpPr>
        <p:sp>
          <p:nvSpPr>
            <p:cNvPr id="19" name="Freeform 12">
              <a:extLst>
                <a:ext uri="{FF2B5EF4-FFF2-40B4-BE49-F238E27FC236}">
                  <a16:creationId xmlns:a16="http://schemas.microsoft.com/office/drawing/2014/main" id="{E88FDBDE-81A9-2B82-E565-BF1030A462AA}"/>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8EDB353E-78D6-2D53-7EB5-D1717266CC07}"/>
                </a:ext>
              </a:extLst>
            </p:cNvPr>
            <p:cNvGrpSpPr>
              <a:grpSpLocks noChangeAspect="1"/>
            </p:cNvGrpSpPr>
            <p:nvPr/>
          </p:nvGrpSpPr>
          <p:grpSpPr bwMode="gray">
            <a:xfrm>
              <a:off x="8147208" y="3631565"/>
              <a:ext cx="138792" cy="137160"/>
              <a:chOff x="3331" y="1656"/>
              <a:chExt cx="1020" cy="1008"/>
            </a:xfrm>
            <a:grpFill/>
          </p:grpSpPr>
          <p:sp>
            <p:nvSpPr>
              <p:cNvPr id="23" name="Freeform 6">
                <a:extLst>
                  <a:ext uri="{FF2B5EF4-FFF2-40B4-BE49-F238E27FC236}">
                    <a16:creationId xmlns:a16="http://schemas.microsoft.com/office/drawing/2014/main" id="{90AA4090-A6FF-1DAB-E494-4B9A8884EE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973D1104-63EC-99F0-2204-88DA4159F473}"/>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1" name="Graphic 20">
              <a:extLst>
                <a:ext uri="{FF2B5EF4-FFF2-40B4-BE49-F238E27FC236}">
                  <a16:creationId xmlns:a16="http://schemas.microsoft.com/office/drawing/2014/main" id="{90F8BFE5-03A5-A328-C156-0B3F225197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2" name="Graphic 21">
              <a:extLst>
                <a:ext uri="{FF2B5EF4-FFF2-40B4-BE49-F238E27FC236}">
                  <a16:creationId xmlns:a16="http://schemas.microsoft.com/office/drawing/2014/main" id="{5F4413BE-6AC2-E4D6-13E8-EE6A21C40B2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5" name="TextBox 24">
            <a:extLst>
              <a:ext uri="{FF2B5EF4-FFF2-40B4-BE49-F238E27FC236}">
                <a16:creationId xmlns:a16="http://schemas.microsoft.com/office/drawing/2014/main" id="{9B0E48E1-C592-03EF-85E9-8D15C48A9B23}"/>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FA42F64C-934C-104B-6AC7-096F691F5648}"/>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7642654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4638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pic>
        <p:nvPicPr>
          <p:cNvPr id="28" name="Picture 27">
            <a:extLst>
              <a:ext uri="{FF2B5EF4-FFF2-40B4-BE49-F238E27FC236}">
                <a16:creationId xmlns:a16="http://schemas.microsoft.com/office/drawing/2014/main" id="{E5B7EB14-87A7-11E3-4F1E-1E8381F0F6EF}"/>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0F27D979-BE65-06FD-023E-F7A3C642A0E0}"/>
              </a:ext>
            </a:extLst>
          </p:cNvPr>
          <p:cNvGrpSpPr/>
          <p:nvPr userDrawn="1"/>
        </p:nvGrpSpPr>
        <p:grpSpPr>
          <a:xfrm>
            <a:off x="1673310" y="5680514"/>
            <a:ext cx="883045" cy="161966"/>
            <a:chOff x="7906823" y="3619162"/>
            <a:chExt cx="883045" cy="161966"/>
          </a:xfrm>
          <a:solidFill>
            <a:schemeClr val="tx2"/>
          </a:solidFill>
        </p:grpSpPr>
        <p:sp>
          <p:nvSpPr>
            <p:cNvPr id="29" name="Freeform 12">
              <a:extLst>
                <a:ext uri="{FF2B5EF4-FFF2-40B4-BE49-F238E27FC236}">
                  <a16:creationId xmlns:a16="http://schemas.microsoft.com/office/drawing/2014/main" id="{C163B9EC-D897-5F9F-302B-0558F7936C18}"/>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A5782D74-4A6A-02A0-3DAA-A41EB7223AA4}"/>
                </a:ext>
              </a:extLst>
            </p:cNvPr>
            <p:cNvGrpSpPr>
              <a:grpSpLocks noChangeAspect="1"/>
            </p:cNvGrpSpPr>
            <p:nvPr/>
          </p:nvGrpSpPr>
          <p:grpSpPr bwMode="gray">
            <a:xfrm>
              <a:off x="8147208" y="3631565"/>
              <a:ext cx="138792" cy="137160"/>
              <a:chOff x="3331" y="1656"/>
              <a:chExt cx="1020" cy="1008"/>
            </a:xfrm>
            <a:grpFill/>
          </p:grpSpPr>
          <p:sp>
            <p:nvSpPr>
              <p:cNvPr id="33" name="Freeform 6">
                <a:extLst>
                  <a:ext uri="{FF2B5EF4-FFF2-40B4-BE49-F238E27FC236}">
                    <a16:creationId xmlns:a16="http://schemas.microsoft.com/office/drawing/2014/main" id="{6978AF0B-03AE-DBE3-8CF7-D7BC42516B7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58C79AB4-458B-039B-14C2-5C572AECFD9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1" name="Graphic 30">
              <a:extLst>
                <a:ext uri="{FF2B5EF4-FFF2-40B4-BE49-F238E27FC236}">
                  <a16:creationId xmlns:a16="http://schemas.microsoft.com/office/drawing/2014/main" id="{E6985FE9-3B55-32D4-DF37-ED6019EB5CC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2" name="Graphic 31">
              <a:extLst>
                <a:ext uri="{FF2B5EF4-FFF2-40B4-BE49-F238E27FC236}">
                  <a16:creationId xmlns:a16="http://schemas.microsoft.com/office/drawing/2014/main" id="{28547C7B-FA91-CCDC-834E-0488679F4E4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FFDBC82C-7176-8B19-35BC-20C22280C2D0}"/>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765F7F8A-FDA6-22FB-4B14-11C419F056AA}"/>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39341900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7" y="5687930"/>
            <a:ext cx="332735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DFE0751D-9153-C8C6-C2ED-D7BF2532ABB2}"/>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9" name="Group 18">
            <a:extLst>
              <a:ext uri="{FF2B5EF4-FFF2-40B4-BE49-F238E27FC236}">
                <a16:creationId xmlns:a16="http://schemas.microsoft.com/office/drawing/2014/main" id="{8FE969D9-7157-36FE-CF65-33E551BE3900}"/>
              </a:ext>
            </a:extLst>
          </p:cNvPr>
          <p:cNvGrpSpPr/>
          <p:nvPr userDrawn="1"/>
        </p:nvGrpSpPr>
        <p:grpSpPr>
          <a:xfrm>
            <a:off x="1673310" y="5680514"/>
            <a:ext cx="883045" cy="161966"/>
            <a:chOff x="7906823" y="3619162"/>
            <a:chExt cx="883045" cy="161966"/>
          </a:xfrm>
        </p:grpSpPr>
        <p:sp>
          <p:nvSpPr>
            <p:cNvPr id="20" name="Freeform 12">
              <a:extLst>
                <a:ext uri="{FF2B5EF4-FFF2-40B4-BE49-F238E27FC236}">
                  <a16:creationId xmlns:a16="http://schemas.microsoft.com/office/drawing/2014/main" id="{BBC80F60-F568-0B31-EAA1-4F378517F5E9}"/>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40AF7CF7-57EE-E106-4454-AB60F08097D8}"/>
                </a:ext>
              </a:extLst>
            </p:cNvPr>
            <p:cNvGrpSpPr>
              <a:grpSpLocks noChangeAspect="1"/>
            </p:cNvGrpSpPr>
            <p:nvPr/>
          </p:nvGrpSpPr>
          <p:grpSpPr bwMode="gray">
            <a:xfrm>
              <a:off x="8147208" y="3631565"/>
              <a:ext cx="138792" cy="137160"/>
              <a:chOff x="3331" y="1656"/>
              <a:chExt cx="1020" cy="1008"/>
            </a:xfrm>
            <a:solidFill>
              <a:schemeClr val="bg1"/>
            </a:solidFill>
          </p:grpSpPr>
          <p:sp>
            <p:nvSpPr>
              <p:cNvPr id="28" name="Freeform 6">
                <a:extLst>
                  <a:ext uri="{FF2B5EF4-FFF2-40B4-BE49-F238E27FC236}">
                    <a16:creationId xmlns:a16="http://schemas.microsoft.com/office/drawing/2014/main" id="{CD1B5FC6-C922-EF71-078B-9ABA8C5DD3B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0AA5E281-185F-E9ED-4F46-B94C425FF2A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5CE00529-A4FA-8A31-D759-541F4EE6F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4585B54E-8D9E-ACBD-0D12-EE21A0294D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6" name="TextBox 25">
            <a:extLst>
              <a:ext uri="{FF2B5EF4-FFF2-40B4-BE49-F238E27FC236}">
                <a16:creationId xmlns:a16="http://schemas.microsoft.com/office/drawing/2014/main" id="{50BC99B3-5B0A-7B43-408D-E0845A61AA4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13965EF0-1EDF-3A1A-D27B-DC74058E638C}"/>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037525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73944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7" y="5687930"/>
            <a:ext cx="338450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494AB793-75DE-5E86-A56E-CA01A7C0D557}"/>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D0842190-8CAB-FD82-628A-C1942D3A3410}"/>
              </a:ext>
            </a:extLst>
          </p:cNvPr>
          <p:cNvGrpSpPr/>
          <p:nvPr userDrawn="1"/>
        </p:nvGrpSpPr>
        <p:grpSpPr>
          <a:xfrm>
            <a:off x="1673310" y="5680514"/>
            <a:ext cx="883045" cy="161966"/>
            <a:chOff x="7906823" y="3619162"/>
            <a:chExt cx="883045" cy="161966"/>
          </a:xfrm>
        </p:grpSpPr>
        <p:sp>
          <p:nvSpPr>
            <p:cNvPr id="28" name="Freeform 12">
              <a:extLst>
                <a:ext uri="{FF2B5EF4-FFF2-40B4-BE49-F238E27FC236}">
                  <a16:creationId xmlns:a16="http://schemas.microsoft.com/office/drawing/2014/main" id="{19B21F0A-F994-5C2D-F873-B45653E36C61}"/>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D77282F0-3CD1-3E1B-22D9-D5EFCB20D40B}"/>
                </a:ext>
              </a:extLst>
            </p:cNvPr>
            <p:cNvGrpSpPr>
              <a:grpSpLocks noChangeAspect="1"/>
            </p:cNvGrpSpPr>
            <p:nvPr/>
          </p:nvGrpSpPr>
          <p:grpSpPr bwMode="gray">
            <a:xfrm>
              <a:off x="8147208" y="3631565"/>
              <a:ext cx="138792" cy="137160"/>
              <a:chOff x="3331" y="1656"/>
              <a:chExt cx="1020" cy="1008"/>
            </a:xfrm>
            <a:solidFill>
              <a:schemeClr val="bg1"/>
            </a:solidFill>
          </p:grpSpPr>
          <p:sp>
            <p:nvSpPr>
              <p:cNvPr id="32" name="Freeform 6">
                <a:extLst>
                  <a:ext uri="{FF2B5EF4-FFF2-40B4-BE49-F238E27FC236}">
                    <a16:creationId xmlns:a16="http://schemas.microsoft.com/office/drawing/2014/main" id="{C9239764-E65B-45BF-9512-143E99AEE1C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3" name="Freeform 7">
                <a:extLst>
                  <a:ext uri="{FF2B5EF4-FFF2-40B4-BE49-F238E27FC236}">
                    <a16:creationId xmlns:a16="http://schemas.microsoft.com/office/drawing/2014/main" id="{48609ABF-3C53-81B1-8760-86856FCDBF14}"/>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0" name="Graphic 29">
              <a:extLst>
                <a:ext uri="{FF2B5EF4-FFF2-40B4-BE49-F238E27FC236}">
                  <a16:creationId xmlns:a16="http://schemas.microsoft.com/office/drawing/2014/main" id="{D2BF707D-59DB-19D8-8631-18041ADDC34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1" name="Graphic 30">
              <a:extLst>
                <a:ext uri="{FF2B5EF4-FFF2-40B4-BE49-F238E27FC236}">
                  <a16:creationId xmlns:a16="http://schemas.microsoft.com/office/drawing/2014/main" id="{0AD6C70E-BC0B-B9C1-FE36-1D75F33CF81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8B6C1807-AC8B-D652-8E27-CC75B39B819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D1E971C6-4D25-8F25-DA59-7BE987162399}"/>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6814965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407650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313088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103729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4181913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604163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817111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150435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35318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1655566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9784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117025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23433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89388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3.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489951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035186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5.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917784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6.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089533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7.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59009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8.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50018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30955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836376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IEEE CSCN 2023 - Panel</a:t>
            </a:r>
          </a:p>
        </p:txBody>
      </p:sp>
    </p:spTree>
    <p:extLst>
      <p:ext uri="{BB962C8B-B14F-4D97-AF65-F5344CB8AC3E}">
        <p14:creationId xmlns:p14="http://schemas.microsoft.com/office/powerpoint/2010/main" val="3119941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087958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2.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742042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3.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2393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35950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r>
              <a:rPr lang="en-US"/>
              <a:t>IEEE CSCN 2023 - Panel</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50309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76.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48911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61279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341536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4091060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0621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456754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996542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841728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282627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28085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8737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496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7.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614965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8.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2228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9.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897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55691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11806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60388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2.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030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3.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48626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4.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26524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722214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131275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76053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486638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9.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26251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214727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90786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00.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773573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1.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812068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65038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832572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7099534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05.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72423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0236699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07.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9136398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189949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Tree>
    <p:extLst>
      <p:ext uri="{BB962C8B-B14F-4D97-AF65-F5344CB8AC3E}">
        <p14:creationId xmlns:p14="http://schemas.microsoft.com/office/powerpoint/2010/main" val="98521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57868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Tree>
    <p:extLst>
      <p:ext uri="{BB962C8B-B14F-4D97-AF65-F5344CB8AC3E}">
        <p14:creationId xmlns:p14="http://schemas.microsoft.com/office/powerpoint/2010/main" val="356041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Tree>
    <p:extLst>
      <p:ext uri="{BB962C8B-B14F-4D97-AF65-F5344CB8AC3E}">
        <p14:creationId xmlns:p14="http://schemas.microsoft.com/office/powerpoint/2010/main" val="2268589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481167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058672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717716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874692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6.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263954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7.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208692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743676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083324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92582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335185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1.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075214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552568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277583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149122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481523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51455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801495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51620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090391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998121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2903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233966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934091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463599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4180221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255743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857196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799446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204422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19792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78841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274258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855617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492119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err="1">
                <a:ln>
                  <a:noFill/>
                </a:ln>
                <a:solidFill>
                  <a:schemeClr val="tx2"/>
                </a:solidFill>
                <a:effectLst/>
                <a:uLnTx/>
                <a:uFillTx/>
                <a:latin typeface="+mn-lt"/>
                <a:ea typeface="+mn-ea"/>
                <a:cs typeface="+mn-cs"/>
              </a:rPr>
              <a:t>qualcomm.com</a:t>
            </a:r>
            <a:r>
              <a:rPr kumimoji="0" lang="en-US" sz="1050" b="0" i="0" u="none" strike="noStrike" kern="1200" cap="none" spc="0" normalizeH="0" baseline="0" noProof="0">
                <a:ln>
                  <a:noFill/>
                </a:ln>
                <a:solidFill>
                  <a:schemeClr val="tx2"/>
                </a:solidFill>
                <a:effectLst/>
                <a:uLnTx/>
                <a:uFillTx/>
                <a:latin typeface="+mn-lt"/>
                <a:ea typeface="+mn-ea"/>
                <a:cs typeface="+mn-cs"/>
              </a:rPr>
              <a:t> &amp; </a:t>
            </a:r>
            <a:r>
              <a:rPr kumimoji="0" lang="en-US" sz="1050" b="0" i="0" u="none" strike="noStrike" kern="1200" cap="none" spc="0" normalizeH="0" baseline="0" noProof="0" err="1">
                <a:ln>
                  <a:noFill/>
                </a:ln>
                <a:solidFill>
                  <a:schemeClr val="tx2"/>
                </a:solidFill>
                <a:effectLst/>
                <a:uLnTx/>
                <a:uFillTx/>
                <a:latin typeface="+mn-lt"/>
                <a:ea typeface="+mn-ea"/>
                <a:cs typeface="+mn-cs"/>
              </a:rPr>
              <a:t>qualcomm.com</a:t>
            </a:r>
            <a:r>
              <a:rPr kumimoji="0" lang="en-US" sz="1050" b="0" i="0" u="none" strike="noStrike" kern="1200" cap="none" spc="0" normalizeH="0" baseline="0" noProof="0">
                <a:ln>
                  <a:noFill/>
                </a:ln>
                <a:solidFill>
                  <a:schemeClr val="tx2"/>
                </a:solidFill>
                <a:effectLst/>
                <a:uLnTx/>
                <a:uFillTx/>
                <a:latin typeface="+mn-lt"/>
                <a:ea typeface="+mn-ea"/>
                <a:cs typeface="+mn-cs"/>
              </a:rPr>
              <a:t>/blog</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 name="TextBox 2">
            <a:extLst>
              <a:ext uri="{FF2B5EF4-FFF2-40B4-BE49-F238E27FC236}">
                <a16:creationId xmlns:a16="http://schemas.microsoft.com/office/drawing/2014/main" id="{091E9095-698B-0FCE-B311-BA02E4AAD35D}"/>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FE136760-A84B-7DDD-A409-1DB6E5638862}"/>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744157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err="1">
                <a:ln>
                  <a:noFill/>
                </a:ln>
                <a:solidFill>
                  <a:schemeClr val="tx2"/>
                </a:solidFill>
                <a:effectLst/>
                <a:uLnTx/>
                <a:uFillTx/>
                <a:latin typeface="+mn-lt"/>
                <a:ea typeface="+mn-ea"/>
                <a:cs typeface="+mn-cs"/>
              </a:rPr>
              <a:t>qualcomm.com</a:t>
            </a:r>
            <a:r>
              <a:rPr kumimoji="0" lang="en-US" sz="1050" b="0" i="0" u="none" strike="noStrike" kern="1200" cap="none" spc="0" normalizeH="0" baseline="0" noProof="0">
                <a:ln>
                  <a:noFill/>
                </a:ln>
                <a:solidFill>
                  <a:schemeClr val="tx2"/>
                </a:solidFill>
                <a:effectLst/>
                <a:uLnTx/>
                <a:uFillTx/>
                <a:latin typeface="+mn-lt"/>
                <a:ea typeface="+mn-ea"/>
                <a:cs typeface="+mn-cs"/>
              </a:rPr>
              <a:t> &amp; </a:t>
            </a:r>
            <a:r>
              <a:rPr kumimoji="0" lang="en-US" sz="1050" b="0" i="0" u="none" strike="noStrike" kern="1200" cap="none" spc="0" normalizeH="0" baseline="0" noProof="0" err="1">
                <a:ln>
                  <a:noFill/>
                </a:ln>
                <a:solidFill>
                  <a:schemeClr val="tx2"/>
                </a:solidFill>
                <a:effectLst/>
                <a:uLnTx/>
                <a:uFillTx/>
                <a:latin typeface="+mn-lt"/>
                <a:ea typeface="+mn-ea"/>
                <a:cs typeface="+mn-cs"/>
              </a:rPr>
              <a:t>qualcomm.com</a:t>
            </a:r>
            <a:r>
              <a:rPr kumimoji="0" lang="en-US" sz="1050" b="0" i="0" u="none" strike="noStrike" kern="1200" cap="none" spc="0" normalizeH="0" baseline="0" noProof="0">
                <a:ln>
                  <a:noFill/>
                </a:ln>
                <a:solidFill>
                  <a:schemeClr val="tx2"/>
                </a:solidFill>
                <a:effectLst/>
                <a:uLnTx/>
                <a:uFillTx/>
                <a:latin typeface="+mn-lt"/>
                <a:ea typeface="+mn-ea"/>
                <a:cs typeface="+mn-cs"/>
              </a:rPr>
              <a:t>/blog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612D00FC-BA28-634A-6914-600460CEC862}"/>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30BC86D6-3C04-6E03-2BFC-749B0C71329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1722922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err="1">
                <a:ln>
                  <a:noFill/>
                </a:ln>
                <a:solidFill>
                  <a:schemeClr val="bg1"/>
                </a:solidFill>
                <a:effectLst/>
                <a:uLnTx/>
                <a:uFillTx/>
                <a:latin typeface="+mn-lt"/>
                <a:ea typeface="+mn-ea"/>
                <a:cs typeface="+mn-cs"/>
              </a:rPr>
              <a:t>qualcomm.com</a:t>
            </a:r>
            <a:r>
              <a:rPr kumimoji="0" lang="en-US" sz="1050" b="0" i="0" u="none" strike="noStrike" kern="1200" cap="none" spc="0" normalizeH="0" baseline="0" noProof="0">
                <a:ln>
                  <a:noFill/>
                </a:ln>
                <a:solidFill>
                  <a:schemeClr val="bg1"/>
                </a:solidFill>
                <a:effectLst/>
                <a:uLnTx/>
                <a:uFillTx/>
                <a:latin typeface="+mn-lt"/>
                <a:ea typeface="+mn-ea"/>
                <a:cs typeface="+mn-cs"/>
              </a:rPr>
              <a:t> &amp; </a:t>
            </a:r>
            <a:r>
              <a:rPr kumimoji="0" lang="en-US" sz="1050" b="0" i="0" u="none" strike="noStrike" kern="1200" cap="none" spc="0" normalizeH="0" baseline="0" noProof="0" err="1">
                <a:ln>
                  <a:noFill/>
                </a:ln>
                <a:solidFill>
                  <a:schemeClr val="bg1"/>
                </a:solidFill>
                <a:effectLst/>
                <a:uLnTx/>
                <a:uFillTx/>
                <a:latin typeface="+mn-lt"/>
                <a:ea typeface="+mn-ea"/>
                <a:cs typeface="+mn-cs"/>
              </a:rPr>
              <a:t>qualcomm.com</a:t>
            </a:r>
            <a:r>
              <a:rPr kumimoji="0" lang="en-US" sz="1050" b="0" i="0" u="none" strike="noStrike" kern="1200" cap="none" spc="0" normalizeH="0" baseline="0" noProof="0">
                <a:ln>
                  <a:noFill/>
                </a:ln>
                <a:solidFill>
                  <a:schemeClr val="bg1"/>
                </a:solidFill>
                <a:effectLst/>
                <a:uLnTx/>
                <a:uFillTx/>
                <a:latin typeface="+mn-lt"/>
                <a:ea typeface="+mn-ea"/>
                <a:cs typeface="+mn-cs"/>
              </a:rPr>
              <a:t>/blog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053A03F9-C01F-4015-574F-E35E7BF4A727}"/>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D3245786-770B-F1A6-CCDE-18D0534D955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23354538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err="1">
                <a:ln>
                  <a:noFill/>
                </a:ln>
                <a:solidFill>
                  <a:schemeClr val="bg1"/>
                </a:solidFill>
                <a:effectLst/>
                <a:uLnTx/>
                <a:uFillTx/>
                <a:latin typeface="+mn-lt"/>
                <a:ea typeface="+mn-ea"/>
                <a:cs typeface="+mn-cs"/>
              </a:rPr>
              <a:t>qualcomm.com</a:t>
            </a:r>
            <a:r>
              <a:rPr kumimoji="0" lang="en-US" sz="1050" b="0" i="0" u="none" strike="noStrike" kern="1200" cap="none" spc="0" normalizeH="0" baseline="0" noProof="0">
                <a:ln>
                  <a:noFill/>
                </a:ln>
                <a:solidFill>
                  <a:schemeClr val="bg1"/>
                </a:solidFill>
                <a:effectLst/>
                <a:uLnTx/>
                <a:uFillTx/>
                <a:latin typeface="+mn-lt"/>
                <a:ea typeface="+mn-ea"/>
                <a:cs typeface="+mn-cs"/>
              </a:rPr>
              <a:t> &amp; </a:t>
            </a:r>
            <a:r>
              <a:rPr kumimoji="0" lang="en-US" sz="1050" b="0" i="0" u="none" strike="noStrike" kern="1200" cap="none" spc="0" normalizeH="0" baseline="0" noProof="0" err="1">
                <a:ln>
                  <a:noFill/>
                </a:ln>
                <a:solidFill>
                  <a:schemeClr val="bg1"/>
                </a:solidFill>
                <a:effectLst/>
                <a:uLnTx/>
                <a:uFillTx/>
                <a:latin typeface="+mn-lt"/>
                <a:ea typeface="+mn-ea"/>
                <a:cs typeface="+mn-cs"/>
              </a:rPr>
              <a:t>qualcomm.com</a:t>
            </a:r>
            <a:r>
              <a:rPr kumimoji="0" lang="en-US" sz="1050" b="0" i="0" u="none" strike="noStrike" kern="1200" cap="none" spc="0" normalizeH="0" baseline="0" noProof="0">
                <a:ln>
                  <a:noFill/>
                </a:ln>
                <a:solidFill>
                  <a:schemeClr val="bg1"/>
                </a:solidFill>
                <a:effectLst/>
                <a:uLnTx/>
                <a:uFillTx/>
                <a:latin typeface="+mn-lt"/>
                <a:ea typeface="+mn-ea"/>
                <a:cs typeface="+mn-cs"/>
              </a:rPr>
              <a:t>/blog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BAC9F69D-F705-B66D-7552-C0DC6C6F8F0C}"/>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6551B1DF-2FCE-5E8A-7F80-8DA31197AEF0}"/>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29771190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j-lt"/>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j-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j-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err="1">
                <a:ln>
                  <a:noFill/>
                </a:ln>
                <a:solidFill>
                  <a:schemeClr val="bg1"/>
                </a:solidFill>
                <a:effectLst/>
                <a:uLnTx/>
                <a:uFillTx/>
                <a:latin typeface="+mj-lt"/>
                <a:ea typeface="+mn-ea"/>
                <a:cs typeface="+mn-cs"/>
              </a:rPr>
              <a:t>qualcomm.com</a:t>
            </a:r>
            <a:r>
              <a:rPr kumimoji="0" lang="en-US" sz="1050" b="0" i="0" u="none" strike="noStrike" kern="1200" cap="none" spc="0" normalizeH="0" baseline="0" noProof="0">
                <a:ln>
                  <a:noFill/>
                </a:ln>
                <a:solidFill>
                  <a:schemeClr val="bg1"/>
                </a:solidFill>
                <a:effectLst/>
                <a:uLnTx/>
                <a:uFillTx/>
                <a:latin typeface="+mj-lt"/>
                <a:ea typeface="+mn-ea"/>
                <a:cs typeface="+mn-cs"/>
              </a:rPr>
              <a:t> &amp; </a:t>
            </a:r>
            <a:r>
              <a:rPr kumimoji="0" lang="en-US" sz="1050" b="0" i="0" u="none" strike="noStrike" kern="1200" cap="none" spc="0" normalizeH="0" baseline="0" noProof="0" err="1">
                <a:ln>
                  <a:noFill/>
                </a:ln>
                <a:solidFill>
                  <a:schemeClr val="bg1"/>
                </a:solidFill>
                <a:effectLst/>
                <a:uLnTx/>
                <a:uFillTx/>
                <a:latin typeface="+mj-lt"/>
                <a:ea typeface="+mn-ea"/>
                <a:cs typeface="+mn-cs"/>
              </a:rPr>
              <a:t>qualcomm.com</a:t>
            </a:r>
            <a:r>
              <a:rPr kumimoji="0" lang="en-US" sz="1050" b="0" i="0" u="none" strike="noStrike" kern="1200" cap="none" spc="0" normalizeH="0" baseline="0" noProof="0">
                <a:ln>
                  <a:noFill/>
                </a:ln>
                <a:solidFill>
                  <a:schemeClr val="bg1"/>
                </a:solidFill>
                <a:effectLst/>
                <a:uLnTx/>
                <a:uFillTx/>
                <a:latin typeface="+mj-lt"/>
                <a:ea typeface="+mn-ea"/>
                <a:cs typeface="+mn-cs"/>
              </a:rPr>
              <a:t>/blog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latin typeface="+mj-lt"/>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latin typeface="+mj-lt"/>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latin typeface="+mj-lt"/>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latin typeface="+mj-lt"/>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latin typeface="+mj-lt"/>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latin typeface="+mj-lt"/>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latin typeface="+mj-lt"/>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latin typeface="+mj-lt"/>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j-lt"/>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j-lt"/>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j-lt"/>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DC299A15-61E6-C7DD-AF0D-3ABDDDD7D916}"/>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j-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j-lt"/>
                <a:ea typeface="+mn-ea"/>
                <a:cs typeface="+mn-cs"/>
              </a:rPr>
            </a:br>
            <a:r>
              <a:rPr kumimoji="0" lang="en-US" sz="700" b="0" i="0" u="none" strike="noStrike" kern="1200" cap="none" spc="0" normalizeH="0" baseline="0" noProof="0">
                <a:ln>
                  <a:noFill/>
                </a:ln>
                <a:solidFill>
                  <a:schemeClr val="bg1"/>
                </a:solidFill>
                <a:effectLst/>
                <a:uLnTx/>
                <a:uFillTx/>
                <a:latin typeface="+mj-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j-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j-lt"/>
                <a:ea typeface="+mn-ea"/>
                <a:cs typeface="+mn-cs"/>
              </a:rPr>
            </a:br>
            <a:r>
              <a:rPr kumimoji="0" lang="en-US" sz="700" b="0" i="0" u="none" strike="noStrike" kern="1200" cap="none" spc="0" normalizeH="0" baseline="0" noProof="0">
                <a:ln>
                  <a:noFill/>
                </a:ln>
                <a:solidFill>
                  <a:schemeClr val="bg1"/>
                </a:solidFill>
                <a:effectLst/>
                <a:uLnTx/>
                <a:uFillTx/>
                <a:latin typeface="+mj-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j-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j-lt"/>
                <a:ea typeface="+mn-ea"/>
                <a:cs typeface="+mn-cs"/>
              </a:rPr>
            </a:br>
            <a:r>
              <a:rPr kumimoji="0" lang="en-US" sz="700" b="0" i="0" u="none" strike="noStrike" kern="1200" cap="none" spc="0" normalizeH="0" baseline="0" noProof="0">
                <a:ln>
                  <a:noFill/>
                </a:ln>
                <a:solidFill>
                  <a:schemeClr val="bg1"/>
                </a:solidFill>
                <a:effectLst/>
                <a:uLnTx/>
                <a:uFillTx/>
                <a:latin typeface="+mj-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j-lt"/>
                <a:ea typeface="+mn-ea"/>
                <a:cs typeface="+mn-cs"/>
              </a:rPr>
            </a:br>
            <a:r>
              <a:rPr kumimoji="0" lang="en-US" sz="700" b="0" i="0" u="none" strike="noStrike" kern="1200" cap="none" spc="0" normalizeH="0" baseline="0" noProof="0">
                <a:ln>
                  <a:noFill/>
                </a:ln>
                <a:solidFill>
                  <a:schemeClr val="bg1"/>
                </a:solidFill>
                <a:effectLst/>
                <a:uLnTx/>
                <a:uFillTx/>
                <a:latin typeface="+mj-lt"/>
                <a:ea typeface="+mn-ea"/>
                <a:cs typeface="+mn-cs"/>
              </a:rPr>
              <a:t>or registered trademarks of their respective owners.</a:t>
            </a:r>
          </a:p>
        </p:txBody>
      </p:sp>
      <p:sp>
        <p:nvSpPr>
          <p:cNvPr id="5" name="TextBox 4">
            <a:extLst>
              <a:ext uri="{FF2B5EF4-FFF2-40B4-BE49-F238E27FC236}">
                <a16:creationId xmlns:a16="http://schemas.microsoft.com/office/drawing/2014/main" id="{6805A64E-DF6F-F24E-1FF0-BB9DAC53A3CB}"/>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j-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j-lt"/>
                <a:ea typeface="+mn-ea"/>
                <a:cs typeface="+mn-cs"/>
              </a:rPr>
            </a:br>
            <a:r>
              <a:rPr kumimoji="0" lang="en-US" sz="700" b="0" i="0" u="none" strike="noStrike" kern="1200" cap="none" spc="0" normalizeH="0" baseline="0" noProof="0">
                <a:ln>
                  <a:noFill/>
                </a:ln>
                <a:solidFill>
                  <a:schemeClr val="bg1"/>
                </a:solidFill>
                <a:effectLst/>
                <a:uLnTx/>
                <a:uFillTx/>
                <a:latin typeface="+mj-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j-lt"/>
                <a:ea typeface="+mn-ea"/>
                <a:cs typeface="+mn-cs"/>
              </a:rPr>
            </a:br>
            <a:r>
              <a:rPr kumimoji="0" lang="en-US" sz="700" b="0" i="0" u="none" strike="noStrike" kern="1200" cap="none" spc="0" normalizeH="0" baseline="0" noProof="0">
                <a:ln>
                  <a:noFill/>
                </a:ln>
                <a:solidFill>
                  <a:schemeClr val="bg1"/>
                </a:solidFill>
                <a:effectLst/>
                <a:uLnTx/>
                <a:uFillTx/>
                <a:latin typeface="+mj-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j-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24044974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48.xml><?xml version="1.0" encoding="utf-8"?>
<p:sldLayout xmlns:a="http://schemas.openxmlformats.org/drawingml/2006/main" xmlns:r="http://schemas.openxmlformats.org/officeDocument/2006/relationships" xmlns:p="http://schemas.openxmlformats.org/presentationml/2006/main" preserve="1" userDrawn="1">
  <p:cSld name="1_Midnight Background">
    <p:bg>
      <p:bgPr>
        <a:solidFill>
          <a:srgbClr val="0B2742"/>
        </a:solidFill>
        <a:effectLst/>
      </p:bgPr>
    </p:bg>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pic>
        <p:nvPicPr>
          <p:cNvPr id="2" name="Picture 1">
            <a:extLst>
              <a:ext uri="{FF2B5EF4-FFF2-40B4-BE49-F238E27FC236}">
                <a16:creationId xmlns:a16="http://schemas.microsoft.com/office/drawing/2014/main" id="{DD47F47B-EFBB-3A21-1F78-882D5747FDC8}"/>
              </a:ext>
            </a:extLst>
          </p:cNvPr>
          <p:cNvPicPr>
            <a:picLocks noChangeAspect="1"/>
          </p:cNvPicPr>
          <p:nvPr userDrawn="1"/>
        </p:nvPicPr>
        <p:blipFill>
          <a:blip r:embed="rId2">
            <a:extLst>
              <a:ext uri="{BEBA8EAE-BF5A-486C-A8C5-ECC9F3942E4B}">
                <a14:imgProps xmlns:a14="http://schemas.microsoft.com/office/drawing/2010/main">
                  <a14:imgLayer r:embed="rId3">
                    <a14:imgEffect>
                      <a14:colorTemperature colorTemp="4883"/>
                    </a14:imgEffect>
                    <a14:imgEffect>
                      <a14:saturation sat="74000"/>
                    </a14:imgEffect>
                    <a14:imgEffect>
                      <a14:brightnessContrast bright="-20000"/>
                    </a14:imgEffect>
                  </a14:imgLayer>
                </a14:imgProps>
              </a:ext>
            </a:extLst>
          </a:blip>
          <a:stretch/>
        </p:blipFill>
        <p:spPr>
          <a:xfrm>
            <a:off x="0" y="1"/>
            <a:ext cx="12191999" cy="6858000"/>
          </a:xfrm>
          <a:prstGeom prst="rect">
            <a:avLst/>
          </a:prstGeom>
        </p:spPr>
      </p:pic>
      <p:sp>
        <p:nvSpPr>
          <p:cNvPr id="3" name="TextBox 2">
            <a:extLst>
              <a:ext uri="{FF2B5EF4-FFF2-40B4-BE49-F238E27FC236}">
                <a16:creationId xmlns:a16="http://schemas.microsoft.com/office/drawing/2014/main" id="{5EF3498A-FEEB-65A9-6B9A-60CE0CAC210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7085926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49.xml><?xml version="1.0" encoding="utf-8"?>
<p:sldLayout xmlns:a="http://schemas.openxmlformats.org/drawingml/2006/main" xmlns:r="http://schemas.openxmlformats.org/officeDocument/2006/relationships" xmlns:p="http://schemas.openxmlformats.org/presentationml/2006/main" preserve="1" userDrawn="1">
  <p:cSld name="CES_Gradient Midn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3308FEF-0210-4A33-8188-61C59C5E290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2192000" cy="6858000"/>
          </a:xfrm>
          <a:prstGeom prst="rect">
            <a:avLst/>
          </a:prstGeom>
          <a:noFill/>
        </p:spPr>
      </p:pic>
      <p:sp>
        <p:nvSpPr>
          <p:cNvPr id="3" name="Footer Placeholder 2">
            <a:extLst>
              <a:ext uri="{FF2B5EF4-FFF2-40B4-BE49-F238E27FC236}">
                <a16:creationId xmlns:a16="http://schemas.microsoft.com/office/drawing/2014/main" id="{8F71B069-ADF5-48F7-80C6-39BD903800F8}"/>
              </a:ext>
            </a:extLst>
          </p:cNvPr>
          <p:cNvSpPr>
            <a:spLocks noGrp="1"/>
          </p:cNvSpPr>
          <p:nvPr>
            <p:ph type="ftr" sz="quarter" idx="10"/>
          </p:nvPr>
        </p:nvSpPr>
        <p:spPr/>
        <p:txBody>
          <a:bodyPr/>
          <a:lstStyle/>
          <a:p>
            <a:r>
              <a:rPr lang="en-US"/>
              <a:t>IEEE CSCN 2023 - Panel</a:t>
            </a:r>
          </a:p>
        </p:txBody>
      </p:sp>
    </p:spTree>
    <p:extLst>
      <p:ext uri="{BB962C8B-B14F-4D97-AF65-F5344CB8AC3E}">
        <p14:creationId xmlns:p14="http://schemas.microsoft.com/office/powerpoint/2010/main" val="1217932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3911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userDrawn="1">
  <p:cSld name="Midnight_Blank">
    <p:bg>
      <p:bgPr>
        <a:solidFill>
          <a:schemeClr val="tx2"/>
        </a:solidFill>
        <a:effectLst/>
      </p:bgPr>
    </p:bg>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8" y="6532895"/>
            <a:ext cx="1078992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831528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1.xml><?xml version="1.0" encoding="utf-8"?>
<p:sldLayout xmlns:a="http://schemas.openxmlformats.org/drawingml/2006/main" xmlns:r="http://schemas.openxmlformats.org/officeDocument/2006/relationships" xmlns:p="http://schemas.openxmlformats.org/presentationml/2006/main" preserve="1" userDrawn="1">
  <p:cSld name="Gun Metal Grad_Blank">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7" name="Footer Placeholder 2">
            <a:extLst>
              <a:ext uri="{FF2B5EF4-FFF2-40B4-BE49-F238E27FC236}">
                <a16:creationId xmlns:a16="http://schemas.microsoft.com/office/drawing/2014/main" id="{45116933-9D61-40D8-BF6A-F54A94712187}"/>
              </a:ext>
            </a:extLst>
          </p:cNvPr>
          <p:cNvSpPr>
            <a:spLocks noGrp="1"/>
          </p:cNvSpPr>
          <p:nvPr>
            <p:ph type="ftr" sz="quarter" idx="3"/>
          </p:nvPr>
        </p:nvSpPr>
        <p:spPr>
          <a:xfrm>
            <a:off x="495298" y="6532895"/>
            <a:ext cx="1078992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31247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2.xml><?xml version="1.0" encoding="utf-8"?>
<p:sldLayout xmlns:a="http://schemas.openxmlformats.org/drawingml/2006/main" xmlns:r="http://schemas.openxmlformats.org/officeDocument/2006/relationships" xmlns:p="http://schemas.openxmlformats.org/presentationml/2006/main" preserve="1" userDrawn="1">
  <p:cSld name="Nickel_Blue Title Only">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pPr>
              <a:spcAft>
                <a:spcPts val="0"/>
              </a:spcAft>
              <a:defRPr/>
            </a:pPr>
            <a:r>
              <a:rPr lang="en-US">
                <a:solidFill>
                  <a:srgbClr val="4A5A75">
                    <a:lumMod val="60000"/>
                    <a:lumOff val="40000"/>
                  </a:srgbClr>
                </a:solidFill>
              </a:rPr>
              <a:t>IEEE CSCN 2023 - Panel</a:t>
            </a:r>
          </a:p>
        </p:txBody>
      </p:sp>
      <p:sp>
        <p:nvSpPr>
          <p:cNvPr id="5" name="Title 3">
            <a:extLst>
              <a:ext uri="{FF2B5EF4-FFF2-40B4-BE49-F238E27FC236}">
                <a16:creationId xmlns:a16="http://schemas.microsoft.com/office/drawing/2014/main" id="{72ED4C0C-B340-47FE-9325-2713521C0E8E}"/>
              </a:ext>
            </a:extLst>
          </p:cNvPr>
          <p:cNvSpPr>
            <a:spLocks noGrp="1"/>
          </p:cNvSpPr>
          <p:nvPr>
            <p:ph type="title"/>
          </p:nvPr>
        </p:nvSpPr>
        <p:spPr>
          <a:xfrm>
            <a:off x="495300" y="650294"/>
            <a:ext cx="11187112" cy="361959"/>
          </a:xfrm>
        </p:spPr>
        <p:txBody>
          <a:bodyPr anchor="t" anchorCtr="0"/>
          <a:lstStyle>
            <a:lvl1pPr>
              <a:defRPr sz="2800">
                <a:solidFill>
                  <a:schemeClr val="accent1"/>
                </a:solidFill>
              </a:defRPr>
            </a:lvl1pPr>
          </a:lstStyle>
          <a:p>
            <a:r>
              <a:rPr lang="en-US"/>
              <a:t>Click to edit Master title style</a:t>
            </a:r>
          </a:p>
        </p:txBody>
      </p:sp>
    </p:spTree>
    <p:extLst>
      <p:ext uri="{BB962C8B-B14F-4D97-AF65-F5344CB8AC3E}">
        <p14:creationId xmlns:p14="http://schemas.microsoft.com/office/powerpoint/2010/main" val="2159929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3.xml><?xml version="1.0" encoding="utf-8"?>
<p:sldLayout xmlns:a="http://schemas.openxmlformats.org/drawingml/2006/main" xmlns:r="http://schemas.openxmlformats.org/officeDocument/2006/relationships" xmlns:p="http://schemas.openxmlformats.org/presentationml/2006/main" preserve="1" userDrawn="1">
  <p:cSld name="2_Nickel Background">
    <p:bg>
      <p:bgPr>
        <a:solidFill>
          <a:srgbClr val="E9EBEE"/>
        </a:solidFill>
        <a:effectLst/>
      </p:bgPr>
    </p:bg>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pic>
        <p:nvPicPr>
          <p:cNvPr id="2" name="Picture 1">
            <a:extLst>
              <a:ext uri="{FF2B5EF4-FFF2-40B4-BE49-F238E27FC236}">
                <a16:creationId xmlns:a16="http://schemas.microsoft.com/office/drawing/2014/main" id="{CECA4FD2-10E8-6B9A-A966-1DA0C5EEF84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brightnessContrast bright="5000"/>
                    </a14:imgEffect>
                  </a14:imgLayer>
                </a14:imgProps>
              </a:ext>
            </a:extLst>
          </a:blip>
          <a:srcRect t="20494" b="20247"/>
          <a:stretch/>
        </p:blipFill>
        <p:spPr>
          <a:xfrm>
            <a:off x="0" y="0"/>
            <a:ext cx="12192000" cy="6858000"/>
          </a:xfrm>
          <a:prstGeom prst="rect">
            <a:avLst/>
          </a:prstGeom>
        </p:spPr>
      </p:pic>
    </p:spTree>
    <p:extLst>
      <p:ext uri="{BB962C8B-B14F-4D97-AF65-F5344CB8AC3E}">
        <p14:creationId xmlns:p14="http://schemas.microsoft.com/office/powerpoint/2010/main" val="18042757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54.xml><?xml version="1.0" encoding="utf-8"?>
<p:sldLayout xmlns:a="http://schemas.openxmlformats.org/drawingml/2006/main" xmlns:r="http://schemas.openxmlformats.org/officeDocument/2006/relationships" xmlns:p="http://schemas.openxmlformats.org/presentationml/2006/main" preserve="1" userDrawn="1">
  <p:cSld name="Lightest Gray Grad_Blank">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D225B47-0DE9-48E7-BD56-08A355DB7AAA}"/>
              </a:ext>
            </a:extLst>
          </p:cNvPr>
          <p:cNvPicPr>
            <a:picLocks noChangeAspect="1"/>
          </p:cNvPicPr>
          <p:nvPr userDrawn="1"/>
        </p:nvPicPr>
        <p:blipFill>
          <a:blip r:embed="rId2">
            <a:extLst>
              <a:ext uri="{BEBA8EAE-BF5A-486C-A8C5-ECC9F3942E4B}">
                <a14:imgProps xmlns:a14="http://schemas.microsoft.com/office/drawing/2010/main">
                  <a14:imgLayer r:embed="rId3">
                    <a14:imgEffect>
                      <a14:brightnessContrast bright="5000"/>
                    </a14:imgEffect>
                  </a14:imgLayer>
                </a14:imgProps>
              </a:ext>
            </a:extLst>
          </a:blip>
          <a:src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8F71B069-ADF5-48F7-80C6-39BD903800F8}"/>
              </a:ext>
            </a:extLst>
          </p:cNvPr>
          <p:cNvSpPr>
            <a:spLocks noGrp="1"/>
          </p:cNvSpPr>
          <p:nvPr>
            <p:ph type="ftr" sz="quarter" idx="10"/>
          </p:nvPr>
        </p:nvSpPr>
        <p:spPr/>
        <p:txBody>
          <a:bodyPr/>
          <a:lstStyle/>
          <a:p>
            <a:r>
              <a:rPr lang="en-US"/>
              <a:t>IEEE CSCN 2023 - Panel</a:t>
            </a:r>
          </a:p>
        </p:txBody>
      </p:sp>
      <p:sp>
        <p:nvSpPr>
          <p:cNvPr id="2" name="TextBox 1">
            <a:extLst>
              <a:ext uri="{FF2B5EF4-FFF2-40B4-BE49-F238E27FC236}">
                <a16:creationId xmlns:a16="http://schemas.microsoft.com/office/drawing/2014/main" id="{4B7DC229-7680-0E0F-7B42-BEAC355F821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9421571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55.xml><?xml version="1.0" encoding="utf-8"?>
<p:sldLayout xmlns:a="http://schemas.openxmlformats.org/drawingml/2006/main" xmlns:r="http://schemas.openxmlformats.org/officeDocument/2006/relationships" xmlns:p="http://schemas.openxmlformats.org/presentationml/2006/main" preserve="1" userDrawn="1">
  <p:cSld name="Light Gray Grad_Blank">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3C678164-4C6E-4F5C-A10E-2F4E3FEDF33E}"/>
              </a:ext>
            </a:extLst>
          </p:cNvPr>
          <p:cNvPicPr>
            <a:picLocks noChangeAspect="1"/>
          </p:cNvPicPr>
          <p:nvPr userDrawn="1"/>
        </p:nvPicPr>
        <p:blipFill>
          <a:blip r:embed="rId2"/>
          <a:stretch>
            <a:fillRect/>
          </a:stretch>
        </p:blipFill>
        <p:spPr>
          <a:xfrm>
            <a:off x="0" y="0"/>
            <a:ext cx="12192000" cy="6865951"/>
          </a:xfrm>
          <a:prstGeom prst="rect">
            <a:avLst/>
          </a:prstGeom>
        </p:spPr>
      </p:pic>
      <p:sp>
        <p:nvSpPr>
          <p:cNvPr id="3" name="Footer Placeholder 2">
            <a:extLst>
              <a:ext uri="{FF2B5EF4-FFF2-40B4-BE49-F238E27FC236}">
                <a16:creationId xmlns:a16="http://schemas.microsoft.com/office/drawing/2014/main" id="{8F71B069-ADF5-48F7-80C6-39BD903800F8}"/>
              </a:ext>
            </a:extLst>
          </p:cNvPr>
          <p:cNvSpPr>
            <a:spLocks noGrp="1"/>
          </p:cNvSpPr>
          <p:nvPr>
            <p:ph type="ftr" sz="quarter" idx="10"/>
          </p:nvPr>
        </p:nvSpPr>
        <p:spPr/>
        <p:txBody>
          <a:bodyPr/>
          <a:lstStyle/>
          <a:p>
            <a:r>
              <a:rPr lang="en-US"/>
              <a:t>IEEE CSCN 2023 - Panel</a:t>
            </a:r>
          </a:p>
        </p:txBody>
      </p:sp>
      <p:sp>
        <p:nvSpPr>
          <p:cNvPr id="2" name="TextBox 1">
            <a:extLst>
              <a:ext uri="{FF2B5EF4-FFF2-40B4-BE49-F238E27FC236}">
                <a16:creationId xmlns:a16="http://schemas.microsoft.com/office/drawing/2014/main" id="{11EE7099-E771-FD87-AD3A-3A0A163705C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4959296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56.xml><?xml version="1.0" encoding="utf-8"?>
<p:sldLayout xmlns:a="http://schemas.openxmlformats.org/drawingml/2006/main" xmlns:r="http://schemas.openxmlformats.org/officeDocument/2006/relationships" xmlns:p="http://schemas.openxmlformats.org/presentationml/2006/main" preserve="1" userDrawn="1">
  <p:cSld name="1_BG Floor_Nickel_Light">
    <p:bg>
      <p:bgPr>
        <a:gradFill>
          <a:gsLst>
            <a:gs pos="20000">
              <a:schemeClr val="accent6">
                <a:lumMod val="40000"/>
                <a:lumOff val="60000"/>
              </a:schemeClr>
            </a:gs>
            <a:gs pos="65000">
              <a:schemeClr val="accent6">
                <a:lumMod val="40000"/>
                <a:lumOff val="60000"/>
              </a:schemeClr>
            </a:gs>
            <a:gs pos="25000">
              <a:srgbClr val="C5CFDD"/>
            </a:gs>
          </a:gsLst>
          <a:lin ang="16200000" scaled="0"/>
        </a:gra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AA7A1422-86BC-4D3B-9440-443B9D28DDD3}"/>
              </a:ext>
            </a:extLst>
          </p:cNvPr>
          <p:cNvSpPr>
            <a:spLocks noGrp="1"/>
          </p:cNvSpPr>
          <p:nvPr>
            <p:ph type="ftr" sz="quarter" idx="10"/>
          </p:nvPr>
        </p:nvSpPr>
        <p:spPr>
          <a:xfrm>
            <a:off x="455457" y="5933826"/>
            <a:ext cx="10489691" cy="70104"/>
          </a:xfrm>
        </p:spPr>
        <p:txBody>
          <a:bodyPr/>
          <a:lstStyle>
            <a:lvl1pPr marL="0" algn="l" defTabSz="240815" rtl="0" eaLnBrk="1" latinLnBrk="0" hangingPunct="1">
              <a:lnSpc>
                <a:spcPct val="96000"/>
              </a:lnSpc>
              <a:spcBef>
                <a:spcPts val="0"/>
              </a:spcBef>
              <a:buClr>
                <a:srgbClr val="3253DC"/>
              </a:buClr>
              <a:buFont typeface="Arial" panose="020B0604020202020204" pitchFamily="34" charset="0"/>
              <a:buNone/>
              <a:defRPr lang="en-US" sz="281" kern="1200" baseline="0" smtClean="0">
                <a:solidFill>
                  <a:schemeClr val="accent5">
                    <a:lumMod val="40000"/>
                    <a:lumOff val="6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27413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BG Floor_Midnight_Dark NEW">
    <p:bg>
      <p:bgPr>
        <a:gradFill>
          <a:gsLst>
            <a:gs pos="20000">
              <a:srgbClr val="13243A"/>
            </a:gs>
            <a:gs pos="100000">
              <a:srgbClr val="112034"/>
            </a:gs>
            <a:gs pos="25000">
              <a:srgbClr val="0E1A2B"/>
            </a:gs>
          </a:gsLst>
          <a:lin ang="16200000" scaled="0"/>
        </a:gra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AA7A1422-86BC-4D3B-9440-443B9D28DDD3}"/>
              </a:ext>
            </a:extLst>
          </p:cNvPr>
          <p:cNvSpPr>
            <a:spLocks noGrp="1"/>
          </p:cNvSpPr>
          <p:nvPr>
            <p:ph type="ftr" sz="quarter" idx="10"/>
          </p:nvPr>
        </p:nvSpPr>
        <p:spPr>
          <a:xfrm>
            <a:off x="495301" y="6609583"/>
            <a:ext cx="10489691" cy="41486"/>
          </a:xfrm>
        </p:spPr>
        <p:txBody>
          <a:bodyPr/>
          <a:lstStyle>
            <a:lvl1pPr marL="0" algn="l" defTabSz="240815" rtl="0" eaLnBrk="1" latinLnBrk="0" hangingPunct="1">
              <a:lnSpc>
                <a:spcPct val="96000"/>
              </a:lnSpc>
              <a:spcBef>
                <a:spcPts val="0"/>
              </a:spcBef>
              <a:buClr>
                <a:srgbClr val="3253DC"/>
              </a:buClr>
              <a:buFont typeface="Arial" panose="020B0604020202020204" pitchFamily="34" charset="0"/>
              <a:buNone/>
              <a:defRPr lang="en-US" sz="281" kern="1200" baseline="0" smtClean="0">
                <a:solidFill>
                  <a:schemeClr val="tx1">
                    <a:lumMod val="50000"/>
                    <a:lumOff val="5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15312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sp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632412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preserve="1" userDrawn="1">
  <p:cSld name="Longer 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8011875" cy="961930"/>
          </a:xfrm>
          <a:prstGeom prst="rect">
            <a:avLst/>
          </a:prstGeom>
        </p:spPr>
        <p:txBody>
          <a:bodyPr wrap="square">
            <a:sp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7" y="2471051"/>
            <a:ext cx="8075537" cy="1606594"/>
          </a:xfrm>
        </p:spPr>
        <p:txBody>
          <a:bodyPr wrap="square">
            <a:spAutoFit/>
          </a:bodyPr>
          <a:lstStyle>
            <a:lvl1pPr>
              <a:lnSpc>
                <a:spcPct val="87000"/>
              </a:lnSpc>
              <a:defRPr sz="6000">
                <a:solidFill>
                  <a:schemeClr val="bg1"/>
                </a:solidFill>
              </a:defRPr>
            </a:lvl1pPr>
          </a:lstStyle>
          <a:p>
            <a:r>
              <a:rPr lang="en-US"/>
              <a:t>Click to edit Master title style</a:t>
            </a:r>
          </a:p>
        </p:txBody>
      </p:sp>
    </p:spTree>
    <p:extLst>
      <p:ext uri="{BB962C8B-B14F-4D97-AF65-F5344CB8AC3E}">
        <p14:creationId xmlns:p14="http://schemas.microsoft.com/office/powerpoint/2010/main" val="2956612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027150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preserve="1" userDrawn="1">
  <p:cSld name="Title slide with Sub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sp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hasCustomPrompt="1"/>
          </p:nvPr>
        </p:nvSpPr>
        <p:spPr bwMode="gray">
          <a:xfrm>
            <a:off x="431638" y="1380758"/>
            <a:ext cx="8340887" cy="1767279"/>
          </a:xfrm>
        </p:spPr>
        <p:txBody>
          <a:bodyPr wrap="square">
            <a:spAutoFit/>
          </a:bodyPr>
          <a:lstStyle>
            <a:lvl1pPr>
              <a:lnSpc>
                <a:spcPct val="87000"/>
              </a:lnSpc>
              <a:defRPr sz="6600">
                <a:solidFill>
                  <a:schemeClr val="bg1"/>
                </a:solidFill>
              </a:defRPr>
            </a:lvl1pPr>
          </a:lstStyle>
          <a:p>
            <a:r>
              <a:rPr lang="en-US"/>
              <a:t>Click to edit</a:t>
            </a:r>
            <a:br>
              <a:rPr lang="en-US"/>
            </a:br>
            <a:r>
              <a:rPr lang="en-US"/>
              <a:t>Master title style</a:t>
            </a:r>
          </a:p>
        </p:txBody>
      </p:sp>
      <p:sp>
        <p:nvSpPr>
          <p:cNvPr id="14" name="Subtitle">
            <a:extLst>
              <a:ext uri="{FF2B5EF4-FFF2-40B4-BE49-F238E27FC236}">
                <a16:creationId xmlns:a16="http://schemas.microsoft.com/office/drawing/2014/main" id="{164161D0-C73D-469E-ADD0-EC4CFA1C7B4A}"/>
              </a:ext>
            </a:extLst>
          </p:cNvPr>
          <p:cNvSpPr>
            <a:spLocks noGrp="1"/>
          </p:cNvSpPr>
          <p:nvPr>
            <p:ph type="subTitle" idx="1"/>
          </p:nvPr>
        </p:nvSpPr>
        <p:spPr>
          <a:xfrm>
            <a:off x="494189" y="3218908"/>
            <a:ext cx="8340887" cy="590931"/>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40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83569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814132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099217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3677738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771870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517356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92924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51610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8.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4523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9.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3312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569769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0.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48144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1.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75370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660557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3.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54882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4.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2219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947147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255449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7.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5974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475844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9691" cy="118174"/>
          </a:xfrm>
        </p:spPr>
        <p:txBody>
          <a:bodyPr/>
          <a:lstStyle>
            <a:lvl1pPr>
              <a:defRPr>
                <a:solidFill>
                  <a:schemeClr val="accent5">
                    <a:lumMod val="60000"/>
                    <a:lumOff val="40000"/>
                  </a:schemeClr>
                </a:solidFill>
              </a:defRPr>
            </a:lvl1pPr>
          </a:lstStyle>
          <a:p>
            <a:r>
              <a:rPr lang="en-US"/>
              <a:t>IEEE CSCN 2023 - Panel</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37936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437"/>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 Placeholder 2">
            <a:extLst>
              <a:ext uri="{FF2B5EF4-FFF2-40B4-BE49-F238E27FC236}">
                <a16:creationId xmlns:a16="http://schemas.microsoft.com/office/drawing/2014/main" id="{C464D679-1580-4DBB-A11D-DC62EB97446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158A983D-A462-49A3-A422-64FAFD233B9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447002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0.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21071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1.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05597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2.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12616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3.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23631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4.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75752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5.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70909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4219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7.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62818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8.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917449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9.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86114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5630368C-0CDF-411A-A191-49E899612FF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94E9817-6E08-43A2-B39F-47890833372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741124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0.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777257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1.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122999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2.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942292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3.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17056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4.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1217648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5.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21150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60820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50602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8.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40652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9.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02997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743189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6F743B7C-8E05-4E60-8E43-6BB66F02C14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260ECEE4-BC8D-4E89-980A-7DBC39D89E7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916809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0.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697169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1.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77003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2.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77176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3.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687408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4.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605472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5.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39172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6.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51107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7.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IEEE CSCN 2023 - Panel</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44636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8.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401140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9.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IEEE CSCN 2023 - Panel</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2963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F88459E5-FD06-4889-9EE1-4D29E262FC0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30E4199-8597-44AB-B6EC-4497BD09E8D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517375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44113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1.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56325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2.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568141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3.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IEEE CSCN 2023 - Panel</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2106738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4.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15467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IEEE CSCN 2023 - Panel</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39664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6.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3391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7.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14653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8.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80657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9.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211737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14B69B5A-BF88-4025-B43F-F44CE934321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34BF50B9-4029-41B5-9009-27DD98516CC4}"/>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556575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0.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357429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510333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2.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440969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3.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52945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4.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93072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7000">
                  <a:schemeClr val="accent1">
                    <a:lumMod val="50000"/>
                  </a:schemeClr>
                </a:gs>
                <a:gs pos="42000">
                  <a:schemeClr val="accent1">
                    <a:alpha val="0"/>
                  </a:schemeClr>
                </a:gs>
                <a:gs pos="100000">
                  <a:schemeClr val="accent1">
                    <a:lumMod val="50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928750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6.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603010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flip="none" rotWithShape="1">
              <a:gsLst>
                <a:gs pos="50000">
                  <a:srgbClr val="328E9E">
                    <a:alpha val="0"/>
                  </a:srgbClr>
                </a:gs>
                <a:gs pos="100000">
                  <a:schemeClr val="accent3">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084640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8.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flip="none" rotWithShape="1">
              <a:gsLst>
                <a:gs pos="50000">
                  <a:schemeClr val="accent6">
                    <a:lumMod val="40000"/>
                    <a:lumOff val="60000"/>
                    <a:alpha val="0"/>
                  </a:schemeClr>
                </a:gs>
                <a:gs pos="100000">
                  <a:schemeClr val="accent5">
                    <a:alpha val="6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85599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9.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175344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7" name="Text Placeholder 2">
            <a:extLst>
              <a:ext uri="{FF2B5EF4-FFF2-40B4-BE49-F238E27FC236}">
                <a16:creationId xmlns:a16="http://schemas.microsoft.com/office/drawing/2014/main" id="{2F67DEC8-5B82-45EB-9E1C-1797E01FC933}"/>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CED15783-97E6-4593-B718-789CCD8E42A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877160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024629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panose="020B0604020202020204" pitchFamily="34" charset="0"/>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4230586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panose="020B0604020202020204" pitchFamily="34" charset="0"/>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405371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3.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923021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4.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panose="020B0604020202020204" pitchFamily="34" charset="0"/>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38986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5.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771703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6.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3710" y="5434569"/>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panose="020B0604020202020204" pitchFamily="34" charset="0"/>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463153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preserve="1" userDrawn="1">
  <p:cSld name="Thank You Blue_©2018-2021">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and Snapdragon are trademarks or registered trademarks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2836741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_©2018-2021">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831029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preserve="1" userDrawn="1">
  <p:cSld name="Thank You Teal_©2018-2021">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69305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6" name="Text Placeholder 2">
            <a:extLst>
              <a:ext uri="{FF2B5EF4-FFF2-40B4-BE49-F238E27FC236}">
                <a16:creationId xmlns:a16="http://schemas.microsoft.com/office/drawing/2014/main" id="{16B8C3E4-9F3D-4C8D-A8D1-1D949A9D31E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3F709CA9-7ECB-4967-B989-FFF289471B0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107021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preserve="1" userDrawn="1">
  <p:cSld name="Thank You Nickel_©2018-2021">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848149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_©2018-2021">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196648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preserve="1" userDrawn="1">
  <p:cSld name="Thank You Midnight_©2018-2021">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2029851"/>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Snapdragon, Quick Charge, </a:t>
            </a:r>
            <a:r>
              <a:rPr kumimoji="0" lang="en-US" sz="1000" b="0" i="0" u="none" strike="noStrike" kern="1200" cap="none" spc="0" normalizeH="0" baseline="0" noProof="0" err="1">
                <a:ln>
                  <a:noFill/>
                </a:ln>
                <a:solidFill>
                  <a:schemeClr val="accent5">
                    <a:lumMod val="40000"/>
                    <a:lumOff val="60000"/>
                  </a:schemeClr>
                </a:solidFill>
                <a:effectLst/>
                <a:uLnTx/>
                <a:uFillTx/>
                <a:latin typeface="Microsoft Sans Serif" panose="020B0604020202020204" pitchFamily="34" charset="0"/>
                <a:ea typeface="+mn-ea"/>
                <a:cs typeface="+mn-cs"/>
              </a:rPr>
              <a:t>FastConnect</a:t>
            </a: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 Kryo, Qualcomm Spectra, Adreno, and Hexagon are trademarks or registered trademarks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114568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preserve="1" userDrawn="1">
  <p:cSld name="Title on Dark Photo">
    <p:bg>
      <p:bgPr>
        <a:solidFill>
          <a:schemeClr val="tx2"/>
        </a:solidFill>
        <a:effectLst/>
      </p:bgPr>
    </p:bg>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4C0AD0AE-30C5-4534-9384-E09E6E8D4EF0}"/>
              </a:ext>
            </a:extLst>
          </p:cNvPr>
          <p:cNvSpPr>
            <a:spLocks noGrp="1"/>
          </p:cNvSpPr>
          <p:nvPr>
            <p:ph type="title" hasCustomPrompt="1"/>
          </p:nvPr>
        </p:nvSpPr>
        <p:spPr>
          <a:xfrm>
            <a:off x="458795" y="1714500"/>
            <a:ext cx="10939518" cy="3250121"/>
          </a:xfrm>
        </p:spPr>
        <p:txBody>
          <a:bodyPr wrap="square" anchor="b" anchorCtr="0">
            <a:spAutoFit/>
          </a:bodyPr>
          <a:lstStyle>
            <a:lvl1pPr>
              <a:lnSpc>
                <a:spcPct val="80000"/>
              </a:lnSpc>
              <a:defRPr sz="6600" b="1">
                <a:solidFill>
                  <a:schemeClr val="bg1"/>
                </a:solidFill>
                <a:effectLst/>
                <a:latin typeface="+mj-lt"/>
              </a:defRPr>
            </a:lvl1pPr>
          </a:lstStyle>
          <a:p>
            <a:r>
              <a:rPr lang="en-US"/>
              <a:t>Click to</a:t>
            </a:r>
            <a:br>
              <a:rPr lang="en-US"/>
            </a:br>
            <a:r>
              <a:rPr lang="en-US"/>
              <a:t>edit</a:t>
            </a:r>
            <a:br>
              <a:rPr lang="en-US"/>
            </a:br>
            <a:r>
              <a:rPr lang="en-US"/>
              <a:t>Master</a:t>
            </a:r>
            <a:br>
              <a:rPr lang="en-US"/>
            </a:br>
            <a:r>
              <a:rPr lang="en-US"/>
              <a:t>title style</a:t>
            </a:r>
          </a:p>
        </p:txBody>
      </p:sp>
      <p:sp>
        <p:nvSpPr>
          <p:cNvPr id="5" name="Footer Placeholder 2">
            <a:extLst>
              <a:ext uri="{FF2B5EF4-FFF2-40B4-BE49-F238E27FC236}">
                <a16:creationId xmlns:a16="http://schemas.microsoft.com/office/drawing/2014/main" id="{4BA59F8A-A3A3-4BA6-B28E-208F4AE307B0}"/>
              </a:ext>
            </a:extLst>
          </p:cNvPr>
          <p:cNvSpPr>
            <a:spLocks noGrp="1"/>
          </p:cNvSpPr>
          <p:nvPr>
            <p:ph type="ftr" sz="quarter" idx="13"/>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9" name="Text Placeholder 7">
            <a:extLst>
              <a:ext uri="{FF2B5EF4-FFF2-40B4-BE49-F238E27FC236}">
                <a16:creationId xmlns:a16="http://schemas.microsoft.com/office/drawing/2014/main" id="{9DB125AA-CB92-4944-9CF9-803BE3A0AB18}"/>
              </a:ext>
            </a:extLst>
          </p:cNvPr>
          <p:cNvSpPr>
            <a:spLocks noGrp="1"/>
          </p:cNvSpPr>
          <p:nvPr>
            <p:ph type="body" sz="quarter" idx="10" hasCustomPrompt="1"/>
          </p:nvPr>
        </p:nvSpPr>
        <p:spPr bwMode="gray">
          <a:xfrm>
            <a:off x="495299" y="5034944"/>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latin typeface="+mn-lt"/>
              </a:defRPr>
            </a:lvl1pPr>
            <a:lvl2pPr marL="0" indent="0">
              <a:lnSpc>
                <a:spcPct val="96000"/>
              </a:lnSpc>
              <a:spcBef>
                <a:spcPts val="600"/>
              </a:spcBef>
              <a:buFont typeface="Microsoft Sans Serif" panose="020B0604020202020204" pitchFamily="34" charset="0"/>
              <a:buNone/>
              <a:defRPr sz="1800">
                <a:solidFill>
                  <a:schemeClr val="bg1"/>
                </a:solidFill>
                <a:latin typeface="+mn-lt"/>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p:txBody>
      </p:sp>
      <p:sp>
        <p:nvSpPr>
          <p:cNvPr id="10" name="Text Placeholder 7">
            <a:extLst>
              <a:ext uri="{FF2B5EF4-FFF2-40B4-BE49-F238E27FC236}">
                <a16:creationId xmlns:a16="http://schemas.microsoft.com/office/drawing/2014/main" id="{6465B147-6B3C-4AD8-9E73-2975E626437F}"/>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1" name="Text Placeholder 5">
            <a:extLst>
              <a:ext uri="{FF2B5EF4-FFF2-40B4-BE49-F238E27FC236}">
                <a16:creationId xmlns:a16="http://schemas.microsoft.com/office/drawing/2014/main" id="{9E31960A-B009-4EE8-B4C4-4AD468AC7930}"/>
              </a:ext>
            </a:extLst>
          </p:cNvPr>
          <p:cNvSpPr>
            <a:spLocks noGrp="1"/>
          </p:cNvSpPr>
          <p:nvPr>
            <p:ph type="body" sz="quarter" idx="14"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2" name="Text Placeholder 48">
            <a:extLst>
              <a:ext uri="{FF2B5EF4-FFF2-40B4-BE49-F238E27FC236}">
                <a16:creationId xmlns:a16="http://schemas.microsoft.com/office/drawing/2014/main" id="{F01271CB-35A6-41BE-8BE3-BD6DF6DD8A1E}"/>
              </a:ext>
            </a:extLst>
          </p:cNvPr>
          <p:cNvSpPr>
            <a:spLocks noGrp="1"/>
          </p:cNvSpPr>
          <p:nvPr>
            <p:ph type="body" sz="quarter" idx="15"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3" name="Freeform 5">
            <a:extLst>
              <a:ext uri="{FF2B5EF4-FFF2-40B4-BE49-F238E27FC236}">
                <a16:creationId xmlns:a16="http://schemas.microsoft.com/office/drawing/2014/main" id="{F462AC1C-05E0-4FC4-A052-87AEF62212E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153452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userDrawn="1">
  <p:cSld name="Nickel_Larger Title Only">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
        <p:nvSpPr>
          <p:cNvPr id="4" name="Title 3">
            <a:extLst>
              <a:ext uri="{FF2B5EF4-FFF2-40B4-BE49-F238E27FC236}">
                <a16:creationId xmlns:a16="http://schemas.microsoft.com/office/drawing/2014/main" id="{8C0A3E13-1739-47C7-932F-96C38CB48DA7}"/>
              </a:ext>
            </a:extLst>
          </p:cNvPr>
          <p:cNvSpPr>
            <a:spLocks noGrp="1"/>
          </p:cNvSpPr>
          <p:nvPr>
            <p:ph type="title"/>
          </p:nvPr>
        </p:nvSpPr>
        <p:spPr>
          <a:xfrm>
            <a:off x="495300" y="476985"/>
            <a:ext cx="11187112" cy="568745"/>
          </a:xfrm>
        </p:spPr>
        <p:txBody>
          <a:bodyPr anchor="t" anchorCtr="0"/>
          <a:lstStyle>
            <a:lvl1pPr>
              <a:defRPr sz="4400"/>
            </a:lvl1pPr>
          </a:lstStyle>
          <a:p>
            <a:r>
              <a:rPr lang="en-US"/>
              <a:t>Click to edit Master title style</a:t>
            </a:r>
          </a:p>
        </p:txBody>
      </p:sp>
    </p:spTree>
    <p:extLst>
      <p:ext uri="{BB962C8B-B14F-4D97-AF65-F5344CB8AC3E}">
        <p14:creationId xmlns:p14="http://schemas.microsoft.com/office/powerpoint/2010/main" val="1523632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
        <p:nvSpPr>
          <p:cNvPr id="4" name="Title 3">
            <a:extLst>
              <a:ext uri="{FF2B5EF4-FFF2-40B4-BE49-F238E27FC236}">
                <a16:creationId xmlns:a16="http://schemas.microsoft.com/office/drawing/2014/main" id="{8C0A3E13-1739-47C7-932F-96C38CB48DA7}"/>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2209719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6.xml><?xml version="1.0" encoding="utf-8"?>
<p:sldLayout xmlns:a="http://schemas.openxmlformats.org/drawingml/2006/main" xmlns:r="http://schemas.openxmlformats.org/officeDocument/2006/relationships" xmlns:p="http://schemas.openxmlformats.org/presentationml/2006/main" preserve="1" userDrawn="1">
  <p:cSld name="Off-White_Title and Sub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
        <p:nvSpPr>
          <p:cNvPr id="5" name="Title 3">
            <a:extLst>
              <a:ext uri="{FF2B5EF4-FFF2-40B4-BE49-F238E27FC236}">
                <a16:creationId xmlns:a16="http://schemas.microsoft.com/office/drawing/2014/main" id="{BBE77DDD-1CE8-4E5E-BE53-778A7A4736BD}"/>
              </a:ext>
            </a:extLst>
          </p:cNvPr>
          <p:cNvSpPr>
            <a:spLocks noGrp="1"/>
          </p:cNvSpPr>
          <p:nvPr>
            <p:ph type="title"/>
          </p:nvPr>
        </p:nvSpPr>
        <p:spPr>
          <a:xfrm>
            <a:off x="495300" y="549415"/>
            <a:ext cx="11187112" cy="455189"/>
          </a:xfrm>
        </p:spPr>
        <p:txBody>
          <a:bodyPr/>
          <a:lstStyle/>
          <a:p>
            <a:r>
              <a:rPr lang="en-US"/>
              <a:t>Click to edit Master title style</a:t>
            </a:r>
          </a:p>
        </p:txBody>
      </p:sp>
      <p:sp>
        <p:nvSpPr>
          <p:cNvPr id="6" name="Subtitle">
            <a:extLst>
              <a:ext uri="{FF2B5EF4-FFF2-40B4-BE49-F238E27FC236}">
                <a16:creationId xmlns:a16="http://schemas.microsoft.com/office/drawing/2014/main" id="{22173670-6BFB-4BDA-89AB-D4C206FB4A41}"/>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43506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7.xml><?xml version="1.0" encoding="utf-8"?>
<p:sldLayout xmlns:a="http://schemas.openxmlformats.org/drawingml/2006/main" xmlns:r="http://schemas.openxmlformats.org/officeDocument/2006/relationships" xmlns:p="http://schemas.openxmlformats.org/presentationml/2006/main" preserve="1" userDrawn="1">
  <p:cSld name="Off-White_Blank">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Tree>
    <p:extLst>
      <p:ext uri="{BB962C8B-B14F-4D97-AF65-F5344CB8AC3E}">
        <p14:creationId xmlns:p14="http://schemas.microsoft.com/office/powerpoint/2010/main" val="366038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8.xml><?xml version="1.0" encoding="utf-8"?>
<p:sldLayout xmlns:a="http://schemas.openxmlformats.org/drawingml/2006/main" xmlns:r="http://schemas.openxmlformats.org/officeDocument/2006/relationships" xmlns:p="http://schemas.openxmlformats.org/presentationml/2006/main" preserve="1" userDrawn="1">
  <p:cSld name="Light Nickel_Blank">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Tree>
    <p:extLst>
      <p:ext uri="{BB962C8B-B14F-4D97-AF65-F5344CB8AC3E}">
        <p14:creationId xmlns:p14="http://schemas.microsoft.com/office/powerpoint/2010/main" val="2404314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9.xml><?xml version="1.0" encoding="utf-8"?>
<p:sldLayout xmlns:a="http://schemas.openxmlformats.org/drawingml/2006/main" xmlns:r="http://schemas.openxmlformats.org/officeDocument/2006/relationships" xmlns:p="http://schemas.openxmlformats.org/presentationml/2006/main" preserve="1" userDrawn="1">
  <p:cSld name="Nickel_Blank">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Tree>
    <p:extLst>
      <p:ext uri="{BB962C8B-B14F-4D97-AF65-F5344CB8AC3E}">
        <p14:creationId xmlns:p14="http://schemas.microsoft.com/office/powerpoint/2010/main" val="3687837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7" name="Text Placeholder 2">
            <a:extLst>
              <a:ext uri="{FF2B5EF4-FFF2-40B4-BE49-F238E27FC236}">
                <a16:creationId xmlns:a16="http://schemas.microsoft.com/office/drawing/2014/main" id="{1D37783B-92BD-45E0-A8C1-A8EEF709C22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7DD45AE6-5FFF-448D-8664-D0A2D942143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023034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preserve="1"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IEEE CSCN 2023 - Panel</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403534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preserve="1" userDrawn="1">
  <p:cSld name="Blue_Blan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IEEE CSCN 2023 - Panel</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2123803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2.xml><?xml version="1.0" encoding="utf-8"?>
<p:sldLayout xmlns:a="http://schemas.openxmlformats.org/drawingml/2006/main" xmlns:r="http://schemas.openxmlformats.org/officeDocument/2006/relationships" xmlns:p="http://schemas.openxmlformats.org/presentationml/2006/main" preserve="1" userDrawn="1">
  <p:cSld name="Midnight_Blank">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867935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3.xml><?xml version="1.0" encoding="utf-8"?>
<p:sldLayout xmlns:a="http://schemas.openxmlformats.org/drawingml/2006/main" xmlns:r="http://schemas.openxmlformats.org/officeDocument/2006/relationships" xmlns:p="http://schemas.openxmlformats.org/presentationml/2006/main" preserve="1" userDrawn="1">
  <p:cSld name="Midnight_Title only">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EB212351-74CC-4411-89DE-C0F9C38EEF00}"/>
              </a:ext>
            </a:extLst>
          </p:cNvPr>
          <p:cNvSpPr>
            <a:spLocks noGrp="1"/>
          </p:cNvSpPr>
          <p:nvPr>
            <p:ph type="title"/>
          </p:nvPr>
        </p:nvSpPr>
        <p:spPr>
          <a:xfrm>
            <a:off x="495300" y="567521"/>
            <a:ext cx="11187112" cy="455189"/>
          </a:xfrm>
        </p:spPr>
        <p:txBody>
          <a:bodyPr anchor="t" anchorCtr="0"/>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1934458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userDrawn="1">
  <p:cSld name="Shelf Light Blue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4532752-343E-47B0-8C61-D4E5BF508058}"/>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9313DA6A-7F0E-4314-BEDB-5933C3E333FD}"/>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ED1FF388-00D9-4B7B-8721-3924E3006ACE}"/>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763D138E-F1B0-470B-8C72-47C93C5D87A2}"/>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IEEE CSCN 2023 - Panel</a:t>
            </a:r>
          </a:p>
        </p:txBody>
      </p:sp>
      <p:sp>
        <p:nvSpPr>
          <p:cNvPr id="16" name="TextBox 15">
            <a:extLst>
              <a:ext uri="{FF2B5EF4-FFF2-40B4-BE49-F238E27FC236}">
                <a16:creationId xmlns:a16="http://schemas.microsoft.com/office/drawing/2014/main" id="{32116187-0279-43B6-BD55-C336E0A85659}"/>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84120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5.xml><?xml version="1.0" encoding="utf-8"?>
<p:sldLayout xmlns:a="http://schemas.openxmlformats.org/drawingml/2006/main" xmlns:r="http://schemas.openxmlformats.org/officeDocument/2006/relationships" xmlns:p="http://schemas.openxmlformats.org/presentationml/2006/main" preserve="1" userDrawn="1">
  <p:cSld name="1_Shelf Light Blue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IEEE CSCN 2023 - Panel</a:t>
            </a:r>
          </a:p>
        </p:txBody>
      </p:sp>
    </p:spTree>
    <p:extLst>
      <p:ext uri="{BB962C8B-B14F-4D97-AF65-F5344CB8AC3E}">
        <p14:creationId xmlns:p14="http://schemas.microsoft.com/office/powerpoint/2010/main" val="601896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6.xml><?xml version="1.0" encoding="utf-8"?>
<p:sldLayout xmlns:a="http://schemas.openxmlformats.org/drawingml/2006/main" xmlns:r="http://schemas.openxmlformats.org/officeDocument/2006/relationships" xmlns:p="http://schemas.openxmlformats.org/presentationml/2006/main" preserve="1" userDrawn="1">
  <p:cSld name="Shelf Teal_Title, Subtitle">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43A54BD-BF06-4D2D-B117-ED765D0F8A02}"/>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3A6B6865-B858-475C-ACC1-245682ED229D}"/>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B6836C62-798F-48D1-BD16-AD6C08EEBAB8}"/>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TextBox 13">
            <a:extLst>
              <a:ext uri="{FF2B5EF4-FFF2-40B4-BE49-F238E27FC236}">
                <a16:creationId xmlns:a16="http://schemas.microsoft.com/office/drawing/2014/main" id="{48A34365-0BF0-4CB7-BC97-4D0D0DCE7DF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4">
                    <a:lumMod val="60000"/>
                    <a:lumOff val="40000"/>
                  </a:schemeClr>
                </a:solidFill>
                <a:latin typeface="+mn-lt"/>
                <a:ea typeface="+mn-ea"/>
                <a:cs typeface="+mn-cs"/>
              </a:defRPr>
            </a:lvl1pPr>
          </a:lstStyle>
          <a:p>
            <a:pPr>
              <a:spcAft>
                <a:spcPts val="0"/>
              </a:spcAft>
              <a:defRPr/>
            </a:pPr>
            <a:r>
              <a:rPr lang="en-US">
                <a:solidFill>
                  <a:schemeClr val="accent4">
                    <a:lumMod val="60000"/>
                    <a:lumOff val="40000"/>
                  </a:schemeClr>
                </a:solidFill>
              </a:rPr>
              <a:t>IEEE CSCN 2023 - Panel</a:t>
            </a:r>
          </a:p>
        </p:txBody>
      </p:sp>
    </p:spTree>
    <p:extLst>
      <p:ext uri="{BB962C8B-B14F-4D97-AF65-F5344CB8AC3E}">
        <p14:creationId xmlns:p14="http://schemas.microsoft.com/office/powerpoint/2010/main" val="1716455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7.xml><?xml version="1.0" encoding="utf-8"?>
<p:sldLayout xmlns:a="http://schemas.openxmlformats.org/drawingml/2006/main" xmlns:r="http://schemas.openxmlformats.org/officeDocument/2006/relationships" xmlns:p="http://schemas.openxmlformats.org/presentationml/2006/main" preserve="1" userDrawn="1">
  <p:cSld name="Shelf Midnight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2580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8.xml><?xml version="1.0" encoding="utf-8"?>
<p:sldLayout xmlns:a="http://schemas.openxmlformats.org/drawingml/2006/main" xmlns:r="http://schemas.openxmlformats.org/officeDocument/2006/relationships" xmlns:p="http://schemas.openxmlformats.org/presentationml/2006/main" preserve="1" userDrawn="1">
  <p:cSld name="Shelf Gun Metal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IEEE CSCN 2023 - Panel</a:t>
            </a:r>
          </a:p>
        </p:txBody>
      </p:sp>
    </p:spTree>
    <p:extLst>
      <p:ext uri="{BB962C8B-B14F-4D97-AF65-F5344CB8AC3E}">
        <p14:creationId xmlns:p14="http://schemas.microsoft.com/office/powerpoint/2010/main" val="3946330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9.xml><?xml version="1.0" encoding="utf-8"?>
<p:sldLayout xmlns:a="http://schemas.openxmlformats.org/drawingml/2006/main" xmlns:r="http://schemas.openxmlformats.org/officeDocument/2006/relationships" xmlns:p="http://schemas.openxmlformats.org/presentationml/2006/main" preserve="1" userDrawn="1">
  <p:cSld name="Shelf Blue_Title bottom">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IEEE CSCN 2023 - Panel</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1828752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6" name="Text Placeholder 2">
            <a:extLst>
              <a:ext uri="{FF2B5EF4-FFF2-40B4-BE49-F238E27FC236}">
                <a16:creationId xmlns:a16="http://schemas.microsoft.com/office/drawing/2014/main" id="{56E69B2D-39C4-485E-868E-0BCAED86F1F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BA50C9A3-5C39-479C-A785-3A1A86CD75E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837540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Light Nickel, Shelf Blue_Title bottom">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IEEE CSCN 2023 - Panel</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1288460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userDrawn="1">
  <p:cSld name="Cutaway 1/4 Left Nicke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Tree>
    <p:extLst>
      <p:ext uri="{BB962C8B-B14F-4D97-AF65-F5344CB8AC3E}">
        <p14:creationId xmlns:p14="http://schemas.microsoft.com/office/powerpoint/2010/main" val="3399722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userDrawn="1">
  <p:cSld name="Cutaway 1/4 Left Te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IEEE CSCN 2023 - Panel</a:t>
            </a:r>
          </a:p>
        </p:txBody>
      </p:sp>
      <p:sp>
        <p:nvSpPr>
          <p:cNvPr id="11" name="Title 1">
            <a:extLst>
              <a:ext uri="{FF2B5EF4-FFF2-40B4-BE49-F238E27FC236}">
                <a16:creationId xmlns:a16="http://schemas.microsoft.com/office/drawing/2014/main" id="{4188C21F-01DC-4D64-BBD6-81D2BB9B0547}"/>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2629664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3.xml><?xml version="1.0" encoding="utf-8"?>
<p:sldLayout xmlns:a="http://schemas.openxmlformats.org/drawingml/2006/main" xmlns:r="http://schemas.openxmlformats.org/officeDocument/2006/relationships" xmlns:p="http://schemas.openxmlformats.org/presentationml/2006/main" preserve="1" userDrawn="1">
  <p:cSld name="Cutaway 1/4 Left Gun Metal_Title, Sutitle, Cop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240588"/>
            <a:ext cx="3212965" cy="4160211"/>
          </a:xfrm>
          <a:prstGeom prst="rect">
            <a:avLst/>
          </a:prstGeom>
        </p:spPr>
        <p:txBody>
          <a:bodyPr/>
          <a:lstStyle>
            <a:lvl1pPr marL="0" indent="0">
              <a:lnSpc>
                <a:spcPct val="90000"/>
              </a:lnSpc>
              <a:spcBef>
                <a:spcPts val="1800"/>
              </a:spcBef>
              <a:buClr>
                <a:schemeClr val="bg1"/>
              </a:buClr>
              <a:buNone/>
              <a:defRPr sz="1600">
                <a:solidFill>
                  <a:schemeClr val="bg1"/>
                </a:solidFill>
              </a:defRPr>
            </a:lvl1pPr>
            <a:lvl2pPr marL="114300" indent="-114300">
              <a:lnSpc>
                <a:spcPct val="90000"/>
              </a:lnSpc>
              <a:spcBef>
                <a:spcPts val="600"/>
              </a:spcBef>
              <a:buClr>
                <a:schemeClr val="bg1"/>
              </a:buClr>
              <a:defRPr sz="1200">
                <a:solidFill>
                  <a:schemeClr val="bg1"/>
                </a:solidFill>
              </a:defRPr>
            </a:lvl2pPr>
            <a:lvl3pPr marL="227013" indent="-114300">
              <a:lnSpc>
                <a:spcPct val="90000"/>
              </a:lnSpc>
              <a:spcBef>
                <a:spcPts val="600"/>
              </a:spcBef>
              <a:buClr>
                <a:schemeClr val="bg1"/>
              </a:buClr>
              <a:defRPr sz="1200">
                <a:solidFill>
                  <a:schemeClr val="bg1"/>
                </a:solidFill>
              </a:defRPr>
            </a:lvl3pPr>
            <a:lvl4pPr marL="344488" indent="-114300">
              <a:lnSpc>
                <a:spcPct val="90000"/>
              </a:lnSpc>
              <a:spcBef>
                <a:spcPts val="600"/>
              </a:spcBef>
              <a:buClr>
                <a:schemeClr val="bg1"/>
              </a:buClr>
              <a:defRPr sz="1200">
                <a:solidFill>
                  <a:schemeClr val="bg1"/>
                </a:solidFill>
              </a:defRPr>
            </a:lvl4pPr>
            <a:lvl5pPr>
              <a:lnSpc>
                <a:spcPct val="90000"/>
              </a:lnSpc>
              <a:buNone/>
              <a:defRPr sz="2400">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1561279"/>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09091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364.xml><?xml version="1.0" encoding="utf-8"?>
<p:sldLayout xmlns:a="http://schemas.openxmlformats.org/drawingml/2006/main" xmlns:r="http://schemas.openxmlformats.org/officeDocument/2006/relationships" xmlns:p="http://schemas.openxmlformats.org/presentationml/2006/main" preserve="1" userDrawn="1">
  <p:cSld name="Cutaway 1/4 Left Gun Met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1686047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365.xml><?xml version="1.0" encoding="utf-8"?>
<p:sldLayout xmlns:a="http://schemas.openxmlformats.org/drawingml/2006/main" xmlns:r="http://schemas.openxmlformats.org/officeDocument/2006/relationships" xmlns:p="http://schemas.openxmlformats.org/presentationml/2006/main" preserve="1" userDrawn="1">
  <p:cSld name="Cutaway 1/4 Left Midnight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1">
            <a:extLst>
              <a:ext uri="{FF2B5EF4-FFF2-40B4-BE49-F238E27FC236}">
                <a16:creationId xmlns:a16="http://schemas.microsoft.com/office/drawing/2014/main" id="{A4BB2DA5-E242-4293-87CE-393B4500B2E4}"/>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3374559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6.xml><?xml version="1.0" encoding="utf-8"?>
<p:sldLayout xmlns:a="http://schemas.openxmlformats.org/drawingml/2006/main" xmlns:r="http://schemas.openxmlformats.org/officeDocument/2006/relationships" xmlns:p="http://schemas.openxmlformats.org/presentationml/2006/main" preserve="1" userDrawn="1">
  <p:cSld name="Cutaway 1/4 Left Blue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solidFill>
                  <a:schemeClr val="accent2">
                    <a:lumMod val="60000"/>
                    <a:lumOff val="40000"/>
                  </a:schemeClr>
                </a:solidFill>
              </a:rPr>
              <a:t>IEEE CSCN 2023 - Panel</a:t>
            </a:r>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3136596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userDrawn="1">
  <p:cSld name="Photo 3 LIne Title with shadow">
    <p:bg>
      <p:bgPr>
        <a:solidFill>
          <a:schemeClr val="tx2"/>
        </a:solidFill>
        <a:effectLst/>
      </p:bgPr>
    </p:bg>
    <p:spTree>
      <p:nvGrpSpPr>
        <p:cNvPr id="1" name=""/>
        <p:cNvGrpSpPr/>
        <p:nvPr/>
      </p:nvGrpSpPr>
      <p:grpSpPr>
        <a:xfrm>
          <a:off x="0" y="0"/>
          <a:ext cx="0" cy="0"/>
          <a:chOff x="0" y="0"/>
          <a:chExt cx="0" cy="0"/>
        </a:xfrm>
      </p:grpSpPr>
      <p:sp>
        <p:nvSpPr>
          <p:cNvPr id="5" name="Footer Placeholder 2">
            <a:extLst>
              <a:ext uri="{FF2B5EF4-FFF2-40B4-BE49-F238E27FC236}">
                <a16:creationId xmlns:a16="http://schemas.microsoft.com/office/drawing/2014/main" id="{4BA59F8A-A3A3-4BA6-B28E-208F4AE307B0}"/>
              </a:ext>
            </a:extLst>
          </p:cNvPr>
          <p:cNvSpPr>
            <a:spLocks noGrp="1"/>
          </p:cNvSpPr>
          <p:nvPr>
            <p:ph type="ftr" sz="quarter" idx="13"/>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10" name="Text Placeholder 7">
            <a:extLst>
              <a:ext uri="{FF2B5EF4-FFF2-40B4-BE49-F238E27FC236}">
                <a16:creationId xmlns:a16="http://schemas.microsoft.com/office/drawing/2014/main" id="{6465B147-6B3C-4AD8-9E73-2975E626437F}"/>
              </a:ext>
            </a:extLst>
          </p:cNvPr>
          <p:cNvSpPr>
            <a:spLocks noGrp="1"/>
          </p:cNvSpPr>
          <p:nvPr>
            <p:ph type="body" sz="quarter" idx="11" hasCustomPrompt="1"/>
          </p:nvPr>
        </p:nvSpPr>
        <p:spPr bwMode="gray">
          <a:xfrm>
            <a:off x="6899767"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1" name="Text Placeholder 5">
            <a:extLst>
              <a:ext uri="{FF2B5EF4-FFF2-40B4-BE49-F238E27FC236}">
                <a16:creationId xmlns:a16="http://schemas.microsoft.com/office/drawing/2014/main" id="{9E31960A-B009-4EE8-B4C4-4AD468AC7930}"/>
              </a:ext>
            </a:extLst>
          </p:cNvPr>
          <p:cNvSpPr>
            <a:spLocks noGrp="1"/>
          </p:cNvSpPr>
          <p:nvPr>
            <p:ph type="body" sz="quarter" idx="14" hasCustomPrompt="1"/>
          </p:nvPr>
        </p:nvSpPr>
        <p:spPr bwMode="gray">
          <a:xfrm>
            <a:off x="4022816"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2" name="Text Placeholder 48">
            <a:extLst>
              <a:ext uri="{FF2B5EF4-FFF2-40B4-BE49-F238E27FC236}">
                <a16:creationId xmlns:a16="http://schemas.microsoft.com/office/drawing/2014/main" id="{F01271CB-35A6-41BE-8BE3-BD6DF6DD8A1E}"/>
              </a:ext>
            </a:extLst>
          </p:cNvPr>
          <p:cNvSpPr>
            <a:spLocks noGrp="1"/>
          </p:cNvSpPr>
          <p:nvPr>
            <p:ph type="body" sz="quarter" idx="15" hasCustomPrompt="1"/>
          </p:nvPr>
        </p:nvSpPr>
        <p:spPr bwMode="gray">
          <a:xfrm>
            <a:off x="9761007"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3" name="Freeform 5">
            <a:extLst>
              <a:ext uri="{FF2B5EF4-FFF2-40B4-BE49-F238E27FC236}">
                <a16:creationId xmlns:a16="http://schemas.microsoft.com/office/drawing/2014/main" id="{F462AC1C-05E0-4FC4-A052-87AEF62212E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ext Placeholder 7">
            <a:extLst>
              <a:ext uri="{FF2B5EF4-FFF2-40B4-BE49-F238E27FC236}">
                <a16:creationId xmlns:a16="http://schemas.microsoft.com/office/drawing/2014/main" id="{1CB99C33-573C-4CAA-9DB5-114509F49F08}"/>
              </a:ext>
            </a:extLst>
          </p:cNvPr>
          <p:cNvSpPr>
            <a:spLocks noGrp="1"/>
          </p:cNvSpPr>
          <p:nvPr>
            <p:ph type="body" sz="quarter" idx="10" hasCustomPrompt="1"/>
          </p:nvPr>
        </p:nvSpPr>
        <p:spPr bwMode="gray">
          <a:xfrm>
            <a:off x="495299" y="4817482"/>
            <a:ext cx="5769699" cy="961930"/>
          </a:xfrm>
          <a:prstGeom prst="rect">
            <a:avLst/>
          </a:prstGeom>
        </p:spPr>
        <p:txBody>
          <a:bodyPr>
            <a:noAutofit/>
          </a:bodyPr>
          <a:lstStyle>
            <a:lvl1pPr marL="0" indent="0">
              <a:lnSpc>
                <a:spcPct val="90000"/>
              </a:lnSpc>
              <a:spcBef>
                <a:spcPts val="600"/>
              </a:spcBef>
              <a:spcAft>
                <a:spcPts val="0"/>
              </a:spcAft>
              <a:buFont typeface="Microsoft Sans Serif" panose="020B0604020202020204" pitchFamily="34" charset="0"/>
              <a:buChar char="​"/>
              <a:defRPr sz="2000" b="1" spc="30" baseline="0">
                <a:solidFill>
                  <a:schemeClr val="bg1"/>
                </a:solidFill>
              </a:defRPr>
            </a:lvl1pPr>
            <a:lvl2pPr marL="0" indent="0">
              <a:lnSpc>
                <a:spcPct val="90000"/>
              </a:lnSpc>
              <a:spcBef>
                <a:spcPts val="600"/>
              </a:spcBef>
              <a:spcAft>
                <a:spcPts val="0"/>
              </a:spcAft>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15" name="Title 2">
            <a:extLst>
              <a:ext uri="{FF2B5EF4-FFF2-40B4-BE49-F238E27FC236}">
                <a16:creationId xmlns:a16="http://schemas.microsoft.com/office/drawing/2014/main" id="{2A3062B5-001F-4409-93B7-7ACE1BF9D75A}"/>
              </a:ext>
            </a:extLst>
          </p:cNvPr>
          <p:cNvSpPr>
            <a:spLocks noGrp="1"/>
          </p:cNvSpPr>
          <p:nvPr>
            <p:ph type="title" hasCustomPrompt="1"/>
          </p:nvPr>
        </p:nvSpPr>
        <p:spPr bwMode="gray">
          <a:xfrm>
            <a:off x="458796" y="2211270"/>
            <a:ext cx="10526193" cy="2437590"/>
          </a:xfrm>
          <a:effectLst>
            <a:outerShdw blurRad="177800" dist="38100" dir="8100000" algn="tr" rotWithShape="0">
              <a:prstClr val="black">
                <a:alpha val="80000"/>
              </a:prstClr>
            </a:outerShdw>
          </a:effectLst>
        </p:spPr>
        <p:txBody>
          <a:bodyPr wrap="square">
            <a:spAutoFit/>
          </a:bodyPr>
          <a:lstStyle>
            <a:lvl1pPr>
              <a:lnSpc>
                <a:spcPct val="80000"/>
              </a:lnSpc>
              <a:defRPr sz="6600">
                <a:solidFill>
                  <a:schemeClr val="bg1"/>
                </a:solidFill>
              </a:defRPr>
            </a:lvl1pPr>
          </a:lstStyle>
          <a:p>
            <a:r>
              <a:rPr lang="en-US"/>
              <a:t>Click to edit</a:t>
            </a:r>
            <a:br>
              <a:rPr lang="en-US"/>
            </a:br>
            <a:r>
              <a:rPr lang="en-US"/>
              <a:t>Master</a:t>
            </a:r>
            <a:br>
              <a:rPr lang="en-US"/>
            </a:br>
            <a:r>
              <a:rPr lang="en-US"/>
              <a:t>title style</a:t>
            </a:r>
          </a:p>
        </p:txBody>
      </p:sp>
    </p:spTree>
    <p:extLst>
      <p:ext uri="{BB962C8B-B14F-4D97-AF65-F5344CB8AC3E}">
        <p14:creationId xmlns:p14="http://schemas.microsoft.com/office/powerpoint/2010/main" val="1889148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368.xml><?xml version="1.0" encoding="utf-8"?>
<p:sldLayout xmlns:a="http://schemas.openxmlformats.org/drawingml/2006/main" xmlns:r="http://schemas.openxmlformats.org/officeDocument/2006/relationships" xmlns:p="http://schemas.openxmlformats.org/presentationml/2006/main" userDrawn="1">
  <p:cSld name="1_Agenda Midnight">
    <p:bg>
      <p:bgPr>
        <a:solidFill>
          <a:schemeClr val="tx2"/>
        </a:solidFill>
        <a:effectLst/>
      </p:bgPr>
    </p:bg>
    <p:spTree>
      <p:nvGrpSpPr>
        <p:cNvPr id="1" name=""/>
        <p:cNvGrpSpPr/>
        <p:nvPr/>
      </p:nvGrpSpPr>
      <p:grpSpPr>
        <a:xfrm>
          <a:off x="0" y="0"/>
          <a:ext cx="0" cy="0"/>
          <a:chOff x="0" y="0"/>
          <a:chExt cx="0" cy="0"/>
        </a:xfrm>
      </p:grpSpPr>
      <p:sp>
        <p:nvSpPr>
          <p:cNvPr id="18" name="Rectangle: Single Corner Rounded 6">
            <a:extLst>
              <a:ext uri="{FF2B5EF4-FFF2-40B4-BE49-F238E27FC236}">
                <a16:creationId xmlns:a16="http://schemas.microsoft.com/office/drawing/2014/main" id="{872F7F04-8012-429E-98F1-E35A933B561D}"/>
              </a:ext>
            </a:extLst>
          </p:cNvPr>
          <p:cNvSpPr/>
          <p:nvPr userDrawn="1"/>
        </p:nvSpPr>
        <p:spPr bwMode="gray">
          <a:xfrm flipH="1" flipV="1">
            <a:off x="2991502" y="92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8" name="Group 7">
            <a:extLst>
              <a:ext uri="{FF2B5EF4-FFF2-40B4-BE49-F238E27FC236}">
                <a16:creationId xmlns:a16="http://schemas.microsoft.com/office/drawing/2014/main" id="{E63F2248-5384-4571-8507-F3CF5C20326F}"/>
              </a:ext>
            </a:extLst>
          </p:cNvPr>
          <p:cNvGrpSpPr/>
          <p:nvPr userDrawn="1"/>
        </p:nvGrpSpPr>
        <p:grpSpPr>
          <a:xfrm>
            <a:off x="2743199" y="470"/>
            <a:ext cx="316872" cy="6858215"/>
            <a:chOff x="4067559" y="470"/>
            <a:chExt cx="316872" cy="6858215"/>
          </a:xfrm>
        </p:grpSpPr>
        <p:sp>
          <p:nvSpPr>
            <p:cNvPr id="17" name="Rectangle 16">
              <a:extLst>
                <a:ext uri="{FF2B5EF4-FFF2-40B4-BE49-F238E27FC236}">
                  <a16:creationId xmlns:a16="http://schemas.microsoft.com/office/drawing/2014/main" id="{61AA3B45-38FF-41FD-BA09-294B312E392C}"/>
                </a:ext>
              </a:extLst>
            </p:cNvPr>
            <p:cNvSpPr/>
            <p:nvPr userDrawn="1"/>
          </p:nvSpPr>
          <p:spPr>
            <a:xfrm flipH="1">
              <a:off x="4067559" y="1156"/>
              <a:ext cx="250944" cy="685752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6" name="Rectangle: Single Corner Rounded 6">
              <a:extLst>
                <a:ext uri="{FF2B5EF4-FFF2-40B4-BE49-F238E27FC236}">
                  <a16:creationId xmlns:a16="http://schemas.microsoft.com/office/drawing/2014/main" id="{180D81F2-0501-4F36-B49D-7E47FD471997}"/>
                </a:ext>
              </a:extLst>
            </p:cNvPr>
            <p:cNvSpPr/>
            <p:nvPr userDrawn="1"/>
          </p:nvSpPr>
          <p:spPr bwMode="gray">
            <a:xfrm rot="10800000" flipV="1">
              <a:off x="4067560" y="470"/>
              <a:ext cx="316871" cy="6857530"/>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5" name="Rectangle 14">
            <a:extLst>
              <a:ext uri="{FF2B5EF4-FFF2-40B4-BE49-F238E27FC236}">
                <a16:creationId xmlns:a16="http://schemas.microsoft.com/office/drawing/2014/main" id="{33039352-6228-4386-B01B-58C229935835}"/>
              </a:ext>
            </a:extLst>
          </p:cNvPr>
          <p:cNvSpPr/>
          <p:nvPr userDrawn="1"/>
        </p:nvSpPr>
        <p:spPr>
          <a:xfrm flipH="1">
            <a:off x="-3" y="0"/>
            <a:ext cx="2743201"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userDrawn="1">
            <p:ph type="title" hasCustomPrompt="1"/>
          </p:nvPr>
        </p:nvSpPr>
        <p:spPr>
          <a:xfrm>
            <a:off x="495300" y="2291509"/>
            <a:ext cx="2373371" cy="2274982"/>
          </a:xfrm>
        </p:spPr>
        <p:txBody>
          <a:bodyPr wrap="square" anchor="ctr" anchorCtr="0">
            <a:spAutoFit/>
          </a:bodyPr>
          <a:lstStyle>
            <a:lvl1pPr>
              <a:defRPr sz="4400">
                <a:solidFill>
                  <a:schemeClr val="accent1"/>
                </a:solidFill>
              </a:defRPr>
            </a:lvl1pPr>
          </a:lstStyle>
          <a:p>
            <a:r>
              <a:rPr lang="en-US"/>
              <a:t>Click to edit</a:t>
            </a:r>
            <a:br>
              <a:rPr lang="en-US"/>
            </a:br>
            <a:r>
              <a:rPr lang="en-US"/>
              <a:t>Master</a:t>
            </a:r>
            <a:br>
              <a:rPr lang="en-US"/>
            </a:br>
            <a:r>
              <a:rPr lang="en-US"/>
              <a:t>title style</a:t>
            </a:r>
          </a:p>
        </p:txBody>
      </p:sp>
    </p:spTree>
    <p:extLst>
      <p:ext uri="{BB962C8B-B14F-4D97-AF65-F5344CB8AC3E}">
        <p14:creationId xmlns:p14="http://schemas.microsoft.com/office/powerpoint/2010/main" val="543571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9.xml><?xml version="1.0" encoding="utf-8"?>
<p:sldLayout xmlns:a="http://schemas.openxmlformats.org/drawingml/2006/main" xmlns:r="http://schemas.openxmlformats.org/officeDocument/2006/relationships" xmlns:p="http://schemas.openxmlformats.org/presentationml/2006/main" userDrawn="1">
  <p:cSld name="Shelf Gun Metal/Off-white_Title only">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IEEE CSCN 2023 - Panel</a:t>
            </a:r>
          </a:p>
        </p:txBody>
      </p:sp>
      <p:sp>
        <p:nvSpPr>
          <p:cNvPr id="11" name="Title 2">
            <a:extLst>
              <a:ext uri="{FF2B5EF4-FFF2-40B4-BE49-F238E27FC236}">
                <a16:creationId xmlns:a16="http://schemas.microsoft.com/office/drawing/2014/main" id="{7A94B1E0-FA29-4D00-9564-23C78F450BB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2189201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5" name="Text Placeholder 2">
            <a:extLst>
              <a:ext uri="{FF2B5EF4-FFF2-40B4-BE49-F238E27FC236}">
                <a16:creationId xmlns:a16="http://schemas.microsoft.com/office/drawing/2014/main" id="{BE8555D9-AA6D-4C69-9ACF-93F32F5DB89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6" name="Text Placeholder 47">
            <a:extLst>
              <a:ext uri="{FF2B5EF4-FFF2-40B4-BE49-F238E27FC236}">
                <a16:creationId xmlns:a16="http://schemas.microsoft.com/office/drawing/2014/main" id="{550A8FB1-A866-4D28-BA93-A8493FF075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751664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userDrawn="1">
  <p:cSld name="©2018-2021_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and Snapdragon are trademarks and registered trademarks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2818654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1.xml><?xml version="1.0" encoding="utf-8"?>
<p:sldLayout xmlns:a="http://schemas.openxmlformats.org/drawingml/2006/main" xmlns:r="http://schemas.openxmlformats.org/officeDocument/2006/relationships" xmlns:p="http://schemas.openxmlformats.org/presentationml/2006/main"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IEEE CSCN 2023 - Panel</a:t>
            </a:r>
          </a:p>
        </p:txBody>
      </p:sp>
    </p:spTree>
    <p:extLst>
      <p:ext uri="{BB962C8B-B14F-4D97-AF65-F5344CB8AC3E}">
        <p14:creationId xmlns:p14="http://schemas.microsoft.com/office/powerpoint/2010/main" val="2456664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32999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96233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527050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69300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733060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647781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8603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3652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2000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665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6261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5430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41668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0376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1714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22640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6998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Footer Placeholder 2">
            <a:extLst>
              <a:ext uri="{FF2B5EF4-FFF2-40B4-BE49-F238E27FC236}">
                <a16:creationId xmlns:a16="http://schemas.microsoft.com/office/drawing/2014/main" id="{3D22F37A-B6B9-9C47-B70D-23AE6BE4CB0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Tree>
    <p:extLst>
      <p:ext uri="{BB962C8B-B14F-4D97-AF65-F5344CB8AC3E}">
        <p14:creationId xmlns:p14="http://schemas.microsoft.com/office/powerpoint/2010/main" val="2288064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83231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23309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2301655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39720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884419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899434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396752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764339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726519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42469273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3440080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9987409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41083238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SD_Image Left Re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075DD4A-EECC-C547-8F7C-C486D588CEFC}"/>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IEEE CSCN 2023 - Panel</a:t>
            </a:r>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7968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SD_Image Left Whi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DE128B-1DB8-554E-8F04-4D9ED492F91E}"/>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233275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SD_Image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0931E04-3D83-0A42-B203-58F7D87856D9}"/>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089904"/>
            <a:ext cx="357422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396570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SD_Image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9774562-B6FE-C54A-A445-E945FBC13204}"/>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908134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28873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SD_Image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BDE2E1-92E6-7343-A97E-8F2BD34E3496}"/>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967087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622202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316503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736719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175753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26121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6963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7138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0654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Tree>
    <p:extLst>
      <p:ext uri="{BB962C8B-B14F-4D97-AF65-F5344CB8AC3E}">
        <p14:creationId xmlns:p14="http://schemas.microsoft.com/office/powerpoint/2010/main" val="910884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24573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76159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872"/>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292728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86679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72247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227173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70984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523227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038467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705973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035828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4243232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628466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758758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6605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254828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802859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88873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191484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705526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070773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831224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215199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IEEE CSCN 2023 - Panel</a:t>
            </a:r>
          </a:p>
        </p:txBody>
      </p:sp>
    </p:spTree>
    <p:extLst>
      <p:ext uri="{BB962C8B-B14F-4D97-AF65-F5344CB8AC3E}">
        <p14:creationId xmlns:p14="http://schemas.microsoft.com/office/powerpoint/2010/main" val="1107743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204908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85EE95F5-5179-43BC-9DD2-80F8782000E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FABDB6A-D52B-4DE9-8DAD-88E3352866F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081287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 Placeholder 2">
            <a:extLst>
              <a:ext uri="{FF2B5EF4-FFF2-40B4-BE49-F238E27FC236}">
                <a16:creationId xmlns:a16="http://schemas.microsoft.com/office/drawing/2014/main" id="{9EDB003F-E656-4E18-BDBB-152AEB3E575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C7691D9-F78A-4A80-B9A6-F365D28D825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048551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90007351-1444-4ACF-8C42-1EB26B3A6F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4DCBE15A-FE6C-4FC2-9DF8-7E7AB840400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749294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82F58234-108D-4115-84F1-20F6F647099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15A49285-70CB-4F70-B08A-1615E6DCF20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024587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47597F80-3233-4A24-B364-D3CE4D2E0D6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92029BF2-073D-4907-B717-01C49791F9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670275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6A27B7E2-5374-46BF-874E-25F309D457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7E27798-673A-444E-A3F7-F8B33EC1906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072843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48998"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30525754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35593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u</a:t>
            </a:r>
          </a:p>
        </p:txBody>
      </p:sp>
      <p:pic>
        <p:nvPicPr>
          <p:cNvPr id="3" name="Picture 2">
            <a:extLst>
              <a:ext uri="{FF2B5EF4-FFF2-40B4-BE49-F238E27FC236}">
                <a16:creationId xmlns:a16="http://schemas.microsoft.com/office/drawing/2014/main" id="{3E315087-CE08-1290-C75D-4EE03AD25FA5}"/>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8" name="Group 17">
            <a:extLst>
              <a:ext uri="{FF2B5EF4-FFF2-40B4-BE49-F238E27FC236}">
                <a16:creationId xmlns:a16="http://schemas.microsoft.com/office/drawing/2014/main" id="{0A28ACFB-1767-8558-133E-CF8F4517B1E2}"/>
              </a:ext>
            </a:extLst>
          </p:cNvPr>
          <p:cNvGrpSpPr/>
          <p:nvPr userDrawn="1"/>
        </p:nvGrpSpPr>
        <p:grpSpPr>
          <a:xfrm>
            <a:off x="1673310" y="5680514"/>
            <a:ext cx="883045" cy="161966"/>
            <a:chOff x="7906823" y="3619162"/>
            <a:chExt cx="883045" cy="161966"/>
          </a:xfrm>
          <a:solidFill>
            <a:schemeClr val="tx2"/>
          </a:solidFill>
        </p:grpSpPr>
        <p:sp>
          <p:nvSpPr>
            <p:cNvPr id="19" name="Freeform 12">
              <a:extLst>
                <a:ext uri="{FF2B5EF4-FFF2-40B4-BE49-F238E27FC236}">
                  <a16:creationId xmlns:a16="http://schemas.microsoft.com/office/drawing/2014/main" id="{E88FDBDE-81A9-2B82-E565-BF1030A462AA}"/>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8EDB353E-78D6-2D53-7EB5-D1717266CC07}"/>
                </a:ext>
              </a:extLst>
            </p:cNvPr>
            <p:cNvGrpSpPr>
              <a:grpSpLocks noChangeAspect="1"/>
            </p:cNvGrpSpPr>
            <p:nvPr/>
          </p:nvGrpSpPr>
          <p:grpSpPr bwMode="gray">
            <a:xfrm>
              <a:off x="8147208" y="3631565"/>
              <a:ext cx="138792" cy="137160"/>
              <a:chOff x="3331" y="1656"/>
              <a:chExt cx="1020" cy="1008"/>
            </a:xfrm>
            <a:grpFill/>
          </p:grpSpPr>
          <p:sp>
            <p:nvSpPr>
              <p:cNvPr id="23" name="Freeform 6">
                <a:extLst>
                  <a:ext uri="{FF2B5EF4-FFF2-40B4-BE49-F238E27FC236}">
                    <a16:creationId xmlns:a16="http://schemas.microsoft.com/office/drawing/2014/main" id="{90AA4090-A6FF-1DAB-E494-4B9A8884EE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973D1104-63EC-99F0-2204-88DA4159F473}"/>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1" name="Graphic 20">
              <a:extLst>
                <a:ext uri="{FF2B5EF4-FFF2-40B4-BE49-F238E27FC236}">
                  <a16:creationId xmlns:a16="http://schemas.microsoft.com/office/drawing/2014/main" id="{90F8BFE5-03A5-A328-C156-0B3F225197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2" name="Graphic 21">
              <a:extLst>
                <a:ext uri="{FF2B5EF4-FFF2-40B4-BE49-F238E27FC236}">
                  <a16:creationId xmlns:a16="http://schemas.microsoft.com/office/drawing/2014/main" id="{5F4413BE-6AC2-E4D6-13E8-EE6A21C40B2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5" name="TextBox 24">
            <a:extLst>
              <a:ext uri="{FF2B5EF4-FFF2-40B4-BE49-F238E27FC236}">
                <a16:creationId xmlns:a16="http://schemas.microsoft.com/office/drawing/2014/main" id="{9B0E48E1-C592-03EF-85E9-8D15C48A9B23}"/>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FA42F64C-934C-104B-6AC7-096F691F5648}"/>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8696866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4638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pic>
        <p:nvPicPr>
          <p:cNvPr id="28" name="Picture 27">
            <a:extLst>
              <a:ext uri="{FF2B5EF4-FFF2-40B4-BE49-F238E27FC236}">
                <a16:creationId xmlns:a16="http://schemas.microsoft.com/office/drawing/2014/main" id="{E5B7EB14-87A7-11E3-4F1E-1E8381F0F6EF}"/>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0F27D979-BE65-06FD-023E-F7A3C642A0E0}"/>
              </a:ext>
            </a:extLst>
          </p:cNvPr>
          <p:cNvGrpSpPr/>
          <p:nvPr userDrawn="1"/>
        </p:nvGrpSpPr>
        <p:grpSpPr>
          <a:xfrm>
            <a:off x="1673310" y="5680514"/>
            <a:ext cx="883045" cy="161966"/>
            <a:chOff x="7906823" y="3619162"/>
            <a:chExt cx="883045" cy="161966"/>
          </a:xfrm>
          <a:solidFill>
            <a:schemeClr val="tx2"/>
          </a:solidFill>
        </p:grpSpPr>
        <p:sp>
          <p:nvSpPr>
            <p:cNvPr id="29" name="Freeform 12">
              <a:extLst>
                <a:ext uri="{FF2B5EF4-FFF2-40B4-BE49-F238E27FC236}">
                  <a16:creationId xmlns:a16="http://schemas.microsoft.com/office/drawing/2014/main" id="{C163B9EC-D897-5F9F-302B-0558F7936C18}"/>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A5782D74-4A6A-02A0-3DAA-A41EB7223AA4}"/>
                </a:ext>
              </a:extLst>
            </p:cNvPr>
            <p:cNvGrpSpPr>
              <a:grpSpLocks noChangeAspect="1"/>
            </p:cNvGrpSpPr>
            <p:nvPr/>
          </p:nvGrpSpPr>
          <p:grpSpPr bwMode="gray">
            <a:xfrm>
              <a:off x="8147208" y="3631565"/>
              <a:ext cx="138792" cy="137160"/>
              <a:chOff x="3331" y="1656"/>
              <a:chExt cx="1020" cy="1008"/>
            </a:xfrm>
            <a:grpFill/>
          </p:grpSpPr>
          <p:sp>
            <p:nvSpPr>
              <p:cNvPr id="33" name="Freeform 6">
                <a:extLst>
                  <a:ext uri="{FF2B5EF4-FFF2-40B4-BE49-F238E27FC236}">
                    <a16:creationId xmlns:a16="http://schemas.microsoft.com/office/drawing/2014/main" id="{6978AF0B-03AE-DBE3-8CF7-D7BC42516B7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58C79AB4-458B-039B-14C2-5C572AECFD9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1" name="Graphic 30">
              <a:extLst>
                <a:ext uri="{FF2B5EF4-FFF2-40B4-BE49-F238E27FC236}">
                  <a16:creationId xmlns:a16="http://schemas.microsoft.com/office/drawing/2014/main" id="{E6985FE9-3B55-32D4-DF37-ED6019EB5CC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2" name="Graphic 31">
              <a:extLst>
                <a:ext uri="{FF2B5EF4-FFF2-40B4-BE49-F238E27FC236}">
                  <a16:creationId xmlns:a16="http://schemas.microsoft.com/office/drawing/2014/main" id="{28547C7B-FA91-CCDC-834E-0488679F4E4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FFDBC82C-7176-8B19-35BC-20C22280C2D0}"/>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765F7F8A-FDA6-22FB-4B14-11C419F056AA}"/>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7932404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598516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7" y="5687930"/>
            <a:ext cx="332735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DFE0751D-9153-C8C6-C2ED-D7BF2532ABB2}"/>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9" name="Group 18">
            <a:extLst>
              <a:ext uri="{FF2B5EF4-FFF2-40B4-BE49-F238E27FC236}">
                <a16:creationId xmlns:a16="http://schemas.microsoft.com/office/drawing/2014/main" id="{8FE969D9-7157-36FE-CF65-33E551BE3900}"/>
              </a:ext>
            </a:extLst>
          </p:cNvPr>
          <p:cNvGrpSpPr/>
          <p:nvPr userDrawn="1"/>
        </p:nvGrpSpPr>
        <p:grpSpPr>
          <a:xfrm>
            <a:off x="1673310" y="5680514"/>
            <a:ext cx="883045" cy="161966"/>
            <a:chOff x="7906823" y="3619162"/>
            <a:chExt cx="883045" cy="161966"/>
          </a:xfrm>
        </p:grpSpPr>
        <p:sp>
          <p:nvSpPr>
            <p:cNvPr id="20" name="Freeform 12">
              <a:extLst>
                <a:ext uri="{FF2B5EF4-FFF2-40B4-BE49-F238E27FC236}">
                  <a16:creationId xmlns:a16="http://schemas.microsoft.com/office/drawing/2014/main" id="{BBC80F60-F568-0B31-EAA1-4F378517F5E9}"/>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40AF7CF7-57EE-E106-4454-AB60F08097D8}"/>
                </a:ext>
              </a:extLst>
            </p:cNvPr>
            <p:cNvGrpSpPr>
              <a:grpSpLocks noChangeAspect="1"/>
            </p:cNvGrpSpPr>
            <p:nvPr/>
          </p:nvGrpSpPr>
          <p:grpSpPr bwMode="gray">
            <a:xfrm>
              <a:off x="8147208" y="3631565"/>
              <a:ext cx="138792" cy="137160"/>
              <a:chOff x="3331" y="1656"/>
              <a:chExt cx="1020" cy="1008"/>
            </a:xfrm>
            <a:solidFill>
              <a:schemeClr val="bg1"/>
            </a:solidFill>
          </p:grpSpPr>
          <p:sp>
            <p:nvSpPr>
              <p:cNvPr id="28" name="Freeform 6">
                <a:extLst>
                  <a:ext uri="{FF2B5EF4-FFF2-40B4-BE49-F238E27FC236}">
                    <a16:creationId xmlns:a16="http://schemas.microsoft.com/office/drawing/2014/main" id="{CD1B5FC6-C922-EF71-078B-9ABA8C5DD3B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0AA5E281-185F-E9ED-4F46-B94C425FF2A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5CE00529-A4FA-8A31-D759-541F4EE6F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4585B54E-8D9E-ACBD-0D12-EE21A0294D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6" name="TextBox 25">
            <a:extLst>
              <a:ext uri="{FF2B5EF4-FFF2-40B4-BE49-F238E27FC236}">
                <a16:creationId xmlns:a16="http://schemas.microsoft.com/office/drawing/2014/main" id="{50BC99B3-5B0A-7B43-408D-E0845A61AA4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13965EF0-1EDF-3A1A-D27B-DC74058E638C}"/>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163503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7" y="5687930"/>
            <a:ext cx="338450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494AB793-75DE-5E86-A56E-CA01A7C0D557}"/>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D0842190-8CAB-FD82-628A-C1942D3A3410}"/>
              </a:ext>
            </a:extLst>
          </p:cNvPr>
          <p:cNvGrpSpPr/>
          <p:nvPr userDrawn="1"/>
        </p:nvGrpSpPr>
        <p:grpSpPr>
          <a:xfrm>
            <a:off x="1673310" y="5680514"/>
            <a:ext cx="883045" cy="161966"/>
            <a:chOff x="7906823" y="3619162"/>
            <a:chExt cx="883045" cy="161966"/>
          </a:xfrm>
        </p:grpSpPr>
        <p:sp>
          <p:nvSpPr>
            <p:cNvPr id="28" name="Freeform 12">
              <a:extLst>
                <a:ext uri="{FF2B5EF4-FFF2-40B4-BE49-F238E27FC236}">
                  <a16:creationId xmlns:a16="http://schemas.microsoft.com/office/drawing/2014/main" id="{19B21F0A-F994-5C2D-F873-B45653E36C61}"/>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D77282F0-3CD1-3E1B-22D9-D5EFCB20D40B}"/>
                </a:ext>
              </a:extLst>
            </p:cNvPr>
            <p:cNvGrpSpPr>
              <a:grpSpLocks noChangeAspect="1"/>
            </p:cNvGrpSpPr>
            <p:nvPr/>
          </p:nvGrpSpPr>
          <p:grpSpPr bwMode="gray">
            <a:xfrm>
              <a:off x="8147208" y="3631565"/>
              <a:ext cx="138792" cy="137160"/>
              <a:chOff x="3331" y="1656"/>
              <a:chExt cx="1020" cy="1008"/>
            </a:xfrm>
            <a:solidFill>
              <a:schemeClr val="bg1"/>
            </a:solidFill>
          </p:grpSpPr>
          <p:sp>
            <p:nvSpPr>
              <p:cNvPr id="32" name="Freeform 6">
                <a:extLst>
                  <a:ext uri="{FF2B5EF4-FFF2-40B4-BE49-F238E27FC236}">
                    <a16:creationId xmlns:a16="http://schemas.microsoft.com/office/drawing/2014/main" id="{C9239764-E65B-45BF-9512-143E99AEE1C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3" name="Freeform 7">
                <a:extLst>
                  <a:ext uri="{FF2B5EF4-FFF2-40B4-BE49-F238E27FC236}">
                    <a16:creationId xmlns:a16="http://schemas.microsoft.com/office/drawing/2014/main" id="{48609ABF-3C53-81B1-8760-86856FCDBF14}"/>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0" name="Graphic 29">
              <a:extLst>
                <a:ext uri="{FF2B5EF4-FFF2-40B4-BE49-F238E27FC236}">
                  <a16:creationId xmlns:a16="http://schemas.microsoft.com/office/drawing/2014/main" id="{D2BF707D-59DB-19D8-8631-18041ADDC34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1" name="Graphic 30">
              <a:extLst>
                <a:ext uri="{FF2B5EF4-FFF2-40B4-BE49-F238E27FC236}">
                  <a16:creationId xmlns:a16="http://schemas.microsoft.com/office/drawing/2014/main" id="{0AD6C70E-BC0B-B9C1-FE36-1D75F33CF81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8B6C1807-AC8B-D652-8E27-CC75B39B819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D1E971C6-4D25-8F25-DA59-7BE987162399}"/>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2733980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2">
            <a:extLst>
              <a:ext uri="{FF2B5EF4-FFF2-40B4-BE49-F238E27FC236}">
                <a16:creationId xmlns:a16="http://schemas.microsoft.com/office/drawing/2014/main" id="{F2A0A6C3-586B-495E-8BAE-041FF91BA7A6}"/>
              </a:ext>
            </a:extLst>
          </p:cNvPr>
          <p:cNvSpPr>
            <a:spLocks noGrp="1"/>
          </p:cNvSpPr>
          <p:nvPr>
            <p:ph type="title"/>
          </p:nvPr>
        </p:nvSpPr>
        <p:spPr/>
        <p:txBody>
          <a:bodyPr anchor="t" anchorCtr="0"/>
          <a:lstStyle/>
          <a:p>
            <a:r>
              <a:rPr lang="en-US"/>
              <a:t>Click to edit Master title style</a:t>
            </a:r>
          </a:p>
        </p:txBody>
      </p:sp>
    </p:spTree>
    <p:extLst>
      <p:ext uri="{BB962C8B-B14F-4D97-AF65-F5344CB8AC3E}">
        <p14:creationId xmlns:p14="http://schemas.microsoft.com/office/powerpoint/2010/main" val="994991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4188" y="1719072"/>
            <a:ext cx="11190585"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IEEE CSCN 2023 - Panel</a:t>
            </a:r>
          </a:p>
        </p:txBody>
      </p:sp>
    </p:spTree>
    <p:extLst>
      <p:ext uri="{BB962C8B-B14F-4D97-AF65-F5344CB8AC3E}">
        <p14:creationId xmlns:p14="http://schemas.microsoft.com/office/powerpoint/2010/main" val="708985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7">
            <a:extLst>
              <a:ext uri="{FF2B5EF4-FFF2-40B4-BE49-F238E27FC236}">
                <a16:creationId xmlns:a16="http://schemas.microsoft.com/office/drawing/2014/main" id="{37B08324-3A4C-004B-9CA0-E0D70A0B6917}"/>
              </a:ext>
            </a:extLst>
          </p:cNvPr>
          <p:cNvSpPr>
            <a:spLocks noGrp="1"/>
          </p:cNvSpPr>
          <p:nvPr>
            <p:ph type="body" sz="quarter" idx="12"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121876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2" name="Text Placeholder 7">
            <a:extLst>
              <a:ext uri="{FF2B5EF4-FFF2-40B4-BE49-F238E27FC236}">
                <a16:creationId xmlns:a16="http://schemas.microsoft.com/office/drawing/2014/main" id="{69DEBC16-9BD4-454D-8EE3-B7C3B80663CC}"/>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4" name="Text Placeholder 7">
            <a:extLst>
              <a:ext uri="{FF2B5EF4-FFF2-40B4-BE49-F238E27FC236}">
                <a16:creationId xmlns:a16="http://schemas.microsoft.com/office/drawing/2014/main" id="{33967FE1-1B3C-5549-9183-2F0C6DAA113F}"/>
              </a:ext>
            </a:extLst>
          </p:cNvPr>
          <p:cNvSpPr>
            <a:spLocks noGrp="1"/>
          </p:cNvSpPr>
          <p:nvPr>
            <p:ph type="body" sz="quarter" idx="12"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5" name="Text Placeholder 5">
            <a:extLst>
              <a:ext uri="{FF2B5EF4-FFF2-40B4-BE49-F238E27FC236}">
                <a16:creationId xmlns:a16="http://schemas.microsoft.com/office/drawing/2014/main" id="{7248B14A-92AB-5E43-BA1E-7830EF5C143C}"/>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9" name="Title 2">
            <a:extLst>
              <a:ext uri="{FF2B5EF4-FFF2-40B4-BE49-F238E27FC236}">
                <a16:creationId xmlns:a16="http://schemas.microsoft.com/office/drawing/2014/main" id="{DB463463-916C-494D-B590-7545E418D49B}"/>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20" name="Freeform 5">
            <a:extLst>
              <a:ext uri="{FF2B5EF4-FFF2-40B4-BE49-F238E27FC236}">
                <a16:creationId xmlns:a16="http://schemas.microsoft.com/office/drawing/2014/main" id="{CE9B043A-C215-144F-BD44-72F31AD5FDA7}"/>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722322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5" name="Text Placeholder 7">
            <a:extLst>
              <a:ext uri="{FF2B5EF4-FFF2-40B4-BE49-F238E27FC236}">
                <a16:creationId xmlns:a16="http://schemas.microsoft.com/office/drawing/2014/main" id="{6C12BB6A-724F-E64E-8EA8-411D8FEEC9EA}"/>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1"/>
                </a:solidFill>
              </a:defRPr>
            </a:lvl1pPr>
            <a:lvl2pPr marL="0" indent="0">
              <a:lnSpc>
                <a:spcPct val="96000"/>
              </a:lnSpc>
              <a:spcBef>
                <a:spcPts val="0"/>
              </a:spcBef>
              <a:buFont typeface="Microsoft Sans Serif" panose="020B0604020202020204" pitchFamily="34" charset="0"/>
              <a:buNone/>
              <a:defRPr sz="16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7" name="Text Placeholder 7">
            <a:extLst>
              <a:ext uri="{FF2B5EF4-FFF2-40B4-BE49-F238E27FC236}">
                <a16:creationId xmlns:a16="http://schemas.microsoft.com/office/drawing/2014/main" id="{03A04602-51B2-E840-8D1D-68ED772BCA35}"/>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8" name="Text Placeholder 5">
            <a:extLst>
              <a:ext uri="{FF2B5EF4-FFF2-40B4-BE49-F238E27FC236}">
                <a16:creationId xmlns:a16="http://schemas.microsoft.com/office/drawing/2014/main" id="{D5BA118B-EED7-7B4D-90CD-2A2D0C3BF706}"/>
              </a:ext>
            </a:extLst>
          </p:cNvPr>
          <p:cNvSpPr>
            <a:spLocks noGrp="1"/>
          </p:cNvSpPr>
          <p:nvPr>
            <p:ph type="body" sz="quarter" idx="13" hasCustomPrompt="1"/>
          </p:nvPr>
        </p:nvSpPr>
        <p:spPr bwMode="gray">
          <a:xfrm>
            <a:off x="9448800" y="399994"/>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30" name="Freeform 5">
            <a:extLst>
              <a:ext uri="{FF2B5EF4-FFF2-40B4-BE49-F238E27FC236}">
                <a16:creationId xmlns:a16="http://schemas.microsoft.com/office/drawing/2014/main" id="{DEC884DB-639C-7E40-ACD5-C937BF392484}"/>
              </a:ext>
            </a:extLst>
          </p:cNvPr>
          <p:cNvSpPr>
            <a:spLocks noChangeAspect="1" noEditPoints="1"/>
          </p:cNvSpPr>
          <p:nvPr userDrawn="1"/>
        </p:nvSpPr>
        <p:spPr bwMode="black">
          <a:xfrm>
            <a:off x="479626"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1" name="Title 2">
            <a:extLst>
              <a:ext uri="{FF2B5EF4-FFF2-40B4-BE49-F238E27FC236}">
                <a16:creationId xmlns:a16="http://schemas.microsoft.com/office/drawing/2014/main" id="{1F5EA352-00FC-A54A-99DF-5E6673BE1CC2}"/>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lvl1pPr>
          </a:lstStyle>
          <a:p>
            <a:r>
              <a:rPr lang="en-US"/>
              <a:t>Click to edit Master title style</a:t>
            </a:r>
          </a:p>
        </p:txBody>
      </p:sp>
    </p:spTree>
    <p:extLst>
      <p:ext uri="{BB962C8B-B14F-4D97-AF65-F5344CB8AC3E}">
        <p14:creationId xmlns:p14="http://schemas.microsoft.com/office/powerpoint/2010/main" val="2054243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36" name="Freeform 5">
            <a:extLst>
              <a:ext uri="{FF2B5EF4-FFF2-40B4-BE49-F238E27FC236}">
                <a16:creationId xmlns:a16="http://schemas.microsoft.com/office/drawing/2014/main" id="{84131552-8E13-1043-B1A2-98D53571B50E}"/>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2" name="Text Placeholder 7">
            <a:extLst>
              <a:ext uri="{FF2B5EF4-FFF2-40B4-BE49-F238E27FC236}">
                <a16:creationId xmlns:a16="http://schemas.microsoft.com/office/drawing/2014/main" id="{CDDC462B-0FBB-8844-8879-71C453522BA5}"/>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33" name="Text Placeholder 7">
            <a:extLst>
              <a:ext uri="{FF2B5EF4-FFF2-40B4-BE49-F238E27FC236}">
                <a16:creationId xmlns:a16="http://schemas.microsoft.com/office/drawing/2014/main" id="{C2BD9332-77BD-8349-8678-A7AFC520FC09}"/>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4" name="Text Placeholder 5">
            <a:extLst>
              <a:ext uri="{FF2B5EF4-FFF2-40B4-BE49-F238E27FC236}">
                <a16:creationId xmlns:a16="http://schemas.microsoft.com/office/drawing/2014/main" id="{E84EDDFA-1A53-5F4F-B5DD-AE2CE45E4923}"/>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43" name="Title 2">
            <a:extLst>
              <a:ext uri="{FF2B5EF4-FFF2-40B4-BE49-F238E27FC236}">
                <a16:creationId xmlns:a16="http://schemas.microsoft.com/office/drawing/2014/main" id="{BEC78C30-CD3A-7045-9862-48AA39785678}"/>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745076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 name="Text Placeholder 7">
            <a:extLst>
              <a:ext uri="{FF2B5EF4-FFF2-40B4-BE49-F238E27FC236}">
                <a16:creationId xmlns:a16="http://schemas.microsoft.com/office/drawing/2014/main" id="{F56A4E93-6A6C-754C-BCEE-724589DB9EEF}"/>
              </a:ext>
            </a:extLst>
          </p:cNvPr>
          <p:cNvSpPr>
            <a:spLocks noGrp="1"/>
          </p:cNvSpPr>
          <p:nvPr>
            <p:ph type="body" sz="quarter" idx="10" hasCustomPrompt="1"/>
          </p:nvPr>
        </p:nvSpPr>
        <p:spPr bwMode="gray">
          <a:xfrm>
            <a:off x="495299" y="4195085"/>
            <a:ext cx="643624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2" name="Text Placeholder 7">
            <a:extLst>
              <a:ext uri="{FF2B5EF4-FFF2-40B4-BE49-F238E27FC236}">
                <a16:creationId xmlns:a16="http://schemas.microsoft.com/office/drawing/2014/main" id="{D6766CD7-D0E2-6E47-A27D-822ABCFC97FB}"/>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3" name="Text Placeholder 5">
            <a:extLst>
              <a:ext uri="{FF2B5EF4-FFF2-40B4-BE49-F238E27FC236}">
                <a16:creationId xmlns:a16="http://schemas.microsoft.com/office/drawing/2014/main" id="{5DBE9C50-FD3A-6148-ABEA-7CF92B207E40}"/>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25" name="Freeform 5">
            <a:extLst>
              <a:ext uri="{FF2B5EF4-FFF2-40B4-BE49-F238E27FC236}">
                <a16:creationId xmlns:a16="http://schemas.microsoft.com/office/drawing/2014/main" id="{E963D917-F9E8-EA40-876A-388D863F6543}"/>
              </a:ext>
            </a:extLst>
          </p:cNvPr>
          <p:cNvSpPr>
            <a:spLocks noChangeAspect="1" noEditPoints="1"/>
          </p:cNvSpPr>
          <p:nvPr userDrawn="1"/>
        </p:nvSpPr>
        <p:spPr bwMode="black">
          <a:xfrm>
            <a:off x="485389"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itle 2">
            <a:extLst>
              <a:ext uri="{FF2B5EF4-FFF2-40B4-BE49-F238E27FC236}">
                <a16:creationId xmlns:a16="http://schemas.microsoft.com/office/drawing/2014/main" id="{10ACB630-243E-B34B-AED6-CB7007059052}"/>
              </a:ext>
            </a:extLst>
          </p:cNvPr>
          <p:cNvSpPr>
            <a:spLocks noGrp="1"/>
          </p:cNvSpPr>
          <p:nvPr>
            <p:ph type="title"/>
          </p:nvPr>
        </p:nvSpPr>
        <p:spPr bwMode="gray">
          <a:xfrm>
            <a:off x="431638" y="2631736"/>
            <a:ext cx="6499906" cy="1445909"/>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897487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 name="Text Placeholder 7">
            <a:extLst>
              <a:ext uri="{FF2B5EF4-FFF2-40B4-BE49-F238E27FC236}">
                <a16:creationId xmlns:a16="http://schemas.microsoft.com/office/drawing/2014/main" id="{33E6EF21-6657-254C-A83D-13CF96B4D619}"/>
              </a:ext>
            </a:extLst>
          </p:cNvPr>
          <p:cNvSpPr>
            <a:spLocks noGrp="1"/>
          </p:cNvSpPr>
          <p:nvPr>
            <p:ph type="body" sz="quarter" idx="10" hasCustomPrompt="1"/>
          </p:nvPr>
        </p:nvSpPr>
        <p:spPr bwMode="gray">
          <a:xfrm>
            <a:off x="495300" y="4195085"/>
            <a:ext cx="6438502"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2" name="Text Placeholder 7">
            <a:extLst>
              <a:ext uri="{FF2B5EF4-FFF2-40B4-BE49-F238E27FC236}">
                <a16:creationId xmlns:a16="http://schemas.microsoft.com/office/drawing/2014/main" id="{23065A3A-04D6-8341-9C14-E05130468E9D}"/>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3" name="Text Placeholder 5">
            <a:extLst>
              <a:ext uri="{FF2B5EF4-FFF2-40B4-BE49-F238E27FC236}">
                <a16:creationId xmlns:a16="http://schemas.microsoft.com/office/drawing/2014/main" id="{52610741-1EB2-134D-BA32-8F6910E27016}"/>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25" name="Freeform 5">
            <a:extLst>
              <a:ext uri="{FF2B5EF4-FFF2-40B4-BE49-F238E27FC236}">
                <a16:creationId xmlns:a16="http://schemas.microsoft.com/office/drawing/2014/main" id="{90E8715B-7584-B442-B3F1-B9CE75D38491}"/>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itle 2">
            <a:extLst>
              <a:ext uri="{FF2B5EF4-FFF2-40B4-BE49-F238E27FC236}">
                <a16:creationId xmlns:a16="http://schemas.microsoft.com/office/drawing/2014/main" id="{33856996-3DB2-0945-A715-5C6BAA035C9B}"/>
              </a:ext>
            </a:extLst>
          </p:cNvPr>
          <p:cNvSpPr>
            <a:spLocks noGrp="1"/>
          </p:cNvSpPr>
          <p:nvPr>
            <p:ph type="title"/>
          </p:nvPr>
        </p:nvSpPr>
        <p:spPr bwMode="gray">
          <a:xfrm>
            <a:off x="431638" y="2631736"/>
            <a:ext cx="6502163" cy="1445909"/>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280745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966540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useBgFill="1">
        <p:nvSpPr>
          <p:cNvPr id="6" name="TextBox 5">
            <a:extLst>
              <a:ext uri="{FF2B5EF4-FFF2-40B4-BE49-F238E27FC236}">
                <a16:creationId xmlns:a16="http://schemas.microsoft.com/office/drawing/2014/main" id="{2FC6C89C-1D70-4F5D-B038-9C7BF9061033}"/>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0" name="Title 2">
            <a:extLst>
              <a:ext uri="{FF2B5EF4-FFF2-40B4-BE49-F238E27FC236}">
                <a16:creationId xmlns:a16="http://schemas.microsoft.com/office/drawing/2014/main" id="{6A179FD6-6A24-FA49-B601-7D1786FDCE4C}"/>
              </a:ext>
            </a:extLst>
          </p:cNvPr>
          <p:cNvSpPr>
            <a:spLocks noGrp="1"/>
          </p:cNvSpPr>
          <p:nvPr>
            <p:ph type="title"/>
          </p:nvPr>
        </p:nvSpPr>
        <p:spPr>
          <a:xfrm>
            <a:off x="475488" y="410109"/>
            <a:ext cx="6446012" cy="116314"/>
          </a:xfrm>
        </p:spPr>
        <p:txBody>
          <a:bodyPr wrap="square">
            <a:spAutoFit/>
          </a:bodyPr>
          <a:lstStyle>
            <a:lvl1pPr>
              <a:defRPr sz="900">
                <a:solidFill>
                  <a:schemeClr val="bg1"/>
                </a:solidFill>
              </a:defRPr>
            </a:lvl1pPr>
          </a:lstStyle>
          <a:p>
            <a:r>
              <a:rPr lang="en-US"/>
              <a:t>Click to edit Master title style</a:t>
            </a:r>
          </a:p>
        </p:txBody>
      </p:sp>
      <p:sp>
        <p:nvSpPr>
          <p:cNvPr id="11" name="Rectangle 10">
            <a:extLst>
              <a:ext uri="{FF2B5EF4-FFF2-40B4-BE49-F238E27FC236}">
                <a16:creationId xmlns:a16="http://schemas.microsoft.com/office/drawing/2014/main" id="{C26E7192-D05A-A84B-A637-2C7DB3E4BB16}"/>
              </a:ext>
            </a:extLst>
          </p:cNvPr>
          <p:cNvSpPr/>
          <p:nvPr userDrawn="1"/>
        </p:nvSpPr>
        <p:spPr>
          <a:xfrm>
            <a:off x="135925" y="0"/>
            <a:ext cx="8600303" cy="7166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8" name="Title 2">
            <a:extLst>
              <a:ext uri="{FF2B5EF4-FFF2-40B4-BE49-F238E27FC236}">
                <a16:creationId xmlns:a16="http://schemas.microsoft.com/office/drawing/2014/main" id="{D434BB03-9D1D-C54F-B883-24FA93BA9D9D}"/>
              </a:ext>
            </a:extLst>
          </p:cNvPr>
          <p:cNvSpPr txBox="1">
            <a:spLocks/>
          </p:cNvSpPr>
          <p:nvPr userDrawn="1"/>
        </p:nvSpPr>
        <p:spPr>
          <a:xfrm>
            <a:off x="0" y="-77468"/>
            <a:ext cx="6446012" cy="12952"/>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100" kern="1200" baseline="0">
                <a:solidFill>
                  <a:schemeClr val="accent1">
                    <a:alpha val="0"/>
                  </a:schemeClr>
                </a:solidFill>
                <a:latin typeface="+mj-lt"/>
                <a:ea typeface="+mj-ea"/>
                <a:cs typeface="+mj-cs"/>
              </a:defRPr>
            </a:lvl1pPr>
          </a:lstStyle>
          <a:p>
            <a:r>
              <a:rPr lang="en-US"/>
              <a:t>Click to edit Master title style</a:t>
            </a:r>
          </a:p>
        </p:txBody>
      </p:sp>
    </p:spTree>
    <p:extLst>
      <p:ext uri="{BB962C8B-B14F-4D97-AF65-F5344CB8AC3E}">
        <p14:creationId xmlns:p14="http://schemas.microsoft.com/office/powerpoint/2010/main" val="592377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useBgFill="1">
        <p:nvSpPr>
          <p:cNvPr id="6" name="TextBox 5">
            <a:extLst>
              <a:ext uri="{FF2B5EF4-FFF2-40B4-BE49-F238E27FC236}">
                <a16:creationId xmlns:a16="http://schemas.microsoft.com/office/drawing/2014/main" id="{626BC24E-198C-4C78-BF16-5AEB0E45F0A8}"/>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8" name="Title 2">
            <a:extLst>
              <a:ext uri="{FF2B5EF4-FFF2-40B4-BE49-F238E27FC236}">
                <a16:creationId xmlns:a16="http://schemas.microsoft.com/office/drawing/2014/main" id="{1CE2238F-163E-5B4C-949D-7C8600BB3BD1}"/>
              </a:ext>
            </a:extLst>
          </p:cNvPr>
          <p:cNvSpPr>
            <a:spLocks noGrp="1"/>
          </p:cNvSpPr>
          <p:nvPr>
            <p:ph type="title"/>
          </p:nvPr>
        </p:nvSpPr>
        <p:spPr>
          <a:xfrm>
            <a:off x="0" y="-77468"/>
            <a:ext cx="6446012" cy="12952"/>
          </a:xfrm>
        </p:spPr>
        <p:txBody>
          <a:bodyPr wrap="square">
            <a:spAutoFit/>
          </a:bodyPr>
          <a:lstStyle>
            <a:lvl1pPr>
              <a:defRPr sz="100">
                <a:solidFill>
                  <a:schemeClr val="accent1">
                    <a:alpha val="0"/>
                  </a:schemeClr>
                </a:solidFill>
              </a:defRPr>
            </a:lvl1pPr>
          </a:lstStyle>
          <a:p>
            <a:r>
              <a:rPr lang="en-US"/>
              <a:t>Click to edit Master title style</a:t>
            </a:r>
          </a:p>
        </p:txBody>
      </p:sp>
    </p:spTree>
    <p:extLst>
      <p:ext uri="{BB962C8B-B14F-4D97-AF65-F5344CB8AC3E}">
        <p14:creationId xmlns:p14="http://schemas.microsoft.com/office/powerpoint/2010/main" val="3140100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useBgFill="1">
        <p:nvSpPr>
          <p:cNvPr id="6" name="TextBox 5">
            <a:extLst>
              <a:ext uri="{FF2B5EF4-FFF2-40B4-BE49-F238E27FC236}">
                <a16:creationId xmlns:a16="http://schemas.microsoft.com/office/drawing/2014/main" id="{4CF73F72-C826-4990-8B8B-0C5B61B498F0}"/>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
        <p:nvSpPr>
          <p:cNvPr id="7" name="Title 2">
            <a:extLst>
              <a:ext uri="{FF2B5EF4-FFF2-40B4-BE49-F238E27FC236}">
                <a16:creationId xmlns:a16="http://schemas.microsoft.com/office/drawing/2014/main" id="{C37C98A4-8992-6B4F-ABBF-02F82EE7D12A}"/>
              </a:ext>
            </a:extLst>
          </p:cNvPr>
          <p:cNvSpPr>
            <a:spLocks noGrp="1"/>
          </p:cNvSpPr>
          <p:nvPr>
            <p:ph type="title"/>
          </p:nvPr>
        </p:nvSpPr>
        <p:spPr>
          <a:xfrm>
            <a:off x="0" y="-77468"/>
            <a:ext cx="6446012" cy="12952"/>
          </a:xfrm>
        </p:spPr>
        <p:txBody>
          <a:bodyPr wrap="square">
            <a:spAutoFit/>
          </a:bodyPr>
          <a:lstStyle>
            <a:lvl1pPr>
              <a:defRPr sz="100">
                <a:solidFill>
                  <a:schemeClr val="accent1">
                    <a:alpha val="0"/>
                  </a:schemeClr>
                </a:solidFill>
              </a:defRPr>
            </a:lvl1pPr>
          </a:lstStyle>
          <a:p>
            <a:r>
              <a:rPr lang="en-US"/>
              <a:t>Click to edit Master title style</a:t>
            </a:r>
          </a:p>
        </p:txBody>
      </p:sp>
    </p:spTree>
    <p:extLst>
      <p:ext uri="{BB962C8B-B14F-4D97-AF65-F5344CB8AC3E}">
        <p14:creationId xmlns:p14="http://schemas.microsoft.com/office/powerpoint/2010/main" val="3713927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useBgFill="1">
        <p:nvSpPr>
          <p:cNvPr id="7" name="TextBox 6">
            <a:extLst>
              <a:ext uri="{FF2B5EF4-FFF2-40B4-BE49-F238E27FC236}">
                <a16:creationId xmlns:a16="http://schemas.microsoft.com/office/drawing/2014/main" id="{AE08C0EB-4986-4E89-A205-81CB8896EF99}"/>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8" name="Title 2">
            <a:extLst>
              <a:ext uri="{FF2B5EF4-FFF2-40B4-BE49-F238E27FC236}">
                <a16:creationId xmlns:a16="http://schemas.microsoft.com/office/drawing/2014/main" id="{10186B46-CBAA-B744-8AAD-8DC77626A265}"/>
              </a:ext>
            </a:extLst>
          </p:cNvPr>
          <p:cNvSpPr>
            <a:spLocks noGrp="1"/>
          </p:cNvSpPr>
          <p:nvPr>
            <p:ph type="title"/>
          </p:nvPr>
        </p:nvSpPr>
        <p:spPr>
          <a:xfrm>
            <a:off x="475488" y="410109"/>
            <a:ext cx="6446012" cy="116314"/>
          </a:xfrm>
        </p:spPr>
        <p:txBody>
          <a:bodyPr wrap="square">
            <a:spAutoFit/>
          </a:bodyPr>
          <a:lstStyle>
            <a:lvl1pPr>
              <a:defRPr sz="900">
                <a:solidFill>
                  <a:schemeClr val="accent5"/>
                </a:solidFill>
              </a:defRPr>
            </a:lvl1pPr>
          </a:lstStyle>
          <a:p>
            <a:r>
              <a:rPr lang="en-US"/>
              <a:t>Click to edit Master title style</a:t>
            </a:r>
          </a:p>
        </p:txBody>
      </p:sp>
      <p:sp>
        <p:nvSpPr>
          <p:cNvPr id="9" name="Rectangle 8">
            <a:extLst>
              <a:ext uri="{FF2B5EF4-FFF2-40B4-BE49-F238E27FC236}">
                <a16:creationId xmlns:a16="http://schemas.microsoft.com/office/drawing/2014/main" id="{2503CAEE-75CA-D447-86F2-FDAE792F8527}"/>
              </a:ext>
            </a:extLst>
          </p:cNvPr>
          <p:cNvSpPr/>
          <p:nvPr userDrawn="1"/>
        </p:nvSpPr>
        <p:spPr>
          <a:xfrm>
            <a:off x="0" y="0"/>
            <a:ext cx="8600303" cy="7166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10" name="Title 2">
            <a:extLst>
              <a:ext uri="{FF2B5EF4-FFF2-40B4-BE49-F238E27FC236}">
                <a16:creationId xmlns:a16="http://schemas.microsoft.com/office/drawing/2014/main" id="{837816DA-0269-3846-AB18-DF6D26B37726}"/>
              </a:ext>
            </a:extLst>
          </p:cNvPr>
          <p:cNvSpPr txBox="1">
            <a:spLocks/>
          </p:cNvSpPr>
          <p:nvPr userDrawn="1"/>
        </p:nvSpPr>
        <p:spPr>
          <a:xfrm>
            <a:off x="0" y="-77468"/>
            <a:ext cx="6446012" cy="12952"/>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100" kern="1200" baseline="0">
                <a:solidFill>
                  <a:schemeClr val="accent1">
                    <a:alpha val="0"/>
                  </a:schemeClr>
                </a:solidFill>
                <a:latin typeface="+mj-lt"/>
                <a:ea typeface="+mj-ea"/>
                <a:cs typeface="+mj-cs"/>
              </a:defRPr>
            </a:lvl1pPr>
          </a:lstStyle>
          <a:p>
            <a:r>
              <a:rPr lang="en-US"/>
              <a:t>Click to edit Master title style</a:t>
            </a:r>
          </a:p>
        </p:txBody>
      </p:sp>
    </p:spTree>
    <p:extLst>
      <p:ext uri="{BB962C8B-B14F-4D97-AF65-F5344CB8AC3E}">
        <p14:creationId xmlns:p14="http://schemas.microsoft.com/office/powerpoint/2010/main" val="3433174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useBgFill="1">
        <p:nvSpPr>
          <p:cNvPr id="7" name="TextBox 6">
            <a:extLst>
              <a:ext uri="{FF2B5EF4-FFF2-40B4-BE49-F238E27FC236}">
                <a16:creationId xmlns:a16="http://schemas.microsoft.com/office/drawing/2014/main" id="{F4A2D56B-74CE-4812-B474-4A4E5382D493}"/>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itle 2">
            <a:extLst>
              <a:ext uri="{FF2B5EF4-FFF2-40B4-BE49-F238E27FC236}">
                <a16:creationId xmlns:a16="http://schemas.microsoft.com/office/drawing/2014/main" id="{7B07BF55-B8EF-E84D-9E9A-9697E7FFE5DD}"/>
              </a:ext>
            </a:extLst>
          </p:cNvPr>
          <p:cNvSpPr>
            <a:spLocks noGrp="1"/>
          </p:cNvSpPr>
          <p:nvPr>
            <p:ph type="title"/>
          </p:nvPr>
        </p:nvSpPr>
        <p:spPr>
          <a:xfrm>
            <a:off x="475488" y="410109"/>
            <a:ext cx="6446012" cy="116314"/>
          </a:xfrm>
        </p:spPr>
        <p:txBody>
          <a:bodyPr wrap="square">
            <a:spAutoFit/>
          </a:bodyPr>
          <a:lstStyle>
            <a:lvl1pPr>
              <a:defRPr sz="900">
                <a:solidFill>
                  <a:schemeClr val="tx2"/>
                </a:solidFill>
              </a:defRPr>
            </a:lvl1pPr>
          </a:lstStyle>
          <a:p>
            <a:r>
              <a:rPr lang="en-US"/>
              <a:t>Click to edit Master title style</a:t>
            </a:r>
          </a:p>
        </p:txBody>
      </p:sp>
      <p:sp>
        <p:nvSpPr>
          <p:cNvPr id="11" name="Rectangle 10">
            <a:extLst>
              <a:ext uri="{FF2B5EF4-FFF2-40B4-BE49-F238E27FC236}">
                <a16:creationId xmlns:a16="http://schemas.microsoft.com/office/drawing/2014/main" id="{3208B60E-4D9F-1E43-9A93-FAE3EB055AC9}"/>
              </a:ext>
            </a:extLst>
          </p:cNvPr>
          <p:cNvSpPr/>
          <p:nvPr userDrawn="1"/>
        </p:nvSpPr>
        <p:spPr>
          <a:xfrm>
            <a:off x="0" y="51763"/>
            <a:ext cx="8600303" cy="71669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10" name="Title 2">
            <a:extLst>
              <a:ext uri="{FF2B5EF4-FFF2-40B4-BE49-F238E27FC236}">
                <a16:creationId xmlns:a16="http://schemas.microsoft.com/office/drawing/2014/main" id="{9BAC466B-EA63-3A43-9879-873DDA7E1DE4}"/>
              </a:ext>
            </a:extLst>
          </p:cNvPr>
          <p:cNvSpPr txBox="1">
            <a:spLocks/>
          </p:cNvSpPr>
          <p:nvPr userDrawn="1"/>
        </p:nvSpPr>
        <p:spPr>
          <a:xfrm>
            <a:off x="0" y="-77468"/>
            <a:ext cx="6446012" cy="12952"/>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100" kern="1200" baseline="0">
                <a:solidFill>
                  <a:schemeClr val="accent1">
                    <a:alpha val="0"/>
                  </a:schemeClr>
                </a:solidFill>
                <a:latin typeface="+mj-lt"/>
                <a:ea typeface="+mj-ea"/>
                <a:cs typeface="+mj-cs"/>
              </a:defRPr>
            </a:lvl1pPr>
          </a:lstStyle>
          <a:p>
            <a:r>
              <a:rPr lang="en-US"/>
              <a:t>Click to edit Master title style</a:t>
            </a:r>
          </a:p>
        </p:txBody>
      </p:sp>
    </p:spTree>
    <p:extLst>
      <p:ext uri="{BB962C8B-B14F-4D97-AF65-F5344CB8AC3E}">
        <p14:creationId xmlns:p14="http://schemas.microsoft.com/office/powerpoint/2010/main" val="2220969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296388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486840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303246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90926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593530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2920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547965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232506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992258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980626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288178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487571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6733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69143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9691" cy="118174"/>
          </a:xfrm>
        </p:spPr>
        <p:txBody>
          <a:bodyPr/>
          <a:lstStyle>
            <a:lvl1pPr>
              <a:defRPr>
                <a:solidFill>
                  <a:schemeClr val="accent6">
                    <a:lumMod val="75000"/>
                  </a:schemeClr>
                </a:solidFill>
              </a:defRPr>
            </a:lvl1pPr>
          </a:lstStyle>
          <a:p>
            <a:r>
              <a:rPr lang="en-US"/>
              <a:t>IEEE CSCN 2023 - Panel</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18063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77775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75736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35970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402790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1740477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376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480131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3046743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287977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631175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451540"/>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83296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451540"/>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6119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r>
              <a:rPr lang="en-US"/>
              <a:t>IEEE CSCN 2023 - Panel</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71579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45154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3608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45154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4674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45154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00467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02857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19708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90304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03032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8652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r>
              <a:rPr lang="en-US"/>
              <a:t>IEEE CSCN 2023 - Panel</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81020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85247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60872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06050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571015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709185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98511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5833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785255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90769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9270191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275551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6902223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16302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7444032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Image Lef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C532640C-F756-48FB-A017-E49C7E3579AF}"/>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845767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6C981614-3A9F-4B53-BAAA-DD7796E9BAEF}"/>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220905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7AE0A8-FE50-48B6-86EF-D0AACFA71D26}"/>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3784034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78A956CD-4FD5-457A-8C87-8ED1BAA91A97}"/>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Tree>
    <p:extLst>
      <p:ext uri="{BB962C8B-B14F-4D97-AF65-F5344CB8AC3E}">
        <p14:creationId xmlns:p14="http://schemas.microsoft.com/office/powerpoint/2010/main" val="1765307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399220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726766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280221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468617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961974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992430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70594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318525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828884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115888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100043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974928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796237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951529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778151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9926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812506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738741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useBgFill="1">
        <p:nvSpPr>
          <p:cNvPr id="7" name="TextBox 6">
            <a:extLst>
              <a:ext uri="{FF2B5EF4-FFF2-40B4-BE49-F238E27FC236}">
                <a16:creationId xmlns:a16="http://schemas.microsoft.com/office/drawing/2014/main" id="{54638413-D70F-4C82-943A-883DC7EE381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436972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C6A32BF6-92C8-4C58-84FE-3471A39CCB3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601911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useBgFill="1">
        <p:nvSpPr>
          <p:cNvPr id="7" name="TextBox 6">
            <a:extLst>
              <a:ext uri="{FF2B5EF4-FFF2-40B4-BE49-F238E27FC236}">
                <a16:creationId xmlns:a16="http://schemas.microsoft.com/office/drawing/2014/main" id="{A839D361-70C4-4B18-90C2-B20B18408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21342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7CE32B64-C251-4C4C-A56C-B92D3C6A25F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581286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AA4728B9-36CC-4C38-86C2-33658162EEF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467268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F603D9F3-6FA5-469F-9181-86CC97E8974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174021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3841F9B5-F853-4C20-BCF8-7D15B54BF83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215349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C0846825-3B82-433C-A5FE-F64843A6F77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504022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823BF95D-7718-4DE0-9AC8-CE8121ED2C7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505070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3758297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3956531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BDE28682-BC81-4484-9601-E7A0639BC8C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757115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useBgFill="1">
        <p:nvSpPr>
          <p:cNvPr id="13" name="TextBox 12">
            <a:extLst>
              <a:ext uri="{FF2B5EF4-FFF2-40B4-BE49-F238E27FC236}">
                <a16:creationId xmlns:a16="http://schemas.microsoft.com/office/drawing/2014/main" id="{3A8F2B27-586E-4B2D-8242-71C53099480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705894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useBgFill="1">
        <p:nvSpPr>
          <p:cNvPr id="14" name="TextBox 13">
            <a:extLst>
              <a:ext uri="{FF2B5EF4-FFF2-40B4-BE49-F238E27FC236}">
                <a16:creationId xmlns:a16="http://schemas.microsoft.com/office/drawing/2014/main" id="{B4FBE8A2-5219-448C-AEDC-F83A3DE4E14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781645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useBgFill="1">
        <p:nvSpPr>
          <p:cNvPr id="10" name="TextBox 9">
            <a:extLst>
              <a:ext uri="{FF2B5EF4-FFF2-40B4-BE49-F238E27FC236}">
                <a16:creationId xmlns:a16="http://schemas.microsoft.com/office/drawing/2014/main" id="{A2C34631-9124-4E94-91D3-2DDEDA0C5F2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794537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useBgFill="1">
        <p:nvSpPr>
          <p:cNvPr id="15" name="TextBox 14">
            <a:extLst>
              <a:ext uri="{FF2B5EF4-FFF2-40B4-BE49-F238E27FC236}">
                <a16:creationId xmlns:a16="http://schemas.microsoft.com/office/drawing/2014/main" id="{8F3FC196-68A8-4CB6-B2DE-6754201786A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929527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useBgFill="1">
        <p:nvSpPr>
          <p:cNvPr id="14" name="TextBox 13">
            <a:extLst>
              <a:ext uri="{FF2B5EF4-FFF2-40B4-BE49-F238E27FC236}">
                <a16:creationId xmlns:a16="http://schemas.microsoft.com/office/drawing/2014/main" id="{8D626992-2D20-4811-BB9A-D4BF0A7306DF}"/>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575022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grpSp>
        <p:nvGrpSpPr>
          <p:cNvPr id="2" name="Group 1">
            <a:extLst>
              <a:ext uri="{FF2B5EF4-FFF2-40B4-BE49-F238E27FC236}">
                <a16:creationId xmlns:a16="http://schemas.microsoft.com/office/drawing/2014/main" id="{7C0142B2-8998-4B19-BDF0-5AF09656235C}"/>
              </a:ext>
            </a:extLst>
          </p:cNvPr>
          <p:cNvGrpSpPr/>
          <p:nvPr userDrawn="1"/>
        </p:nvGrpSpPr>
        <p:grpSpPr>
          <a:xfrm>
            <a:off x="1710812" y="5691942"/>
            <a:ext cx="1033211" cy="138016"/>
            <a:chOff x="1710812" y="5691942"/>
            <a:chExt cx="1033211" cy="138016"/>
          </a:xfrm>
        </p:grpSpPr>
        <p:grpSp>
          <p:nvGrpSpPr>
            <p:cNvPr id="17" name="Group 16">
              <a:extLst>
                <a:ext uri="{FF2B5EF4-FFF2-40B4-BE49-F238E27FC236}">
                  <a16:creationId xmlns:a16="http://schemas.microsoft.com/office/drawing/2014/main" id="{0F5CC2B1-2B3E-4DE3-9DC3-75DB78D92530}"/>
                </a:ext>
              </a:extLst>
            </p:cNvPr>
            <p:cNvGrpSpPr/>
            <p:nvPr userDrawn="1"/>
          </p:nvGrpSpPr>
          <p:grpSpPr>
            <a:xfrm>
              <a:off x="1710812" y="5691942"/>
              <a:ext cx="775494" cy="138016"/>
              <a:chOff x="1631429" y="2378044"/>
              <a:chExt cx="937502" cy="166848"/>
            </a:xfrm>
            <a:solidFill>
              <a:schemeClr val="tx2"/>
            </a:solidFill>
          </p:grpSpPr>
          <p:sp>
            <p:nvSpPr>
              <p:cNvPr id="27" name="Freeform 12">
                <a:extLst>
                  <a:ext uri="{FF2B5EF4-FFF2-40B4-BE49-F238E27FC236}">
                    <a16:creationId xmlns:a16="http://schemas.microsoft.com/office/drawing/2014/main" id="{56E0C2D1-ED73-4768-9F82-A394F934E46D}"/>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8" name="Group 5">
                <a:extLst>
                  <a:ext uri="{FF2B5EF4-FFF2-40B4-BE49-F238E27FC236}">
                    <a16:creationId xmlns:a16="http://schemas.microsoft.com/office/drawing/2014/main" id="{2B809575-EA50-4BF2-9A92-8F6FB6145996}"/>
                  </a:ext>
                </a:extLst>
              </p:cNvPr>
              <p:cNvGrpSpPr>
                <a:grpSpLocks noChangeAspect="1"/>
              </p:cNvGrpSpPr>
              <p:nvPr/>
            </p:nvGrpSpPr>
            <p:grpSpPr bwMode="gray">
              <a:xfrm>
                <a:off x="2127148" y="2378659"/>
                <a:ext cx="166513" cy="164554"/>
                <a:chOff x="3331" y="1656"/>
                <a:chExt cx="1020" cy="1008"/>
              </a:xfrm>
              <a:grpFill/>
            </p:grpSpPr>
            <p:sp>
              <p:nvSpPr>
                <p:cNvPr id="34" name="Freeform 6">
                  <a:extLst>
                    <a:ext uri="{FF2B5EF4-FFF2-40B4-BE49-F238E27FC236}">
                      <a16:creationId xmlns:a16="http://schemas.microsoft.com/office/drawing/2014/main" id="{6872DA9D-353A-49DD-BC5B-827153F06024}"/>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5" name="Freeform 7">
                  <a:extLst>
                    <a:ext uri="{FF2B5EF4-FFF2-40B4-BE49-F238E27FC236}">
                      <a16:creationId xmlns:a16="http://schemas.microsoft.com/office/drawing/2014/main" id="{EF1C95B5-665B-4805-B470-C4076BFE83B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29" name="Freeform 5">
                <a:extLst>
                  <a:ext uri="{FF2B5EF4-FFF2-40B4-BE49-F238E27FC236}">
                    <a16:creationId xmlns:a16="http://schemas.microsoft.com/office/drawing/2014/main" id="{DECF9B53-A9BE-42F0-B448-485B17008A1E}"/>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4">
                <a:extLst>
                  <a:ext uri="{FF2B5EF4-FFF2-40B4-BE49-F238E27FC236}">
                    <a16:creationId xmlns:a16="http://schemas.microsoft.com/office/drawing/2014/main" id="{ADC62E6B-D747-4CBE-A37C-84F8792D3B6F}"/>
                  </a:ext>
                </a:extLst>
              </p:cNvPr>
              <p:cNvGrpSpPr>
                <a:grpSpLocks noChangeAspect="1"/>
              </p:cNvGrpSpPr>
              <p:nvPr userDrawn="1"/>
            </p:nvGrpSpPr>
            <p:grpSpPr bwMode="auto">
              <a:xfrm>
                <a:off x="2404478" y="2378640"/>
                <a:ext cx="164453" cy="164592"/>
                <a:chOff x="2653" y="972"/>
                <a:chExt cx="2372" cy="2374"/>
              </a:xfrm>
              <a:grpFill/>
            </p:grpSpPr>
            <p:sp>
              <p:nvSpPr>
                <p:cNvPr id="31" name="Freeform 5">
                  <a:extLst>
                    <a:ext uri="{FF2B5EF4-FFF2-40B4-BE49-F238E27FC236}">
                      <a16:creationId xmlns:a16="http://schemas.microsoft.com/office/drawing/2014/main" id="{F5662BE0-573E-42E2-A1B3-68EC8ABE845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6">
                  <a:extLst>
                    <a:ext uri="{FF2B5EF4-FFF2-40B4-BE49-F238E27FC236}">
                      <a16:creationId xmlns:a16="http://schemas.microsoft.com/office/drawing/2014/main" id="{2526A350-8A3D-4193-981F-9FE81C7BD9A2}"/>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Oval 7">
                  <a:extLst>
                    <a:ext uri="{FF2B5EF4-FFF2-40B4-BE49-F238E27FC236}">
                      <a16:creationId xmlns:a16="http://schemas.microsoft.com/office/drawing/2014/main" id="{03EC319D-9BE8-4FBF-BCB5-F4688AA29E3B}"/>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pic>
          <p:nvPicPr>
            <p:cNvPr id="36" name="Graphic 35">
              <a:extLst>
                <a:ext uri="{FF2B5EF4-FFF2-40B4-BE49-F238E27FC236}">
                  <a16:creationId xmlns:a16="http://schemas.microsoft.com/office/drawing/2014/main" id="{0245B06D-E9A8-468C-A15E-6CA62D4104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581482" y="5713625"/>
              <a:ext cx="162541" cy="112193"/>
            </a:xfrm>
            <a:prstGeom prst="rect">
              <a:avLst/>
            </a:prstGeom>
          </p:spPr>
        </p:pic>
      </p:grpSp>
    </p:spTree>
    <p:extLst>
      <p:ext uri="{BB962C8B-B14F-4D97-AF65-F5344CB8AC3E}">
        <p14:creationId xmlns:p14="http://schemas.microsoft.com/office/powerpoint/2010/main" val="25981165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17" name="Group 16">
            <a:extLst>
              <a:ext uri="{FF2B5EF4-FFF2-40B4-BE49-F238E27FC236}">
                <a16:creationId xmlns:a16="http://schemas.microsoft.com/office/drawing/2014/main" id="{1D5BAD68-E5C9-4992-8118-25B807737BEE}"/>
              </a:ext>
            </a:extLst>
          </p:cNvPr>
          <p:cNvGrpSpPr/>
          <p:nvPr userDrawn="1"/>
        </p:nvGrpSpPr>
        <p:grpSpPr>
          <a:xfrm>
            <a:off x="1710812" y="5691942"/>
            <a:ext cx="1033211" cy="138016"/>
            <a:chOff x="1710812" y="5691942"/>
            <a:chExt cx="1033211" cy="138016"/>
          </a:xfrm>
        </p:grpSpPr>
        <p:grpSp>
          <p:nvGrpSpPr>
            <p:cNvPr id="25" name="Group 24">
              <a:extLst>
                <a:ext uri="{FF2B5EF4-FFF2-40B4-BE49-F238E27FC236}">
                  <a16:creationId xmlns:a16="http://schemas.microsoft.com/office/drawing/2014/main" id="{261AC330-E6EE-4803-9E04-F14EA8D53571}"/>
                </a:ext>
              </a:extLst>
            </p:cNvPr>
            <p:cNvGrpSpPr/>
            <p:nvPr userDrawn="1"/>
          </p:nvGrpSpPr>
          <p:grpSpPr>
            <a:xfrm>
              <a:off x="1710812" y="5691942"/>
              <a:ext cx="775494" cy="138016"/>
              <a:chOff x="1631429" y="2378044"/>
              <a:chExt cx="937502" cy="166848"/>
            </a:xfrm>
            <a:solidFill>
              <a:schemeClr val="tx2"/>
            </a:solidFill>
          </p:grpSpPr>
          <p:sp>
            <p:nvSpPr>
              <p:cNvPr id="28" name="Freeform 12">
                <a:extLst>
                  <a:ext uri="{FF2B5EF4-FFF2-40B4-BE49-F238E27FC236}">
                    <a16:creationId xmlns:a16="http://schemas.microsoft.com/office/drawing/2014/main" id="{1CB4B297-32D2-4241-8646-664C088CBCB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605C0C7B-5D6F-49B6-9AB3-8D75E1154DFA}"/>
                  </a:ext>
                </a:extLst>
              </p:cNvPr>
              <p:cNvGrpSpPr>
                <a:grpSpLocks noChangeAspect="1"/>
              </p:cNvGrpSpPr>
              <p:nvPr/>
            </p:nvGrpSpPr>
            <p:grpSpPr bwMode="gray">
              <a:xfrm>
                <a:off x="2127148" y="2378659"/>
                <a:ext cx="166513" cy="164554"/>
                <a:chOff x="3331" y="1656"/>
                <a:chExt cx="1020" cy="1008"/>
              </a:xfrm>
              <a:grpFill/>
            </p:grpSpPr>
            <p:sp>
              <p:nvSpPr>
                <p:cNvPr id="36" name="Freeform 6">
                  <a:extLst>
                    <a:ext uri="{FF2B5EF4-FFF2-40B4-BE49-F238E27FC236}">
                      <a16:creationId xmlns:a16="http://schemas.microsoft.com/office/drawing/2014/main" id="{615FE9E7-82CB-41D4-9E43-0D7C3AA8585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7" name="Freeform 7">
                  <a:extLst>
                    <a:ext uri="{FF2B5EF4-FFF2-40B4-BE49-F238E27FC236}">
                      <a16:creationId xmlns:a16="http://schemas.microsoft.com/office/drawing/2014/main" id="{2D1A5C50-3C56-4CCE-BFEB-CC501BFB0A30}"/>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30" name="Freeform 5">
                <a:extLst>
                  <a:ext uri="{FF2B5EF4-FFF2-40B4-BE49-F238E27FC236}">
                    <a16:creationId xmlns:a16="http://schemas.microsoft.com/office/drawing/2014/main" id="{E2F245BB-4219-491F-AB95-6BACA487C8E4}"/>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4">
                <a:extLst>
                  <a:ext uri="{FF2B5EF4-FFF2-40B4-BE49-F238E27FC236}">
                    <a16:creationId xmlns:a16="http://schemas.microsoft.com/office/drawing/2014/main" id="{A4427CAA-AD40-4CF2-B2BF-94891FB0939B}"/>
                  </a:ext>
                </a:extLst>
              </p:cNvPr>
              <p:cNvGrpSpPr>
                <a:grpSpLocks noChangeAspect="1"/>
              </p:cNvGrpSpPr>
              <p:nvPr userDrawn="1"/>
            </p:nvGrpSpPr>
            <p:grpSpPr bwMode="auto">
              <a:xfrm>
                <a:off x="2404478" y="2378640"/>
                <a:ext cx="164453" cy="164592"/>
                <a:chOff x="2653" y="972"/>
                <a:chExt cx="2372" cy="2374"/>
              </a:xfrm>
              <a:grpFill/>
            </p:grpSpPr>
            <p:sp>
              <p:nvSpPr>
                <p:cNvPr id="33" name="Freeform 5">
                  <a:extLst>
                    <a:ext uri="{FF2B5EF4-FFF2-40B4-BE49-F238E27FC236}">
                      <a16:creationId xmlns:a16="http://schemas.microsoft.com/office/drawing/2014/main" id="{EBA06861-1758-4F6C-ABC9-7C2B9E9B7C6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6">
                  <a:extLst>
                    <a:ext uri="{FF2B5EF4-FFF2-40B4-BE49-F238E27FC236}">
                      <a16:creationId xmlns:a16="http://schemas.microsoft.com/office/drawing/2014/main" id="{004FEA7D-5432-4421-A832-2D03F68506A6}"/>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Oval 7">
                  <a:extLst>
                    <a:ext uri="{FF2B5EF4-FFF2-40B4-BE49-F238E27FC236}">
                      <a16:creationId xmlns:a16="http://schemas.microsoft.com/office/drawing/2014/main" id="{D5CC6924-1007-48C5-835E-996B659711AF}"/>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pic>
          <p:nvPicPr>
            <p:cNvPr id="27" name="Graphic 26">
              <a:extLst>
                <a:ext uri="{FF2B5EF4-FFF2-40B4-BE49-F238E27FC236}">
                  <a16:creationId xmlns:a16="http://schemas.microsoft.com/office/drawing/2014/main" id="{52926538-5BA9-4D6C-8459-41A2C0B3C8E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581482" y="5713625"/>
              <a:ext cx="162541" cy="112193"/>
            </a:xfrm>
            <a:prstGeom prst="rect">
              <a:avLst/>
            </a:prstGeom>
          </p:spPr>
        </p:pic>
      </p:grpSp>
    </p:spTree>
    <p:extLst>
      <p:ext uri="{BB962C8B-B14F-4D97-AF65-F5344CB8AC3E}">
        <p14:creationId xmlns:p14="http://schemas.microsoft.com/office/powerpoint/2010/main" val="40766982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17" name="Group 16">
            <a:extLst>
              <a:ext uri="{FF2B5EF4-FFF2-40B4-BE49-F238E27FC236}">
                <a16:creationId xmlns:a16="http://schemas.microsoft.com/office/drawing/2014/main" id="{4177EE13-F245-4888-9CCE-5F02E82676A5}"/>
              </a:ext>
            </a:extLst>
          </p:cNvPr>
          <p:cNvGrpSpPr/>
          <p:nvPr userDrawn="1"/>
        </p:nvGrpSpPr>
        <p:grpSpPr>
          <a:xfrm>
            <a:off x="1710812" y="5691942"/>
            <a:ext cx="1033211" cy="138016"/>
            <a:chOff x="1710812" y="5691942"/>
            <a:chExt cx="1033211" cy="138016"/>
          </a:xfrm>
          <a:solidFill>
            <a:schemeClr val="bg1"/>
          </a:solidFill>
        </p:grpSpPr>
        <p:grpSp>
          <p:nvGrpSpPr>
            <p:cNvPr id="19" name="Group 18">
              <a:extLst>
                <a:ext uri="{FF2B5EF4-FFF2-40B4-BE49-F238E27FC236}">
                  <a16:creationId xmlns:a16="http://schemas.microsoft.com/office/drawing/2014/main" id="{B80D8B71-4301-48FD-ABE0-6CF1418BFBE0}"/>
                </a:ext>
              </a:extLst>
            </p:cNvPr>
            <p:cNvGrpSpPr/>
            <p:nvPr userDrawn="1"/>
          </p:nvGrpSpPr>
          <p:grpSpPr>
            <a:xfrm>
              <a:off x="1710812" y="5691942"/>
              <a:ext cx="775494" cy="138016"/>
              <a:chOff x="1631429" y="2378044"/>
              <a:chExt cx="937502" cy="166848"/>
            </a:xfrm>
            <a:grpFill/>
          </p:grpSpPr>
          <p:sp>
            <p:nvSpPr>
              <p:cNvPr id="21" name="Freeform 12">
                <a:extLst>
                  <a:ext uri="{FF2B5EF4-FFF2-40B4-BE49-F238E27FC236}">
                    <a16:creationId xmlns:a16="http://schemas.microsoft.com/office/drawing/2014/main" id="{1BB88E11-E20C-4607-92DB-F18E38419F4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2" name="Group 5">
                <a:extLst>
                  <a:ext uri="{FF2B5EF4-FFF2-40B4-BE49-F238E27FC236}">
                    <a16:creationId xmlns:a16="http://schemas.microsoft.com/office/drawing/2014/main" id="{342A627F-1199-47BF-A052-A4648D5CC67E}"/>
                  </a:ext>
                </a:extLst>
              </p:cNvPr>
              <p:cNvGrpSpPr>
                <a:grpSpLocks noChangeAspect="1"/>
              </p:cNvGrpSpPr>
              <p:nvPr/>
            </p:nvGrpSpPr>
            <p:grpSpPr bwMode="gray">
              <a:xfrm>
                <a:off x="2127148" y="2378659"/>
                <a:ext cx="166513" cy="164554"/>
                <a:chOff x="3331" y="1656"/>
                <a:chExt cx="1020" cy="1008"/>
              </a:xfrm>
              <a:grpFill/>
            </p:grpSpPr>
            <p:sp>
              <p:nvSpPr>
                <p:cNvPr id="30" name="Freeform 6">
                  <a:extLst>
                    <a:ext uri="{FF2B5EF4-FFF2-40B4-BE49-F238E27FC236}">
                      <a16:creationId xmlns:a16="http://schemas.microsoft.com/office/drawing/2014/main" id="{87B4DB66-8943-4F77-9936-71848119D539}"/>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1" name="Freeform 7">
                  <a:extLst>
                    <a:ext uri="{FF2B5EF4-FFF2-40B4-BE49-F238E27FC236}">
                      <a16:creationId xmlns:a16="http://schemas.microsoft.com/office/drawing/2014/main" id="{E2883F8A-EF7F-4374-8797-98BC85680B0E}"/>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23" name="Freeform 5">
                <a:extLst>
                  <a:ext uri="{FF2B5EF4-FFF2-40B4-BE49-F238E27FC236}">
                    <a16:creationId xmlns:a16="http://schemas.microsoft.com/office/drawing/2014/main" id="{2B31AB37-F233-4304-B646-BF37E9B8450C}"/>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4">
                <a:extLst>
                  <a:ext uri="{FF2B5EF4-FFF2-40B4-BE49-F238E27FC236}">
                    <a16:creationId xmlns:a16="http://schemas.microsoft.com/office/drawing/2014/main" id="{729BD2E5-70FE-4825-AF72-D51F22496C11}"/>
                  </a:ext>
                </a:extLst>
              </p:cNvPr>
              <p:cNvGrpSpPr>
                <a:grpSpLocks noChangeAspect="1"/>
              </p:cNvGrpSpPr>
              <p:nvPr userDrawn="1"/>
            </p:nvGrpSpPr>
            <p:grpSpPr bwMode="auto">
              <a:xfrm>
                <a:off x="2404478" y="2378640"/>
                <a:ext cx="164453" cy="164592"/>
                <a:chOff x="2653" y="972"/>
                <a:chExt cx="2372" cy="2374"/>
              </a:xfrm>
              <a:grpFill/>
            </p:grpSpPr>
            <p:sp>
              <p:nvSpPr>
                <p:cNvPr id="27" name="Freeform 5">
                  <a:extLst>
                    <a:ext uri="{FF2B5EF4-FFF2-40B4-BE49-F238E27FC236}">
                      <a16:creationId xmlns:a16="http://schemas.microsoft.com/office/drawing/2014/main" id="{88A25EE7-BF7F-4336-8144-19857F663B2A}"/>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6">
                  <a:extLst>
                    <a:ext uri="{FF2B5EF4-FFF2-40B4-BE49-F238E27FC236}">
                      <a16:creationId xmlns:a16="http://schemas.microsoft.com/office/drawing/2014/main" id="{8F999D1B-FED5-4902-90AF-C1D0A107A53C}"/>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Oval 7">
                  <a:extLst>
                    <a:ext uri="{FF2B5EF4-FFF2-40B4-BE49-F238E27FC236}">
                      <a16:creationId xmlns:a16="http://schemas.microsoft.com/office/drawing/2014/main" id="{2E4C3274-4B0F-4E13-A1B3-4F6858552EBB}"/>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pic>
          <p:nvPicPr>
            <p:cNvPr id="20" name="Graphic 19">
              <a:extLst>
                <a:ext uri="{FF2B5EF4-FFF2-40B4-BE49-F238E27FC236}">
                  <a16:creationId xmlns:a16="http://schemas.microsoft.com/office/drawing/2014/main" id="{DDF6F453-85E3-4DB6-BD52-57BFBE61181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581482" y="5713625"/>
              <a:ext cx="162541" cy="112193"/>
            </a:xfrm>
            <a:prstGeom prst="rect">
              <a:avLst/>
            </a:prstGeom>
          </p:spPr>
        </p:pic>
      </p:grpSp>
    </p:spTree>
    <p:extLst>
      <p:ext uri="{BB962C8B-B14F-4D97-AF65-F5344CB8AC3E}">
        <p14:creationId xmlns:p14="http://schemas.microsoft.com/office/powerpoint/2010/main" val="24893063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17" name="Group 16">
            <a:extLst>
              <a:ext uri="{FF2B5EF4-FFF2-40B4-BE49-F238E27FC236}">
                <a16:creationId xmlns:a16="http://schemas.microsoft.com/office/drawing/2014/main" id="{694380BA-F7F2-4C1A-AECE-DA04302CE9AD}"/>
              </a:ext>
            </a:extLst>
          </p:cNvPr>
          <p:cNvGrpSpPr/>
          <p:nvPr userDrawn="1"/>
        </p:nvGrpSpPr>
        <p:grpSpPr>
          <a:xfrm>
            <a:off x="1710812" y="5691942"/>
            <a:ext cx="1033211" cy="138016"/>
            <a:chOff x="1710812" y="5691942"/>
            <a:chExt cx="1033211" cy="138016"/>
          </a:xfrm>
          <a:solidFill>
            <a:schemeClr val="bg1"/>
          </a:solidFill>
        </p:grpSpPr>
        <p:grpSp>
          <p:nvGrpSpPr>
            <p:cNvPr id="25" name="Group 24">
              <a:extLst>
                <a:ext uri="{FF2B5EF4-FFF2-40B4-BE49-F238E27FC236}">
                  <a16:creationId xmlns:a16="http://schemas.microsoft.com/office/drawing/2014/main" id="{90C450C1-A57A-4B1A-9766-A44333BAC229}"/>
                </a:ext>
              </a:extLst>
            </p:cNvPr>
            <p:cNvGrpSpPr/>
            <p:nvPr userDrawn="1"/>
          </p:nvGrpSpPr>
          <p:grpSpPr>
            <a:xfrm>
              <a:off x="1710812" y="5691942"/>
              <a:ext cx="775494" cy="138016"/>
              <a:chOff x="1631429" y="2378044"/>
              <a:chExt cx="937502" cy="166848"/>
            </a:xfrm>
            <a:grpFill/>
          </p:grpSpPr>
          <p:sp>
            <p:nvSpPr>
              <p:cNvPr id="29" name="Freeform 12">
                <a:extLst>
                  <a:ext uri="{FF2B5EF4-FFF2-40B4-BE49-F238E27FC236}">
                    <a16:creationId xmlns:a16="http://schemas.microsoft.com/office/drawing/2014/main" id="{B09565FD-BEC9-497C-988A-B8839F526169}"/>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28F447BE-8BB2-4688-BE52-D076F1876971}"/>
                  </a:ext>
                </a:extLst>
              </p:cNvPr>
              <p:cNvGrpSpPr>
                <a:grpSpLocks noChangeAspect="1"/>
              </p:cNvGrpSpPr>
              <p:nvPr/>
            </p:nvGrpSpPr>
            <p:grpSpPr bwMode="gray">
              <a:xfrm>
                <a:off x="2127148" y="2378659"/>
                <a:ext cx="166513" cy="164554"/>
                <a:chOff x="3331" y="1656"/>
                <a:chExt cx="1020" cy="1008"/>
              </a:xfrm>
              <a:grpFill/>
            </p:grpSpPr>
            <p:sp>
              <p:nvSpPr>
                <p:cNvPr id="36" name="Freeform 6">
                  <a:extLst>
                    <a:ext uri="{FF2B5EF4-FFF2-40B4-BE49-F238E27FC236}">
                      <a16:creationId xmlns:a16="http://schemas.microsoft.com/office/drawing/2014/main" id="{65727EFA-E1FE-474E-A27B-CD76434EBA9C}"/>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7" name="Freeform 7">
                  <a:extLst>
                    <a:ext uri="{FF2B5EF4-FFF2-40B4-BE49-F238E27FC236}">
                      <a16:creationId xmlns:a16="http://schemas.microsoft.com/office/drawing/2014/main" id="{E42B7A0C-8D01-4566-9A97-3B80B4A81F50}"/>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31" name="Freeform 5">
                <a:extLst>
                  <a:ext uri="{FF2B5EF4-FFF2-40B4-BE49-F238E27FC236}">
                    <a16:creationId xmlns:a16="http://schemas.microsoft.com/office/drawing/2014/main" id="{6F01B6C9-8081-4547-9CF5-7855FAA01D27}"/>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4">
                <a:extLst>
                  <a:ext uri="{FF2B5EF4-FFF2-40B4-BE49-F238E27FC236}">
                    <a16:creationId xmlns:a16="http://schemas.microsoft.com/office/drawing/2014/main" id="{C93335F4-8C98-406E-8655-0743CCE66AA2}"/>
                  </a:ext>
                </a:extLst>
              </p:cNvPr>
              <p:cNvGrpSpPr>
                <a:grpSpLocks noChangeAspect="1"/>
              </p:cNvGrpSpPr>
              <p:nvPr userDrawn="1"/>
            </p:nvGrpSpPr>
            <p:grpSpPr bwMode="auto">
              <a:xfrm>
                <a:off x="2404478" y="2378640"/>
                <a:ext cx="164453" cy="164592"/>
                <a:chOff x="2653" y="972"/>
                <a:chExt cx="2372" cy="2374"/>
              </a:xfrm>
              <a:grpFill/>
            </p:grpSpPr>
            <p:sp>
              <p:nvSpPr>
                <p:cNvPr id="33" name="Freeform 5">
                  <a:extLst>
                    <a:ext uri="{FF2B5EF4-FFF2-40B4-BE49-F238E27FC236}">
                      <a16:creationId xmlns:a16="http://schemas.microsoft.com/office/drawing/2014/main" id="{25F48E09-52C6-4E64-847C-C8A8FEA76274}"/>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6">
                  <a:extLst>
                    <a:ext uri="{FF2B5EF4-FFF2-40B4-BE49-F238E27FC236}">
                      <a16:creationId xmlns:a16="http://schemas.microsoft.com/office/drawing/2014/main" id="{9817DE2E-4290-4BF8-A675-5D0F0096F76E}"/>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Oval 7">
                  <a:extLst>
                    <a:ext uri="{FF2B5EF4-FFF2-40B4-BE49-F238E27FC236}">
                      <a16:creationId xmlns:a16="http://schemas.microsoft.com/office/drawing/2014/main" id="{7D9904BE-ED3C-4B73-8853-6DCCE4C60040}"/>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pic>
          <p:nvPicPr>
            <p:cNvPr id="28" name="Graphic 27">
              <a:extLst>
                <a:ext uri="{FF2B5EF4-FFF2-40B4-BE49-F238E27FC236}">
                  <a16:creationId xmlns:a16="http://schemas.microsoft.com/office/drawing/2014/main" id="{43CD6BE6-3384-4975-8F6C-30CAB96BD0E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581482" y="5713625"/>
              <a:ext cx="162541" cy="112193"/>
            </a:xfrm>
            <a:prstGeom prst="rect">
              <a:avLst/>
            </a:prstGeom>
          </p:spPr>
        </p:pic>
      </p:grpSp>
    </p:spTree>
    <p:extLst>
      <p:ext uri="{BB962C8B-B14F-4D97-AF65-F5344CB8AC3E}">
        <p14:creationId xmlns:p14="http://schemas.microsoft.com/office/powerpoint/2010/main" val="17806718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516696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18" name="Group 17">
            <a:extLst>
              <a:ext uri="{FF2B5EF4-FFF2-40B4-BE49-F238E27FC236}">
                <a16:creationId xmlns:a16="http://schemas.microsoft.com/office/drawing/2014/main" id="{70ABEE0E-519F-4FEE-8E25-C0766CF8AADD}"/>
              </a:ext>
            </a:extLst>
          </p:cNvPr>
          <p:cNvGrpSpPr/>
          <p:nvPr userDrawn="1"/>
        </p:nvGrpSpPr>
        <p:grpSpPr>
          <a:xfrm>
            <a:off x="1710812" y="5691942"/>
            <a:ext cx="1033211" cy="138016"/>
            <a:chOff x="1710812" y="5691942"/>
            <a:chExt cx="1033211" cy="138016"/>
          </a:xfrm>
          <a:solidFill>
            <a:schemeClr val="bg1"/>
          </a:solidFill>
        </p:grpSpPr>
        <p:grpSp>
          <p:nvGrpSpPr>
            <p:cNvPr id="19" name="Group 18">
              <a:extLst>
                <a:ext uri="{FF2B5EF4-FFF2-40B4-BE49-F238E27FC236}">
                  <a16:creationId xmlns:a16="http://schemas.microsoft.com/office/drawing/2014/main" id="{A6E7B364-F9A2-4A36-B5EC-C5BACD25A5E0}"/>
                </a:ext>
              </a:extLst>
            </p:cNvPr>
            <p:cNvGrpSpPr/>
            <p:nvPr userDrawn="1"/>
          </p:nvGrpSpPr>
          <p:grpSpPr>
            <a:xfrm>
              <a:off x="1710812" y="5691942"/>
              <a:ext cx="775494" cy="138016"/>
              <a:chOff x="1631429" y="2378044"/>
              <a:chExt cx="937502" cy="166848"/>
            </a:xfrm>
            <a:grpFill/>
          </p:grpSpPr>
          <p:sp>
            <p:nvSpPr>
              <p:cNvPr id="21" name="Freeform 12">
                <a:extLst>
                  <a:ext uri="{FF2B5EF4-FFF2-40B4-BE49-F238E27FC236}">
                    <a16:creationId xmlns:a16="http://schemas.microsoft.com/office/drawing/2014/main" id="{4EC2F494-826C-486D-88E3-337662ECA7BB}"/>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2" name="Group 5">
                <a:extLst>
                  <a:ext uri="{FF2B5EF4-FFF2-40B4-BE49-F238E27FC236}">
                    <a16:creationId xmlns:a16="http://schemas.microsoft.com/office/drawing/2014/main" id="{EE685595-19B6-4029-AC01-01F3BA0A20C5}"/>
                  </a:ext>
                </a:extLst>
              </p:cNvPr>
              <p:cNvGrpSpPr>
                <a:grpSpLocks noChangeAspect="1"/>
              </p:cNvGrpSpPr>
              <p:nvPr/>
            </p:nvGrpSpPr>
            <p:grpSpPr bwMode="gray">
              <a:xfrm>
                <a:off x="2127148" y="2378659"/>
                <a:ext cx="166513" cy="164554"/>
                <a:chOff x="3331" y="1656"/>
                <a:chExt cx="1020" cy="1008"/>
              </a:xfrm>
              <a:grpFill/>
            </p:grpSpPr>
            <p:sp>
              <p:nvSpPr>
                <p:cNvPr id="42" name="Freeform 6">
                  <a:extLst>
                    <a:ext uri="{FF2B5EF4-FFF2-40B4-BE49-F238E27FC236}">
                      <a16:creationId xmlns:a16="http://schemas.microsoft.com/office/drawing/2014/main" id="{A9763592-24D2-47D3-A3A0-1BFD116392C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3" name="Freeform 7">
                  <a:extLst>
                    <a:ext uri="{FF2B5EF4-FFF2-40B4-BE49-F238E27FC236}">
                      <a16:creationId xmlns:a16="http://schemas.microsoft.com/office/drawing/2014/main" id="{B1184FB5-1644-4E23-97FF-84DB5A4F54BA}"/>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23" name="Freeform 5">
                <a:extLst>
                  <a:ext uri="{FF2B5EF4-FFF2-40B4-BE49-F238E27FC236}">
                    <a16:creationId xmlns:a16="http://schemas.microsoft.com/office/drawing/2014/main" id="{A950993F-AEC5-4652-AEB3-2C56A508CD07}"/>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4">
                <a:extLst>
                  <a:ext uri="{FF2B5EF4-FFF2-40B4-BE49-F238E27FC236}">
                    <a16:creationId xmlns:a16="http://schemas.microsoft.com/office/drawing/2014/main" id="{E88EDBE2-F570-496C-A663-52F301B079D1}"/>
                  </a:ext>
                </a:extLst>
              </p:cNvPr>
              <p:cNvGrpSpPr>
                <a:grpSpLocks noChangeAspect="1"/>
              </p:cNvGrpSpPr>
              <p:nvPr userDrawn="1"/>
            </p:nvGrpSpPr>
            <p:grpSpPr bwMode="auto">
              <a:xfrm>
                <a:off x="2404478" y="2378640"/>
                <a:ext cx="164453" cy="164592"/>
                <a:chOff x="2653" y="972"/>
                <a:chExt cx="2372" cy="2374"/>
              </a:xfrm>
              <a:grpFill/>
            </p:grpSpPr>
            <p:sp>
              <p:nvSpPr>
                <p:cNvPr id="37" name="Freeform 5">
                  <a:extLst>
                    <a:ext uri="{FF2B5EF4-FFF2-40B4-BE49-F238E27FC236}">
                      <a16:creationId xmlns:a16="http://schemas.microsoft.com/office/drawing/2014/main" id="{31F02760-391B-4E14-8AA9-161727BC6EA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
                  <a:extLst>
                    <a:ext uri="{FF2B5EF4-FFF2-40B4-BE49-F238E27FC236}">
                      <a16:creationId xmlns:a16="http://schemas.microsoft.com/office/drawing/2014/main" id="{EC909246-AE8A-484E-A498-913B79311B4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Oval 7">
                  <a:extLst>
                    <a:ext uri="{FF2B5EF4-FFF2-40B4-BE49-F238E27FC236}">
                      <a16:creationId xmlns:a16="http://schemas.microsoft.com/office/drawing/2014/main" id="{2C9DF5CF-99F2-49B0-9817-E0C936D9F2D9}"/>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pic>
          <p:nvPicPr>
            <p:cNvPr id="20" name="Graphic 19">
              <a:extLst>
                <a:ext uri="{FF2B5EF4-FFF2-40B4-BE49-F238E27FC236}">
                  <a16:creationId xmlns:a16="http://schemas.microsoft.com/office/drawing/2014/main" id="{60A1C7F4-95C7-411C-99C0-1699175688F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581482" y="5713625"/>
              <a:ext cx="162541" cy="112193"/>
            </a:xfrm>
            <a:prstGeom prst="rect">
              <a:avLst/>
            </a:prstGeom>
          </p:spPr>
        </p:pic>
      </p:grpSp>
    </p:spTree>
    <p:extLst>
      <p:ext uri="{BB962C8B-B14F-4D97-AF65-F5344CB8AC3E}">
        <p14:creationId xmlns:p14="http://schemas.microsoft.com/office/powerpoint/2010/main" val="32822311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pic>
        <p:nvPicPr>
          <p:cNvPr id="17" name="Picture 16">
            <a:extLst>
              <a:ext uri="{FF2B5EF4-FFF2-40B4-BE49-F238E27FC236}">
                <a16:creationId xmlns:a16="http://schemas.microsoft.com/office/drawing/2014/main" id="{75E6ED6D-28B4-429E-873D-6CC1CAA7FC03}"/>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9" name="Text Placeholder 7">
            <a:extLst>
              <a:ext uri="{FF2B5EF4-FFF2-40B4-BE49-F238E27FC236}">
                <a16:creationId xmlns:a16="http://schemas.microsoft.com/office/drawing/2014/main" id="{C8451416-06EA-4E58-899A-D653BAEA6984}"/>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1" name="Title 2">
            <a:extLst>
              <a:ext uri="{FF2B5EF4-FFF2-40B4-BE49-F238E27FC236}">
                <a16:creationId xmlns:a16="http://schemas.microsoft.com/office/drawing/2014/main" id="{C9F8FE54-DFB4-41EA-963C-C502F1F65B8B}"/>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2" name="Text Placeholder 7">
            <a:extLst>
              <a:ext uri="{FF2B5EF4-FFF2-40B4-BE49-F238E27FC236}">
                <a16:creationId xmlns:a16="http://schemas.microsoft.com/office/drawing/2014/main" id="{B3480A5F-873F-406F-B519-FEA26503429C}"/>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3" name="Text Placeholder 5">
            <a:extLst>
              <a:ext uri="{FF2B5EF4-FFF2-40B4-BE49-F238E27FC236}">
                <a16:creationId xmlns:a16="http://schemas.microsoft.com/office/drawing/2014/main" id="{498205F4-8AD7-4DD8-897B-0F53D8CE9DFC}"/>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106522227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682527"/>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8" name="Text Placeholder 7">
            <a:extLst>
              <a:ext uri="{FF2B5EF4-FFF2-40B4-BE49-F238E27FC236}">
                <a16:creationId xmlns:a16="http://schemas.microsoft.com/office/drawing/2014/main" id="{0B81D289-DDA5-4937-8448-516CCB5616BC}"/>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3E0CBE2F-86B8-478F-87E4-1CF0191B9105}"/>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3" name="Text Placeholder 7">
            <a:extLst>
              <a:ext uri="{FF2B5EF4-FFF2-40B4-BE49-F238E27FC236}">
                <a16:creationId xmlns:a16="http://schemas.microsoft.com/office/drawing/2014/main" id="{AE48B8CA-9C8E-470B-875B-D4D3CAC08D44}"/>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2FC15F7C-8AD0-413A-B8F7-AFB90C3021E6}"/>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6" name="Picture 15">
            <a:extLst>
              <a:ext uri="{FF2B5EF4-FFF2-40B4-BE49-F238E27FC236}">
                <a16:creationId xmlns:a16="http://schemas.microsoft.com/office/drawing/2014/main" id="{04F99BE4-FA79-DF4B-B43B-A5EF1E46AC6E}"/>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22261308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pic>
        <p:nvPicPr>
          <p:cNvPr id="8" name="Picture 7" descr="Logo&#10;&#10;Description automatically generated">
            <a:extLst>
              <a:ext uri="{FF2B5EF4-FFF2-40B4-BE49-F238E27FC236}">
                <a16:creationId xmlns:a16="http://schemas.microsoft.com/office/drawing/2014/main" id="{17339076-43B1-436B-B993-DA287AEAAA2B}"/>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46786" y="245374"/>
            <a:ext cx="2715489" cy="886885"/>
          </a:xfrm>
          <a:prstGeom prst="rect">
            <a:avLst/>
          </a:prstGeom>
        </p:spPr>
      </p:pic>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682527"/>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Text Placeholder 7">
            <a:extLst>
              <a:ext uri="{FF2B5EF4-FFF2-40B4-BE49-F238E27FC236}">
                <a16:creationId xmlns:a16="http://schemas.microsoft.com/office/drawing/2014/main" id="{A45D6F97-8D1B-41F4-9900-4A718BE24638}"/>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91DFBA8F-BF47-4C19-9724-9A76BECADB03}"/>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3" name="Text Placeholder 7">
            <a:extLst>
              <a:ext uri="{FF2B5EF4-FFF2-40B4-BE49-F238E27FC236}">
                <a16:creationId xmlns:a16="http://schemas.microsoft.com/office/drawing/2014/main" id="{469FD22D-4D3C-4462-AE67-807DAC019616}"/>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51ECCFDA-B871-4FE6-B398-CFA5BAB8A6A4}"/>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31329654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682527"/>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8" name="Text Placeholder 7">
            <a:extLst>
              <a:ext uri="{FF2B5EF4-FFF2-40B4-BE49-F238E27FC236}">
                <a16:creationId xmlns:a16="http://schemas.microsoft.com/office/drawing/2014/main" id="{A23750D6-CDEC-40A2-A275-9277BEC1F2C2}"/>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ECB98A4F-809B-498E-BBAE-116663519F33}"/>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3" name="Text Placeholder 7">
            <a:extLst>
              <a:ext uri="{FF2B5EF4-FFF2-40B4-BE49-F238E27FC236}">
                <a16:creationId xmlns:a16="http://schemas.microsoft.com/office/drawing/2014/main" id="{CEC1F847-C3E4-4648-A4A7-7049F198A46A}"/>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F940344E-2ADE-43F7-B201-AAAB63BD06C7}"/>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7" name="Picture 16" descr="Logo&#10;&#10;Description automatically generated">
            <a:extLst>
              <a:ext uri="{FF2B5EF4-FFF2-40B4-BE49-F238E27FC236}">
                <a16:creationId xmlns:a16="http://schemas.microsoft.com/office/drawing/2014/main" id="{C30F3299-9459-3446-9004-D9EDF3766372}"/>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46786" y="245374"/>
            <a:ext cx="2715489" cy="886885"/>
          </a:xfrm>
          <a:prstGeom prst="rect">
            <a:avLst/>
          </a:prstGeom>
        </p:spPr>
      </p:pic>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643742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682527"/>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8" name="Text Placeholder 7">
            <a:extLst>
              <a:ext uri="{FF2B5EF4-FFF2-40B4-BE49-F238E27FC236}">
                <a16:creationId xmlns:a16="http://schemas.microsoft.com/office/drawing/2014/main" id="{A23750D6-CDEC-40A2-A275-9277BEC1F2C2}"/>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ECB98A4F-809B-498E-BBAE-116663519F33}"/>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3" name="Text Placeholder 7">
            <a:extLst>
              <a:ext uri="{FF2B5EF4-FFF2-40B4-BE49-F238E27FC236}">
                <a16:creationId xmlns:a16="http://schemas.microsoft.com/office/drawing/2014/main" id="{CEC1F847-C3E4-4648-A4A7-7049F198A46A}"/>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F940344E-2ADE-43F7-B201-AAAB63BD06C7}"/>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6" name="Picture 15">
            <a:extLst>
              <a:ext uri="{FF2B5EF4-FFF2-40B4-BE49-F238E27FC236}">
                <a16:creationId xmlns:a16="http://schemas.microsoft.com/office/drawing/2014/main" id="{0184EDE3-5EEF-FC4D-A45F-EA9D2EA18F28}"/>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24167132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682527"/>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5" name="Text Placeholder 7">
            <a:extLst>
              <a:ext uri="{FF2B5EF4-FFF2-40B4-BE49-F238E27FC236}">
                <a16:creationId xmlns:a16="http://schemas.microsoft.com/office/drawing/2014/main" id="{C1725E40-FAE7-4C82-A285-01581F3E269E}"/>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3" name="Text Placeholder 7">
            <a:extLst>
              <a:ext uri="{FF2B5EF4-FFF2-40B4-BE49-F238E27FC236}">
                <a16:creationId xmlns:a16="http://schemas.microsoft.com/office/drawing/2014/main" id="{315E48F6-BB8B-4F1E-BC9C-C0FF3D8184DF}"/>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FB17CAFC-4994-432C-A407-B586BB7C8670}"/>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6" name="Picture 15">
            <a:extLst>
              <a:ext uri="{FF2B5EF4-FFF2-40B4-BE49-F238E27FC236}">
                <a16:creationId xmlns:a16="http://schemas.microsoft.com/office/drawing/2014/main" id="{1C550F0C-6D13-A242-8B9A-9AE67F2C052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19" name="Title 2">
            <a:extLst>
              <a:ext uri="{FF2B5EF4-FFF2-40B4-BE49-F238E27FC236}">
                <a16:creationId xmlns:a16="http://schemas.microsoft.com/office/drawing/2014/main" id="{68D96AA2-915D-F64C-8147-9F6207FDD93D}"/>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40791837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9" name="TextBox 8">
            <a:extLst>
              <a:ext uri="{FF2B5EF4-FFF2-40B4-BE49-F238E27FC236}">
                <a16:creationId xmlns:a16="http://schemas.microsoft.com/office/drawing/2014/main" id="{9CA3C126-7D7B-432A-9079-26DD08C435B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useBgFill="1">
        <p:nvSpPr>
          <p:cNvPr id="10" name="TextBox 9">
            <a:extLst>
              <a:ext uri="{FF2B5EF4-FFF2-40B4-BE49-F238E27FC236}">
                <a16:creationId xmlns:a16="http://schemas.microsoft.com/office/drawing/2014/main" id="{2838F4AA-6999-459A-91A8-2C0C5A7185E7}"/>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80711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useBgFill="1">
        <p:nvSpPr>
          <p:cNvPr id="5" name="TextBox 4">
            <a:extLst>
              <a:ext uri="{FF2B5EF4-FFF2-40B4-BE49-F238E27FC236}">
                <a16:creationId xmlns:a16="http://schemas.microsoft.com/office/drawing/2014/main" id="{35B08B6A-A510-4257-B327-D18BB1B614F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useBgFill="1">
        <p:nvSpPr>
          <p:cNvPr id="9" name="TextBox 8">
            <a:extLst>
              <a:ext uri="{FF2B5EF4-FFF2-40B4-BE49-F238E27FC236}">
                <a16:creationId xmlns:a16="http://schemas.microsoft.com/office/drawing/2014/main" id="{1F6DF7A2-FFBD-49FD-9CC4-AE8AB2B6423C}"/>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59377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useBgFill="1">
        <p:nvSpPr>
          <p:cNvPr id="5" name="TextBox 4">
            <a:extLst>
              <a:ext uri="{FF2B5EF4-FFF2-40B4-BE49-F238E27FC236}">
                <a16:creationId xmlns:a16="http://schemas.microsoft.com/office/drawing/2014/main" id="{9A93F4D8-06C0-4C04-9B0C-4232B2B0C95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useBgFill="1">
        <p:nvSpPr>
          <p:cNvPr id="9" name="TextBox 8">
            <a:extLst>
              <a:ext uri="{FF2B5EF4-FFF2-40B4-BE49-F238E27FC236}">
                <a16:creationId xmlns:a16="http://schemas.microsoft.com/office/drawing/2014/main" id="{F26BFACC-1EA9-4D74-BA8A-2CAFDDDD229F}"/>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8786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1063936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5" name="TextBox 4">
            <a:extLst>
              <a:ext uri="{FF2B5EF4-FFF2-40B4-BE49-F238E27FC236}">
                <a16:creationId xmlns:a16="http://schemas.microsoft.com/office/drawing/2014/main" id="{FA458C71-1C2B-4E30-9600-5B145471EA8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useBgFill="1">
        <p:nvSpPr>
          <p:cNvPr id="8" name="TextBox 7">
            <a:extLst>
              <a:ext uri="{FF2B5EF4-FFF2-40B4-BE49-F238E27FC236}">
                <a16:creationId xmlns:a16="http://schemas.microsoft.com/office/drawing/2014/main" id="{0A427034-00B6-43EA-AA17-E4BFBABD60D8}"/>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2748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BFF73A1-B92C-46CF-B4FB-44988FB4857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useBgFill="1">
        <p:nvSpPr>
          <p:cNvPr id="7" name="TextBox 6">
            <a:extLst>
              <a:ext uri="{FF2B5EF4-FFF2-40B4-BE49-F238E27FC236}">
                <a16:creationId xmlns:a16="http://schemas.microsoft.com/office/drawing/2014/main" id="{80AEE506-C54A-4E6D-AEA2-8D9216AF95C4}"/>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896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81832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9900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8035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77175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11201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2521552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96421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89601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576188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740602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8131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6320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9691" cy="118174"/>
          </a:xfrm>
        </p:spPr>
        <p:txBody>
          <a:bodyPr/>
          <a:lstStyle>
            <a:lvl1pPr>
              <a:defRPr>
                <a:solidFill>
                  <a:schemeClr val="accent6">
                    <a:lumMod val="75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84484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5138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34593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54032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83916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TextBox 5">
            <a:extLst>
              <a:ext uri="{FF2B5EF4-FFF2-40B4-BE49-F238E27FC236}">
                <a16:creationId xmlns:a16="http://schemas.microsoft.com/office/drawing/2014/main" id="{9A812354-B7E5-410A-96F8-04A27EA96F6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967444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239629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981424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459270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11295DFB-B2FD-4E93-8B8D-88AFB024834F}"/>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DE6260C1-3717-4DD8-A599-3CD1F9D4D47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748569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930AEB75-338D-4DDA-BEA6-F222A875D5F9}"/>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FFC09FC5-7418-4CE8-B363-4F80918AB266}"/>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845578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6AB885CC-AA6F-483E-B363-8B9B2F3A565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3C60D6E-416F-48E2-90A7-A8EF297D126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043107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B3A67FF0-7CA7-4A6C-8072-0CD1E2E5F7F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CF37654A-5970-4ADD-8CC1-EB8D858E0A40}"/>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296404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58155240-E3E2-45FD-8577-13D162CAA7E2}"/>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D778E94A-0233-4DE8-9616-6999AB69327F}"/>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490164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411DA87E-0188-4AB9-9DF5-EA0789BFAC56}"/>
              </a:ext>
            </a:extLst>
          </p:cNvPr>
          <p:cNvSpPr txBox="1"/>
          <p:nvPr userDrawn="1"/>
        </p:nvSpPr>
        <p:spPr>
          <a:xfrm>
            <a:off x="11329988" y="6514122"/>
            <a:ext cx="376236" cy="147476"/>
          </a:xfrm>
          <a:prstGeom prst="rect">
            <a:avLst/>
          </a:prstGeom>
          <a:solidFill>
            <a:schemeClr val="bg2"/>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2" name="Text Placeholder 2">
            <a:extLst>
              <a:ext uri="{FF2B5EF4-FFF2-40B4-BE49-F238E27FC236}">
                <a16:creationId xmlns:a16="http://schemas.microsoft.com/office/drawing/2014/main" id="{CB50CEEF-7AD9-4DFC-AA74-F5A1B7D9DD89}"/>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4" name="Text Placeholder 47">
            <a:extLst>
              <a:ext uri="{FF2B5EF4-FFF2-40B4-BE49-F238E27FC236}">
                <a16:creationId xmlns:a16="http://schemas.microsoft.com/office/drawing/2014/main" id="{E64FEA2B-B846-400C-B106-D9C47D95DF3D}"/>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746035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13C1BF63-0C4E-4508-B24B-CD6BE7EA716F}"/>
              </a:ext>
            </a:extLst>
          </p:cNvPr>
          <p:cNvSpPr txBox="1"/>
          <p:nvPr userDrawn="1"/>
        </p:nvSpPr>
        <p:spPr>
          <a:xfrm>
            <a:off x="11329988" y="6514122"/>
            <a:ext cx="376236" cy="147476"/>
          </a:xfrm>
          <a:prstGeom prst="rect">
            <a:avLst/>
          </a:prstGeom>
          <a:solidFill>
            <a:srgbClr val="FFFFFF"/>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0" name="Text Placeholder 2">
            <a:extLst>
              <a:ext uri="{FF2B5EF4-FFF2-40B4-BE49-F238E27FC236}">
                <a16:creationId xmlns:a16="http://schemas.microsoft.com/office/drawing/2014/main" id="{366384DE-D59E-4FE8-8C95-CE70179515D8}"/>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F752E9BC-54F0-463A-AA8D-1F96A0B6453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845387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1F5AB136-822B-454D-8586-EDC009F1831E}"/>
              </a:ext>
            </a:extLst>
          </p:cNvPr>
          <p:cNvSpPr txBox="1"/>
          <p:nvPr userDrawn="1"/>
        </p:nvSpPr>
        <p:spPr>
          <a:xfrm>
            <a:off x="11329988" y="6514122"/>
            <a:ext cx="376236" cy="147476"/>
          </a:xfrm>
          <a:prstGeom prst="rect">
            <a:avLst/>
          </a:prstGeom>
          <a:solidFill>
            <a:schemeClr val="accent6">
              <a:lumMod val="40000"/>
              <a:lumOff val="60000"/>
            </a:schemeClr>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3" name="Text Placeholder 2">
            <a:extLst>
              <a:ext uri="{FF2B5EF4-FFF2-40B4-BE49-F238E27FC236}">
                <a16:creationId xmlns:a16="http://schemas.microsoft.com/office/drawing/2014/main" id="{5C30A9BE-7366-41B5-A388-BB54D1CFC572}"/>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4" name="Text Placeholder 47">
            <a:extLst>
              <a:ext uri="{FF2B5EF4-FFF2-40B4-BE49-F238E27FC236}">
                <a16:creationId xmlns:a16="http://schemas.microsoft.com/office/drawing/2014/main" id="{566BE9C0-3E8C-47FF-8FCC-B1A2E61FD8B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140581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5FF88E01-C4BC-4250-9742-BECEDD9AE94D}"/>
              </a:ext>
            </a:extLst>
          </p:cNvPr>
          <p:cNvSpPr txBox="1"/>
          <p:nvPr userDrawn="1"/>
        </p:nvSpPr>
        <p:spPr>
          <a:xfrm>
            <a:off x="11329988" y="6514122"/>
            <a:ext cx="376236" cy="147476"/>
          </a:xfrm>
          <a:prstGeom prst="rect">
            <a:avLst/>
          </a:prstGeom>
          <a:solidFill>
            <a:schemeClr val="accent5"/>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9" name="Text Placeholder 2">
            <a:extLst>
              <a:ext uri="{FF2B5EF4-FFF2-40B4-BE49-F238E27FC236}">
                <a16:creationId xmlns:a16="http://schemas.microsoft.com/office/drawing/2014/main" id="{D93B1285-ED79-4C4B-9D40-11D0FA6B7CD5}"/>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E6DA9FA4-10DA-4F59-9E07-7FFCC0252406}"/>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514962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9294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24C93EA5-05A2-416B-B8DB-14E7DAEA8484}"/>
              </a:ext>
            </a:extLst>
          </p:cNvPr>
          <p:cNvSpPr txBox="1"/>
          <p:nvPr userDrawn="1"/>
        </p:nvSpPr>
        <p:spPr>
          <a:xfrm>
            <a:off x="11329988" y="6514122"/>
            <a:ext cx="376236" cy="147476"/>
          </a:xfrm>
          <a:prstGeom prst="rect">
            <a:avLst/>
          </a:prstGeom>
          <a:solidFill>
            <a:schemeClr val="tx2"/>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3" name="Text Placeholder 2">
            <a:extLst>
              <a:ext uri="{FF2B5EF4-FFF2-40B4-BE49-F238E27FC236}">
                <a16:creationId xmlns:a16="http://schemas.microsoft.com/office/drawing/2014/main" id="{4BAA1277-977A-4823-8E31-D09CB1C2112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4" name="Text Placeholder 47">
            <a:extLst>
              <a:ext uri="{FF2B5EF4-FFF2-40B4-BE49-F238E27FC236}">
                <a16:creationId xmlns:a16="http://schemas.microsoft.com/office/drawing/2014/main" id="{30941D38-C2D9-4E6D-B522-D0A34F7C10FF}"/>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643397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554626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578642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05498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634626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080187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8364B4A3-BCEA-4877-B1B2-08C92651F33D}"/>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24008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6C4ACE2C-3B93-4489-9C67-AD55E061D598}"/>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1637718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687522E-7EDC-4528-B3A4-CFFB0EC01C2F}"/>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650838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0D9B2AB2-97E2-44EB-A3F3-D65DB1A2FB0C}"/>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2014953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4255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E56CEC51-4A53-4011-8DBF-EF12082BD76A}"/>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2520986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3755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0011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14552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21434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589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pPr>
              <a:defRPr/>
            </a:pPr>
            <a:r>
              <a:rPr lang="en-US"/>
              <a:t>IEEE CSCN 2023 - Panel</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389106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811040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pPr>
              <a:defRPr/>
            </a:pPr>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53537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3825312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57056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39435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5135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355853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351699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224763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994908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1686778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6">
                    <a:lumMod val="75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641495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6437216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SD_Image Lef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IEEE CSCN 2023 - Panel</a:t>
            </a:r>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177369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39947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SD_Image Lef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629570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SD_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63793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SD_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632030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SD_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972308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554302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099476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387522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076086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33977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1881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8019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0367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7965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Tree>
    <p:extLst>
      <p:ext uri="{BB962C8B-B14F-4D97-AF65-F5344CB8AC3E}">
        <p14:creationId xmlns:p14="http://schemas.microsoft.com/office/powerpoint/2010/main" val="2032671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35557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73191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179124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053871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124009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60674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5E0A33EB-E04E-4937-9C29-18B848ECAF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546805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951717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03226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63D8D098-3C1E-46F7-B7BB-D63BD1F15D4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989194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355732B8-CA4B-44E8-877F-C190B071296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98340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215C2C65-FF93-4E2F-8A22-1D5C9BF11D7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072902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BD645B84-BB4D-40C7-A2B7-2D5E136C03A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568235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69C6F662-48F9-434F-BD9A-7DD9C5C9619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343647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68CDEF86-DF67-449D-9D63-F9FB5A5CC1C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003003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15A51EFF-7D7F-4212-AB8C-E9538E02D7B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023111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0CF8E14F-0C06-434A-BC52-97C607D6AB3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833570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2BD8D1DF-98DF-4656-9772-B578C54B93D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301516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601545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7414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841816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829961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029961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466499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0" name="TextBox 9">
            <a:extLst>
              <a:ext uri="{FF2B5EF4-FFF2-40B4-BE49-F238E27FC236}">
                <a16:creationId xmlns:a16="http://schemas.microsoft.com/office/drawing/2014/main" id="{02BF3283-E9CA-498E-B162-91908741ED0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2">
            <a:extLst>
              <a:ext uri="{FF2B5EF4-FFF2-40B4-BE49-F238E27FC236}">
                <a16:creationId xmlns:a16="http://schemas.microsoft.com/office/drawing/2014/main" id="{76C02B62-981C-45D7-B082-B888197B3D6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4ACA773-D5EF-4CDC-8888-82DC2A505BEF}"/>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05064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4" name="TextBox 13">
            <a:extLst>
              <a:ext uri="{FF2B5EF4-FFF2-40B4-BE49-F238E27FC236}">
                <a16:creationId xmlns:a16="http://schemas.microsoft.com/office/drawing/2014/main" id="{226D04BF-D9E7-4DB4-804F-1E5C43910C3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6" name="Text Placeholder 2">
            <a:extLst>
              <a:ext uri="{FF2B5EF4-FFF2-40B4-BE49-F238E27FC236}">
                <a16:creationId xmlns:a16="http://schemas.microsoft.com/office/drawing/2014/main" id="{692E4B82-2A6C-4BD1-A668-DF336F5EBE85}"/>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7" name="Text Placeholder 47">
            <a:extLst>
              <a:ext uri="{FF2B5EF4-FFF2-40B4-BE49-F238E27FC236}">
                <a16:creationId xmlns:a16="http://schemas.microsoft.com/office/drawing/2014/main" id="{9EC1A5CA-25BA-427C-82AD-B50F12EF76E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912317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4" name="TextBox 13">
            <a:extLst>
              <a:ext uri="{FF2B5EF4-FFF2-40B4-BE49-F238E27FC236}">
                <a16:creationId xmlns:a16="http://schemas.microsoft.com/office/drawing/2014/main" id="{87308C0D-B3A6-495B-B622-FA80D6251E0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2">
            <a:extLst>
              <a:ext uri="{FF2B5EF4-FFF2-40B4-BE49-F238E27FC236}">
                <a16:creationId xmlns:a16="http://schemas.microsoft.com/office/drawing/2014/main" id="{A41E1796-F4D0-44CF-B94A-8B9DAA7A5D42}"/>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445665C-283B-4E6C-A1ED-7E9142E04B7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516340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2" name="TextBox 11">
            <a:extLst>
              <a:ext uri="{FF2B5EF4-FFF2-40B4-BE49-F238E27FC236}">
                <a16:creationId xmlns:a16="http://schemas.microsoft.com/office/drawing/2014/main" id="{B506D3D0-B531-4A20-8B85-96E149C6DD4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2">
            <a:extLst>
              <a:ext uri="{FF2B5EF4-FFF2-40B4-BE49-F238E27FC236}">
                <a16:creationId xmlns:a16="http://schemas.microsoft.com/office/drawing/2014/main" id="{617BA5CE-4AF3-44DF-9EF7-B93CCE58927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D2C57200-1B5C-4E2A-BE10-99783675B47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717721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8" name="TextBox 7">
            <a:extLst>
              <a:ext uri="{FF2B5EF4-FFF2-40B4-BE49-F238E27FC236}">
                <a16:creationId xmlns:a16="http://schemas.microsoft.com/office/drawing/2014/main" id="{8ED6FFFB-3CB4-440A-8956-03F937E96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2">
            <a:extLst>
              <a:ext uri="{FF2B5EF4-FFF2-40B4-BE49-F238E27FC236}">
                <a16:creationId xmlns:a16="http://schemas.microsoft.com/office/drawing/2014/main" id="{ADD7AE30-38AE-401D-9E48-45E4E88C320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9" name="Text Placeholder 47">
            <a:extLst>
              <a:ext uri="{FF2B5EF4-FFF2-40B4-BE49-F238E27FC236}">
                <a16:creationId xmlns:a16="http://schemas.microsoft.com/office/drawing/2014/main" id="{351A7925-3057-4E13-97BB-41F97E8C1722}"/>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776277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8" name="TextBox 7">
            <a:extLst>
              <a:ext uri="{FF2B5EF4-FFF2-40B4-BE49-F238E27FC236}">
                <a16:creationId xmlns:a16="http://schemas.microsoft.com/office/drawing/2014/main" id="{8ED6FFFB-3CB4-440A-8956-03F937E96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2">
            <a:extLst>
              <a:ext uri="{FF2B5EF4-FFF2-40B4-BE49-F238E27FC236}">
                <a16:creationId xmlns:a16="http://schemas.microsoft.com/office/drawing/2014/main" id="{0C710D08-3296-4C34-B216-47078EA4C22B}"/>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9" name="Text Placeholder 47">
            <a:extLst>
              <a:ext uri="{FF2B5EF4-FFF2-40B4-BE49-F238E27FC236}">
                <a16:creationId xmlns:a16="http://schemas.microsoft.com/office/drawing/2014/main" id="{9D37ECF4-50D4-419F-8CB6-6E17626E9729}"/>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196074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72753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pic>
        <p:nvPicPr>
          <p:cNvPr id="18" name="Picture 17">
            <a:extLst>
              <a:ext uri="{FF2B5EF4-FFF2-40B4-BE49-F238E27FC236}">
                <a16:creationId xmlns:a16="http://schemas.microsoft.com/office/drawing/2014/main" id="{DCDAAA0B-568F-4031-BE75-E86300A30E4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647699" y="4983160"/>
            <a:ext cx="2279651" cy="744540"/>
          </a:xfrm>
          <a:prstGeom prst="rect">
            <a:avLst/>
          </a:prstGeom>
        </p:spPr>
      </p:pic>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grpSp>
        <p:nvGrpSpPr>
          <p:cNvPr id="19" name="Group 18">
            <a:extLst>
              <a:ext uri="{FF2B5EF4-FFF2-40B4-BE49-F238E27FC236}">
                <a16:creationId xmlns:a16="http://schemas.microsoft.com/office/drawing/2014/main" id="{C049E27D-4ED4-4DE1-B1FE-907EBFA5EE37}"/>
              </a:ext>
            </a:extLst>
          </p:cNvPr>
          <p:cNvGrpSpPr/>
          <p:nvPr userDrawn="1"/>
        </p:nvGrpSpPr>
        <p:grpSpPr>
          <a:xfrm>
            <a:off x="1673310" y="5691629"/>
            <a:ext cx="884333" cy="150851"/>
            <a:chOff x="1673310" y="5691629"/>
            <a:chExt cx="884333" cy="150851"/>
          </a:xfrm>
          <a:solidFill>
            <a:schemeClr val="bg1"/>
          </a:solidFill>
        </p:grpSpPr>
        <p:sp>
          <p:nvSpPr>
            <p:cNvPr id="20" name="Freeform 12">
              <a:extLst>
                <a:ext uri="{FF2B5EF4-FFF2-40B4-BE49-F238E27FC236}">
                  <a16:creationId xmlns:a16="http://schemas.microsoft.com/office/drawing/2014/main" id="{99A7FC22-744F-491D-B467-55426161BDBB}"/>
                </a:ext>
              </a:extLst>
            </p:cNvPr>
            <p:cNvSpPr>
              <a:spLocks noChangeAspect="1"/>
            </p:cNvSpPr>
            <p:nvPr/>
          </p:nvSpPr>
          <p:spPr bwMode="gray">
            <a:xfrm>
              <a:off x="1673310" y="5692452"/>
              <a:ext cx="168963" cy="13730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5D76795F-B0DD-4BDA-9E1F-7CF32552A758}"/>
                </a:ext>
              </a:extLst>
            </p:cNvPr>
            <p:cNvGrpSpPr>
              <a:grpSpLocks noChangeAspect="1"/>
            </p:cNvGrpSpPr>
            <p:nvPr/>
          </p:nvGrpSpPr>
          <p:grpSpPr bwMode="gray">
            <a:xfrm>
              <a:off x="1918537" y="5692451"/>
              <a:ext cx="137738" cy="136118"/>
              <a:chOff x="3331" y="1656"/>
              <a:chExt cx="1020" cy="1008"/>
            </a:xfrm>
            <a:grpFill/>
          </p:grpSpPr>
          <p:sp>
            <p:nvSpPr>
              <p:cNvPr id="25" name="Freeform 6">
                <a:extLst>
                  <a:ext uri="{FF2B5EF4-FFF2-40B4-BE49-F238E27FC236}">
                    <a16:creationId xmlns:a16="http://schemas.microsoft.com/office/drawing/2014/main" id="{330287FA-52DE-4931-B365-371D2B1476E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E47A46CC-76AE-4952-B0A4-656B62629615}"/>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D2FF4431-9632-4172-A844-EE2300A47CD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132539" y="5696391"/>
              <a:ext cx="205132" cy="141591"/>
            </a:xfrm>
            <a:prstGeom prst="rect">
              <a:avLst/>
            </a:prstGeom>
          </p:spPr>
        </p:pic>
        <p:pic>
          <p:nvPicPr>
            <p:cNvPr id="23" name="Graphic 22">
              <a:extLst>
                <a:ext uri="{FF2B5EF4-FFF2-40B4-BE49-F238E27FC236}">
                  <a16:creationId xmlns:a16="http://schemas.microsoft.com/office/drawing/2014/main" id="{A3F9862A-5F72-4C04-B644-3BC5BD702D4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2406792" y="5691629"/>
              <a:ext cx="150851" cy="150851"/>
            </a:xfrm>
            <a:prstGeom prst="rect">
              <a:avLst/>
            </a:prstGeom>
          </p:spPr>
        </p:pic>
      </p:grpSp>
    </p:spTree>
    <p:extLst>
      <p:ext uri="{BB962C8B-B14F-4D97-AF65-F5344CB8AC3E}">
        <p14:creationId xmlns:p14="http://schemas.microsoft.com/office/powerpoint/2010/main" val="13569602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pic>
        <p:nvPicPr>
          <p:cNvPr id="29" name="Picture 28" descr="Logo&#10;&#10;Description automatically generated">
            <a:extLst>
              <a:ext uri="{FF2B5EF4-FFF2-40B4-BE49-F238E27FC236}">
                <a16:creationId xmlns:a16="http://schemas.microsoft.com/office/drawing/2014/main" id="{C649D63C-A1F3-44D7-9104-E9460544F76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647676" y="4984221"/>
            <a:ext cx="2279650" cy="744539"/>
          </a:xfrm>
          <a:prstGeom prst="rect">
            <a:avLst/>
          </a:prstGeom>
        </p:spPr>
      </p:pic>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u</a:t>
            </a:r>
          </a:p>
        </p:txBody>
      </p:sp>
      <p:grpSp>
        <p:nvGrpSpPr>
          <p:cNvPr id="17" name="Group 16">
            <a:extLst>
              <a:ext uri="{FF2B5EF4-FFF2-40B4-BE49-F238E27FC236}">
                <a16:creationId xmlns:a16="http://schemas.microsoft.com/office/drawing/2014/main" id="{12483724-9240-4DDF-8190-88A461BC794B}"/>
              </a:ext>
            </a:extLst>
          </p:cNvPr>
          <p:cNvGrpSpPr/>
          <p:nvPr userDrawn="1"/>
        </p:nvGrpSpPr>
        <p:grpSpPr>
          <a:xfrm>
            <a:off x="1673310" y="5691629"/>
            <a:ext cx="884333" cy="150851"/>
            <a:chOff x="1673310" y="5691629"/>
            <a:chExt cx="884333" cy="150851"/>
          </a:xfrm>
          <a:solidFill>
            <a:schemeClr val="tx2"/>
          </a:solidFill>
        </p:grpSpPr>
        <p:sp>
          <p:nvSpPr>
            <p:cNvPr id="25" name="Freeform 12">
              <a:extLst>
                <a:ext uri="{FF2B5EF4-FFF2-40B4-BE49-F238E27FC236}">
                  <a16:creationId xmlns:a16="http://schemas.microsoft.com/office/drawing/2014/main" id="{AC91D610-8533-4ACF-9E67-409F41F14335}"/>
                </a:ext>
              </a:extLst>
            </p:cNvPr>
            <p:cNvSpPr>
              <a:spLocks noChangeAspect="1"/>
            </p:cNvSpPr>
            <p:nvPr/>
          </p:nvSpPr>
          <p:spPr bwMode="gray">
            <a:xfrm>
              <a:off x="1673310" y="5692452"/>
              <a:ext cx="168963" cy="13730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7" name="Group 5">
              <a:extLst>
                <a:ext uri="{FF2B5EF4-FFF2-40B4-BE49-F238E27FC236}">
                  <a16:creationId xmlns:a16="http://schemas.microsoft.com/office/drawing/2014/main" id="{62BAAECF-B214-430F-A7D6-8C476BB4BE95}"/>
                </a:ext>
              </a:extLst>
            </p:cNvPr>
            <p:cNvGrpSpPr>
              <a:grpSpLocks noChangeAspect="1"/>
            </p:cNvGrpSpPr>
            <p:nvPr/>
          </p:nvGrpSpPr>
          <p:grpSpPr bwMode="gray">
            <a:xfrm>
              <a:off x="1918537" y="5692451"/>
              <a:ext cx="137738" cy="136118"/>
              <a:chOff x="3331" y="1656"/>
              <a:chExt cx="1020" cy="1008"/>
            </a:xfrm>
            <a:grpFill/>
          </p:grpSpPr>
          <p:sp>
            <p:nvSpPr>
              <p:cNvPr id="31" name="Freeform 6">
                <a:extLst>
                  <a:ext uri="{FF2B5EF4-FFF2-40B4-BE49-F238E27FC236}">
                    <a16:creationId xmlns:a16="http://schemas.microsoft.com/office/drawing/2014/main" id="{B9AFD6B9-A8EE-4108-B24A-2DADC30799CD}"/>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2" name="Freeform 7">
                <a:extLst>
                  <a:ext uri="{FF2B5EF4-FFF2-40B4-BE49-F238E27FC236}">
                    <a16:creationId xmlns:a16="http://schemas.microsoft.com/office/drawing/2014/main" id="{443B54C1-305F-413A-A158-CB7164EBBC1B}"/>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8" name="Graphic 27">
              <a:extLst>
                <a:ext uri="{FF2B5EF4-FFF2-40B4-BE49-F238E27FC236}">
                  <a16:creationId xmlns:a16="http://schemas.microsoft.com/office/drawing/2014/main" id="{ECC2DDCB-2A4B-4CA5-A488-94F8D15CD60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132539" y="5696391"/>
              <a:ext cx="205132" cy="141591"/>
            </a:xfrm>
            <a:prstGeom prst="rect">
              <a:avLst/>
            </a:prstGeom>
          </p:spPr>
        </p:pic>
        <p:pic>
          <p:nvPicPr>
            <p:cNvPr id="30" name="Graphic 29">
              <a:extLst>
                <a:ext uri="{FF2B5EF4-FFF2-40B4-BE49-F238E27FC236}">
                  <a16:creationId xmlns:a16="http://schemas.microsoft.com/office/drawing/2014/main" id="{FFA7654F-797B-490E-B801-9E40585CEA3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2406792" y="5691629"/>
              <a:ext cx="150851" cy="150851"/>
            </a:xfrm>
            <a:prstGeom prst="rect">
              <a:avLst/>
            </a:prstGeom>
          </p:spPr>
        </p:pic>
      </p:grpSp>
    </p:spTree>
    <p:extLst>
      <p:ext uri="{BB962C8B-B14F-4D97-AF65-F5344CB8AC3E}">
        <p14:creationId xmlns:p14="http://schemas.microsoft.com/office/powerpoint/2010/main" val="2441087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27" name="TextBox 26">
            <a:extLst>
              <a:ext uri="{FF2B5EF4-FFF2-40B4-BE49-F238E27FC236}">
                <a16:creationId xmlns:a16="http://schemas.microsoft.com/office/drawing/2014/main" id="{D2D0434C-5A83-4F2A-94B8-91199C2D60A5}"/>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pic>
        <p:nvPicPr>
          <p:cNvPr id="45" name="Picture 44" descr="Logo&#10;&#10;Description automatically generated">
            <a:extLst>
              <a:ext uri="{FF2B5EF4-FFF2-40B4-BE49-F238E27FC236}">
                <a16:creationId xmlns:a16="http://schemas.microsoft.com/office/drawing/2014/main" id="{FF2B10AE-5C95-48A9-920D-67544CBB55B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647676" y="4984221"/>
            <a:ext cx="2279650" cy="744539"/>
          </a:xfrm>
          <a:prstGeom prst="rect">
            <a:avLst/>
          </a:prstGeom>
        </p:spPr>
      </p:pic>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19" name="Group 18">
            <a:extLst>
              <a:ext uri="{FF2B5EF4-FFF2-40B4-BE49-F238E27FC236}">
                <a16:creationId xmlns:a16="http://schemas.microsoft.com/office/drawing/2014/main" id="{48FACB16-4296-464F-A5CD-C49D7122AE88}"/>
              </a:ext>
            </a:extLst>
          </p:cNvPr>
          <p:cNvGrpSpPr/>
          <p:nvPr userDrawn="1"/>
        </p:nvGrpSpPr>
        <p:grpSpPr>
          <a:xfrm>
            <a:off x="1673310" y="5691629"/>
            <a:ext cx="884333" cy="150851"/>
            <a:chOff x="1673310" y="5691629"/>
            <a:chExt cx="884333" cy="150851"/>
          </a:xfrm>
          <a:solidFill>
            <a:schemeClr val="tx2"/>
          </a:solidFill>
        </p:grpSpPr>
        <p:sp>
          <p:nvSpPr>
            <p:cNvPr id="20" name="Freeform 12">
              <a:extLst>
                <a:ext uri="{FF2B5EF4-FFF2-40B4-BE49-F238E27FC236}">
                  <a16:creationId xmlns:a16="http://schemas.microsoft.com/office/drawing/2014/main" id="{CE8BBA08-BDC2-40F0-ADA5-0D543B0827C6}"/>
                </a:ext>
              </a:extLst>
            </p:cNvPr>
            <p:cNvSpPr>
              <a:spLocks noChangeAspect="1"/>
            </p:cNvSpPr>
            <p:nvPr/>
          </p:nvSpPr>
          <p:spPr bwMode="gray">
            <a:xfrm>
              <a:off x="1673310" y="5692452"/>
              <a:ext cx="168963" cy="13730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626A971F-3B2B-4EA8-AC8D-693A28E1A5E7}"/>
                </a:ext>
              </a:extLst>
            </p:cNvPr>
            <p:cNvGrpSpPr>
              <a:grpSpLocks noChangeAspect="1"/>
            </p:cNvGrpSpPr>
            <p:nvPr/>
          </p:nvGrpSpPr>
          <p:grpSpPr bwMode="gray">
            <a:xfrm>
              <a:off x="1918537" y="5692451"/>
              <a:ext cx="137738" cy="136118"/>
              <a:chOff x="3331" y="1656"/>
              <a:chExt cx="1020" cy="1008"/>
            </a:xfrm>
            <a:grpFill/>
          </p:grpSpPr>
          <p:sp>
            <p:nvSpPr>
              <p:cNvPr id="24" name="Freeform 6">
                <a:extLst>
                  <a:ext uri="{FF2B5EF4-FFF2-40B4-BE49-F238E27FC236}">
                    <a16:creationId xmlns:a16="http://schemas.microsoft.com/office/drawing/2014/main" id="{D75BBDBB-FAE3-4DE0-AFA9-0B3E8596306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5" name="Freeform 7">
                <a:extLst>
                  <a:ext uri="{FF2B5EF4-FFF2-40B4-BE49-F238E27FC236}">
                    <a16:creationId xmlns:a16="http://schemas.microsoft.com/office/drawing/2014/main" id="{C34FA842-97A2-4669-B0E1-CBBFC829BDE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76F7490D-3007-4B86-ACA3-4454FB9D988D}"/>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132539" y="5696391"/>
              <a:ext cx="205132" cy="141591"/>
            </a:xfrm>
            <a:prstGeom prst="rect">
              <a:avLst/>
            </a:prstGeom>
          </p:spPr>
        </p:pic>
        <p:pic>
          <p:nvPicPr>
            <p:cNvPr id="23" name="Graphic 22">
              <a:extLst>
                <a:ext uri="{FF2B5EF4-FFF2-40B4-BE49-F238E27FC236}">
                  <a16:creationId xmlns:a16="http://schemas.microsoft.com/office/drawing/2014/main" id="{0C19D52A-8E0D-4837-A9A6-46919100BD8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2406792" y="5691629"/>
              <a:ext cx="150851" cy="150851"/>
            </a:xfrm>
            <a:prstGeom prst="rect">
              <a:avLst/>
            </a:prstGeom>
          </p:spPr>
        </p:pic>
      </p:grpSp>
    </p:spTree>
    <p:extLst>
      <p:ext uri="{BB962C8B-B14F-4D97-AF65-F5344CB8AC3E}">
        <p14:creationId xmlns:p14="http://schemas.microsoft.com/office/powerpoint/2010/main" val="40851773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pic>
        <p:nvPicPr>
          <p:cNvPr id="28" name="Picture 27">
            <a:extLst>
              <a:ext uri="{FF2B5EF4-FFF2-40B4-BE49-F238E27FC236}">
                <a16:creationId xmlns:a16="http://schemas.microsoft.com/office/drawing/2014/main" id="{1689AD83-573B-4E77-8B55-34B12E308A8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647699" y="4983160"/>
            <a:ext cx="2279651" cy="744540"/>
          </a:xfrm>
          <a:prstGeom prst="rect">
            <a:avLst/>
          </a:prstGeom>
        </p:spPr>
      </p:pic>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25" name="Group 24">
            <a:extLst>
              <a:ext uri="{FF2B5EF4-FFF2-40B4-BE49-F238E27FC236}">
                <a16:creationId xmlns:a16="http://schemas.microsoft.com/office/drawing/2014/main" id="{5B38C3F9-8E36-463E-82D5-9162E71412D0}"/>
              </a:ext>
            </a:extLst>
          </p:cNvPr>
          <p:cNvGrpSpPr/>
          <p:nvPr userDrawn="1"/>
        </p:nvGrpSpPr>
        <p:grpSpPr>
          <a:xfrm>
            <a:off x="1673310" y="5691629"/>
            <a:ext cx="884333" cy="150851"/>
            <a:chOff x="1673310" y="5691629"/>
            <a:chExt cx="884333" cy="150851"/>
          </a:xfrm>
          <a:solidFill>
            <a:schemeClr val="bg1"/>
          </a:solidFill>
        </p:grpSpPr>
        <p:sp>
          <p:nvSpPr>
            <p:cNvPr id="26" name="Freeform 12">
              <a:extLst>
                <a:ext uri="{FF2B5EF4-FFF2-40B4-BE49-F238E27FC236}">
                  <a16:creationId xmlns:a16="http://schemas.microsoft.com/office/drawing/2014/main" id="{972D6357-4E15-49D6-84CC-2E6E67617CB0}"/>
                </a:ext>
              </a:extLst>
            </p:cNvPr>
            <p:cNvSpPr>
              <a:spLocks noChangeAspect="1"/>
            </p:cNvSpPr>
            <p:nvPr/>
          </p:nvSpPr>
          <p:spPr bwMode="gray">
            <a:xfrm>
              <a:off x="1673310" y="5692452"/>
              <a:ext cx="168963" cy="13730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7" name="Group 5">
              <a:extLst>
                <a:ext uri="{FF2B5EF4-FFF2-40B4-BE49-F238E27FC236}">
                  <a16:creationId xmlns:a16="http://schemas.microsoft.com/office/drawing/2014/main" id="{1D79FC99-2206-40CA-B306-BE282E201279}"/>
                </a:ext>
              </a:extLst>
            </p:cNvPr>
            <p:cNvGrpSpPr>
              <a:grpSpLocks noChangeAspect="1"/>
            </p:cNvGrpSpPr>
            <p:nvPr/>
          </p:nvGrpSpPr>
          <p:grpSpPr bwMode="gray">
            <a:xfrm>
              <a:off x="1918537" y="5692451"/>
              <a:ext cx="137738" cy="136118"/>
              <a:chOff x="3331" y="1656"/>
              <a:chExt cx="1020" cy="1008"/>
            </a:xfrm>
            <a:grpFill/>
          </p:grpSpPr>
          <p:sp>
            <p:nvSpPr>
              <p:cNvPr id="31" name="Freeform 6">
                <a:extLst>
                  <a:ext uri="{FF2B5EF4-FFF2-40B4-BE49-F238E27FC236}">
                    <a16:creationId xmlns:a16="http://schemas.microsoft.com/office/drawing/2014/main" id="{C86477E7-96B2-40A5-BB24-BDB441D53454}"/>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2" name="Freeform 7">
                <a:extLst>
                  <a:ext uri="{FF2B5EF4-FFF2-40B4-BE49-F238E27FC236}">
                    <a16:creationId xmlns:a16="http://schemas.microsoft.com/office/drawing/2014/main" id="{DF6FC460-E466-47AA-BB7E-C1B4F634F5FF}"/>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9" name="Graphic 28">
              <a:extLst>
                <a:ext uri="{FF2B5EF4-FFF2-40B4-BE49-F238E27FC236}">
                  <a16:creationId xmlns:a16="http://schemas.microsoft.com/office/drawing/2014/main" id="{95725A35-0B99-4959-9218-B404DEBBA2C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132539" y="5696391"/>
              <a:ext cx="205132" cy="141591"/>
            </a:xfrm>
            <a:prstGeom prst="rect">
              <a:avLst/>
            </a:prstGeom>
          </p:spPr>
        </p:pic>
        <p:pic>
          <p:nvPicPr>
            <p:cNvPr id="30" name="Graphic 29">
              <a:extLst>
                <a:ext uri="{FF2B5EF4-FFF2-40B4-BE49-F238E27FC236}">
                  <a16:creationId xmlns:a16="http://schemas.microsoft.com/office/drawing/2014/main" id="{4090782D-A0D4-42A4-AD29-26A484666DAA}"/>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2406792" y="5691629"/>
              <a:ext cx="150851" cy="150851"/>
            </a:xfrm>
            <a:prstGeom prst="rect">
              <a:avLst/>
            </a:prstGeom>
          </p:spPr>
        </p:pic>
      </p:grpSp>
    </p:spTree>
    <p:extLst>
      <p:ext uri="{BB962C8B-B14F-4D97-AF65-F5344CB8AC3E}">
        <p14:creationId xmlns:p14="http://schemas.microsoft.com/office/powerpoint/2010/main" val="27424898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pic>
        <p:nvPicPr>
          <p:cNvPr id="18" name="Picture 17">
            <a:extLst>
              <a:ext uri="{FF2B5EF4-FFF2-40B4-BE49-F238E27FC236}">
                <a16:creationId xmlns:a16="http://schemas.microsoft.com/office/drawing/2014/main" id="{DCDAAA0B-568F-4031-BE75-E86300A30E4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647699" y="4983160"/>
            <a:ext cx="2279651" cy="744540"/>
          </a:xfrm>
          <a:prstGeom prst="rect">
            <a:avLst/>
          </a:prstGeom>
        </p:spPr>
      </p:pic>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19" name="Group 18">
            <a:extLst>
              <a:ext uri="{FF2B5EF4-FFF2-40B4-BE49-F238E27FC236}">
                <a16:creationId xmlns:a16="http://schemas.microsoft.com/office/drawing/2014/main" id="{17EB01BD-1021-4068-8D5F-0670C1FF391F}"/>
              </a:ext>
            </a:extLst>
          </p:cNvPr>
          <p:cNvGrpSpPr/>
          <p:nvPr userDrawn="1"/>
        </p:nvGrpSpPr>
        <p:grpSpPr>
          <a:xfrm>
            <a:off x="1673310" y="5691629"/>
            <a:ext cx="884333" cy="150851"/>
            <a:chOff x="1673310" y="5691629"/>
            <a:chExt cx="884333" cy="150851"/>
          </a:xfrm>
          <a:solidFill>
            <a:schemeClr val="bg1"/>
          </a:solidFill>
        </p:grpSpPr>
        <p:sp>
          <p:nvSpPr>
            <p:cNvPr id="20" name="Freeform 12">
              <a:extLst>
                <a:ext uri="{FF2B5EF4-FFF2-40B4-BE49-F238E27FC236}">
                  <a16:creationId xmlns:a16="http://schemas.microsoft.com/office/drawing/2014/main" id="{4367B639-4F11-44C1-954F-0746D5575962}"/>
                </a:ext>
              </a:extLst>
            </p:cNvPr>
            <p:cNvSpPr>
              <a:spLocks noChangeAspect="1"/>
            </p:cNvSpPr>
            <p:nvPr/>
          </p:nvSpPr>
          <p:spPr bwMode="gray">
            <a:xfrm>
              <a:off x="1673310" y="5692452"/>
              <a:ext cx="168963" cy="13730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371D66EF-372F-4C6A-9419-A154FCD3C2AF}"/>
                </a:ext>
              </a:extLst>
            </p:cNvPr>
            <p:cNvGrpSpPr>
              <a:grpSpLocks noChangeAspect="1"/>
            </p:cNvGrpSpPr>
            <p:nvPr/>
          </p:nvGrpSpPr>
          <p:grpSpPr bwMode="gray">
            <a:xfrm>
              <a:off x="1918537" y="5692451"/>
              <a:ext cx="137738" cy="136118"/>
              <a:chOff x="3331" y="1656"/>
              <a:chExt cx="1020" cy="1008"/>
            </a:xfrm>
            <a:grpFill/>
          </p:grpSpPr>
          <p:sp>
            <p:nvSpPr>
              <p:cNvPr id="25" name="Freeform 6">
                <a:extLst>
                  <a:ext uri="{FF2B5EF4-FFF2-40B4-BE49-F238E27FC236}">
                    <a16:creationId xmlns:a16="http://schemas.microsoft.com/office/drawing/2014/main" id="{5FABE808-D5C0-4203-9D0C-198EA9CB5D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1A8889CF-B7A4-4E8C-8515-040E92166AE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4E325CA9-0873-4007-93D9-1C378307583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132539" y="5696391"/>
              <a:ext cx="205132" cy="141591"/>
            </a:xfrm>
            <a:prstGeom prst="rect">
              <a:avLst/>
            </a:prstGeom>
          </p:spPr>
        </p:pic>
        <p:pic>
          <p:nvPicPr>
            <p:cNvPr id="23" name="Graphic 22">
              <a:extLst>
                <a:ext uri="{FF2B5EF4-FFF2-40B4-BE49-F238E27FC236}">
                  <a16:creationId xmlns:a16="http://schemas.microsoft.com/office/drawing/2014/main" id="{B23E46CB-563E-4EEA-A994-2A781E0599C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2406792" y="5691629"/>
              <a:ext cx="150851" cy="150851"/>
            </a:xfrm>
            <a:prstGeom prst="rect">
              <a:avLst/>
            </a:prstGeom>
          </p:spPr>
        </p:pic>
      </p:grpSp>
    </p:spTree>
    <p:extLst>
      <p:ext uri="{BB962C8B-B14F-4D97-AF65-F5344CB8AC3E}">
        <p14:creationId xmlns:p14="http://schemas.microsoft.com/office/powerpoint/2010/main" val="36351028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userDrawn="1">
  <p:cSld name="Blue bottom/Off-white_Blank">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IEEE CSCN 2023 - Panel</a:t>
            </a:r>
          </a:p>
        </p:txBody>
      </p:sp>
      <p:sp>
        <p:nvSpPr>
          <p:cNvPr id="6" name="TextBox 5">
            <a:extLst>
              <a:ext uri="{FF2B5EF4-FFF2-40B4-BE49-F238E27FC236}">
                <a16:creationId xmlns:a16="http://schemas.microsoft.com/office/drawing/2014/main" id="{3B17CAFC-A6A0-488A-86FF-5D715DB4D9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180650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userDrawn="1">
  <p:cSld name="Light Nickel_Larger Title Only">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
        <p:nvSpPr>
          <p:cNvPr id="5" name="Title 3">
            <a:extLst>
              <a:ext uri="{FF2B5EF4-FFF2-40B4-BE49-F238E27FC236}">
                <a16:creationId xmlns:a16="http://schemas.microsoft.com/office/drawing/2014/main" id="{F56AEC5E-DE6D-493B-A866-47051EB71DF2}"/>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2839440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761751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670823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047868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5018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676787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101516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616882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955286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52795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810730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75160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70157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439618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492328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18422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787383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477113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416028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701538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67137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IEEE CSCN 2023 - Panel</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26805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59025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24771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8539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07231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334241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35559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64595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60752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25076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5868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999563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564370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8887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146434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772688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61139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682025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08542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9586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11398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562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70836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040044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38613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96784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50807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091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587909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20035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98727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IEEE CSCN 2023 - Panel</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370878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03607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IEEE CSCN 2023 - Panel</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914029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816124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03728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03088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IEEE CSCN 2023 - Panel</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3278110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514191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9758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IEEE CSCN 2023 - Panel</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00456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521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46986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54889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49189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411981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497337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501465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307624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837512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11928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882650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34093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886910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964200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729298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917207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099069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610971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804107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270332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414533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435097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203905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615069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2118449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881523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4059432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3199316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715547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703250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p:cSld name="30_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495299" y="613536"/>
            <a:ext cx="11187113" cy="439479"/>
          </a:xfrm>
        </p:spPr>
        <p:txBody>
          <a:bodyPr/>
          <a:lstStyle/>
          <a:p>
            <a:r>
              <a:rPr lang="en-US"/>
              <a:t>Click to edit Master title style</a:t>
            </a:r>
          </a:p>
        </p:txBody>
      </p:sp>
      <p:sp>
        <p:nvSpPr>
          <p:cNvPr id="6" name="Content Placeholder 5"/>
          <p:cNvSpPr>
            <a:spLocks noGrp="1"/>
          </p:cNvSpPr>
          <p:nvPr>
            <p:ph sz="quarter" idx="12"/>
          </p:nvPr>
        </p:nvSpPr>
        <p:spPr>
          <a:xfrm>
            <a:off x="495300" y="1709931"/>
            <a:ext cx="11190732" cy="1646605"/>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95299" y="1132233"/>
            <a:ext cx="11187113" cy="403444"/>
          </a:xfrm>
        </p:spPr>
        <p:txBody>
          <a:bodyPr/>
          <a:lstStyle>
            <a:lvl1pPr marL="0" indent="0" algn="l">
              <a:lnSpc>
                <a:spcPct val="83000"/>
              </a:lnSpc>
              <a:spcBef>
                <a:spcPts val="1798"/>
              </a:spcBef>
              <a:buNone/>
              <a:defRPr sz="2398"/>
            </a:lvl1pPr>
            <a:lvl2pPr marL="456926" indent="0" algn="ctr">
              <a:buNone/>
              <a:defRPr sz="1998"/>
            </a:lvl2pPr>
            <a:lvl3pPr marL="913852" indent="0" algn="ctr">
              <a:buNone/>
              <a:defRPr sz="1798"/>
            </a:lvl3pPr>
            <a:lvl4pPr marL="1370778" indent="0" algn="ctr">
              <a:buNone/>
              <a:defRPr sz="1600"/>
            </a:lvl4pPr>
            <a:lvl5pPr marL="1827703" indent="0" algn="ctr">
              <a:buNone/>
              <a:defRPr sz="1600"/>
            </a:lvl5pPr>
            <a:lvl6pPr marL="2284628" indent="0" algn="ctr">
              <a:buNone/>
              <a:defRPr sz="1600"/>
            </a:lvl6pPr>
            <a:lvl7pPr marL="2741554" indent="0" algn="ctr">
              <a:buNone/>
              <a:defRPr sz="1600"/>
            </a:lvl7pPr>
            <a:lvl8pPr marL="3198480" indent="0" algn="ctr">
              <a:buNone/>
              <a:defRPr sz="1600"/>
            </a:lvl8pPr>
            <a:lvl9pPr marL="3655406" indent="0" algn="ctr">
              <a:buNone/>
              <a:defRPr sz="1600"/>
            </a:lvl9pPr>
          </a:lstStyle>
          <a:p>
            <a:r>
              <a:rPr lang="en-US"/>
              <a:t>Click to edit Master subtitle style</a:t>
            </a:r>
          </a:p>
        </p:txBody>
      </p:sp>
      <p:cxnSp>
        <p:nvCxnSpPr>
          <p:cNvPr id="9" name="Straight Connector 8">
            <a:extLst>
              <a:ext uri="{FF2B5EF4-FFF2-40B4-BE49-F238E27FC236}">
                <a16:creationId xmlns:a16="http://schemas.microsoft.com/office/drawing/2014/main" id="{BEEC445E-56D1-4AFB-8ED4-603C3D7FAAB0}"/>
              </a:ext>
            </a:extLst>
          </p:cNvPr>
          <p:cNvCxnSpPr/>
          <p:nvPr/>
        </p:nvCxnSpPr>
        <p:spPr>
          <a:xfrm>
            <a:off x="370271" y="504825"/>
            <a:ext cx="11448289"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pic>
        <p:nvPicPr>
          <p:cNvPr id="10" name="Picture 2">
            <a:extLst>
              <a:ext uri="{FF2B5EF4-FFF2-40B4-BE49-F238E27FC236}">
                <a16:creationId xmlns:a16="http://schemas.microsoft.com/office/drawing/2014/main" id="{262FBE20-4BEF-426F-B63D-8DFFA4AAD425}"/>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214102" y="1"/>
            <a:ext cx="974726" cy="5308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Slide Number Placeholder 1">
            <a:extLst>
              <a:ext uri="{FF2B5EF4-FFF2-40B4-BE49-F238E27FC236}">
                <a16:creationId xmlns:a16="http://schemas.microsoft.com/office/drawing/2014/main" id="{B9F16896-FF22-42FC-9DE4-F249BCE6A6C3}"/>
              </a:ext>
            </a:extLst>
          </p:cNvPr>
          <p:cNvSpPr>
            <a:spLocks noGrp="1"/>
          </p:cNvSpPr>
          <p:nvPr>
            <p:ph type="sldNum" sz="quarter" idx="13"/>
          </p:nvPr>
        </p:nvSpPr>
        <p:spPr>
          <a:xfrm>
            <a:off x="11786947" y="6508808"/>
            <a:ext cx="367266" cy="365125"/>
          </a:xfrm>
        </p:spPr>
        <p:txBody>
          <a:bodyPr/>
          <a:lstStyle>
            <a:lvl1pPr>
              <a:defRPr sz="1100"/>
            </a:lvl1pPr>
          </a:lstStyle>
          <a:p>
            <a:fld id="{069A0862-C9EC-4C46-B893-C9A1761B387B}" type="slidenum">
              <a:rPr lang="en-US" smtClean="0"/>
              <a:pPr/>
              <a:t>‹#›</a:t>
            </a:fld>
            <a:endParaRPr lang="en-US"/>
          </a:p>
        </p:txBody>
      </p:sp>
    </p:spTree>
    <p:extLst>
      <p:ext uri="{BB962C8B-B14F-4D97-AF65-F5344CB8AC3E}">
        <p14:creationId xmlns:p14="http://schemas.microsoft.com/office/powerpoint/2010/main" val="2886617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517385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23_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495299" y="613536"/>
            <a:ext cx="11187113" cy="439479"/>
          </a:xfrm>
        </p:spPr>
        <p:txBody>
          <a:bodyPr/>
          <a:lstStyle/>
          <a:p>
            <a:r>
              <a:rPr lang="en-US"/>
              <a:t>Click to edit Master title style</a:t>
            </a:r>
          </a:p>
        </p:txBody>
      </p:sp>
      <p:sp>
        <p:nvSpPr>
          <p:cNvPr id="6" name="Content Placeholder 5"/>
          <p:cNvSpPr>
            <a:spLocks noGrp="1"/>
          </p:cNvSpPr>
          <p:nvPr>
            <p:ph sz="quarter" idx="12"/>
          </p:nvPr>
        </p:nvSpPr>
        <p:spPr>
          <a:xfrm>
            <a:off x="495300" y="1709932"/>
            <a:ext cx="11190732" cy="1646605"/>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95299" y="1132234"/>
            <a:ext cx="11187113" cy="403444"/>
          </a:xfrm>
        </p:spPr>
        <p:txBody>
          <a:bodyPr/>
          <a:lstStyle>
            <a:lvl1pPr marL="0" indent="0" algn="l">
              <a:lnSpc>
                <a:spcPct val="83000"/>
              </a:lnSpc>
              <a:spcBef>
                <a:spcPts val="1797"/>
              </a:spcBef>
              <a:buNone/>
              <a:defRPr sz="2397">
                <a:solidFill>
                  <a:schemeClr val="accent2">
                    <a:lumMod val="75000"/>
                  </a:schemeClr>
                </a:solidFill>
              </a:defRPr>
            </a:lvl1pPr>
            <a:lvl2pPr marL="456789" indent="0" algn="ctr">
              <a:buNone/>
              <a:defRPr sz="1997"/>
            </a:lvl2pPr>
            <a:lvl3pPr marL="913578" indent="0" algn="ctr">
              <a:buNone/>
              <a:defRPr sz="1797"/>
            </a:lvl3pPr>
            <a:lvl4pPr marL="1370367" indent="0" algn="ctr">
              <a:buNone/>
              <a:defRPr sz="1600"/>
            </a:lvl4pPr>
            <a:lvl5pPr marL="1827155" indent="0" algn="ctr">
              <a:buNone/>
              <a:defRPr sz="1600"/>
            </a:lvl5pPr>
            <a:lvl6pPr marL="2283943" indent="0" algn="ctr">
              <a:buNone/>
              <a:defRPr sz="1600"/>
            </a:lvl6pPr>
            <a:lvl7pPr marL="2740732" indent="0" algn="ctr">
              <a:buNone/>
              <a:defRPr sz="1600"/>
            </a:lvl7pPr>
            <a:lvl8pPr marL="3197520" indent="0" algn="ctr">
              <a:buNone/>
              <a:defRPr sz="1600"/>
            </a:lvl8pPr>
            <a:lvl9pPr marL="3654309" indent="0" algn="ctr">
              <a:buNone/>
              <a:defRPr sz="1600"/>
            </a:lvl9pPr>
          </a:lstStyle>
          <a:p>
            <a:r>
              <a:rPr lang="en-US"/>
              <a:t>Click to edit Master subtitle style</a:t>
            </a:r>
          </a:p>
        </p:txBody>
      </p:sp>
      <p:cxnSp>
        <p:nvCxnSpPr>
          <p:cNvPr id="9" name="Straight Connector 8">
            <a:extLst>
              <a:ext uri="{FF2B5EF4-FFF2-40B4-BE49-F238E27FC236}">
                <a16:creationId xmlns:a16="http://schemas.microsoft.com/office/drawing/2014/main" id="{BEEC445E-56D1-4AFB-8ED4-603C3D7FAAB0}"/>
              </a:ext>
            </a:extLst>
          </p:cNvPr>
          <p:cNvCxnSpPr/>
          <p:nvPr userDrawn="1"/>
        </p:nvCxnSpPr>
        <p:spPr>
          <a:xfrm>
            <a:off x="370272" y="504825"/>
            <a:ext cx="11448289"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pic>
        <p:nvPicPr>
          <p:cNvPr id="10" name="Picture 2">
            <a:extLst>
              <a:ext uri="{FF2B5EF4-FFF2-40B4-BE49-F238E27FC236}">
                <a16:creationId xmlns:a16="http://schemas.microsoft.com/office/drawing/2014/main" id="{262FBE20-4BEF-426F-B63D-8DFFA4AAD425}"/>
              </a:ext>
            </a:extLst>
          </p:cNvPr>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1214102" y="1"/>
            <a:ext cx="974726" cy="5308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ooter Placeholder 2">
            <a:extLst>
              <a:ext uri="{FF2B5EF4-FFF2-40B4-BE49-F238E27FC236}">
                <a16:creationId xmlns:a16="http://schemas.microsoft.com/office/drawing/2014/main" id="{EFB4734E-C05F-46E5-8F5C-31EC1A4F562E}"/>
              </a:ext>
            </a:extLst>
          </p:cNvPr>
          <p:cNvSpPr>
            <a:spLocks noGrp="1"/>
          </p:cNvSpPr>
          <p:nvPr>
            <p:ph type="ftr" sz="quarter" idx="3"/>
          </p:nvPr>
        </p:nvSpPr>
        <p:spPr>
          <a:xfrm>
            <a:off x="7187048" y="6550748"/>
            <a:ext cx="4292832" cy="116955"/>
          </a:xfrm>
          <a:prstGeom prst="rect">
            <a:avLst/>
          </a:prstGeom>
        </p:spPr>
        <p:txBody>
          <a:bodyPr vert="horz" wrap="square" lIns="0" tIns="0" rIns="0" bIns="0" rtlCol="0" anchor="b">
            <a:spAutoFit/>
          </a:bodyPr>
          <a:lstStyle>
            <a:lvl1pPr>
              <a:defRPr lang="en-US" sz="800" baseline="0">
                <a:solidFill>
                  <a:schemeClr val="tx1">
                    <a:lumMod val="65000"/>
                    <a:lumOff val="35000"/>
                  </a:schemeClr>
                </a:solidFill>
              </a:defRPr>
            </a:lvl1pPr>
          </a:lstStyle>
          <a:p>
            <a:pPr defTabSz="685182">
              <a:lnSpc>
                <a:spcPct val="95000"/>
              </a:lnSpc>
              <a:spcBef>
                <a:spcPts val="1200"/>
              </a:spcBef>
            </a:pPr>
            <a:r>
              <a:rPr lang="en-US"/>
              <a:t>IEEE CSCN 2023 - Panel</a:t>
            </a:r>
          </a:p>
        </p:txBody>
      </p:sp>
    </p:spTree>
    <p:extLst>
      <p:ext uri="{BB962C8B-B14F-4D97-AF65-F5344CB8AC3E}">
        <p14:creationId xmlns:p14="http://schemas.microsoft.com/office/powerpoint/2010/main" val="3121708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1_Shelf_Light Gray">
    <p:spTree>
      <p:nvGrpSpPr>
        <p:cNvPr id="1" name=""/>
        <p:cNvGrpSpPr/>
        <p:nvPr/>
      </p:nvGrpSpPr>
      <p:grpSpPr>
        <a:xfrm>
          <a:off x="0" y="0"/>
          <a:ext cx="0" cy="0"/>
          <a:chOff x="0" y="0"/>
          <a:chExt cx="0" cy="0"/>
        </a:xfrm>
      </p:grpSpPr>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706568"/>
            <a:ext cx="11186159" cy="929054"/>
          </a:xfrm>
          <a:prstGeom prst="rect">
            <a:avLst/>
          </a:prstGeom>
        </p:spPr>
        <p:txBody>
          <a:bodyPr anchor="ctr"/>
          <a:lstStyle>
            <a:lvl1pPr marL="0" indent="0">
              <a:lnSpc>
                <a:spcPct val="100000"/>
              </a:lnSpc>
              <a:spcBef>
                <a:spcPts val="0"/>
              </a:spcBef>
              <a:spcAft>
                <a:spcPts val="1200"/>
              </a:spcAft>
              <a:buNone/>
              <a:defRPr sz="21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208023"/>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IEEE CSCN 2023 - Panel</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marR="0" lvl="0" indent="0" algn="r" defTabSz="914400" rtl="0" eaLnBrk="1" fontAlgn="auto" latinLnBrk="0" hangingPunct="1">
              <a:lnSpc>
                <a:spcPct val="125000"/>
              </a:lnSpc>
              <a:spcBef>
                <a:spcPts val="0"/>
              </a:spcBef>
              <a:spcAft>
                <a:spcPts val="0"/>
              </a:spcAft>
              <a:buClrTx/>
              <a:buSzTx/>
              <a:buFontTx/>
              <a:buNone/>
              <a:tabLst/>
              <a:defRPr/>
            </a:pPr>
            <a:fld id="{B01BFD70-D99E-427C-A01B-19B2BB56A3C8}" type="slidenum">
              <a:rPr kumimoji="0" lang="en-US" sz="800" b="0" i="0" u="none" strike="noStrike" kern="1200" cap="none" spc="0" normalizeH="0" baseline="0" noProof="0" smtClean="0">
                <a:ln>
                  <a:noFill/>
                </a:ln>
                <a:solidFill>
                  <a:srgbClr val="7BA0FF">
                    <a:lumMod val="60000"/>
                    <a:lumOff val="40000"/>
                  </a:srgbClr>
                </a:solidFill>
                <a:effectLst/>
                <a:uLnTx/>
                <a:uFillTx/>
                <a:latin typeface="Microsoft Sans Serif"/>
                <a:ea typeface="+mn-ea"/>
                <a:cs typeface="+mn-cs"/>
              </a:rPr>
              <a:pPr marL="0" marR="0" lvl="0" indent="0" algn="r" defTabSz="914400" rtl="0" eaLnBrk="1" fontAlgn="auto" latinLnBrk="0" hangingPunct="1">
                <a:lnSpc>
                  <a:spcPct val="125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srgbClr val="7BA0FF">
                  <a:lumMod val="60000"/>
                  <a:lumOff val="40000"/>
                </a:srgbClr>
              </a:solidFill>
              <a:effectLst/>
              <a:uLnTx/>
              <a:uFillTx/>
              <a:latin typeface="Microsoft Sans Serif"/>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7793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Light Nickel, Shelf Blue_Title bottom">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47303"/>
            <a:ext cx="11187112" cy="439479"/>
          </a:xfrm>
        </p:spPr>
        <p:txBody>
          <a:bodyPr anchor="ctr" anchorCtr="0"/>
          <a:lstStyle>
            <a:lvl1pPr algn="ctr">
              <a:defRPr sz="34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IEEE CSCN 2023 - Panel</a:t>
            </a:r>
            <a:endParaRPr lang="en-US" dirty="0">
              <a:solidFill>
                <a:schemeClr val="accent2">
                  <a:lumMod val="60000"/>
                  <a:lumOff val="40000"/>
                </a:schemeClr>
              </a:solidFill>
            </a:endParaRP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354197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7">
            <a:extLst>
              <a:ext uri="{FF2B5EF4-FFF2-40B4-BE49-F238E27FC236}">
                <a16:creationId xmlns:a16="http://schemas.microsoft.com/office/drawing/2014/main" id="{37B08324-3A4C-004B-9CA0-E0D70A0B6917}"/>
              </a:ext>
            </a:extLst>
          </p:cNvPr>
          <p:cNvSpPr>
            <a:spLocks noGrp="1"/>
          </p:cNvSpPr>
          <p:nvPr>
            <p:ph type="body" sz="quarter" idx="12"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3842616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2" name="Text Placeholder 7">
            <a:extLst>
              <a:ext uri="{FF2B5EF4-FFF2-40B4-BE49-F238E27FC236}">
                <a16:creationId xmlns:a16="http://schemas.microsoft.com/office/drawing/2014/main" id="{69DEBC16-9BD4-454D-8EE3-B7C3B80663CC}"/>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4" name="Text Placeholder 7">
            <a:extLst>
              <a:ext uri="{FF2B5EF4-FFF2-40B4-BE49-F238E27FC236}">
                <a16:creationId xmlns:a16="http://schemas.microsoft.com/office/drawing/2014/main" id="{33967FE1-1B3C-5549-9183-2F0C6DAA113F}"/>
              </a:ext>
            </a:extLst>
          </p:cNvPr>
          <p:cNvSpPr>
            <a:spLocks noGrp="1"/>
          </p:cNvSpPr>
          <p:nvPr>
            <p:ph type="body" sz="quarter" idx="12"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5" name="Text Placeholder 5">
            <a:extLst>
              <a:ext uri="{FF2B5EF4-FFF2-40B4-BE49-F238E27FC236}">
                <a16:creationId xmlns:a16="http://schemas.microsoft.com/office/drawing/2014/main" id="{7248B14A-92AB-5E43-BA1E-7830EF5C143C}"/>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9" name="Title 2">
            <a:extLst>
              <a:ext uri="{FF2B5EF4-FFF2-40B4-BE49-F238E27FC236}">
                <a16:creationId xmlns:a16="http://schemas.microsoft.com/office/drawing/2014/main" id="{DB463463-916C-494D-B590-7545E418D49B}"/>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20" name="Freeform 5">
            <a:extLst>
              <a:ext uri="{FF2B5EF4-FFF2-40B4-BE49-F238E27FC236}">
                <a16:creationId xmlns:a16="http://schemas.microsoft.com/office/drawing/2014/main" id="{CE9B043A-C215-144F-BD44-72F31AD5FDA7}"/>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281221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5" name="Text Placeholder 7">
            <a:extLst>
              <a:ext uri="{FF2B5EF4-FFF2-40B4-BE49-F238E27FC236}">
                <a16:creationId xmlns:a16="http://schemas.microsoft.com/office/drawing/2014/main" id="{6C12BB6A-724F-E64E-8EA8-411D8FEEC9EA}"/>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1"/>
                </a:solidFill>
              </a:defRPr>
            </a:lvl1pPr>
            <a:lvl2pPr marL="0" indent="0">
              <a:lnSpc>
                <a:spcPct val="96000"/>
              </a:lnSpc>
              <a:spcBef>
                <a:spcPts val="0"/>
              </a:spcBef>
              <a:buFont typeface="Microsoft Sans Serif" panose="020B0604020202020204" pitchFamily="34" charset="0"/>
              <a:buNone/>
              <a:defRPr sz="16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7" name="Text Placeholder 7">
            <a:extLst>
              <a:ext uri="{FF2B5EF4-FFF2-40B4-BE49-F238E27FC236}">
                <a16:creationId xmlns:a16="http://schemas.microsoft.com/office/drawing/2014/main" id="{03A04602-51B2-E840-8D1D-68ED772BCA35}"/>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8" name="Text Placeholder 5">
            <a:extLst>
              <a:ext uri="{FF2B5EF4-FFF2-40B4-BE49-F238E27FC236}">
                <a16:creationId xmlns:a16="http://schemas.microsoft.com/office/drawing/2014/main" id="{D5BA118B-EED7-7B4D-90CD-2A2D0C3BF706}"/>
              </a:ext>
            </a:extLst>
          </p:cNvPr>
          <p:cNvSpPr>
            <a:spLocks noGrp="1"/>
          </p:cNvSpPr>
          <p:nvPr>
            <p:ph type="body" sz="quarter" idx="13" hasCustomPrompt="1"/>
          </p:nvPr>
        </p:nvSpPr>
        <p:spPr bwMode="gray">
          <a:xfrm>
            <a:off x="9448800" y="399994"/>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30" name="Freeform 5">
            <a:extLst>
              <a:ext uri="{FF2B5EF4-FFF2-40B4-BE49-F238E27FC236}">
                <a16:creationId xmlns:a16="http://schemas.microsoft.com/office/drawing/2014/main" id="{DEC884DB-639C-7E40-ACD5-C937BF392484}"/>
              </a:ext>
            </a:extLst>
          </p:cNvPr>
          <p:cNvSpPr>
            <a:spLocks noChangeAspect="1" noEditPoints="1"/>
          </p:cNvSpPr>
          <p:nvPr userDrawn="1"/>
        </p:nvSpPr>
        <p:spPr bwMode="black">
          <a:xfrm>
            <a:off x="479626"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1" name="Title 2">
            <a:extLst>
              <a:ext uri="{FF2B5EF4-FFF2-40B4-BE49-F238E27FC236}">
                <a16:creationId xmlns:a16="http://schemas.microsoft.com/office/drawing/2014/main" id="{1F5EA352-00FC-A54A-99DF-5E6673BE1CC2}"/>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lvl1pPr>
          </a:lstStyle>
          <a:p>
            <a:r>
              <a:rPr lang="en-US"/>
              <a:t>Click to edit Master title style</a:t>
            </a:r>
          </a:p>
        </p:txBody>
      </p:sp>
    </p:spTree>
    <p:extLst>
      <p:ext uri="{BB962C8B-B14F-4D97-AF65-F5344CB8AC3E}">
        <p14:creationId xmlns:p14="http://schemas.microsoft.com/office/powerpoint/2010/main" val="481208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36" name="Freeform 5">
            <a:extLst>
              <a:ext uri="{FF2B5EF4-FFF2-40B4-BE49-F238E27FC236}">
                <a16:creationId xmlns:a16="http://schemas.microsoft.com/office/drawing/2014/main" id="{84131552-8E13-1043-B1A2-98D53571B50E}"/>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2" name="Text Placeholder 7">
            <a:extLst>
              <a:ext uri="{FF2B5EF4-FFF2-40B4-BE49-F238E27FC236}">
                <a16:creationId xmlns:a16="http://schemas.microsoft.com/office/drawing/2014/main" id="{CDDC462B-0FBB-8844-8879-71C453522BA5}"/>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33" name="Text Placeholder 7">
            <a:extLst>
              <a:ext uri="{FF2B5EF4-FFF2-40B4-BE49-F238E27FC236}">
                <a16:creationId xmlns:a16="http://schemas.microsoft.com/office/drawing/2014/main" id="{C2BD9332-77BD-8349-8678-A7AFC520FC09}"/>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4" name="Text Placeholder 5">
            <a:extLst>
              <a:ext uri="{FF2B5EF4-FFF2-40B4-BE49-F238E27FC236}">
                <a16:creationId xmlns:a16="http://schemas.microsoft.com/office/drawing/2014/main" id="{E84EDDFA-1A53-5F4F-B5DD-AE2CE45E4923}"/>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43" name="Title 2">
            <a:extLst>
              <a:ext uri="{FF2B5EF4-FFF2-40B4-BE49-F238E27FC236}">
                <a16:creationId xmlns:a16="http://schemas.microsoft.com/office/drawing/2014/main" id="{BEC78C30-CD3A-7045-9862-48AA39785678}"/>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652550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 name="Text Placeholder 7">
            <a:extLst>
              <a:ext uri="{FF2B5EF4-FFF2-40B4-BE49-F238E27FC236}">
                <a16:creationId xmlns:a16="http://schemas.microsoft.com/office/drawing/2014/main" id="{F56A4E93-6A6C-754C-BCEE-724589DB9EEF}"/>
              </a:ext>
            </a:extLst>
          </p:cNvPr>
          <p:cNvSpPr>
            <a:spLocks noGrp="1"/>
          </p:cNvSpPr>
          <p:nvPr>
            <p:ph type="body" sz="quarter" idx="10" hasCustomPrompt="1"/>
          </p:nvPr>
        </p:nvSpPr>
        <p:spPr bwMode="gray">
          <a:xfrm>
            <a:off x="495299" y="4195085"/>
            <a:ext cx="643624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2" name="Text Placeholder 7">
            <a:extLst>
              <a:ext uri="{FF2B5EF4-FFF2-40B4-BE49-F238E27FC236}">
                <a16:creationId xmlns:a16="http://schemas.microsoft.com/office/drawing/2014/main" id="{D6766CD7-D0E2-6E47-A27D-822ABCFC97FB}"/>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3" name="Text Placeholder 5">
            <a:extLst>
              <a:ext uri="{FF2B5EF4-FFF2-40B4-BE49-F238E27FC236}">
                <a16:creationId xmlns:a16="http://schemas.microsoft.com/office/drawing/2014/main" id="{5DBE9C50-FD3A-6148-ABEA-7CF92B207E40}"/>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25" name="Freeform 5">
            <a:extLst>
              <a:ext uri="{FF2B5EF4-FFF2-40B4-BE49-F238E27FC236}">
                <a16:creationId xmlns:a16="http://schemas.microsoft.com/office/drawing/2014/main" id="{E963D917-F9E8-EA40-876A-388D863F6543}"/>
              </a:ext>
            </a:extLst>
          </p:cNvPr>
          <p:cNvSpPr>
            <a:spLocks noChangeAspect="1" noEditPoints="1"/>
          </p:cNvSpPr>
          <p:nvPr userDrawn="1"/>
        </p:nvSpPr>
        <p:spPr bwMode="black">
          <a:xfrm>
            <a:off x="485389"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itle 2">
            <a:extLst>
              <a:ext uri="{FF2B5EF4-FFF2-40B4-BE49-F238E27FC236}">
                <a16:creationId xmlns:a16="http://schemas.microsoft.com/office/drawing/2014/main" id="{10ACB630-243E-B34B-AED6-CB7007059052}"/>
              </a:ext>
            </a:extLst>
          </p:cNvPr>
          <p:cNvSpPr>
            <a:spLocks noGrp="1"/>
          </p:cNvSpPr>
          <p:nvPr>
            <p:ph type="title"/>
          </p:nvPr>
        </p:nvSpPr>
        <p:spPr bwMode="gray">
          <a:xfrm>
            <a:off x="431638" y="2631736"/>
            <a:ext cx="6499906" cy="1445909"/>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074348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 name="Text Placeholder 7">
            <a:extLst>
              <a:ext uri="{FF2B5EF4-FFF2-40B4-BE49-F238E27FC236}">
                <a16:creationId xmlns:a16="http://schemas.microsoft.com/office/drawing/2014/main" id="{33E6EF21-6657-254C-A83D-13CF96B4D619}"/>
              </a:ext>
            </a:extLst>
          </p:cNvPr>
          <p:cNvSpPr>
            <a:spLocks noGrp="1"/>
          </p:cNvSpPr>
          <p:nvPr>
            <p:ph type="body" sz="quarter" idx="10" hasCustomPrompt="1"/>
          </p:nvPr>
        </p:nvSpPr>
        <p:spPr bwMode="gray">
          <a:xfrm>
            <a:off x="495300" y="4195085"/>
            <a:ext cx="6438502"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2" name="Text Placeholder 7">
            <a:extLst>
              <a:ext uri="{FF2B5EF4-FFF2-40B4-BE49-F238E27FC236}">
                <a16:creationId xmlns:a16="http://schemas.microsoft.com/office/drawing/2014/main" id="{23065A3A-04D6-8341-9C14-E05130468E9D}"/>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3" name="Text Placeholder 5">
            <a:extLst>
              <a:ext uri="{FF2B5EF4-FFF2-40B4-BE49-F238E27FC236}">
                <a16:creationId xmlns:a16="http://schemas.microsoft.com/office/drawing/2014/main" id="{52610741-1EB2-134D-BA32-8F6910E27016}"/>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25" name="Freeform 5">
            <a:extLst>
              <a:ext uri="{FF2B5EF4-FFF2-40B4-BE49-F238E27FC236}">
                <a16:creationId xmlns:a16="http://schemas.microsoft.com/office/drawing/2014/main" id="{90E8715B-7584-B442-B3F1-B9CE75D38491}"/>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itle 2">
            <a:extLst>
              <a:ext uri="{FF2B5EF4-FFF2-40B4-BE49-F238E27FC236}">
                <a16:creationId xmlns:a16="http://schemas.microsoft.com/office/drawing/2014/main" id="{33856996-3DB2-0945-A715-5C6BAA035C9B}"/>
              </a:ext>
            </a:extLst>
          </p:cNvPr>
          <p:cNvSpPr>
            <a:spLocks noGrp="1"/>
          </p:cNvSpPr>
          <p:nvPr>
            <p:ph type="title"/>
          </p:nvPr>
        </p:nvSpPr>
        <p:spPr bwMode="gray">
          <a:xfrm>
            <a:off x="431638" y="2631736"/>
            <a:ext cx="6502163" cy="1445909"/>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96020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useBgFill="1">
        <p:nvSpPr>
          <p:cNvPr id="6" name="TextBox 5">
            <a:extLst>
              <a:ext uri="{FF2B5EF4-FFF2-40B4-BE49-F238E27FC236}">
                <a16:creationId xmlns:a16="http://schemas.microsoft.com/office/drawing/2014/main" id="{2FC6C89C-1D70-4F5D-B038-9C7BF9061033}"/>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0" name="Title 2">
            <a:extLst>
              <a:ext uri="{FF2B5EF4-FFF2-40B4-BE49-F238E27FC236}">
                <a16:creationId xmlns:a16="http://schemas.microsoft.com/office/drawing/2014/main" id="{6A179FD6-6A24-FA49-B601-7D1786FDCE4C}"/>
              </a:ext>
            </a:extLst>
          </p:cNvPr>
          <p:cNvSpPr>
            <a:spLocks noGrp="1"/>
          </p:cNvSpPr>
          <p:nvPr>
            <p:ph type="title"/>
          </p:nvPr>
        </p:nvSpPr>
        <p:spPr>
          <a:xfrm>
            <a:off x="475488" y="410109"/>
            <a:ext cx="6446012" cy="116314"/>
          </a:xfrm>
        </p:spPr>
        <p:txBody>
          <a:bodyPr wrap="square">
            <a:spAutoFit/>
          </a:bodyPr>
          <a:lstStyle>
            <a:lvl1pPr>
              <a:defRPr sz="900">
                <a:solidFill>
                  <a:schemeClr val="bg1"/>
                </a:solidFill>
              </a:defRPr>
            </a:lvl1pPr>
          </a:lstStyle>
          <a:p>
            <a:r>
              <a:rPr lang="en-US"/>
              <a:t>Click to edit Master title style</a:t>
            </a:r>
          </a:p>
        </p:txBody>
      </p:sp>
      <p:sp>
        <p:nvSpPr>
          <p:cNvPr id="11" name="Rectangle 10">
            <a:extLst>
              <a:ext uri="{FF2B5EF4-FFF2-40B4-BE49-F238E27FC236}">
                <a16:creationId xmlns:a16="http://schemas.microsoft.com/office/drawing/2014/main" id="{C26E7192-D05A-A84B-A637-2C7DB3E4BB16}"/>
              </a:ext>
            </a:extLst>
          </p:cNvPr>
          <p:cNvSpPr/>
          <p:nvPr userDrawn="1"/>
        </p:nvSpPr>
        <p:spPr>
          <a:xfrm>
            <a:off x="135925" y="0"/>
            <a:ext cx="8600303" cy="7166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8" name="Title 2">
            <a:extLst>
              <a:ext uri="{FF2B5EF4-FFF2-40B4-BE49-F238E27FC236}">
                <a16:creationId xmlns:a16="http://schemas.microsoft.com/office/drawing/2014/main" id="{D434BB03-9D1D-C54F-B883-24FA93BA9D9D}"/>
              </a:ext>
            </a:extLst>
          </p:cNvPr>
          <p:cNvSpPr txBox="1">
            <a:spLocks/>
          </p:cNvSpPr>
          <p:nvPr userDrawn="1"/>
        </p:nvSpPr>
        <p:spPr>
          <a:xfrm>
            <a:off x="0" y="-77468"/>
            <a:ext cx="6446012" cy="12952"/>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100" kern="1200" baseline="0">
                <a:solidFill>
                  <a:schemeClr val="accent1">
                    <a:alpha val="0"/>
                  </a:schemeClr>
                </a:solidFill>
                <a:latin typeface="+mj-lt"/>
                <a:ea typeface="+mj-ea"/>
                <a:cs typeface="+mj-cs"/>
              </a:defRPr>
            </a:lvl1pPr>
          </a:lstStyle>
          <a:p>
            <a:r>
              <a:rPr lang="en-US"/>
              <a:t>Click to edit Master title style</a:t>
            </a:r>
          </a:p>
        </p:txBody>
      </p:sp>
    </p:spTree>
    <p:extLst>
      <p:ext uri="{BB962C8B-B14F-4D97-AF65-F5344CB8AC3E}">
        <p14:creationId xmlns:p14="http://schemas.microsoft.com/office/powerpoint/2010/main" val="1439407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62699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useBgFill="1">
        <p:nvSpPr>
          <p:cNvPr id="6" name="TextBox 5">
            <a:extLst>
              <a:ext uri="{FF2B5EF4-FFF2-40B4-BE49-F238E27FC236}">
                <a16:creationId xmlns:a16="http://schemas.microsoft.com/office/drawing/2014/main" id="{626BC24E-198C-4C78-BF16-5AEB0E45F0A8}"/>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8" name="Title 2">
            <a:extLst>
              <a:ext uri="{FF2B5EF4-FFF2-40B4-BE49-F238E27FC236}">
                <a16:creationId xmlns:a16="http://schemas.microsoft.com/office/drawing/2014/main" id="{1CE2238F-163E-5B4C-949D-7C8600BB3BD1}"/>
              </a:ext>
            </a:extLst>
          </p:cNvPr>
          <p:cNvSpPr>
            <a:spLocks noGrp="1"/>
          </p:cNvSpPr>
          <p:nvPr>
            <p:ph type="title"/>
          </p:nvPr>
        </p:nvSpPr>
        <p:spPr>
          <a:xfrm>
            <a:off x="0" y="-77468"/>
            <a:ext cx="6446012" cy="12952"/>
          </a:xfrm>
        </p:spPr>
        <p:txBody>
          <a:bodyPr wrap="square">
            <a:spAutoFit/>
          </a:bodyPr>
          <a:lstStyle>
            <a:lvl1pPr>
              <a:defRPr sz="100">
                <a:solidFill>
                  <a:schemeClr val="accent1">
                    <a:alpha val="0"/>
                  </a:schemeClr>
                </a:solidFill>
              </a:defRPr>
            </a:lvl1pPr>
          </a:lstStyle>
          <a:p>
            <a:r>
              <a:rPr lang="en-US"/>
              <a:t>Click to edit Master title style</a:t>
            </a:r>
          </a:p>
        </p:txBody>
      </p:sp>
    </p:spTree>
    <p:extLst>
      <p:ext uri="{BB962C8B-B14F-4D97-AF65-F5344CB8AC3E}">
        <p14:creationId xmlns:p14="http://schemas.microsoft.com/office/powerpoint/2010/main" val="268475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useBgFill="1">
        <p:nvSpPr>
          <p:cNvPr id="6" name="TextBox 5">
            <a:extLst>
              <a:ext uri="{FF2B5EF4-FFF2-40B4-BE49-F238E27FC236}">
                <a16:creationId xmlns:a16="http://schemas.microsoft.com/office/drawing/2014/main" id="{4CF73F72-C826-4990-8B8B-0C5B61B498F0}"/>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
        <p:nvSpPr>
          <p:cNvPr id="7" name="Title 2">
            <a:extLst>
              <a:ext uri="{FF2B5EF4-FFF2-40B4-BE49-F238E27FC236}">
                <a16:creationId xmlns:a16="http://schemas.microsoft.com/office/drawing/2014/main" id="{C37C98A4-8992-6B4F-ABBF-02F82EE7D12A}"/>
              </a:ext>
            </a:extLst>
          </p:cNvPr>
          <p:cNvSpPr>
            <a:spLocks noGrp="1"/>
          </p:cNvSpPr>
          <p:nvPr>
            <p:ph type="title"/>
          </p:nvPr>
        </p:nvSpPr>
        <p:spPr>
          <a:xfrm>
            <a:off x="0" y="-77468"/>
            <a:ext cx="6446012" cy="12952"/>
          </a:xfrm>
        </p:spPr>
        <p:txBody>
          <a:bodyPr wrap="square">
            <a:spAutoFit/>
          </a:bodyPr>
          <a:lstStyle>
            <a:lvl1pPr>
              <a:defRPr sz="100">
                <a:solidFill>
                  <a:schemeClr val="accent1">
                    <a:alpha val="0"/>
                  </a:schemeClr>
                </a:solidFill>
              </a:defRPr>
            </a:lvl1pPr>
          </a:lstStyle>
          <a:p>
            <a:r>
              <a:rPr lang="en-US"/>
              <a:t>Click to edit Master title style</a:t>
            </a:r>
          </a:p>
        </p:txBody>
      </p:sp>
    </p:spTree>
    <p:extLst>
      <p:ext uri="{BB962C8B-B14F-4D97-AF65-F5344CB8AC3E}">
        <p14:creationId xmlns:p14="http://schemas.microsoft.com/office/powerpoint/2010/main" val="4075172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useBgFill="1">
        <p:nvSpPr>
          <p:cNvPr id="7" name="TextBox 6">
            <a:extLst>
              <a:ext uri="{FF2B5EF4-FFF2-40B4-BE49-F238E27FC236}">
                <a16:creationId xmlns:a16="http://schemas.microsoft.com/office/drawing/2014/main" id="{AE08C0EB-4986-4E89-A205-81CB8896EF99}"/>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8" name="Title 2">
            <a:extLst>
              <a:ext uri="{FF2B5EF4-FFF2-40B4-BE49-F238E27FC236}">
                <a16:creationId xmlns:a16="http://schemas.microsoft.com/office/drawing/2014/main" id="{10186B46-CBAA-B744-8AAD-8DC77626A265}"/>
              </a:ext>
            </a:extLst>
          </p:cNvPr>
          <p:cNvSpPr>
            <a:spLocks noGrp="1"/>
          </p:cNvSpPr>
          <p:nvPr>
            <p:ph type="title"/>
          </p:nvPr>
        </p:nvSpPr>
        <p:spPr>
          <a:xfrm>
            <a:off x="475488" y="410109"/>
            <a:ext cx="6446012" cy="116314"/>
          </a:xfrm>
        </p:spPr>
        <p:txBody>
          <a:bodyPr wrap="square">
            <a:spAutoFit/>
          </a:bodyPr>
          <a:lstStyle>
            <a:lvl1pPr>
              <a:defRPr sz="900">
                <a:solidFill>
                  <a:schemeClr val="accent5"/>
                </a:solidFill>
              </a:defRPr>
            </a:lvl1pPr>
          </a:lstStyle>
          <a:p>
            <a:r>
              <a:rPr lang="en-US"/>
              <a:t>Click to edit Master title style</a:t>
            </a:r>
          </a:p>
        </p:txBody>
      </p:sp>
      <p:sp>
        <p:nvSpPr>
          <p:cNvPr id="9" name="Rectangle 8">
            <a:extLst>
              <a:ext uri="{FF2B5EF4-FFF2-40B4-BE49-F238E27FC236}">
                <a16:creationId xmlns:a16="http://schemas.microsoft.com/office/drawing/2014/main" id="{2503CAEE-75CA-D447-86F2-FDAE792F8527}"/>
              </a:ext>
            </a:extLst>
          </p:cNvPr>
          <p:cNvSpPr/>
          <p:nvPr userDrawn="1"/>
        </p:nvSpPr>
        <p:spPr>
          <a:xfrm>
            <a:off x="0" y="0"/>
            <a:ext cx="8600303" cy="7166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10" name="Title 2">
            <a:extLst>
              <a:ext uri="{FF2B5EF4-FFF2-40B4-BE49-F238E27FC236}">
                <a16:creationId xmlns:a16="http://schemas.microsoft.com/office/drawing/2014/main" id="{837816DA-0269-3846-AB18-DF6D26B37726}"/>
              </a:ext>
            </a:extLst>
          </p:cNvPr>
          <p:cNvSpPr txBox="1">
            <a:spLocks/>
          </p:cNvSpPr>
          <p:nvPr userDrawn="1"/>
        </p:nvSpPr>
        <p:spPr>
          <a:xfrm>
            <a:off x="0" y="-77468"/>
            <a:ext cx="6446012" cy="12952"/>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100" kern="1200" baseline="0">
                <a:solidFill>
                  <a:schemeClr val="accent1">
                    <a:alpha val="0"/>
                  </a:schemeClr>
                </a:solidFill>
                <a:latin typeface="+mj-lt"/>
                <a:ea typeface="+mj-ea"/>
                <a:cs typeface="+mj-cs"/>
              </a:defRPr>
            </a:lvl1pPr>
          </a:lstStyle>
          <a:p>
            <a:r>
              <a:rPr lang="en-US"/>
              <a:t>Click to edit Master title style</a:t>
            </a:r>
          </a:p>
        </p:txBody>
      </p:sp>
    </p:spTree>
    <p:extLst>
      <p:ext uri="{BB962C8B-B14F-4D97-AF65-F5344CB8AC3E}">
        <p14:creationId xmlns:p14="http://schemas.microsoft.com/office/powerpoint/2010/main" val="2676829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useBgFill="1">
        <p:nvSpPr>
          <p:cNvPr id="7" name="TextBox 6">
            <a:extLst>
              <a:ext uri="{FF2B5EF4-FFF2-40B4-BE49-F238E27FC236}">
                <a16:creationId xmlns:a16="http://schemas.microsoft.com/office/drawing/2014/main" id="{F4A2D56B-74CE-4812-B474-4A4E5382D493}"/>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itle 2">
            <a:extLst>
              <a:ext uri="{FF2B5EF4-FFF2-40B4-BE49-F238E27FC236}">
                <a16:creationId xmlns:a16="http://schemas.microsoft.com/office/drawing/2014/main" id="{7B07BF55-B8EF-E84D-9E9A-9697E7FFE5DD}"/>
              </a:ext>
            </a:extLst>
          </p:cNvPr>
          <p:cNvSpPr>
            <a:spLocks noGrp="1"/>
          </p:cNvSpPr>
          <p:nvPr>
            <p:ph type="title"/>
          </p:nvPr>
        </p:nvSpPr>
        <p:spPr>
          <a:xfrm>
            <a:off x="475488" y="410109"/>
            <a:ext cx="6446012" cy="116314"/>
          </a:xfrm>
        </p:spPr>
        <p:txBody>
          <a:bodyPr wrap="square">
            <a:spAutoFit/>
          </a:bodyPr>
          <a:lstStyle>
            <a:lvl1pPr>
              <a:defRPr sz="900">
                <a:solidFill>
                  <a:schemeClr val="tx2"/>
                </a:solidFill>
              </a:defRPr>
            </a:lvl1pPr>
          </a:lstStyle>
          <a:p>
            <a:r>
              <a:rPr lang="en-US"/>
              <a:t>Click to edit Master title style</a:t>
            </a:r>
          </a:p>
        </p:txBody>
      </p:sp>
      <p:sp>
        <p:nvSpPr>
          <p:cNvPr id="11" name="Rectangle 10">
            <a:extLst>
              <a:ext uri="{FF2B5EF4-FFF2-40B4-BE49-F238E27FC236}">
                <a16:creationId xmlns:a16="http://schemas.microsoft.com/office/drawing/2014/main" id="{3208B60E-4D9F-1E43-9A93-FAE3EB055AC9}"/>
              </a:ext>
            </a:extLst>
          </p:cNvPr>
          <p:cNvSpPr/>
          <p:nvPr userDrawn="1"/>
        </p:nvSpPr>
        <p:spPr>
          <a:xfrm>
            <a:off x="0" y="51763"/>
            <a:ext cx="8600303" cy="71669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10" name="Title 2">
            <a:extLst>
              <a:ext uri="{FF2B5EF4-FFF2-40B4-BE49-F238E27FC236}">
                <a16:creationId xmlns:a16="http://schemas.microsoft.com/office/drawing/2014/main" id="{9BAC466B-EA63-3A43-9879-873DDA7E1DE4}"/>
              </a:ext>
            </a:extLst>
          </p:cNvPr>
          <p:cNvSpPr txBox="1">
            <a:spLocks/>
          </p:cNvSpPr>
          <p:nvPr userDrawn="1"/>
        </p:nvSpPr>
        <p:spPr>
          <a:xfrm>
            <a:off x="0" y="-77468"/>
            <a:ext cx="6446012" cy="12952"/>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100" kern="1200" baseline="0">
                <a:solidFill>
                  <a:schemeClr val="accent1">
                    <a:alpha val="0"/>
                  </a:schemeClr>
                </a:solidFill>
                <a:latin typeface="+mj-lt"/>
                <a:ea typeface="+mj-ea"/>
                <a:cs typeface="+mj-cs"/>
              </a:defRPr>
            </a:lvl1pPr>
          </a:lstStyle>
          <a:p>
            <a:r>
              <a:rPr lang="en-US"/>
              <a:t>Click to edit Master title style</a:t>
            </a:r>
          </a:p>
        </p:txBody>
      </p:sp>
    </p:spTree>
    <p:extLst>
      <p:ext uri="{BB962C8B-B14F-4D97-AF65-F5344CB8AC3E}">
        <p14:creationId xmlns:p14="http://schemas.microsoft.com/office/powerpoint/2010/main" val="1163383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266475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910110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29302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367942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683479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132215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369220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13291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147948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317821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985828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147477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3421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66966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9691" cy="118174"/>
          </a:xfrm>
        </p:spPr>
        <p:txBody>
          <a:bodyPr/>
          <a:lstStyle>
            <a:lvl1pPr>
              <a:defRPr>
                <a:solidFill>
                  <a:schemeClr val="accent6">
                    <a:lumMod val="75000"/>
                  </a:schemeClr>
                </a:solidFill>
              </a:defRPr>
            </a:lvl1pPr>
          </a:lstStyle>
          <a:p>
            <a:r>
              <a:rPr lang="en-US"/>
              <a:t>IEEE CSCN 2023 - Panel</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94906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73396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24060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8794513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190993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1292705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68416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59997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2156381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051426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92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451540"/>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8968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451540"/>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8804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45154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9853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7506016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45154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4827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45154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80330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0789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60546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94788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05952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33050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r>
              <a:rPr lang="en-US"/>
              <a:t>IEEE CSCN 2023 - Panel</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40953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791489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52217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92132177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4013870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618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00636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6184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4115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170744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41145609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3920062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2597879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7514600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4023127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Image Lef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C532640C-F756-48FB-A017-E49C7E3579AF}"/>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643583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6C981614-3A9F-4B53-BAAA-DD7796E9BAEF}"/>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871838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7AE0A8-FE50-48B6-86EF-D0AACFA71D26}"/>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4230000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78A956CD-4FD5-457A-8C87-8ED1BAA91A97}"/>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Tree>
    <p:extLst>
      <p:ext uri="{BB962C8B-B14F-4D97-AF65-F5344CB8AC3E}">
        <p14:creationId xmlns:p14="http://schemas.microsoft.com/office/powerpoint/2010/main" val="1796902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531032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695292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923850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978196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01484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444337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750379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622186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501912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47221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879061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30918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731282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668473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41939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048952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129905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Tree>
    <p:extLst>
      <p:ext uri="{BB962C8B-B14F-4D97-AF65-F5344CB8AC3E}">
        <p14:creationId xmlns:p14="http://schemas.microsoft.com/office/powerpoint/2010/main" val="3161167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useBgFill="1">
        <p:nvSpPr>
          <p:cNvPr id="7" name="TextBox 6">
            <a:extLst>
              <a:ext uri="{FF2B5EF4-FFF2-40B4-BE49-F238E27FC236}">
                <a16:creationId xmlns:a16="http://schemas.microsoft.com/office/drawing/2014/main" id="{54638413-D70F-4C82-943A-883DC7EE381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561275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C6A32BF6-92C8-4C58-84FE-3471A39CCB3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520398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useBgFill="1">
        <p:nvSpPr>
          <p:cNvPr id="7" name="TextBox 6">
            <a:extLst>
              <a:ext uri="{FF2B5EF4-FFF2-40B4-BE49-F238E27FC236}">
                <a16:creationId xmlns:a16="http://schemas.microsoft.com/office/drawing/2014/main" id="{A839D361-70C4-4B18-90C2-B20B18408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62954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7CE32B64-C251-4C4C-A56C-B92D3C6A25F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149107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AA4728B9-36CC-4C38-86C2-33658162EEF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569701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F603D9F3-6FA5-469F-9181-86CC97E8974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175266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3841F9B5-F853-4C20-BCF8-7D15B54BF83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978104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C0846825-3B82-433C-A5FE-F64843A6F77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684299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823BF95D-7718-4DE0-9AC8-CE8121ED2C7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663498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BDE28682-BC81-4484-9601-E7A0639BC8C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153419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120207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Tree>
    <p:extLst>
      <p:ext uri="{BB962C8B-B14F-4D97-AF65-F5344CB8AC3E}">
        <p14:creationId xmlns:p14="http://schemas.microsoft.com/office/powerpoint/2010/main" val="2694359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useBgFill="1">
        <p:nvSpPr>
          <p:cNvPr id="13" name="TextBox 12">
            <a:extLst>
              <a:ext uri="{FF2B5EF4-FFF2-40B4-BE49-F238E27FC236}">
                <a16:creationId xmlns:a16="http://schemas.microsoft.com/office/drawing/2014/main" id="{3A8F2B27-586E-4B2D-8242-71C53099480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170649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useBgFill="1">
        <p:nvSpPr>
          <p:cNvPr id="14" name="TextBox 13">
            <a:extLst>
              <a:ext uri="{FF2B5EF4-FFF2-40B4-BE49-F238E27FC236}">
                <a16:creationId xmlns:a16="http://schemas.microsoft.com/office/drawing/2014/main" id="{B4FBE8A2-5219-448C-AEDC-F83A3DE4E14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360105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useBgFill="1">
        <p:nvSpPr>
          <p:cNvPr id="10" name="TextBox 9">
            <a:extLst>
              <a:ext uri="{FF2B5EF4-FFF2-40B4-BE49-F238E27FC236}">
                <a16:creationId xmlns:a16="http://schemas.microsoft.com/office/drawing/2014/main" id="{A2C34631-9124-4E94-91D3-2DDEDA0C5F2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786218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useBgFill="1">
        <p:nvSpPr>
          <p:cNvPr id="15" name="TextBox 14">
            <a:extLst>
              <a:ext uri="{FF2B5EF4-FFF2-40B4-BE49-F238E27FC236}">
                <a16:creationId xmlns:a16="http://schemas.microsoft.com/office/drawing/2014/main" id="{8F3FC196-68A8-4CB6-B2DE-6754201786A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172963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useBgFill="1">
        <p:nvSpPr>
          <p:cNvPr id="14" name="TextBox 13">
            <a:extLst>
              <a:ext uri="{FF2B5EF4-FFF2-40B4-BE49-F238E27FC236}">
                <a16:creationId xmlns:a16="http://schemas.microsoft.com/office/drawing/2014/main" id="{8D626992-2D20-4811-BB9A-D4BF0A7306DF}"/>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624569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grpSp>
        <p:nvGrpSpPr>
          <p:cNvPr id="2" name="Group 1">
            <a:extLst>
              <a:ext uri="{FF2B5EF4-FFF2-40B4-BE49-F238E27FC236}">
                <a16:creationId xmlns:a16="http://schemas.microsoft.com/office/drawing/2014/main" id="{7C0142B2-8998-4B19-BDF0-5AF09656235C}"/>
              </a:ext>
            </a:extLst>
          </p:cNvPr>
          <p:cNvGrpSpPr/>
          <p:nvPr userDrawn="1"/>
        </p:nvGrpSpPr>
        <p:grpSpPr>
          <a:xfrm>
            <a:off x="1710812" y="5691942"/>
            <a:ext cx="1033211" cy="138016"/>
            <a:chOff x="1710812" y="5691942"/>
            <a:chExt cx="1033211" cy="138016"/>
          </a:xfrm>
        </p:grpSpPr>
        <p:grpSp>
          <p:nvGrpSpPr>
            <p:cNvPr id="17" name="Group 16">
              <a:extLst>
                <a:ext uri="{FF2B5EF4-FFF2-40B4-BE49-F238E27FC236}">
                  <a16:creationId xmlns:a16="http://schemas.microsoft.com/office/drawing/2014/main" id="{0F5CC2B1-2B3E-4DE3-9DC3-75DB78D92530}"/>
                </a:ext>
              </a:extLst>
            </p:cNvPr>
            <p:cNvGrpSpPr/>
            <p:nvPr userDrawn="1"/>
          </p:nvGrpSpPr>
          <p:grpSpPr>
            <a:xfrm>
              <a:off x="1710812" y="5691942"/>
              <a:ext cx="775494" cy="138016"/>
              <a:chOff x="1631429" y="2378044"/>
              <a:chExt cx="937502" cy="166848"/>
            </a:xfrm>
            <a:solidFill>
              <a:schemeClr val="tx2"/>
            </a:solidFill>
          </p:grpSpPr>
          <p:sp>
            <p:nvSpPr>
              <p:cNvPr id="27" name="Freeform 12">
                <a:extLst>
                  <a:ext uri="{FF2B5EF4-FFF2-40B4-BE49-F238E27FC236}">
                    <a16:creationId xmlns:a16="http://schemas.microsoft.com/office/drawing/2014/main" id="{56E0C2D1-ED73-4768-9F82-A394F934E46D}"/>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8" name="Group 5">
                <a:extLst>
                  <a:ext uri="{FF2B5EF4-FFF2-40B4-BE49-F238E27FC236}">
                    <a16:creationId xmlns:a16="http://schemas.microsoft.com/office/drawing/2014/main" id="{2B809575-EA50-4BF2-9A92-8F6FB6145996}"/>
                  </a:ext>
                </a:extLst>
              </p:cNvPr>
              <p:cNvGrpSpPr>
                <a:grpSpLocks noChangeAspect="1"/>
              </p:cNvGrpSpPr>
              <p:nvPr/>
            </p:nvGrpSpPr>
            <p:grpSpPr bwMode="gray">
              <a:xfrm>
                <a:off x="2127148" y="2378659"/>
                <a:ext cx="166513" cy="164554"/>
                <a:chOff x="3331" y="1656"/>
                <a:chExt cx="1020" cy="1008"/>
              </a:xfrm>
              <a:grpFill/>
            </p:grpSpPr>
            <p:sp>
              <p:nvSpPr>
                <p:cNvPr id="34" name="Freeform 6">
                  <a:extLst>
                    <a:ext uri="{FF2B5EF4-FFF2-40B4-BE49-F238E27FC236}">
                      <a16:creationId xmlns:a16="http://schemas.microsoft.com/office/drawing/2014/main" id="{6872DA9D-353A-49DD-BC5B-827153F06024}"/>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5" name="Freeform 7">
                  <a:extLst>
                    <a:ext uri="{FF2B5EF4-FFF2-40B4-BE49-F238E27FC236}">
                      <a16:creationId xmlns:a16="http://schemas.microsoft.com/office/drawing/2014/main" id="{EF1C95B5-665B-4805-B470-C4076BFE83B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29" name="Freeform 5">
                <a:extLst>
                  <a:ext uri="{FF2B5EF4-FFF2-40B4-BE49-F238E27FC236}">
                    <a16:creationId xmlns:a16="http://schemas.microsoft.com/office/drawing/2014/main" id="{DECF9B53-A9BE-42F0-B448-485B17008A1E}"/>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4">
                <a:extLst>
                  <a:ext uri="{FF2B5EF4-FFF2-40B4-BE49-F238E27FC236}">
                    <a16:creationId xmlns:a16="http://schemas.microsoft.com/office/drawing/2014/main" id="{ADC62E6B-D747-4CBE-A37C-84F8792D3B6F}"/>
                  </a:ext>
                </a:extLst>
              </p:cNvPr>
              <p:cNvGrpSpPr>
                <a:grpSpLocks noChangeAspect="1"/>
              </p:cNvGrpSpPr>
              <p:nvPr userDrawn="1"/>
            </p:nvGrpSpPr>
            <p:grpSpPr bwMode="auto">
              <a:xfrm>
                <a:off x="2404478" y="2378640"/>
                <a:ext cx="164453" cy="164592"/>
                <a:chOff x="2653" y="972"/>
                <a:chExt cx="2372" cy="2374"/>
              </a:xfrm>
              <a:grpFill/>
            </p:grpSpPr>
            <p:sp>
              <p:nvSpPr>
                <p:cNvPr id="31" name="Freeform 5">
                  <a:extLst>
                    <a:ext uri="{FF2B5EF4-FFF2-40B4-BE49-F238E27FC236}">
                      <a16:creationId xmlns:a16="http://schemas.microsoft.com/office/drawing/2014/main" id="{F5662BE0-573E-42E2-A1B3-68EC8ABE845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6">
                  <a:extLst>
                    <a:ext uri="{FF2B5EF4-FFF2-40B4-BE49-F238E27FC236}">
                      <a16:creationId xmlns:a16="http://schemas.microsoft.com/office/drawing/2014/main" id="{2526A350-8A3D-4193-981F-9FE81C7BD9A2}"/>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Oval 7">
                  <a:extLst>
                    <a:ext uri="{FF2B5EF4-FFF2-40B4-BE49-F238E27FC236}">
                      <a16:creationId xmlns:a16="http://schemas.microsoft.com/office/drawing/2014/main" id="{03EC319D-9BE8-4FBF-BCB5-F4688AA29E3B}"/>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pic>
          <p:nvPicPr>
            <p:cNvPr id="36" name="Graphic 35">
              <a:extLst>
                <a:ext uri="{FF2B5EF4-FFF2-40B4-BE49-F238E27FC236}">
                  <a16:creationId xmlns:a16="http://schemas.microsoft.com/office/drawing/2014/main" id="{0245B06D-E9A8-468C-A15E-6CA62D4104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581482" y="5713625"/>
              <a:ext cx="162541" cy="112193"/>
            </a:xfrm>
            <a:prstGeom prst="rect">
              <a:avLst/>
            </a:prstGeom>
          </p:spPr>
        </p:pic>
      </p:grpSp>
    </p:spTree>
    <p:extLst>
      <p:ext uri="{BB962C8B-B14F-4D97-AF65-F5344CB8AC3E}">
        <p14:creationId xmlns:p14="http://schemas.microsoft.com/office/powerpoint/2010/main" val="4828072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17" name="Group 16">
            <a:extLst>
              <a:ext uri="{FF2B5EF4-FFF2-40B4-BE49-F238E27FC236}">
                <a16:creationId xmlns:a16="http://schemas.microsoft.com/office/drawing/2014/main" id="{1D5BAD68-E5C9-4992-8118-25B807737BEE}"/>
              </a:ext>
            </a:extLst>
          </p:cNvPr>
          <p:cNvGrpSpPr/>
          <p:nvPr userDrawn="1"/>
        </p:nvGrpSpPr>
        <p:grpSpPr>
          <a:xfrm>
            <a:off x="1710812" y="5691942"/>
            <a:ext cx="1033211" cy="138016"/>
            <a:chOff x="1710812" y="5691942"/>
            <a:chExt cx="1033211" cy="138016"/>
          </a:xfrm>
        </p:grpSpPr>
        <p:grpSp>
          <p:nvGrpSpPr>
            <p:cNvPr id="25" name="Group 24">
              <a:extLst>
                <a:ext uri="{FF2B5EF4-FFF2-40B4-BE49-F238E27FC236}">
                  <a16:creationId xmlns:a16="http://schemas.microsoft.com/office/drawing/2014/main" id="{261AC330-E6EE-4803-9E04-F14EA8D53571}"/>
                </a:ext>
              </a:extLst>
            </p:cNvPr>
            <p:cNvGrpSpPr/>
            <p:nvPr userDrawn="1"/>
          </p:nvGrpSpPr>
          <p:grpSpPr>
            <a:xfrm>
              <a:off x="1710812" y="5691942"/>
              <a:ext cx="775494" cy="138016"/>
              <a:chOff x="1631429" y="2378044"/>
              <a:chExt cx="937502" cy="166848"/>
            </a:xfrm>
            <a:solidFill>
              <a:schemeClr val="tx2"/>
            </a:solidFill>
          </p:grpSpPr>
          <p:sp>
            <p:nvSpPr>
              <p:cNvPr id="28" name="Freeform 12">
                <a:extLst>
                  <a:ext uri="{FF2B5EF4-FFF2-40B4-BE49-F238E27FC236}">
                    <a16:creationId xmlns:a16="http://schemas.microsoft.com/office/drawing/2014/main" id="{1CB4B297-32D2-4241-8646-664C088CBCB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605C0C7B-5D6F-49B6-9AB3-8D75E1154DFA}"/>
                  </a:ext>
                </a:extLst>
              </p:cNvPr>
              <p:cNvGrpSpPr>
                <a:grpSpLocks noChangeAspect="1"/>
              </p:cNvGrpSpPr>
              <p:nvPr/>
            </p:nvGrpSpPr>
            <p:grpSpPr bwMode="gray">
              <a:xfrm>
                <a:off x="2127148" y="2378659"/>
                <a:ext cx="166513" cy="164554"/>
                <a:chOff x="3331" y="1656"/>
                <a:chExt cx="1020" cy="1008"/>
              </a:xfrm>
              <a:grpFill/>
            </p:grpSpPr>
            <p:sp>
              <p:nvSpPr>
                <p:cNvPr id="36" name="Freeform 6">
                  <a:extLst>
                    <a:ext uri="{FF2B5EF4-FFF2-40B4-BE49-F238E27FC236}">
                      <a16:creationId xmlns:a16="http://schemas.microsoft.com/office/drawing/2014/main" id="{615FE9E7-82CB-41D4-9E43-0D7C3AA8585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7" name="Freeform 7">
                  <a:extLst>
                    <a:ext uri="{FF2B5EF4-FFF2-40B4-BE49-F238E27FC236}">
                      <a16:creationId xmlns:a16="http://schemas.microsoft.com/office/drawing/2014/main" id="{2D1A5C50-3C56-4CCE-BFEB-CC501BFB0A30}"/>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30" name="Freeform 5">
                <a:extLst>
                  <a:ext uri="{FF2B5EF4-FFF2-40B4-BE49-F238E27FC236}">
                    <a16:creationId xmlns:a16="http://schemas.microsoft.com/office/drawing/2014/main" id="{E2F245BB-4219-491F-AB95-6BACA487C8E4}"/>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4">
                <a:extLst>
                  <a:ext uri="{FF2B5EF4-FFF2-40B4-BE49-F238E27FC236}">
                    <a16:creationId xmlns:a16="http://schemas.microsoft.com/office/drawing/2014/main" id="{A4427CAA-AD40-4CF2-B2BF-94891FB0939B}"/>
                  </a:ext>
                </a:extLst>
              </p:cNvPr>
              <p:cNvGrpSpPr>
                <a:grpSpLocks noChangeAspect="1"/>
              </p:cNvGrpSpPr>
              <p:nvPr userDrawn="1"/>
            </p:nvGrpSpPr>
            <p:grpSpPr bwMode="auto">
              <a:xfrm>
                <a:off x="2404478" y="2378640"/>
                <a:ext cx="164453" cy="164592"/>
                <a:chOff x="2653" y="972"/>
                <a:chExt cx="2372" cy="2374"/>
              </a:xfrm>
              <a:grpFill/>
            </p:grpSpPr>
            <p:sp>
              <p:nvSpPr>
                <p:cNvPr id="33" name="Freeform 5">
                  <a:extLst>
                    <a:ext uri="{FF2B5EF4-FFF2-40B4-BE49-F238E27FC236}">
                      <a16:creationId xmlns:a16="http://schemas.microsoft.com/office/drawing/2014/main" id="{EBA06861-1758-4F6C-ABC9-7C2B9E9B7C6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6">
                  <a:extLst>
                    <a:ext uri="{FF2B5EF4-FFF2-40B4-BE49-F238E27FC236}">
                      <a16:creationId xmlns:a16="http://schemas.microsoft.com/office/drawing/2014/main" id="{004FEA7D-5432-4421-A832-2D03F68506A6}"/>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Oval 7">
                  <a:extLst>
                    <a:ext uri="{FF2B5EF4-FFF2-40B4-BE49-F238E27FC236}">
                      <a16:creationId xmlns:a16="http://schemas.microsoft.com/office/drawing/2014/main" id="{D5CC6924-1007-48C5-835E-996B659711AF}"/>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pic>
          <p:nvPicPr>
            <p:cNvPr id="27" name="Graphic 26">
              <a:extLst>
                <a:ext uri="{FF2B5EF4-FFF2-40B4-BE49-F238E27FC236}">
                  <a16:creationId xmlns:a16="http://schemas.microsoft.com/office/drawing/2014/main" id="{52926538-5BA9-4D6C-8459-41A2C0B3C8E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581482" y="5713625"/>
              <a:ext cx="162541" cy="112193"/>
            </a:xfrm>
            <a:prstGeom prst="rect">
              <a:avLst/>
            </a:prstGeom>
          </p:spPr>
        </p:pic>
      </p:grpSp>
    </p:spTree>
    <p:extLst>
      <p:ext uri="{BB962C8B-B14F-4D97-AF65-F5344CB8AC3E}">
        <p14:creationId xmlns:p14="http://schemas.microsoft.com/office/powerpoint/2010/main" val="10334775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17" name="Group 16">
            <a:extLst>
              <a:ext uri="{FF2B5EF4-FFF2-40B4-BE49-F238E27FC236}">
                <a16:creationId xmlns:a16="http://schemas.microsoft.com/office/drawing/2014/main" id="{4177EE13-F245-4888-9CCE-5F02E82676A5}"/>
              </a:ext>
            </a:extLst>
          </p:cNvPr>
          <p:cNvGrpSpPr/>
          <p:nvPr userDrawn="1"/>
        </p:nvGrpSpPr>
        <p:grpSpPr>
          <a:xfrm>
            <a:off x="1710812" y="5691942"/>
            <a:ext cx="1033211" cy="138016"/>
            <a:chOff x="1710812" y="5691942"/>
            <a:chExt cx="1033211" cy="138016"/>
          </a:xfrm>
          <a:solidFill>
            <a:schemeClr val="bg1"/>
          </a:solidFill>
        </p:grpSpPr>
        <p:grpSp>
          <p:nvGrpSpPr>
            <p:cNvPr id="19" name="Group 18">
              <a:extLst>
                <a:ext uri="{FF2B5EF4-FFF2-40B4-BE49-F238E27FC236}">
                  <a16:creationId xmlns:a16="http://schemas.microsoft.com/office/drawing/2014/main" id="{B80D8B71-4301-48FD-ABE0-6CF1418BFBE0}"/>
                </a:ext>
              </a:extLst>
            </p:cNvPr>
            <p:cNvGrpSpPr/>
            <p:nvPr userDrawn="1"/>
          </p:nvGrpSpPr>
          <p:grpSpPr>
            <a:xfrm>
              <a:off x="1710812" y="5691942"/>
              <a:ext cx="775494" cy="138016"/>
              <a:chOff x="1631429" y="2378044"/>
              <a:chExt cx="937502" cy="166848"/>
            </a:xfrm>
            <a:grpFill/>
          </p:grpSpPr>
          <p:sp>
            <p:nvSpPr>
              <p:cNvPr id="21" name="Freeform 12">
                <a:extLst>
                  <a:ext uri="{FF2B5EF4-FFF2-40B4-BE49-F238E27FC236}">
                    <a16:creationId xmlns:a16="http://schemas.microsoft.com/office/drawing/2014/main" id="{1BB88E11-E20C-4607-92DB-F18E38419F4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2" name="Group 5">
                <a:extLst>
                  <a:ext uri="{FF2B5EF4-FFF2-40B4-BE49-F238E27FC236}">
                    <a16:creationId xmlns:a16="http://schemas.microsoft.com/office/drawing/2014/main" id="{342A627F-1199-47BF-A052-A4648D5CC67E}"/>
                  </a:ext>
                </a:extLst>
              </p:cNvPr>
              <p:cNvGrpSpPr>
                <a:grpSpLocks noChangeAspect="1"/>
              </p:cNvGrpSpPr>
              <p:nvPr/>
            </p:nvGrpSpPr>
            <p:grpSpPr bwMode="gray">
              <a:xfrm>
                <a:off x="2127148" y="2378659"/>
                <a:ext cx="166513" cy="164554"/>
                <a:chOff x="3331" y="1656"/>
                <a:chExt cx="1020" cy="1008"/>
              </a:xfrm>
              <a:grpFill/>
            </p:grpSpPr>
            <p:sp>
              <p:nvSpPr>
                <p:cNvPr id="30" name="Freeform 6">
                  <a:extLst>
                    <a:ext uri="{FF2B5EF4-FFF2-40B4-BE49-F238E27FC236}">
                      <a16:creationId xmlns:a16="http://schemas.microsoft.com/office/drawing/2014/main" id="{87B4DB66-8943-4F77-9936-71848119D539}"/>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1" name="Freeform 7">
                  <a:extLst>
                    <a:ext uri="{FF2B5EF4-FFF2-40B4-BE49-F238E27FC236}">
                      <a16:creationId xmlns:a16="http://schemas.microsoft.com/office/drawing/2014/main" id="{E2883F8A-EF7F-4374-8797-98BC85680B0E}"/>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23" name="Freeform 5">
                <a:extLst>
                  <a:ext uri="{FF2B5EF4-FFF2-40B4-BE49-F238E27FC236}">
                    <a16:creationId xmlns:a16="http://schemas.microsoft.com/office/drawing/2014/main" id="{2B31AB37-F233-4304-B646-BF37E9B8450C}"/>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4">
                <a:extLst>
                  <a:ext uri="{FF2B5EF4-FFF2-40B4-BE49-F238E27FC236}">
                    <a16:creationId xmlns:a16="http://schemas.microsoft.com/office/drawing/2014/main" id="{729BD2E5-70FE-4825-AF72-D51F22496C11}"/>
                  </a:ext>
                </a:extLst>
              </p:cNvPr>
              <p:cNvGrpSpPr>
                <a:grpSpLocks noChangeAspect="1"/>
              </p:cNvGrpSpPr>
              <p:nvPr userDrawn="1"/>
            </p:nvGrpSpPr>
            <p:grpSpPr bwMode="auto">
              <a:xfrm>
                <a:off x="2404478" y="2378640"/>
                <a:ext cx="164453" cy="164592"/>
                <a:chOff x="2653" y="972"/>
                <a:chExt cx="2372" cy="2374"/>
              </a:xfrm>
              <a:grpFill/>
            </p:grpSpPr>
            <p:sp>
              <p:nvSpPr>
                <p:cNvPr id="27" name="Freeform 5">
                  <a:extLst>
                    <a:ext uri="{FF2B5EF4-FFF2-40B4-BE49-F238E27FC236}">
                      <a16:creationId xmlns:a16="http://schemas.microsoft.com/office/drawing/2014/main" id="{88A25EE7-BF7F-4336-8144-19857F663B2A}"/>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6">
                  <a:extLst>
                    <a:ext uri="{FF2B5EF4-FFF2-40B4-BE49-F238E27FC236}">
                      <a16:creationId xmlns:a16="http://schemas.microsoft.com/office/drawing/2014/main" id="{8F999D1B-FED5-4902-90AF-C1D0A107A53C}"/>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Oval 7">
                  <a:extLst>
                    <a:ext uri="{FF2B5EF4-FFF2-40B4-BE49-F238E27FC236}">
                      <a16:creationId xmlns:a16="http://schemas.microsoft.com/office/drawing/2014/main" id="{2E4C3274-4B0F-4E13-A1B3-4F6858552EBB}"/>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pic>
          <p:nvPicPr>
            <p:cNvPr id="20" name="Graphic 19">
              <a:extLst>
                <a:ext uri="{FF2B5EF4-FFF2-40B4-BE49-F238E27FC236}">
                  <a16:creationId xmlns:a16="http://schemas.microsoft.com/office/drawing/2014/main" id="{DDF6F453-85E3-4DB6-BD52-57BFBE61181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581482" y="5713625"/>
              <a:ext cx="162541" cy="112193"/>
            </a:xfrm>
            <a:prstGeom prst="rect">
              <a:avLst/>
            </a:prstGeom>
          </p:spPr>
        </p:pic>
      </p:grpSp>
    </p:spTree>
    <p:extLst>
      <p:ext uri="{BB962C8B-B14F-4D97-AF65-F5344CB8AC3E}">
        <p14:creationId xmlns:p14="http://schemas.microsoft.com/office/powerpoint/2010/main" val="396483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17" name="Group 16">
            <a:extLst>
              <a:ext uri="{FF2B5EF4-FFF2-40B4-BE49-F238E27FC236}">
                <a16:creationId xmlns:a16="http://schemas.microsoft.com/office/drawing/2014/main" id="{694380BA-F7F2-4C1A-AECE-DA04302CE9AD}"/>
              </a:ext>
            </a:extLst>
          </p:cNvPr>
          <p:cNvGrpSpPr/>
          <p:nvPr userDrawn="1"/>
        </p:nvGrpSpPr>
        <p:grpSpPr>
          <a:xfrm>
            <a:off x="1710812" y="5691942"/>
            <a:ext cx="1033211" cy="138016"/>
            <a:chOff x="1710812" y="5691942"/>
            <a:chExt cx="1033211" cy="138016"/>
          </a:xfrm>
          <a:solidFill>
            <a:schemeClr val="bg1"/>
          </a:solidFill>
        </p:grpSpPr>
        <p:grpSp>
          <p:nvGrpSpPr>
            <p:cNvPr id="25" name="Group 24">
              <a:extLst>
                <a:ext uri="{FF2B5EF4-FFF2-40B4-BE49-F238E27FC236}">
                  <a16:creationId xmlns:a16="http://schemas.microsoft.com/office/drawing/2014/main" id="{90C450C1-A57A-4B1A-9766-A44333BAC229}"/>
                </a:ext>
              </a:extLst>
            </p:cNvPr>
            <p:cNvGrpSpPr/>
            <p:nvPr userDrawn="1"/>
          </p:nvGrpSpPr>
          <p:grpSpPr>
            <a:xfrm>
              <a:off x="1710812" y="5691942"/>
              <a:ext cx="775494" cy="138016"/>
              <a:chOff x="1631429" y="2378044"/>
              <a:chExt cx="937502" cy="166848"/>
            </a:xfrm>
            <a:grpFill/>
          </p:grpSpPr>
          <p:sp>
            <p:nvSpPr>
              <p:cNvPr id="29" name="Freeform 12">
                <a:extLst>
                  <a:ext uri="{FF2B5EF4-FFF2-40B4-BE49-F238E27FC236}">
                    <a16:creationId xmlns:a16="http://schemas.microsoft.com/office/drawing/2014/main" id="{B09565FD-BEC9-497C-988A-B8839F526169}"/>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28F447BE-8BB2-4688-BE52-D076F1876971}"/>
                  </a:ext>
                </a:extLst>
              </p:cNvPr>
              <p:cNvGrpSpPr>
                <a:grpSpLocks noChangeAspect="1"/>
              </p:cNvGrpSpPr>
              <p:nvPr/>
            </p:nvGrpSpPr>
            <p:grpSpPr bwMode="gray">
              <a:xfrm>
                <a:off x="2127148" y="2378659"/>
                <a:ext cx="166513" cy="164554"/>
                <a:chOff x="3331" y="1656"/>
                <a:chExt cx="1020" cy="1008"/>
              </a:xfrm>
              <a:grpFill/>
            </p:grpSpPr>
            <p:sp>
              <p:nvSpPr>
                <p:cNvPr id="36" name="Freeform 6">
                  <a:extLst>
                    <a:ext uri="{FF2B5EF4-FFF2-40B4-BE49-F238E27FC236}">
                      <a16:creationId xmlns:a16="http://schemas.microsoft.com/office/drawing/2014/main" id="{65727EFA-E1FE-474E-A27B-CD76434EBA9C}"/>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7" name="Freeform 7">
                  <a:extLst>
                    <a:ext uri="{FF2B5EF4-FFF2-40B4-BE49-F238E27FC236}">
                      <a16:creationId xmlns:a16="http://schemas.microsoft.com/office/drawing/2014/main" id="{E42B7A0C-8D01-4566-9A97-3B80B4A81F50}"/>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31" name="Freeform 5">
                <a:extLst>
                  <a:ext uri="{FF2B5EF4-FFF2-40B4-BE49-F238E27FC236}">
                    <a16:creationId xmlns:a16="http://schemas.microsoft.com/office/drawing/2014/main" id="{6F01B6C9-8081-4547-9CF5-7855FAA01D27}"/>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4">
                <a:extLst>
                  <a:ext uri="{FF2B5EF4-FFF2-40B4-BE49-F238E27FC236}">
                    <a16:creationId xmlns:a16="http://schemas.microsoft.com/office/drawing/2014/main" id="{C93335F4-8C98-406E-8655-0743CCE66AA2}"/>
                  </a:ext>
                </a:extLst>
              </p:cNvPr>
              <p:cNvGrpSpPr>
                <a:grpSpLocks noChangeAspect="1"/>
              </p:cNvGrpSpPr>
              <p:nvPr userDrawn="1"/>
            </p:nvGrpSpPr>
            <p:grpSpPr bwMode="auto">
              <a:xfrm>
                <a:off x="2404478" y="2378640"/>
                <a:ext cx="164453" cy="164592"/>
                <a:chOff x="2653" y="972"/>
                <a:chExt cx="2372" cy="2374"/>
              </a:xfrm>
              <a:grpFill/>
            </p:grpSpPr>
            <p:sp>
              <p:nvSpPr>
                <p:cNvPr id="33" name="Freeform 5">
                  <a:extLst>
                    <a:ext uri="{FF2B5EF4-FFF2-40B4-BE49-F238E27FC236}">
                      <a16:creationId xmlns:a16="http://schemas.microsoft.com/office/drawing/2014/main" id="{25F48E09-52C6-4E64-847C-C8A8FEA76274}"/>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6">
                  <a:extLst>
                    <a:ext uri="{FF2B5EF4-FFF2-40B4-BE49-F238E27FC236}">
                      <a16:creationId xmlns:a16="http://schemas.microsoft.com/office/drawing/2014/main" id="{9817DE2E-4290-4BF8-A675-5D0F0096F76E}"/>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Oval 7">
                  <a:extLst>
                    <a:ext uri="{FF2B5EF4-FFF2-40B4-BE49-F238E27FC236}">
                      <a16:creationId xmlns:a16="http://schemas.microsoft.com/office/drawing/2014/main" id="{7D9904BE-ED3C-4B73-8853-6DCCE4C60040}"/>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pic>
          <p:nvPicPr>
            <p:cNvPr id="28" name="Graphic 27">
              <a:extLst>
                <a:ext uri="{FF2B5EF4-FFF2-40B4-BE49-F238E27FC236}">
                  <a16:creationId xmlns:a16="http://schemas.microsoft.com/office/drawing/2014/main" id="{43CD6BE6-3384-4975-8F6C-30CAB96BD0E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581482" y="5713625"/>
              <a:ext cx="162541" cy="112193"/>
            </a:xfrm>
            <a:prstGeom prst="rect">
              <a:avLst/>
            </a:prstGeom>
          </p:spPr>
        </p:pic>
      </p:grpSp>
    </p:spTree>
    <p:extLst>
      <p:ext uri="{BB962C8B-B14F-4D97-AF65-F5344CB8AC3E}">
        <p14:creationId xmlns:p14="http://schemas.microsoft.com/office/powerpoint/2010/main" val="27714941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18" name="Group 17">
            <a:extLst>
              <a:ext uri="{FF2B5EF4-FFF2-40B4-BE49-F238E27FC236}">
                <a16:creationId xmlns:a16="http://schemas.microsoft.com/office/drawing/2014/main" id="{70ABEE0E-519F-4FEE-8E25-C0766CF8AADD}"/>
              </a:ext>
            </a:extLst>
          </p:cNvPr>
          <p:cNvGrpSpPr/>
          <p:nvPr userDrawn="1"/>
        </p:nvGrpSpPr>
        <p:grpSpPr>
          <a:xfrm>
            <a:off x="1710812" y="5691942"/>
            <a:ext cx="1033211" cy="138016"/>
            <a:chOff x="1710812" y="5691942"/>
            <a:chExt cx="1033211" cy="138016"/>
          </a:xfrm>
          <a:solidFill>
            <a:schemeClr val="bg1"/>
          </a:solidFill>
        </p:grpSpPr>
        <p:grpSp>
          <p:nvGrpSpPr>
            <p:cNvPr id="19" name="Group 18">
              <a:extLst>
                <a:ext uri="{FF2B5EF4-FFF2-40B4-BE49-F238E27FC236}">
                  <a16:creationId xmlns:a16="http://schemas.microsoft.com/office/drawing/2014/main" id="{A6E7B364-F9A2-4A36-B5EC-C5BACD25A5E0}"/>
                </a:ext>
              </a:extLst>
            </p:cNvPr>
            <p:cNvGrpSpPr/>
            <p:nvPr userDrawn="1"/>
          </p:nvGrpSpPr>
          <p:grpSpPr>
            <a:xfrm>
              <a:off x="1710812" y="5691942"/>
              <a:ext cx="775494" cy="138016"/>
              <a:chOff x="1631429" y="2378044"/>
              <a:chExt cx="937502" cy="166848"/>
            </a:xfrm>
            <a:grpFill/>
          </p:grpSpPr>
          <p:sp>
            <p:nvSpPr>
              <p:cNvPr id="21" name="Freeform 12">
                <a:extLst>
                  <a:ext uri="{FF2B5EF4-FFF2-40B4-BE49-F238E27FC236}">
                    <a16:creationId xmlns:a16="http://schemas.microsoft.com/office/drawing/2014/main" id="{4EC2F494-826C-486D-88E3-337662ECA7BB}"/>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2" name="Group 5">
                <a:extLst>
                  <a:ext uri="{FF2B5EF4-FFF2-40B4-BE49-F238E27FC236}">
                    <a16:creationId xmlns:a16="http://schemas.microsoft.com/office/drawing/2014/main" id="{EE685595-19B6-4029-AC01-01F3BA0A20C5}"/>
                  </a:ext>
                </a:extLst>
              </p:cNvPr>
              <p:cNvGrpSpPr>
                <a:grpSpLocks noChangeAspect="1"/>
              </p:cNvGrpSpPr>
              <p:nvPr/>
            </p:nvGrpSpPr>
            <p:grpSpPr bwMode="gray">
              <a:xfrm>
                <a:off x="2127148" y="2378659"/>
                <a:ext cx="166513" cy="164554"/>
                <a:chOff x="3331" y="1656"/>
                <a:chExt cx="1020" cy="1008"/>
              </a:xfrm>
              <a:grpFill/>
            </p:grpSpPr>
            <p:sp>
              <p:nvSpPr>
                <p:cNvPr id="42" name="Freeform 6">
                  <a:extLst>
                    <a:ext uri="{FF2B5EF4-FFF2-40B4-BE49-F238E27FC236}">
                      <a16:creationId xmlns:a16="http://schemas.microsoft.com/office/drawing/2014/main" id="{A9763592-24D2-47D3-A3A0-1BFD116392C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3" name="Freeform 7">
                  <a:extLst>
                    <a:ext uri="{FF2B5EF4-FFF2-40B4-BE49-F238E27FC236}">
                      <a16:creationId xmlns:a16="http://schemas.microsoft.com/office/drawing/2014/main" id="{B1184FB5-1644-4E23-97FF-84DB5A4F54BA}"/>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23" name="Freeform 5">
                <a:extLst>
                  <a:ext uri="{FF2B5EF4-FFF2-40B4-BE49-F238E27FC236}">
                    <a16:creationId xmlns:a16="http://schemas.microsoft.com/office/drawing/2014/main" id="{A950993F-AEC5-4652-AEB3-2C56A508CD07}"/>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4">
                <a:extLst>
                  <a:ext uri="{FF2B5EF4-FFF2-40B4-BE49-F238E27FC236}">
                    <a16:creationId xmlns:a16="http://schemas.microsoft.com/office/drawing/2014/main" id="{E88EDBE2-F570-496C-A663-52F301B079D1}"/>
                  </a:ext>
                </a:extLst>
              </p:cNvPr>
              <p:cNvGrpSpPr>
                <a:grpSpLocks noChangeAspect="1"/>
              </p:cNvGrpSpPr>
              <p:nvPr userDrawn="1"/>
            </p:nvGrpSpPr>
            <p:grpSpPr bwMode="auto">
              <a:xfrm>
                <a:off x="2404478" y="2378640"/>
                <a:ext cx="164453" cy="164592"/>
                <a:chOff x="2653" y="972"/>
                <a:chExt cx="2372" cy="2374"/>
              </a:xfrm>
              <a:grpFill/>
            </p:grpSpPr>
            <p:sp>
              <p:nvSpPr>
                <p:cNvPr id="37" name="Freeform 5">
                  <a:extLst>
                    <a:ext uri="{FF2B5EF4-FFF2-40B4-BE49-F238E27FC236}">
                      <a16:creationId xmlns:a16="http://schemas.microsoft.com/office/drawing/2014/main" id="{31F02760-391B-4E14-8AA9-161727BC6EA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
                  <a:extLst>
                    <a:ext uri="{FF2B5EF4-FFF2-40B4-BE49-F238E27FC236}">
                      <a16:creationId xmlns:a16="http://schemas.microsoft.com/office/drawing/2014/main" id="{EC909246-AE8A-484E-A498-913B79311B4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Oval 7">
                  <a:extLst>
                    <a:ext uri="{FF2B5EF4-FFF2-40B4-BE49-F238E27FC236}">
                      <a16:creationId xmlns:a16="http://schemas.microsoft.com/office/drawing/2014/main" id="{2C9DF5CF-99F2-49B0-9817-E0C936D9F2D9}"/>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pic>
          <p:nvPicPr>
            <p:cNvPr id="20" name="Graphic 19">
              <a:extLst>
                <a:ext uri="{FF2B5EF4-FFF2-40B4-BE49-F238E27FC236}">
                  <a16:creationId xmlns:a16="http://schemas.microsoft.com/office/drawing/2014/main" id="{60A1C7F4-95C7-411C-99C0-1699175688F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581482" y="5713625"/>
              <a:ext cx="162541" cy="112193"/>
            </a:xfrm>
            <a:prstGeom prst="rect">
              <a:avLst/>
            </a:prstGeom>
          </p:spPr>
        </p:pic>
      </p:grpSp>
    </p:spTree>
    <p:extLst>
      <p:ext uri="{BB962C8B-B14F-4D97-AF65-F5344CB8AC3E}">
        <p14:creationId xmlns:p14="http://schemas.microsoft.com/office/powerpoint/2010/main" val="10276463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Tree>
    <p:extLst>
      <p:ext uri="{BB962C8B-B14F-4D97-AF65-F5344CB8AC3E}">
        <p14:creationId xmlns:p14="http://schemas.microsoft.com/office/powerpoint/2010/main" val="2056405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pic>
        <p:nvPicPr>
          <p:cNvPr id="17" name="Picture 16">
            <a:extLst>
              <a:ext uri="{FF2B5EF4-FFF2-40B4-BE49-F238E27FC236}">
                <a16:creationId xmlns:a16="http://schemas.microsoft.com/office/drawing/2014/main" id="{75E6ED6D-28B4-429E-873D-6CC1CAA7FC03}"/>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9" name="Text Placeholder 7">
            <a:extLst>
              <a:ext uri="{FF2B5EF4-FFF2-40B4-BE49-F238E27FC236}">
                <a16:creationId xmlns:a16="http://schemas.microsoft.com/office/drawing/2014/main" id="{C8451416-06EA-4E58-899A-D653BAEA6984}"/>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1" name="Title 2">
            <a:extLst>
              <a:ext uri="{FF2B5EF4-FFF2-40B4-BE49-F238E27FC236}">
                <a16:creationId xmlns:a16="http://schemas.microsoft.com/office/drawing/2014/main" id="{C9F8FE54-DFB4-41EA-963C-C502F1F65B8B}"/>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2" name="Text Placeholder 7">
            <a:extLst>
              <a:ext uri="{FF2B5EF4-FFF2-40B4-BE49-F238E27FC236}">
                <a16:creationId xmlns:a16="http://schemas.microsoft.com/office/drawing/2014/main" id="{B3480A5F-873F-406F-B519-FEA26503429C}"/>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3" name="Text Placeholder 5">
            <a:extLst>
              <a:ext uri="{FF2B5EF4-FFF2-40B4-BE49-F238E27FC236}">
                <a16:creationId xmlns:a16="http://schemas.microsoft.com/office/drawing/2014/main" id="{498205F4-8AD7-4DD8-897B-0F53D8CE9DFC}"/>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6305566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682527"/>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8" name="Text Placeholder 7">
            <a:extLst>
              <a:ext uri="{FF2B5EF4-FFF2-40B4-BE49-F238E27FC236}">
                <a16:creationId xmlns:a16="http://schemas.microsoft.com/office/drawing/2014/main" id="{0B81D289-DDA5-4937-8448-516CCB5616BC}"/>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3E0CBE2F-86B8-478F-87E4-1CF0191B9105}"/>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3" name="Text Placeholder 7">
            <a:extLst>
              <a:ext uri="{FF2B5EF4-FFF2-40B4-BE49-F238E27FC236}">
                <a16:creationId xmlns:a16="http://schemas.microsoft.com/office/drawing/2014/main" id="{AE48B8CA-9C8E-470B-875B-D4D3CAC08D44}"/>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2FC15F7C-8AD0-413A-B8F7-AFB90C3021E6}"/>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6" name="Picture 15">
            <a:extLst>
              <a:ext uri="{FF2B5EF4-FFF2-40B4-BE49-F238E27FC236}">
                <a16:creationId xmlns:a16="http://schemas.microsoft.com/office/drawing/2014/main" id="{04F99BE4-FA79-DF4B-B43B-A5EF1E46AC6E}"/>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40593133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pic>
        <p:nvPicPr>
          <p:cNvPr id="8" name="Picture 7" descr="Logo&#10;&#10;Description automatically generated">
            <a:extLst>
              <a:ext uri="{FF2B5EF4-FFF2-40B4-BE49-F238E27FC236}">
                <a16:creationId xmlns:a16="http://schemas.microsoft.com/office/drawing/2014/main" id="{17339076-43B1-436B-B993-DA287AEAAA2B}"/>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46786" y="245374"/>
            <a:ext cx="2715489" cy="886885"/>
          </a:xfrm>
          <a:prstGeom prst="rect">
            <a:avLst/>
          </a:prstGeom>
        </p:spPr>
      </p:pic>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682527"/>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Text Placeholder 7">
            <a:extLst>
              <a:ext uri="{FF2B5EF4-FFF2-40B4-BE49-F238E27FC236}">
                <a16:creationId xmlns:a16="http://schemas.microsoft.com/office/drawing/2014/main" id="{A45D6F97-8D1B-41F4-9900-4A718BE24638}"/>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91DFBA8F-BF47-4C19-9724-9A76BECADB03}"/>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3" name="Text Placeholder 7">
            <a:extLst>
              <a:ext uri="{FF2B5EF4-FFF2-40B4-BE49-F238E27FC236}">
                <a16:creationId xmlns:a16="http://schemas.microsoft.com/office/drawing/2014/main" id="{469FD22D-4D3C-4462-AE67-807DAC019616}"/>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51ECCFDA-B871-4FE6-B398-CFA5BAB8A6A4}"/>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5857108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682527"/>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8" name="Text Placeholder 7">
            <a:extLst>
              <a:ext uri="{FF2B5EF4-FFF2-40B4-BE49-F238E27FC236}">
                <a16:creationId xmlns:a16="http://schemas.microsoft.com/office/drawing/2014/main" id="{A23750D6-CDEC-40A2-A275-9277BEC1F2C2}"/>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ECB98A4F-809B-498E-BBAE-116663519F33}"/>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3" name="Text Placeholder 7">
            <a:extLst>
              <a:ext uri="{FF2B5EF4-FFF2-40B4-BE49-F238E27FC236}">
                <a16:creationId xmlns:a16="http://schemas.microsoft.com/office/drawing/2014/main" id="{CEC1F847-C3E4-4648-A4A7-7049F198A46A}"/>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F940344E-2ADE-43F7-B201-AAAB63BD06C7}"/>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7" name="Picture 16" descr="Logo&#10;&#10;Description automatically generated">
            <a:extLst>
              <a:ext uri="{FF2B5EF4-FFF2-40B4-BE49-F238E27FC236}">
                <a16:creationId xmlns:a16="http://schemas.microsoft.com/office/drawing/2014/main" id="{C30F3299-9459-3446-9004-D9EDF3766372}"/>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46786" y="245374"/>
            <a:ext cx="2715489" cy="886885"/>
          </a:xfrm>
          <a:prstGeom prst="rect">
            <a:avLst/>
          </a:prstGeom>
        </p:spPr>
      </p:pic>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38727189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682527"/>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8" name="Text Placeholder 7">
            <a:extLst>
              <a:ext uri="{FF2B5EF4-FFF2-40B4-BE49-F238E27FC236}">
                <a16:creationId xmlns:a16="http://schemas.microsoft.com/office/drawing/2014/main" id="{A23750D6-CDEC-40A2-A275-9277BEC1F2C2}"/>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ECB98A4F-809B-498E-BBAE-116663519F33}"/>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3" name="Text Placeholder 7">
            <a:extLst>
              <a:ext uri="{FF2B5EF4-FFF2-40B4-BE49-F238E27FC236}">
                <a16:creationId xmlns:a16="http://schemas.microsoft.com/office/drawing/2014/main" id="{CEC1F847-C3E4-4648-A4A7-7049F198A46A}"/>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F940344E-2ADE-43F7-B201-AAAB63BD06C7}"/>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6" name="Picture 15">
            <a:extLst>
              <a:ext uri="{FF2B5EF4-FFF2-40B4-BE49-F238E27FC236}">
                <a16:creationId xmlns:a16="http://schemas.microsoft.com/office/drawing/2014/main" id="{0184EDE3-5EEF-FC4D-A45F-EA9D2EA18F28}"/>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4987074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682527"/>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5" name="Text Placeholder 7">
            <a:extLst>
              <a:ext uri="{FF2B5EF4-FFF2-40B4-BE49-F238E27FC236}">
                <a16:creationId xmlns:a16="http://schemas.microsoft.com/office/drawing/2014/main" id="{C1725E40-FAE7-4C82-A285-01581F3E269E}"/>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3" name="Text Placeholder 7">
            <a:extLst>
              <a:ext uri="{FF2B5EF4-FFF2-40B4-BE49-F238E27FC236}">
                <a16:creationId xmlns:a16="http://schemas.microsoft.com/office/drawing/2014/main" id="{315E48F6-BB8B-4F1E-BC9C-C0FF3D8184DF}"/>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FB17CAFC-4994-432C-A407-B586BB7C8670}"/>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6" name="Picture 15">
            <a:extLst>
              <a:ext uri="{FF2B5EF4-FFF2-40B4-BE49-F238E27FC236}">
                <a16:creationId xmlns:a16="http://schemas.microsoft.com/office/drawing/2014/main" id="{1C550F0C-6D13-A242-8B9A-9AE67F2C052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19" name="Title 2">
            <a:extLst>
              <a:ext uri="{FF2B5EF4-FFF2-40B4-BE49-F238E27FC236}">
                <a16:creationId xmlns:a16="http://schemas.microsoft.com/office/drawing/2014/main" id="{68D96AA2-915D-F64C-8147-9F6207FDD93D}"/>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17003694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9" name="TextBox 8">
            <a:extLst>
              <a:ext uri="{FF2B5EF4-FFF2-40B4-BE49-F238E27FC236}">
                <a16:creationId xmlns:a16="http://schemas.microsoft.com/office/drawing/2014/main" id="{9CA3C126-7D7B-432A-9079-26DD08C435B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useBgFill="1">
        <p:nvSpPr>
          <p:cNvPr id="10" name="TextBox 9">
            <a:extLst>
              <a:ext uri="{FF2B5EF4-FFF2-40B4-BE49-F238E27FC236}">
                <a16:creationId xmlns:a16="http://schemas.microsoft.com/office/drawing/2014/main" id="{2838F4AA-6999-459A-91A8-2C0C5A7185E7}"/>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16719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useBgFill="1">
        <p:nvSpPr>
          <p:cNvPr id="5" name="TextBox 4">
            <a:extLst>
              <a:ext uri="{FF2B5EF4-FFF2-40B4-BE49-F238E27FC236}">
                <a16:creationId xmlns:a16="http://schemas.microsoft.com/office/drawing/2014/main" id="{35B08B6A-A510-4257-B327-D18BB1B614F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useBgFill="1">
        <p:nvSpPr>
          <p:cNvPr id="9" name="TextBox 8">
            <a:extLst>
              <a:ext uri="{FF2B5EF4-FFF2-40B4-BE49-F238E27FC236}">
                <a16:creationId xmlns:a16="http://schemas.microsoft.com/office/drawing/2014/main" id="{1F6DF7A2-FFBD-49FD-9CC4-AE8AB2B6423C}"/>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20447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useBgFill="1">
        <p:nvSpPr>
          <p:cNvPr id="5" name="TextBox 4">
            <a:extLst>
              <a:ext uri="{FF2B5EF4-FFF2-40B4-BE49-F238E27FC236}">
                <a16:creationId xmlns:a16="http://schemas.microsoft.com/office/drawing/2014/main" id="{9A93F4D8-06C0-4C04-9B0C-4232B2B0C95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useBgFill="1">
        <p:nvSpPr>
          <p:cNvPr id="9" name="TextBox 8">
            <a:extLst>
              <a:ext uri="{FF2B5EF4-FFF2-40B4-BE49-F238E27FC236}">
                <a16:creationId xmlns:a16="http://schemas.microsoft.com/office/drawing/2014/main" id="{F26BFACC-1EA9-4D74-BA8A-2CAFDDDD229F}"/>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9405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5" name="TextBox 4">
            <a:extLst>
              <a:ext uri="{FF2B5EF4-FFF2-40B4-BE49-F238E27FC236}">
                <a16:creationId xmlns:a16="http://schemas.microsoft.com/office/drawing/2014/main" id="{FA458C71-1C2B-4E30-9600-5B145471EA8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useBgFill="1">
        <p:nvSpPr>
          <p:cNvPr id="8" name="TextBox 7">
            <a:extLst>
              <a:ext uri="{FF2B5EF4-FFF2-40B4-BE49-F238E27FC236}">
                <a16:creationId xmlns:a16="http://schemas.microsoft.com/office/drawing/2014/main" id="{0A427034-00B6-43EA-AA17-E4BFBABD60D8}"/>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6056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493642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BFF73A1-B92C-46CF-B4FB-44988FB4857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useBgFill="1">
        <p:nvSpPr>
          <p:cNvPr id="7" name="TextBox 6">
            <a:extLst>
              <a:ext uri="{FF2B5EF4-FFF2-40B4-BE49-F238E27FC236}">
                <a16:creationId xmlns:a16="http://schemas.microsoft.com/office/drawing/2014/main" id="{80AEE506-C54A-4E6D-AEA2-8D9216AF95C4}"/>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8006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64000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84873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7033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84301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3555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4260713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97185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46894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222163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888707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43434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8216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9691" cy="118174"/>
          </a:xfrm>
        </p:spPr>
        <p:txBody>
          <a:bodyPr/>
          <a:lstStyle>
            <a:lvl1pPr>
              <a:defRPr>
                <a:solidFill>
                  <a:schemeClr val="accent6">
                    <a:lumMod val="75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90962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3665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80710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875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60858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TextBox 5">
            <a:extLst>
              <a:ext uri="{FF2B5EF4-FFF2-40B4-BE49-F238E27FC236}">
                <a16:creationId xmlns:a16="http://schemas.microsoft.com/office/drawing/2014/main" id="{9A812354-B7E5-410A-96F8-04A27EA96F6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783616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705797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826844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511704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11295DFB-B2FD-4E93-8B8D-88AFB024834F}"/>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DE6260C1-3717-4DD8-A599-3CD1F9D4D47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605686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930AEB75-338D-4DDA-BEA6-F222A875D5F9}"/>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FFC09FC5-7418-4CE8-B363-4F80918AB266}"/>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402551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6AB885CC-AA6F-483E-B363-8B9B2F3A565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3C60D6E-416F-48E2-90A7-A8EF297D126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571575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B3A67FF0-7CA7-4A6C-8072-0CD1E2E5F7F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CF37654A-5970-4ADD-8CC1-EB8D858E0A40}"/>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301200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58155240-E3E2-45FD-8577-13D162CAA7E2}"/>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D778E94A-0233-4DE8-9616-6999AB69327F}"/>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903651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411DA87E-0188-4AB9-9DF5-EA0789BFAC56}"/>
              </a:ext>
            </a:extLst>
          </p:cNvPr>
          <p:cNvSpPr txBox="1"/>
          <p:nvPr userDrawn="1"/>
        </p:nvSpPr>
        <p:spPr>
          <a:xfrm>
            <a:off x="11329988" y="6514122"/>
            <a:ext cx="376236" cy="147476"/>
          </a:xfrm>
          <a:prstGeom prst="rect">
            <a:avLst/>
          </a:prstGeom>
          <a:solidFill>
            <a:schemeClr val="bg2"/>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2" name="Text Placeholder 2">
            <a:extLst>
              <a:ext uri="{FF2B5EF4-FFF2-40B4-BE49-F238E27FC236}">
                <a16:creationId xmlns:a16="http://schemas.microsoft.com/office/drawing/2014/main" id="{CB50CEEF-7AD9-4DFC-AA74-F5A1B7D9DD89}"/>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4" name="Text Placeholder 47">
            <a:extLst>
              <a:ext uri="{FF2B5EF4-FFF2-40B4-BE49-F238E27FC236}">
                <a16:creationId xmlns:a16="http://schemas.microsoft.com/office/drawing/2014/main" id="{E64FEA2B-B846-400C-B106-D9C47D95DF3D}"/>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560778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13C1BF63-0C4E-4508-B24B-CD6BE7EA716F}"/>
              </a:ext>
            </a:extLst>
          </p:cNvPr>
          <p:cNvSpPr txBox="1"/>
          <p:nvPr userDrawn="1"/>
        </p:nvSpPr>
        <p:spPr>
          <a:xfrm>
            <a:off x="11329988" y="6514122"/>
            <a:ext cx="376236" cy="147476"/>
          </a:xfrm>
          <a:prstGeom prst="rect">
            <a:avLst/>
          </a:prstGeom>
          <a:solidFill>
            <a:srgbClr val="FFFFFF"/>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0" name="Text Placeholder 2">
            <a:extLst>
              <a:ext uri="{FF2B5EF4-FFF2-40B4-BE49-F238E27FC236}">
                <a16:creationId xmlns:a16="http://schemas.microsoft.com/office/drawing/2014/main" id="{366384DE-D59E-4FE8-8C95-CE70179515D8}"/>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F752E9BC-54F0-463A-AA8D-1F96A0B6453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761173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1F5AB136-822B-454D-8586-EDC009F1831E}"/>
              </a:ext>
            </a:extLst>
          </p:cNvPr>
          <p:cNvSpPr txBox="1"/>
          <p:nvPr userDrawn="1"/>
        </p:nvSpPr>
        <p:spPr>
          <a:xfrm>
            <a:off x="11329988" y="6514122"/>
            <a:ext cx="376236" cy="147476"/>
          </a:xfrm>
          <a:prstGeom prst="rect">
            <a:avLst/>
          </a:prstGeom>
          <a:solidFill>
            <a:schemeClr val="accent6">
              <a:lumMod val="40000"/>
              <a:lumOff val="60000"/>
            </a:schemeClr>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3" name="Text Placeholder 2">
            <a:extLst>
              <a:ext uri="{FF2B5EF4-FFF2-40B4-BE49-F238E27FC236}">
                <a16:creationId xmlns:a16="http://schemas.microsoft.com/office/drawing/2014/main" id="{5C30A9BE-7366-41B5-A388-BB54D1CFC572}"/>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4" name="Text Placeholder 47">
            <a:extLst>
              <a:ext uri="{FF2B5EF4-FFF2-40B4-BE49-F238E27FC236}">
                <a16:creationId xmlns:a16="http://schemas.microsoft.com/office/drawing/2014/main" id="{566BE9C0-3E8C-47FF-8FCC-B1A2E61FD8B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059167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5FF88E01-C4BC-4250-9742-BECEDD9AE94D}"/>
              </a:ext>
            </a:extLst>
          </p:cNvPr>
          <p:cNvSpPr txBox="1"/>
          <p:nvPr userDrawn="1"/>
        </p:nvSpPr>
        <p:spPr>
          <a:xfrm>
            <a:off x="11329988" y="6514122"/>
            <a:ext cx="376236" cy="147476"/>
          </a:xfrm>
          <a:prstGeom prst="rect">
            <a:avLst/>
          </a:prstGeom>
          <a:solidFill>
            <a:schemeClr val="accent5"/>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9" name="Text Placeholder 2">
            <a:extLst>
              <a:ext uri="{FF2B5EF4-FFF2-40B4-BE49-F238E27FC236}">
                <a16:creationId xmlns:a16="http://schemas.microsoft.com/office/drawing/2014/main" id="{D93B1285-ED79-4C4B-9D40-11D0FA6B7CD5}"/>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E6DA9FA4-10DA-4F59-9E07-7FFCC0252406}"/>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157812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24C93EA5-05A2-416B-B8DB-14E7DAEA8484}"/>
              </a:ext>
            </a:extLst>
          </p:cNvPr>
          <p:cNvSpPr txBox="1"/>
          <p:nvPr userDrawn="1"/>
        </p:nvSpPr>
        <p:spPr>
          <a:xfrm>
            <a:off x="11329988" y="6514122"/>
            <a:ext cx="376236" cy="147476"/>
          </a:xfrm>
          <a:prstGeom prst="rect">
            <a:avLst/>
          </a:prstGeom>
          <a:solidFill>
            <a:schemeClr val="tx2"/>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3" name="Text Placeholder 2">
            <a:extLst>
              <a:ext uri="{FF2B5EF4-FFF2-40B4-BE49-F238E27FC236}">
                <a16:creationId xmlns:a16="http://schemas.microsoft.com/office/drawing/2014/main" id="{4BAA1277-977A-4823-8E31-D09CB1C2112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4" name="Text Placeholder 47">
            <a:extLst>
              <a:ext uri="{FF2B5EF4-FFF2-40B4-BE49-F238E27FC236}">
                <a16:creationId xmlns:a16="http://schemas.microsoft.com/office/drawing/2014/main" id="{30941D38-C2D9-4E6D-B522-D0A34F7C10FF}"/>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831503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743076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298819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524804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254527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280561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544189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8364B4A3-BCEA-4877-B1B2-08C92651F33D}"/>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3310606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6C4ACE2C-3B93-4489-9C67-AD55E061D598}"/>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1693631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687522E-7EDC-4528-B3A4-CFFB0EC01C2F}"/>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502789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0D9B2AB2-97E2-44EB-A3F3-D65DB1A2FB0C}"/>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3127155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E56CEC51-4A53-4011-8DBF-EF12082BD76A}"/>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351136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604467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9817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56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1482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7031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5779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pPr>
              <a:defRPr/>
            </a:pPr>
            <a:r>
              <a:rPr lang="en-US"/>
              <a:t>IEEE CSCN 2023 - Panel</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90056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231824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pPr>
              <a:defRPr/>
            </a:pPr>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86358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2752228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61189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782627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709523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65577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583223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812096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40410034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8969824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6">
                    <a:lumMod val="75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2549801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6857169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SD_Image Lef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IEEE CSCN 2023 - Panel</a:t>
            </a:r>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49662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SD_Image Lef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228767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134868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SD_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507427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SD_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956187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SD_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4180407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32567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319360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769414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156687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433865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7150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23573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72451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1032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Tree>
    <p:extLst>
      <p:ext uri="{BB962C8B-B14F-4D97-AF65-F5344CB8AC3E}">
        <p14:creationId xmlns:p14="http://schemas.microsoft.com/office/powerpoint/2010/main" val="2779162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19166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022452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855176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770563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51077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762594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5E0A33EB-E04E-4937-9C29-18B848ECAF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933991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63D8D098-3C1E-46F7-B7BB-D63BD1F15D4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071706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408266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20297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355732B8-CA4B-44E8-877F-C190B071296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805007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215C2C65-FF93-4E2F-8A22-1D5C9BF11D7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180301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BD645B84-BB4D-40C7-A2B7-2D5E136C03A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607279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69C6F662-48F9-434F-BD9A-7DD9C5C9619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91531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68CDEF86-DF67-449D-9D63-F9FB5A5CC1C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896070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15A51EFF-7D7F-4212-AB8C-E9538E02D7B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187887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0CF8E14F-0C06-434A-BC52-97C607D6AB3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755153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2BD8D1DF-98DF-4656-9772-B578C54B93D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66663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660084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4278025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0479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551735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099361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073525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0" name="TextBox 9">
            <a:extLst>
              <a:ext uri="{FF2B5EF4-FFF2-40B4-BE49-F238E27FC236}">
                <a16:creationId xmlns:a16="http://schemas.microsoft.com/office/drawing/2014/main" id="{02BF3283-E9CA-498E-B162-91908741ED0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2">
            <a:extLst>
              <a:ext uri="{FF2B5EF4-FFF2-40B4-BE49-F238E27FC236}">
                <a16:creationId xmlns:a16="http://schemas.microsoft.com/office/drawing/2014/main" id="{76C02B62-981C-45D7-B082-B888197B3D6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4ACA773-D5EF-4CDC-8888-82DC2A505BEF}"/>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116832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4" name="TextBox 13">
            <a:extLst>
              <a:ext uri="{FF2B5EF4-FFF2-40B4-BE49-F238E27FC236}">
                <a16:creationId xmlns:a16="http://schemas.microsoft.com/office/drawing/2014/main" id="{226D04BF-D9E7-4DB4-804F-1E5C43910C3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6" name="Text Placeholder 2">
            <a:extLst>
              <a:ext uri="{FF2B5EF4-FFF2-40B4-BE49-F238E27FC236}">
                <a16:creationId xmlns:a16="http://schemas.microsoft.com/office/drawing/2014/main" id="{692E4B82-2A6C-4BD1-A668-DF336F5EBE85}"/>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7" name="Text Placeholder 47">
            <a:extLst>
              <a:ext uri="{FF2B5EF4-FFF2-40B4-BE49-F238E27FC236}">
                <a16:creationId xmlns:a16="http://schemas.microsoft.com/office/drawing/2014/main" id="{9EC1A5CA-25BA-427C-82AD-B50F12EF76E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140764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4" name="TextBox 13">
            <a:extLst>
              <a:ext uri="{FF2B5EF4-FFF2-40B4-BE49-F238E27FC236}">
                <a16:creationId xmlns:a16="http://schemas.microsoft.com/office/drawing/2014/main" id="{87308C0D-B3A6-495B-B622-FA80D6251E0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2">
            <a:extLst>
              <a:ext uri="{FF2B5EF4-FFF2-40B4-BE49-F238E27FC236}">
                <a16:creationId xmlns:a16="http://schemas.microsoft.com/office/drawing/2014/main" id="{A41E1796-F4D0-44CF-B94A-8B9DAA7A5D42}"/>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445665C-283B-4E6C-A1ED-7E9142E04B7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378358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2" name="TextBox 11">
            <a:extLst>
              <a:ext uri="{FF2B5EF4-FFF2-40B4-BE49-F238E27FC236}">
                <a16:creationId xmlns:a16="http://schemas.microsoft.com/office/drawing/2014/main" id="{B506D3D0-B531-4A20-8B85-96E149C6DD4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2">
            <a:extLst>
              <a:ext uri="{FF2B5EF4-FFF2-40B4-BE49-F238E27FC236}">
                <a16:creationId xmlns:a16="http://schemas.microsoft.com/office/drawing/2014/main" id="{617BA5CE-4AF3-44DF-9EF7-B93CCE58927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D2C57200-1B5C-4E2A-BE10-99783675B47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028852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8" name="TextBox 7">
            <a:extLst>
              <a:ext uri="{FF2B5EF4-FFF2-40B4-BE49-F238E27FC236}">
                <a16:creationId xmlns:a16="http://schemas.microsoft.com/office/drawing/2014/main" id="{8ED6FFFB-3CB4-440A-8956-03F937E96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2">
            <a:extLst>
              <a:ext uri="{FF2B5EF4-FFF2-40B4-BE49-F238E27FC236}">
                <a16:creationId xmlns:a16="http://schemas.microsoft.com/office/drawing/2014/main" id="{ADD7AE30-38AE-401D-9E48-45E4E88C320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9" name="Text Placeholder 47">
            <a:extLst>
              <a:ext uri="{FF2B5EF4-FFF2-40B4-BE49-F238E27FC236}">
                <a16:creationId xmlns:a16="http://schemas.microsoft.com/office/drawing/2014/main" id="{351A7925-3057-4E13-97BB-41F97E8C1722}"/>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959669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8" name="TextBox 7">
            <a:extLst>
              <a:ext uri="{FF2B5EF4-FFF2-40B4-BE49-F238E27FC236}">
                <a16:creationId xmlns:a16="http://schemas.microsoft.com/office/drawing/2014/main" id="{8ED6FFFB-3CB4-440A-8956-03F937E96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2">
            <a:extLst>
              <a:ext uri="{FF2B5EF4-FFF2-40B4-BE49-F238E27FC236}">
                <a16:creationId xmlns:a16="http://schemas.microsoft.com/office/drawing/2014/main" id="{0C710D08-3296-4C34-B216-47078EA4C22B}"/>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9" name="Text Placeholder 47">
            <a:extLst>
              <a:ext uri="{FF2B5EF4-FFF2-40B4-BE49-F238E27FC236}">
                <a16:creationId xmlns:a16="http://schemas.microsoft.com/office/drawing/2014/main" id="{9D37ECF4-50D4-419F-8CB6-6E17626E9729}"/>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702599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pic>
        <p:nvPicPr>
          <p:cNvPr id="18" name="Picture 17">
            <a:extLst>
              <a:ext uri="{FF2B5EF4-FFF2-40B4-BE49-F238E27FC236}">
                <a16:creationId xmlns:a16="http://schemas.microsoft.com/office/drawing/2014/main" id="{DCDAAA0B-568F-4031-BE75-E86300A30E4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647699" y="4983160"/>
            <a:ext cx="2279651" cy="744540"/>
          </a:xfrm>
          <a:prstGeom prst="rect">
            <a:avLst/>
          </a:prstGeom>
        </p:spPr>
      </p:pic>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grpSp>
        <p:nvGrpSpPr>
          <p:cNvPr id="19" name="Group 18">
            <a:extLst>
              <a:ext uri="{FF2B5EF4-FFF2-40B4-BE49-F238E27FC236}">
                <a16:creationId xmlns:a16="http://schemas.microsoft.com/office/drawing/2014/main" id="{C049E27D-4ED4-4DE1-B1FE-907EBFA5EE37}"/>
              </a:ext>
            </a:extLst>
          </p:cNvPr>
          <p:cNvGrpSpPr/>
          <p:nvPr userDrawn="1"/>
        </p:nvGrpSpPr>
        <p:grpSpPr>
          <a:xfrm>
            <a:off x="1673310" y="5691629"/>
            <a:ext cx="884333" cy="150851"/>
            <a:chOff x="1673310" y="5691629"/>
            <a:chExt cx="884333" cy="150851"/>
          </a:xfrm>
          <a:solidFill>
            <a:schemeClr val="bg1"/>
          </a:solidFill>
        </p:grpSpPr>
        <p:sp>
          <p:nvSpPr>
            <p:cNvPr id="20" name="Freeform 12">
              <a:extLst>
                <a:ext uri="{FF2B5EF4-FFF2-40B4-BE49-F238E27FC236}">
                  <a16:creationId xmlns:a16="http://schemas.microsoft.com/office/drawing/2014/main" id="{99A7FC22-744F-491D-B467-55426161BDBB}"/>
                </a:ext>
              </a:extLst>
            </p:cNvPr>
            <p:cNvSpPr>
              <a:spLocks noChangeAspect="1"/>
            </p:cNvSpPr>
            <p:nvPr/>
          </p:nvSpPr>
          <p:spPr bwMode="gray">
            <a:xfrm>
              <a:off x="1673310" y="5692452"/>
              <a:ext cx="168963" cy="13730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5D76795F-B0DD-4BDA-9E1F-7CF32552A758}"/>
                </a:ext>
              </a:extLst>
            </p:cNvPr>
            <p:cNvGrpSpPr>
              <a:grpSpLocks noChangeAspect="1"/>
            </p:cNvGrpSpPr>
            <p:nvPr/>
          </p:nvGrpSpPr>
          <p:grpSpPr bwMode="gray">
            <a:xfrm>
              <a:off x="1918537" y="5692451"/>
              <a:ext cx="137738" cy="136118"/>
              <a:chOff x="3331" y="1656"/>
              <a:chExt cx="1020" cy="1008"/>
            </a:xfrm>
            <a:grpFill/>
          </p:grpSpPr>
          <p:sp>
            <p:nvSpPr>
              <p:cNvPr id="25" name="Freeform 6">
                <a:extLst>
                  <a:ext uri="{FF2B5EF4-FFF2-40B4-BE49-F238E27FC236}">
                    <a16:creationId xmlns:a16="http://schemas.microsoft.com/office/drawing/2014/main" id="{330287FA-52DE-4931-B365-371D2B1476E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E47A46CC-76AE-4952-B0A4-656B62629615}"/>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D2FF4431-9632-4172-A844-EE2300A47CD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132539" y="5696391"/>
              <a:ext cx="205132" cy="141591"/>
            </a:xfrm>
            <a:prstGeom prst="rect">
              <a:avLst/>
            </a:prstGeom>
          </p:spPr>
        </p:pic>
        <p:pic>
          <p:nvPicPr>
            <p:cNvPr id="23" name="Graphic 22">
              <a:extLst>
                <a:ext uri="{FF2B5EF4-FFF2-40B4-BE49-F238E27FC236}">
                  <a16:creationId xmlns:a16="http://schemas.microsoft.com/office/drawing/2014/main" id="{A3F9862A-5F72-4C04-B644-3BC5BD702D4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2406792" y="5691629"/>
              <a:ext cx="150851" cy="150851"/>
            </a:xfrm>
            <a:prstGeom prst="rect">
              <a:avLst/>
            </a:prstGeom>
          </p:spPr>
        </p:pic>
      </p:grpSp>
    </p:spTree>
    <p:extLst>
      <p:ext uri="{BB962C8B-B14F-4D97-AF65-F5344CB8AC3E}">
        <p14:creationId xmlns:p14="http://schemas.microsoft.com/office/powerpoint/2010/main" val="1391799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16554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pic>
        <p:nvPicPr>
          <p:cNvPr id="29" name="Picture 28" descr="Logo&#10;&#10;Description automatically generated">
            <a:extLst>
              <a:ext uri="{FF2B5EF4-FFF2-40B4-BE49-F238E27FC236}">
                <a16:creationId xmlns:a16="http://schemas.microsoft.com/office/drawing/2014/main" id="{C649D63C-A1F3-44D7-9104-E9460544F76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647676" y="4984221"/>
            <a:ext cx="2279650" cy="744539"/>
          </a:xfrm>
          <a:prstGeom prst="rect">
            <a:avLst/>
          </a:prstGeom>
        </p:spPr>
      </p:pic>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u</a:t>
            </a:r>
          </a:p>
        </p:txBody>
      </p:sp>
      <p:grpSp>
        <p:nvGrpSpPr>
          <p:cNvPr id="17" name="Group 16">
            <a:extLst>
              <a:ext uri="{FF2B5EF4-FFF2-40B4-BE49-F238E27FC236}">
                <a16:creationId xmlns:a16="http://schemas.microsoft.com/office/drawing/2014/main" id="{12483724-9240-4DDF-8190-88A461BC794B}"/>
              </a:ext>
            </a:extLst>
          </p:cNvPr>
          <p:cNvGrpSpPr/>
          <p:nvPr userDrawn="1"/>
        </p:nvGrpSpPr>
        <p:grpSpPr>
          <a:xfrm>
            <a:off x="1673310" y="5691629"/>
            <a:ext cx="884333" cy="150851"/>
            <a:chOff x="1673310" y="5691629"/>
            <a:chExt cx="884333" cy="150851"/>
          </a:xfrm>
          <a:solidFill>
            <a:schemeClr val="tx2"/>
          </a:solidFill>
        </p:grpSpPr>
        <p:sp>
          <p:nvSpPr>
            <p:cNvPr id="25" name="Freeform 12">
              <a:extLst>
                <a:ext uri="{FF2B5EF4-FFF2-40B4-BE49-F238E27FC236}">
                  <a16:creationId xmlns:a16="http://schemas.microsoft.com/office/drawing/2014/main" id="{AC91D610-8533-4ACF-9E67-409F41F14335}"/>
                </a:ext>
              </a:extLst>
            </p:cNvPr>
            <p:cNvSpPr>
              <a:spLocks noChangeAspect="1"/>
            </p:cNvSpPr>
            <p:nvPr/>
          </p:nvSpPr>
          <p:spPr bwMode="gray">
            <a:xfrm>
              <a:off x="1673310" y="5692452"/>
              <a:ext cx="168963" cy="13730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7" name="Group 5">
              <a:extLst>
                <a:ext uri="{FF2B5EF4-FFF2-40B4-BE49-F238E27FC236}">
                  <a16:creationId xmlns:a16="http://schemas.microsoft.com/office/drawing/2014/main" id="{62BAAECF-B214-430F-A7D6-8C476BB4BE95}"/>
                </a:ext>
              </a:extLst>
            </p:cNvPr>
            <p:cNvGrpSpPr>
              <a:grpSpLocks noChangeAspect="1"/>
            </p:cNvGrpSpPr>
            <p:nvPr/>
          </p:nvGrpSpPr>
          <p:grpSpPr bwMode="gray">
            <a:xfrm>
              <a:off x="1918537" y="5692451"/>
              <a:ext cx="137738" cy="136118"/>
              <a:chOff x="3331" y="1656"/>
              <a:chExt cx="1020" cy="1008"/>
            </a:xfrm>
            <a:grpFill/>
          </p:grpSpPr>
          <p:sp>
            <p:nvSpPr>
              <p:cNvPr id="31" name="Freeform 6">
                <a:extLst>
                  <a:ext uri="{FF2B5EF4-FFF2-40B4-BE49-F238E27FC236}">
                    <a16:creationId xmlns:a16="http://schemas.microsoft.com/office/drawing/2014/main" id="{B9AFD6B9-A8EE-4108-B24A-2DADC30799CD}"/>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2" name="Freeform 7">
                <a:extLst>
                  <a:ext uri="{FF2B5EF4-FFF2-40B4-BE49-F238E27FC236}">
                    <a16:creationId xmlns:a16="http://schemas.microsoft.com/office/drawing/2014/main" id="{443B54C1-305F-413A-A158-CB7164EBBC1B}"/>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8" name="Graphic 27">
              <a:extLst>
                <a:ext uri="{FF2B5EF4-FFF2-40B4-BE49-F238E27FC236}">
                  <a16:creationId xmlns:a16="http://schemas.microsoft.com/office/drawing/2014/main" id="{ECC2DDCB-2A4B-4CA5-A488-94F8D15CD60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132539" y="5696391"/>
              <a:ext cx="205132" cy="141591"/>
            </a:xfrm>
            <a:prstGeom prst="rect">
              <a:avLst/>
            </a:prstGeom>
          </p:spPr>
        </p:pic>
        <p:pic>
          <p:nvPicPr>
            <p:cNvPr id="30" name="Graphic 29">
              <a:extLst>
                <a:ext uri="{FF2B5EF4-FFF2-40B4-BE49-F238E27FC236}">
                  <a16:creationId xmlns:a16="http://schemas.microsoft.com/office/drawing/2014/main" id="{FFA7654F-797B-490E-B801-9E40585CEA3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2406792" y="5691629"/>
              <a:ext cx="150851" cy="150851"/>
            </a:xfrm>
            <a:prstGeom prst="rect">
              <a:avLst/>
            </a:prstGeom>
          </p:spPr>
        </p:pic>
      </p:grpSp>
    </p:spTree>
    <p:extLst>
      <p:ext uri="{BB962C8B-B14F-4D97-AF65-F5344CB8AC3E}">
        <p14:creationId xmlns:p14="http://schemas.microsoft.com/office/powerpoint/2010/main" val="35531189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27" name="TextBox 26">
            <a:extLst>
              <a:ext uri="{FF2B5EF4-FFF2-40B4-BE49-F238E27FC236}">
                <a16:creationId xmlns:a16="http://schemas.microsoft.com/office/drawing/2014/main" id="{D2D0434C-5A83-4F2A-94B8-91199C2D60A5}"/>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pic>
        <p:nvPicPr>
          <p:cNvPr id="45" name="Picture 44" descr="Logo&#10;&#10;Description automatically generated">
            <a:extLst>
              <a:ext uri="{FF2B5EF4-FFF2-40B4-BE49-F238E27FC236}">
                <a16:creationId xmlns:a16="http://schemas.microsoft.com/office/drawing/2014/main" id="{FF2B10AE-5C95-48A9-920D-67544CBB55B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647676" y="4984221"/>
            <a:ext cx="2279650" cy="744539"/>
          </a:xfrm>
          <a:prstGeom prst="rect">
            <a:avLst/>
          </a:prstGeom>
        </p:spPr>
      </p:pic>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19" name="Group 18">
            <a:extLst>
              <a:ext uri="{FF2B5EF4-FFF2-40B4-BE49-F238E27FC236}">
                <a16:creationId xmlns:a16="http://schemas.microsoft.com/office/drawing/2014/main" id="{48FACB16-4296-464F-A5CD-C49D7122AE88}"/>
              </a:ext>
            </a:extLst>
          </p:cNvPr>
          <p:cNvGrpSpPr/>
          <p:nvPr userDrawn="1"/>
        </p:nvGrpSpPr>
        <p:grpSpPr>
          <a:xfrm>
            <a:off x="1673310" y="5691629"/>
            <a:ext cx="884333" cy="150851"/>
            <a:chOff x="1673310" y="5691629"/>
            <a:chExt cx="884333" cy="150851"/>
          </a:xfrm>
          <a:solidFill>
            <a:schemeClr val="tx2"/>
          </a:solidFill>
        </p:grpSpPr>
        <p:sp>
          <p:nvSpPr>
            <p:cNvPr id="20" name="Freeform 12">
              <a:extLst>
                <a:ext uri="{FF2B5EF4-FFF2-40B4-BE49-F238E27FC236}">
                  <a16:creationId xmlns:a16="http://schemas.microsoft.com/office/drawing/2014/main" id="{CE8BBA08-BDC2-40F0-ADA5-0D543B0827C6}"/>
                </a:ext>
              </a:extLst>
            </p:cNvPr>
            <p:cNvSpPr>
              <a:spLocks noChangeAspect="1"/>
            </p:cNvSpPr>
            <p:nvPr/>
          </p:nvSpPr>
          <p:spPr bwMode="gray">
            <a:xfrm>
              <a:off x="1673310" y="5692452"/>
              <a:ext cx="168963" cy="13730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626A971F-3B2B-4EA8-AC8D-693A28E1A5E7}"/>
                </a:ext>
              </a:extLst>
            </p:cNvPr>
            <p:cNvGrpSpPr>
              <a:grpSpLocks noChangeAspect="1"/>
            </p:cNvGrpSpPr>
            <p:nvPr/>
          </p:nvGrpSpPr>
          <p:grpSpPr bwMode="gray">
            <a:xfrm>
              <a:off x="1918537" y="5692451"/>
              <a:ext cx="137738" cy="136118"/>
              <a:chOff x="3331" y="1656"/>
              <a:chExt cx="1020" cy="1008"/>
            </a:xfrm>
            <a:grpFill/>
          </p:grpSpPr>
          <p:sp>
            <p:nvSpPr>
              <p:cNvPr id="24" name="Freeform 6">
                <a:extLst>
                  <a:ext uri="{FF2B5EF4-FFF2-40B4-BE49-F238E27FC236}">
                    <a16:creationId xmlns:a16="http://schemas.microsoft.com/office/drawing/2014/main" id="{D75BBDBB-FAE3-4DE0-AFA9-0B3E8596306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5" name="Freeform 7">
                <a:extLst>
                  <a:ext uri="{FF2B5EF4-FFF2-40B4-BE49-F238E27FC236}">
                    <a16:creationId xmlns:a16="http://schemas.microsoft.com/office/drawing/2014/main" id="{C34FA842-97A2-4669-B0E1-CBBFC829BDE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76F7490D-3007-4B86-ACA3-4454FB9D988D}"/>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132539" y="5696391"/>
              <a:ext cx="205132" cy="141591"/>
            </a:xfrm>
            <a:prstGeom prst="rect">
              <a:avLst/>
            </a:prstGeom>
          </p:spPr>
        </p:pic>
        <p:pic>
          <p:nvPicPr>
            <p:cNvPr id="23" name="Graphic 22">
              <a:extLst>
                <a:ext uri="{FF2B5EF4-FFF2-40B4-BE49-F238E27FC236}">
                  <a16:creationId xmlns:a16="http://schemas.microsoft.com/office/drawing/2014/main" id="{0C19D52A-8E0D-4837-A9A6-46919100BD8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2406792" y="5691629"/>
              <a:ext cx="150851" cy="150851"/>
            </a:xfrm>
            <a:prstGeom prst="rect">
              <a:avLst/>
            </a:prstGeom>
          </p:spPr>
        </p:pic>
      </p:grpSp>
    </p:spTree>
    <p:extLst>
      <p:ext uri="{BB962C8B-B14F-4D97-AF65-F5344CB8AC3E}">
        <p14:creationId xmlns:p14="http://schemas.microsoft.com/office/powerpoint/2010/main" val="15287264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pic>
        <p:nvPicPr>
          <p:cNvPr id="28" name="Picture 27">
            <a:extLst>
              <a:ext uri="{FF2B5EF4-FFF2-40B4-BE49-F238E27FC236}">
                <a16:creationId xmlns:a16="http://schemas.microsoft.com/office/drawing/2014/main" id="{1689AD83-573B-4E77-8B55-34B12E308A8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647699" y="4983160"/>
            <a:ext cx="2279651" cy="744540"/>
          </a:xfrm>
          <a:prstGeom prst="rect">
            <a:avLst/>
          </a:prstGeom>
        </p:spPr>
      </p:pic>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25" name="Group 24">
            <a:extLst>
              <a:ext uri="{FF2B5EF4-FFF2-40B4-BE49-F238E27FC236}">
                <a16:creationId xmlns:a16="http://schemas.microsoft.com/office/drawing/2014/main" id="{5B38C3F9-8E36-463E-82D5-9162E71412D0}"/>
              </a:ext>
            </a:extLst>
          </p:cNvPr>
          <p:cNvGrpSpPr/>
          <p:nvPr userDrawn="1"/>
        </p:nvGrpSpPr>
        <p:grpSpPr>
          <a:xfrm>
            <a:off x="1673310" y="5691629"/>
            <a:ext cx="884333" cy="150851"/>
            <a:chOff x="1673310" y="5691629"/>
            <a:chExt cx="884333" cy="150851"/>
          </a:xfrm>
          <a:solidFill>
            <a:schemeClr val="bg1"/>
          </a:solidFill>
        </p:grpSpPr>
        <p:sp>
          <p:nvSpPr>
            <p:cNvPr id="26" name="Freeform 12">
              <a:extLst>
                <a:ext uri="{FF2B5EF4-FFF2-40B4-BE49-F238E27FC236}">
                  <a16:creationId xmlns:a16="http://schemas.microsoft.com/office/drawing/2014/main" id="{972D6357-4E15-49D6-84CC-2E6E67617CB0}"/>
                </a:ext>
              </a:extLst>
            </p:cNvPr>
            <p:cNvSpPr>
              <a:spLocks noChangeAspect="1"/>
            </p:cNvSpPr>
            <p:nvPr/>
          </p:nvSpPr>
          <p:spPr bwMode="gray">
            <a:xfrm>
              <a:off x="1673310" y="5692452"/>
              <a:ext cx="168963" cy="13730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7" name="Group 5">
              <a:extLst>
                <a:ext uri="{FF2B5EF4-FFF2-40B4-BE49-F238E27FC236}">
                  <a16:creationId xmlns:a16="http://schemas.microsoft.com/office/drawing/2014/main" id="{1D79FC99-2206-40CA-B306-BE282E201279}"/>
                </a:ext>
              </a:extLst>
            </p:cNvPr>
            <p:cNvGrpSpPr>
              <a:grpSpLocks noChangeAspect="1"/>
            </p:cNvGrpSpPr>
            <p:nvPr/>
          </p:nvGrpSpPr>
          <p:grpSpPr bwMode="gray">
            <a:xfrm>
              <a:off x="1918537" y="5692451"/>
              <a:ext cx="137738" cy="136118"/>
              <a:chOff x="3331" y="1656"/>
              <a:chExt cx="1020" cy="1008"/>
            </a:xfrm>
            <a:grpFill/>
          </p:grpSpPr>
          <p:sp>
            <p:nvSpPr>
              <p:cNvPr id="31" name="Freeform 6">
                <a:extLst>
                  <a:ext uri="{FF2B5EF4-FFF2-40B4-BE49-F238E27FC236}">
                    <a16:creationId xmlns:a16="http://schemas.microsoft.com/office/drawing/2014/main" id="{C86477E7-96B2-40A5-BB24-BDB441D53454}"/>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2" name="Freeform 7">
                <a:extLst>
                  <a:ext uri="{FF2B5EF4-FFF2-40B4-BE49-F238E27FC236}">
                    <a16:creationId xmlns:a16="http://schemas.microsoft.com/office/drawing/2014/main" id="{DF6FC460-E466-47AA-BB7E-C1B4F634F5FF}"/>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9" name="Graphic 28">
              <a:extLst>
                <a:ext uri="{FF2B5EF4-FFF2-40B4-BE49-F238E27FC236}">
                  <a16:creationId xmlns:a16="http://schemas.microsoft.com/office/drawing/2014/main" id="{95725A35-0B99-4959-9218-B404DEBBA2C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132539" y="5696391"/>
              <a:ext cx="205132" cy="141591"/>
            </a:xfrm>
            <a:prstGeom prst="rect">
              <a:avLst/>
            </a:prstGeom>
          </p:spPr>
        </p:pic>
        <p:pic>
          <p:nvPicPr>
            <p:cNvPr id="30" name="Graphic 29">
              <a:extLst>
                <a:ext uri="{FF2B5EF4-FFF2-40B4-BE49-F238E27FC236}">
                  <a16:creationId xmlns:a16="http://schemas.microsoft.com/office/drawing/2014/main" id="{4090782D-A0D4-42A4-AD29-26A484666DAA}"/>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2406792" y="5691629"/>
              <a:ext cx="150851" cy="150851"/>
            </a:xfrm>
            <a:prstGeom prst="rect">
              <a:avLst/>
            </a:prstGeom>
          </p:spPr>
        </p:pic>
      </p:grpSp>
    </p:spTree>
    <p:extLst>
      <p:ext uri="{BB962C8B-B14F-4D97-AF65-F5344CB8AC3E}">
        <p14:creationId xmlns:p14="http://schemas.microsoft.com/office/powerpoint/2010/main" val="40681941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pic>
        <p:nvPicPr>
          <p:cNvPr id="18" name="Picture 17">
            <a:extLst>
              <a:ext uri="{FF2B5EF4-FFF2-40B4-BE49-F238E27FC236}">
                <a16:creationId xmlns:a16="http://schemas.microsoft.com/office/drawing/2014/main" id="{DCDAAA0B-568F-4031-BE75-E86300A30E4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647699" y="4983160"/>
            <a:ext cx="2279651" cy="744540"/>
          </a:xfrm>
          <a:prstGeom prst="rect">
            <a:avLst/>
          </a:prstGeom>
        </p:spPr>
      </p:pic>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19" name="Group 18">
            <a:extLst>
              <a:ext uri="{FF2B5EF4-FFF2-40B4-BE49-F238E27FC236}">
                <a16:creationId xmlns:a16="http://schemas.microsoft.com/office/drawing/2014/main" id="{17EB01BD-1021-4068-8D5F-0670C1FF391F}"/>
              </a:ext>
            </a:extLst>
          </p:cNvPr>
          <p:cNvGrpSpPr/>
          <p:nvPr userDrawn="1"/>
        </p:nvGrpSpPr>
        <p:grpSpPr>
          <a:xfrm>
            <a:off x="1673310" y="5691629"/>
            <a:ext cx="884333" cy="150851"/>
            <a:chOff x="1673310" y="5691629"/>
            <a:chExt cx="884333" cy="150851"/>
          </a:xfrm>
          <a:solidFill>
            <a:schemeClr val="bg1"/>
          </a:solidFill>
        </p:grpSpPr>
        <p:sp>
          <p:nvSpPr>
            <p:cNvPr id="20" name="Freeform 12">
              <a:extLst>
                <a:ext uri="{FF2B5EF4-FFF2-40B4-BE49-F238E27FC236}">
                  <a16:creationId xmlns:a16="http://schemas.microsoft.com/office/drawing/2014/main" id="{4367B639-4F11-44C1-954F-0746D5575962}"/>
                </a:ext>
              </a:extLst>
            </p:cNvPr>
            <p:cNvSpPr>
              <a:spLocks noChangeAspect="1"/>
            </p:cNvSpPr>
            <p:nvPr/>
          </p:nvSpPr>
          <p:spPr bwMode="gray">
            <a:xfrm>
              <a:off x="1673310" y="5692452"/>
              <a:ext cx="168963" cy="13730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371D66EF-372F-4C6A-9419-A154FCD3C2AF}"/>
                </a:ext>
              </a:extLst>
            </p:cNvPr>
            <p:cNvGrpSpPr>
              <a:grpSpLocks noChangeAspect="1"/>
            </p:cNvGrpSpPr>
            <p:nvPr/>
          </p:nvGrpSpPr>
          <p:grpSpPr bwMode="gray">
            <a:xfrm>
              <a:off x="1918537" y="5692451"/>
              <a:ext cx="137738" cy="136118"/>
              <a:chOff x="3331" y="1656"/>
              <a:chExt cx="1020" cy="1008"/>
            </a:xfrm>
            <a:grpFill/>
          </p:grpSpPr>
          <p:sp>
            <p:nvSpPr>
              <p:cNvPr id="25" name="Freeform 6">
                <a:extLst>
                  <a:ext uri="{FF2B5EF4-FFF2-40B4-BE49-F238E27FC236}">
                    <a16:creationId xmlns:a16="http://schemas.microsoft.com/office/drawing/2014/main" id="{5FABE808-D5C0-4203-9D0C-198EA9CB5D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1A8889CF-B7A4-4E8C-8515-040E92166AE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4E325CA9-0873-4007-93D9-1C378307583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132539" y="5696391"/>
              <a:ext cx="205132" cy="141591"/>
            </a:xfrm>
            <a:prstGeom prst="rect">
              <a:avLst/>
            </a:prstGeom>
          </p:spPr>
        </p:pic>
        <p:pic>
          <p:nvPicPr>
            <p:cNvPr id="23" name="Graphic 22">
              <a:extLst>
                <a:ext uri="{FF2B5EF4-FFF2-40B4-BE49-F238E27FC236}">
                  <a16:creationId xmlns:a16="http://schemas.microsoft.com/office/drawing/2014/main" id="{B23E46CB-563E-4EEA-A994-2A781E0599C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2406792" y="5691629"/>
              <a:ext cx="150851" cy="150851"/>
            </a:xfrm>
            <a:prstGeom prst="rect">
              <a:avLst/>
            </a:prstGeom>
          </p:spPr>
        </p:pic>
      </p:grpSp>
    </p:spTree>
    <p:extLst>
      <p:ext uri="{BB962C8B-B14F-4D97-AF65-F5344CB8AC3E}">
        <p14:creationId xmlns:p14="http://schemas.microsoft.com/office/powerpoint/2010/main" val="26478830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2">
            <a:extLst>
              <a:ext uri="{FF2B5EF4-FFF2-40B4-BE49-F238E27FC236}">
                <a16:creationId xmlns:a16="http://schemas.microsoft.com/office/drawing/2014/main" id="{F2A0A6C3-586B-495E-8BAE-041FF91BA7A6}"/>
              </a:ext>
            </a:extLst>
          </p:cNvPr>
          <p:cNvSpPr>
            <a:spLocks noGrp="1"/>
          </p:cNvSpPr>
          <p:nvPr>
            <p:ph type="title"/>
          </p:nvPr>
        </p:nvSpPr>
        <p:spPr/>
        <p:txBody>
          <a:bodyPr anchor="t" anchorCtr="0"/>
          <a:lstStyle/>
          <a:p>
            <a:r>
              <a:rPr lang="en-US"/>
              <a:t>Click to edit Master title style</a:t>
            </a:r>
          </a:p>
        </p:txBody>
      </p:sp>
    </p:spTree>
    <p:extLst>
      <p:ext uri="{BB962C8B-B14F-4D97-AF65-F5344CB8AC3E}">
        <p14:creationId xmlns:p14="http://schemas.microsoft.com/office/powerpoint/2010/main" val="2498381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userDrawn="1">
  <p:cSld name="Blue bottom/Off-white_Blank">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IEEE CSCN 2023 - Panel</a:t>
            </a:r>
          </a:p>
        </p:txBody>
      </p:sp>
      <p:sp>
        <p:nvSpPr>
          <p:cNvPr id="6" name="TextBox 5">
            <a:extLst>
              <a:ext uri="{FF2B5EF4-FFF2-40B4-BE49-F238E27FC236}">
                <a16:creationId xmlns:a16="http://schemas.microsoft.com/office/drawing/2014/main" id="{3B17CAFC-A6A0-488A-86FF-5D715DB4D9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3368015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userDrawn="1">
  <p:cSld name="Shelf Midnight/Off-white_Title, Takeaway bottom">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5" name="Text Placeholder 4">
            <a:extLst>
              <a:ext uri="{FF2B5EF4-FFF2-40B4-BE49-F238E27FC236}">
                <a16:creationId xmlns:a16="http://schemas.microsoft.com/office/drawing/2014/main" id="{BD196025-CD3D-4A04-8BD9-DF4DE726B87D}"/>
              </a:ext>
            </a:extLst>
          </p:cNvPr>
          <p:cNvSpPr>
            <a:spLocks noGrp="1"/>
          </p:cNvSpPr>
          <p:nvPr>
            <p:ph type="body" sz="quarter" idx="11"/>
          </p:nvPr>
        </p:nvSpPr>
        <p:spPr>
          <a:xfrm>
            <a:off x="615156" y="5772079"/>
            <a:ext cx="10961688" cy="261610"/>
          </a:xfrm>
        </p:spPr>
        <p:txBody>
          <a:bodyPr anchor="ctr" anchorCtr="0">
            <a:spAutoFit/>
          </a:bodyPr>
          <a:lstStyle>
            <a:lvl1pPr marL="0" indent="0" algn="ctr">
              <a:lnSpc>
                <a:spcPct val="85000"/>
              </a:lnSpc>
              <a:buNone/>
              <a:defRPr sz="2000">
                <a:solidFill>
                  <a:schemeClr val="bg1"/>
                </a:solidFill>
              </a:defRPr>
            </a:lvl1pPr>
            <a:lvl2pPr marL="234950" indent="0">
              <a:buNone/>
              <a:defRPr>
                <a:solidFill>
                  <a:schemeClr val="bg1"/>
                </a:solidFill>
              </a:defRPr>
            </a:lvl2pPr>
            <a:lvl3pPr marL="406400" indent="0">
              <a:buNone/>
              <a:defRPr>
                <a:solidFill>
                  <a:schemeClr val="bg1"/>
                </a:solidFill>
              </a:defRPr>
            </a:lvl3pPr>
            <a:lvl4pPr marL="579437" indent="0">
              <a:buNone/>
              <a:defRPr>
                <a:solidFill>
                  <a:schemeClr val="bg1"/>
                </a:solidFill>
              </a:defRPr>
            </a:lvl4pPr>
            <a:lvl5pPr>
              <a:buNone/>
              <a:defRPr>
                <a:solidFill>
                  <a:schemeClr val="bg1"/>
                </a:solidFill>
              </a:defRPr>
            </a:lvl5pPr>
          </a:lstStyle>
          <a:p>
            <a:pPr lvl="0"/>
            <a:r>
              <a:rPr lang="en-US"/>
              <a:t>Click to edit Master text styles</a:t>
            </a:r>
          </a:p>
        </p:txBody>
      </p:sp>
      <p:sp>
        <p:nvSpPr>
          <p:cNvPr id="12" name="Title 3">
            <a:extLst>
              <a:ext uri="{FF2B5EF4-FFF2-40B4-BE49-F238E27FC236}">
                <a16:creationId xmlns:a16="http://schemas.microsoft.com/office/drawing/2014/main" id="{00EB1196-8A38-4F5C-9B5A-40AC6BC943FD}"/>
              </a:ext>
            </a:extLst>
          </p:cNvPr>
          <p:cNvSpPr>
            <a:spLocks noGrp="1"/>
          </p:cNvSpPr>
          <p:nvPr>
            <p:ph type="title"/>
          </p:nvPr>
        </p:nvSpPr>
        <p:spPr>
          <a:xfrm>
            <a:off x="495300" y="595230"/>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3240027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userDrawn="1">
  <p:cSld name="Light Nickel_Larger Title Only">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
        <p:nvSpPr>
          <p:cNvPr id="5" name="Title 3">
            <a:extLst>
              <a:ext uri="{FF2B5EF4-FFF2-40B4-BE49-F238E27FC236}">
                <a16:creationId xmlns:a16="http://schemas.microsoft.com/office/drawing/2014/main" id="{F56AEC5E-DE6D-493B-A866-47051EB71DF2}"/>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2406315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7">
            <a:extLst>
              <a:ext uri="{FF2B5EF4-FFF2-40B4-BE49-F238E27FC236}">
                <a16:creationId xmlns:a16="http://schemas.microsoft.com/office/drawing/2014/main" id="{37B08324-3A4C-004B-9CA0-E0D70A0B6917}"/>
              </a:ext>
            </a:extLst>
          </p:cNvPr>
          <p:cNvSpPr>
            <a:spLocks noGrp="1"/>
          </p:cNvSpPr>
          <p:nvPr>
            <p:ph type="body" sz="quarter" idx="12"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4075821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2" name="Text Placeholder 7">
            <a:extLst>
              <a:ext uri="{FF2B5EF4-FFF2-40B4-BE49-F238E27FC236}">
                <a16:creationId xmlns:a16="http://schemas.microsoft.com/office/drawing/2014/main" id="{69DEBC16-9BD4-454D-8EE3-B7C3B80663CC}"/>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4" name="Text Placeholder 7">
            <a:extLst>
              <a:ext uri="{FF2B5EF4-FFF2-40B4-BE49-F238E27FC236}">
                <a16:creationId xmlns:a16="http://schemas.microsoft.com/office/drawing/2014/main" id="{33967FE1-1B3C-5549-9183-2F0C6DAA113F}"/>
              </a:ext>
            </a:extLst>
          </p:cNvPr>
          <p:cNvSpPr>
            <a:spLocks noGrp="1"/>
          </p:cNvSpPr>
          <p:nvPr>
            <p:ph type="body" sz="quarter" idx="12"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5" name="Text Placeholder 5">
            <a:extLst>
              <a:ext uri="{FF2B5EF4-FFF2-40B4-BE49-F238E27FC236}">
                <a16:creationId xmlns:a16="http://schemas.microsoft.com/office/drawing/2014/main" id="{7248B14A-92AB-5E43-BA1E-7830EF5C143C}"/>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9" name="Title 2">
            <a:extLst>
              <a:ext uri="{FF2B5EF4-FFF2-40B4-BE49-F238E27FC236}">
                <a16:creationId xmlns:a16="http://schemas.microsoft.com/office/drawing/2014/main" id="{DB463463-916C-494D-B590-7545E418D49B}"/>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20" name="Freeform 5">
            <a:extLst>
              <a:ext uri="{FF2B5EF4-FFF2-40B4-BE49-F238E27FC236}">
                <a16:creationId xmlns:a16="http://schemas.microsoft.com/office/drawing/2014/main" id="{CE9B043A-C215-144F-BD44-72F31AD5FDA7}"/>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471579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82218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5" name="Text Placeholder 7">
            <a:extLst>
              <a:ext uri="{FF2B5EF4-FFF2-40B4-BE49-F238E27FC236}">
                <a16:creationId xmlns:a16="http://schemas.microsoft.com/office/drawing/2014/main" id="{6C12BB6A-724F-E64E-8EA8-411D8FEEC9EA}"/>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1"/>
                </a:solidFill>
              </a:defRPr>
            </a:lvl1pPr>
            <a:lvl2pPr marL="0" indent="0">
              <a:lnSpc>
                <a:spcPct val="96000"/>
              </a:lnSpc>
              <a:spcBef>
                <a:spcPts val="0"/>
              </a:spcBef>
              <a:buFont typeface="Microsoft Sans Serif" panose="020B0604020202020204" pitchFamily="34" charset="0"/>
              <a:buNone/>
              <a:defRPr sz="16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7" name="Text Placeholder 7">
            <a:extLst>
              <a:ext uri="{FF2B5EF4-FFF2-40B4-BE49-F238E27FC236}">
                <a16:creationId xmlns:a16="http://schemas.microsoft.com/office/drawing/2014/main" id="{03A04602-51B2-E840-8D1D-68ED772BCA35}"/>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8" name="Text Placeholder 5">
            <a:extLst>
              <a:ext uri="{FF2B5EF4-FFF2-40B4-BE49-F238E27FC236}">
                <a16:creationId xmlns:a16="http://schemas.microsoft.com/office/drawing/2014/main" id="{D5BA118B-EED7-7B4D-90CD-2A2D0C3BF706}"/>
              </a:ext>
            </a:extLst>
          </p:cNvPr>
          <p:cNvSpPr>
            <a:spLocks noGrp="1"/>
          </p:cNvSpPr>
          <p:nvPr>
            <p:ph type="body" sz="quarter" idx="13" hasCustomPrompt="1"/>
          </p:nvPr>
        </p:nvSpPr>
        <p:spPr bwMode="gray">
          <a:xfrm>
            <a:off x="9448800" y="399994"/>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30" name="Freeform 5">
            <a:extLst>
              <a:ext uri="{FF2B5EF4-FFF2-40B4-BE49-F238E27FC236}">
                <a16:creationId xmlns:a16="http://schemas.microsoft.com/office/drawing/2014/main" id="{DEC884DB-639C-7E40-ACD5-C937BF392484}"/>
              </a:ext>
            </a:extLst>
          </p:cNvPr>
          <p:cNvSpPr>
            <a:spLocks noChangeAspect="1" noEditPoints="1"/>
          </p:cNvSpPr>
          <p:nvPr userDrawn="1"/>
        </p:nvSpPr>
        <p:spPr bwMode="black">
          <a:xfrm>
            <a:off x="479626"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1" name="Title 2">
            <a:extLst>
              <a:ext uri="{FF2B5EF4-FFF2-40B4-BE49-F238E27FC236}">
                <a16:creationId xmlns:a16="http://schemas.microsoft.com/office/drawing/2014/main" id="{1F5EA352-00FC-A54A-99DF-5E6673BE1CC2}"/>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lvl1pPr>
          </a:lstStyle>
          <a:p>
            <a:r>
              <a:rPr lang="en-US"/>
              <a:t>Click to edit Master title style</a:t>
            </a:r>
          </a:p>
        </p:txBody>
      </p:sp>
    </p:spTree>
    <p:extLst>
      <p:ext uri="{BB962C8B-B14F-4D97-AF65-F5344CB8AC3E}">
        <p14:creationId xmlns:p14="http://schemas.microsoft.com/office/powerpoint/2010/main" val="775710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36" name="Freeform 5">
            <a:extLst>
              <a:ext uri="{FF2B5EF4-FFF2-40B4-BE49-F238E27FC236}">
                <a16:creationId xmlns:a16="http://schemas.microsoft.com/office/drawing/2014/main" id="{84131552-8E13-1043-B1A2-98D53571B50E}"/>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2" name="Text Placeholder 7">
            <a:extLst>
              <a:ext uri="{FF2B5EF4-FFF2-40B4-BE49-F238E27FC236}">
                <a16:creationId xmlns:a16="http://schemas.microsoft.com/office/drawing/2014/main" id="{CDDC462B-0FBB-8844-8879-71C453522BA5}"/>
              </a:ext>
            </a:extLst>
          </p:cNvPr>
          <p:cNvSpPr>
            <a:spLocks noGrp="1"/>
          </p:cNvSpPr>
          <p:nvPr>
            <p:ph type="body" sz="quarter" idx="10" hasCustomPrompt="1"/>
          </p:nvPr>
        </p:nvSpPr>
        <p:spPr bwMode="gray">
          <a:xfrm>
            <a:off x="495300" y="4195085"/>
            <a:ext cx="645417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33" name="Text Placeholder 7">
            <a:extLst>
              <a:ext uri="{FF2B5EF4-FFF2-40B4-BE49-F238E27FC236}">
                <a16:creationId xmlns:a16="http://schemas.microsoft.com/office/drawing/2014/main" id="{C2BD9332-77BD-8349-8678-A7AFC520FC09}"/>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34" name="Text Placeholder 5">
            <a:extLst>
              <a:ext uri="{FF2B5EF4-FFF2-40B4-BE49-F238E27FC236}">
                <a16:creationId xmlns:a16="http://schemas.microsoft.com/office/drawing/2014/main" id="{E84EDDFA-1A53-5F4F-B5DD-AE2CE45E4923}"/>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43" name="Title 2">
            <a:extLst>
              <a:ext uri="{FF2B5EF4-FFF2-40B4-BE49-F238E27FC236}">
                <a16:creationId xmlns:a16="http://schemas.microsoft.com/office/drawing/2014/main" id="{BEC78C30-CD3A-7045-9862-48AA39785678}"/>
              </a:ext>
            </a:extLst>
          </p:cNvPr>
          <p:cNvSpPr>
            <a:spLocks noGrp="1"/>
          </p:cNvSpPr>
          <p:nvPr>
            <p:ph type="title"/>
          </p:nvPr>
        </p:nvSpPr>
        <p:spPr bwMode="gray">
          <a:xfrm>
            <a:off x="431638" y="2631736"/>
            <a:ext cx="6517838" cy="1445909"/>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794483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 name="Text Placeholder 7">
            <a:extLst>
              <a:ext uri="{FF2B5EF4-FFF2-40B4-BE49-F238E27FC236}">
                <a16:creationId xmlns:a16="http://schemas.microsoft.com/office/drawing/2014/main" id="{F56A4E93-6A6C-754C-BCEE-724589DB9EEF}"/>
              </a:ext>
            </a:extLst>
          </p:cNvPr>
          <p:cNvSpPr>
            <a:spLocks noGrp="1"/>
          </p:cNvSpPr>
          <p:nvPr>
            <p:ph type="body" sz="quarter" idx="10" hasCustomPrompt="1"/>
          </p:nvPr>
        </p:nvSpPr>
        <p:spPr bwMode="gray">
          <a:xfrm>
            <a:off x="495299" y="4195085"/>
            <a:ext cx="643624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2" name="Text Placeholder 7">
            <a:extLst>
              <a:ext uri="{FF2B5EF4-FFF2-40B4-BE49-F238E27FC236}">
                <a16:creationId xmlns:a16="http://schemas.microsoft.com/office/drawing/2014/main" id="{D6766CD7-D0E2-6E47-A27D-822ABCFC97FB}"/>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3" name="Text Placeholder 5">
            <a:extLst>
              <a:ext uri="{FF2B5EF4-FFF2-40B4-BE49-F238E27FC236}">
                <a16:creationId xmlns:a16="http://schemas.microsoft.com/office/drawing/2014/main" id="{5DBE9C50-FD3A-6148-ABEA-7CF92B207E40}"/>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25" name="Freeform 5">
            <a:extLst>
              <a:ext uri="{FF2B5EF4-FFF2-40B4-BE49-F238E27FC236}">
                <a16:creationId xmlns:a16="http://schemas.microsoft.com/office/drawing/2014/main" id="{E963D917-F9E8-EA40-876A-388D863F6543}"/>
              </a:ext>
            </a:extLst>
          </p:cNvPr>
          <p:cNvSpPr>
            <a:spLocks noChangeAspect="1" noEditPoints="1"/>
          </p:cNvSpPr>
          <p:nvPr userDrawn="1"/>
        </p:nvSpPr>
        <p:spPr bwMode="black">
          <a:xfrm>
            <a:off x="485389"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itle 2">
            <a:extLst>
              <a:ext uri="{FF2B5EF4-FFF2-40B4-BE49-F238E27FC236}">
                <a16:creationId xmlns:a16="http://schemas.microsoft.com/office/drawing/2014/main" id="{10ACB630-243E-B34B-AED6-CB7007059052}"/>
              </a:ext>
            </a:extLst>
          </p:cNvPr>
          <p:cNvSpPr>
            <a:spLocks noGrp="1"/>
          </p:cNvSpPr>
          <p:nvPr>
            <p:ph type="title"/>
          </p:nvPr>
        </p:nvSpPr>
        <p:spPr bwMode="gray">
          <a:xfrm>
            <a:off x="431638" y="2631736"/>
            <a:ext cx="6499906" cy="1445909"/>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125767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 name="Text Placeholder 7">
            <a:extLst>
              <a:ext uri="{FF2B5EF4-FFF2-40B4-BE49-F238E27FC236}">
                <a16:creationId xmlns:a16="http://schemas.microsoft.com/office/drawing/2014/main" id="{33E6EF21-6657-254C-A83D-13CF96B4D619}"/>
              </a:ext>
            </a:extLst>
          </p:cNvPr>
          <p:cNvSpPr>
            <a:spLocks noGrp="1"/>
          </p:cNvSpPr>
          <p:nvPr>
            <p:ph type="body" sz="quarter" idx="10" hasCustomPrompt="1"/>
          </p:nvPr>
        </p:nvSpPr>
        <p:spPr bwMode="gray">
          <a:xfrm>
            <a:off x="495300" y="4195085"/>
            <a:ext cx="6438502"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2" name="Text Placeholder 7">
            <a:extLst>
              <a:ext uri="{FF2B5EF4-FFF2-40B4-BE49-F238E27FC236}">
                <a16:creationId xmlns:a16="http://schemas.microsoft.com/office/drawing/2014/main" id="{23065A3A-04D6-8341-9C14-E05130468E9D}"/>
              </a:ext>
            </a:extLst>
          </p:cNvPr>
          <p:cNvSpPr>
            <a:spLocks noGrp="1"/>
          </p:cNvSpPr>
          <p:nvPr>
            <p:ph type="body" sz="quarter" idx="11" hasCustomPrompt="1"/>
          </p:nvPr>
        </p:nvSpPr>
        <p:spPr bwMode="gray">
          <a:xfrm>
            <a:off x="6202433"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3" name="Text Placeholder 5">
            <a:extLst>
              <a:ext uri="{FF2B5EF4-FFF2-40B4-BE49-F238E27FC236}">
                <a16:creationId xmlns:a16="http://schemas.microsoft.com/office/drawing/2014/main" id="{52610741-1EB2-134D-BA32-8F6910E27016}"/>
              </a:ext>
            </a:extLst>
          </p:cNvPr>
          <p:cNvSpPr>
            <a:spLocks noGrp="1"/>
          </p:cNvSpPr>
          <p:nvPr>
            <p:ph type="body" sz="quarter" idx="13" hasCustomPrompt="1"/>
          </p:nvPr>
        </p:nvSpPr>
        <p:spPr bwMode="gray">
          <a:xfrm>
            <a:off x="94488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25" name="Freeform 5">
            <a:extLst>
              <a:ext uri="{FF2B5EF4-FFF2-40B4-BE49-F238E27FC236}">
                <a16:creationId xmlns:a16="http://schemas.microsoft.com/office/drawing/2014/main" id="{90E8715B-7584-B442-B3F1-B9CE75D38491}"/>
              </a:ext>
            </a:extLst>
          </p:cNvPr>
          <p:cNvSpPr>
            <a:spLocks noChangeAspect="1" noEditPoints="1"/>
          </p:cNvSpPr>
          <p:nvPr userDrawn="1"/>
        </p:nvSpPr>
        <p:spPr bwMode="black">
          <a:xfrm>
            <a:off x="482438"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itle 2">
            <a:extLst>
              <a:ext uri="{FF2B5EF4-FFF2-40B4-BE49-F238E27FC236}">
                <a16:creationId xmlns:a16="http://schemas.microsoft.com/office/drawing/2014/main" id="{33856996-3DB2-0945-A715-5C6BAA035C9B}"/>
              </a:ext>
            </a:extLst>
          </p:cNvPr>
          <p:cNvSpPr>
            <a:spLocks noGrp="1"/>
          </p:cNvSpPr>
          <p:nvPr>
            <p:ph type="title"/>
          </p:nvPr>
        </p:nvSpPr>
        <p:spPr bwMode="gray">
          <a:xfrm>
            <a:off x="431638" y="2631736"/>
            <a:ext cx="6502163" cy="1445909"/>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639658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useBgFill="1">
        <p:nvSpPr>
          <p:cNvPr id="6" name="TextBox 5">
            <a:extLst>
              <a:ext uri="{FF2B5EF4-FFF2-40B4-BE49-F238E27FC236}">
                <a16:creationId xmlns:a16="http://schemas.microsoft.com/office/drawing/2014/main" id="{2FC6C89C-1D70-4F5D-B038-9C7BF9061033}"/>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0" name="Title 2">
            <a:extLst>
              <a:ext uri="{FF2B5EF4-FFF2-40B4-BE49-F238E27FC236}">
                <a16:creationId xmlns:a16="http://schemas.microsoft.com/office/drawing/2014/main" id="{6A179FD6-6A24-FA49-B601-7D1786FDCE4C}"/>
              </a:ext>
            </a:extLst>
          </p:cNvPr>
          <p:cNvSpPr>
            <a:spLocks noGrp="1"/>
          </p:cNvSpPr>
          <p:nvPr>
            <p:ph type="title"/>
          </p:nvPr>
        </p:nvSpPr>
        <p:spPr>
          <a:xfrm>
            <a:off x="475488" y="410109"/>
            <a:ext cx="6446012" cy="116314"/>
          </a:xfrm>
        </p:spPr>
        <p:txBody>
          <a:bodyPr wrap="square">
            <a:spAutoFit/>
          </a:bodyPr>
          <a:lstStyle>
            <a:lvl1pPr>
              <a:defRPr sz="900">
                <a:solidFill>
                  <a:schemeClr val="bg1"/>
                </a:solidFill>
              </a:defRPr>
            </a:lvl1pPr>
          </a:lstStyle>
          <a:p>
            <a:r>
              <a:rPr lang="en-US"/>
              <a:t>Click to edit Master title style</a:t>
            </a:r>
          </a:p>
        </p:txBody>
      </p:sp>
      <p:sp>
        <p:nvSpPr>
          <p:cNvPr id="11" name="Rectangle 10">
            <a:extLst>
              <a:ext uri="{FF2B5EF4-FFF2-40B4-BE49-F238E27FC236}">
                <a16:creationId xmlns:a16="http://schemas.microsoft.com/office/drawing/2014/main" id="{C26E7192-D05A-A84B-A637-2C7DB3E4BB16}"/>
              </a:ext>
            </a:extLst>
          </p:cNvPr>
          <p:cNvSpPr/>
          <p:nvPr userDrawn="1"/>
        </p:nvSpPr>
        <p:spPr>
          <a:xfrm>
            <a:off x="135925" y="0"/>
            <a:ext cx="8600303" cy="7166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8" name="Title 2">
            <a:extLst>
              <a:ext uri="{FF2B5EF4-FFF2-40B4-BE49-F238E27FC236}">
                <a16:creationId xmlns:a16="http://schemas.microsoft.com/office/drawing/2014/main" id="{D434BB03-9D1D-C54F-B883-24FA93BA9D9D}"/>
              </a:ext>
            </a:extLst>
          </p:cNvPr>
          <p:cNvSpPr txBox="1">
            <a:spLocks/>
          </p:cNvSpPr>
          <p:nvPr userDrawn="1"/>
        </p:nvSpPr>
        <p:spPr>
          <a:xfrm>
            <a:off x="0" y="-77468"/>
            <a:ext cx="6446012" cy="12952"/>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100" kern="1200" baseline="0">
                <a:solidFill>
                  <a:schemeClr val="accent1">
                    <a:alpha val="0"/>
                  </a:schemeClr>
                </a:solidFill>
                <a:latin typeface="+mj-lt"/>
                <a:ea typeface="+mj-ea"/>
                <a:cs typeface="+mj-cs"/>
              </a:defRPr>
            </a:lvl1pPr>
          </a:lstStyle>
          <a:p>
            <a:r>
              <a:rPr lang="en-US"/>
              <a:t>Click to edit Master title style</a:t>
            </a:r>
          </a:p>
        </p:txBody>
      </p:sp>
    </p:spTree>
    <p:extLst>
      <p:ext uri="{BB962C8B-B14F-4D97-AF65-F5344CB8AC3E}">
        <p14:creationId xmlns:p14="http://schemas.microsoft.com/office/powerpoint/2010/main" val="1228209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useBgFill="1">
        <p:nvSpPr>
          <p:cNvPr id="6" name="TextBox 5">
            <a:extLst>
              <a:ext uri="{FF2B5EF4-FFF2-40B4-BE49-F238E27FC236}">
                <a16:creationId xmlns:a16="http://schemas.microsoft.com/office/drawing/2014/main" id="{626BC24E-198C-4C78-BF16-5AEB0E45F0A8}"/>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8" name="Title 2">
            <a:extLst>
              <a:ext uri="{FF2B5EF4-FFF2-40B4-BE49-F238E27FC236}">
                <a16:creationId xmlns:a16="http://schemas.microsoft.com/office/drawing/2014/main" id="{1CE2238F-163E-5B4C-949D-7C8600BB3BD1}"/>
              </a:ext>
            </a:extLst>
          </p:cNvPr>
          <p:cNvSpPr>
            <a:spLocks noGrp="1"/>
          </p:cNvSpPr>
          <p:nvPr>
            <p:ph type="title"/>
          </p:nvPr>
        </p:nvSpPr>
        <p:spPr>
          <a:xfrm>
            <a:off x="0" y="-77468"/>
            <a:ext cx="6446012" cy="12952"/>
          </a:xfrm>
        </p:spPr>
        <p:txBody>
          <a:bodyPr wrap="square">
            <a:spAutoFit/>
          </a:bodyPr>
          <a:lstStyle>
            <a:lvl1pPr>
              <a:defRPr sz="100">
                <a:solidFill>
                  <a:schemeClr val="accent1">
                    <a:alpha val="0"/>
                  </a:schemeClr>
                </a:solidFill>
              </a:defRPr>
            </a:lvl1pPr>
          </a:lstStyle>
          <a:p>
            <a:r>
              <a:rPr lang="en-US"/>
              <a:t>Click to edit Master title style</a:t>
            </a:r>
          </a:p>
        </p:txBody>
      </p:sp>
    </p:spTree>
    <p:extLst>
      <p:ext uri="{BB962C8B-B14F-4D97-AF65-F5344CB8AC3E}">
        <p14:creationId xmlns:p14="http://schemas.microsoft.com/office/powerpoint/2010/main" val="2993323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useBgFill="1">
        <p:nvSpPr>
          <p:cNvPr id="6" name="TextBox 5">
            <a:extLst>
              <a:ext uri="{FF2B5EF4-FFF2-40B4-BE49-F238E27FC236}">
                <a16:creationId xmlns:a16="http://schemas.microsoft.com/office/drawing/2014/main" id="{4CF73F72-C826-4990-8B8B-0C5B61B498F0}"/>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
        <p:nvSpPr>
          <p:cNvPr id="7" name="Title 2">
            <a:extLst>
              <a:ext uri="{FF2B5EF4-FFF2-40B4-BE49-F238E27FC236}">
                <a16:creationId xmlns:a16="http://schemas.microsoft.com/office/drawing/2014/main" id="{C37C98A4-8992-6B4F-ABBF-02F82EE7D12A}"/>
              </a:ext>
            </a:extLst>
          </p:cNvPr>
          <p:cNvSpPr>
            <a:spLocks noGrp="1"/>
          </p:cNvSpPr>
          <p:nvPr>
            <p:ph type="title"/>
          </p:nvPr>
        </p:nvSpPr>
        <p:spPr>
          <a:xfrm>
            <a:off x="0" y="-77468"/>
            <a:ext cx="6446012" cy="12952"/>
          </a:xfrm>
        </p:spPr>
        <p:txBody>
          <a:bodyPr wrap="square">
            <a:spAutoFit/>
          </a:bodyPr>
          <a:lstStyle>
            <a:lvl1pPr>
              <a:defRPr sz="100">
                <a:solidFill>
                  <a:schemeClr val="accent1">
                    <a:alpha val="0"/>
                  </a:schemeClr>
                </a:solidFill>
              </a:defRPr>
            </a:lvl1pPr>
          </a:lstStyle>
          <a:p>
            <a:r>
              <a:rPr lang="en-US"/>
              <a:t>Click to edit Master title style</a:t>
            </a:r>
          </a:p>
        </p:txBody>
      </p:sp>
    </p:spTree>
    <p:extLst>
      <p:ext uri="{BB962C8B-B14F-4D97-AF65-F5344CB8AC3E}">
        <p14:creationId xmlns:p14="http://schemas.microsoft.com/office/powerpoint/2010/main" val="2535837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useBgFill="1">
        <p:nvSpPr>
          <p:cNvPr id="7" name="TextBox 6">
            <a:extLst>
              <a:ext uri="{FF2B5EF4-FFF2-40B4-BE49-F238E27FC236}">
                <a16:creationId xmlns:a16="http://schemas.microsoft.com/office/drawing/2014/main" id="{AE08C0EB-4986-4E89-A205-81CB8896EF99}"/>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8" name="Title 2">
            <a:extLst>
              <a:ext uri="{FF2B5EF4-FFF2-40B4-BE49-F238E27FC236}">
                <a16:creationId xmlns:a16="http://schemas.microsoft.com/office/drawing/2014/main" id="{10186B46-CBAA-B744-8AAD-8DC77626A265}"/>
              </a:ext>
            </a:extLst>
          </p:cNvPr>
          <p:cNvSpPr>
            <a:spLocks noGrp="1"/>
          </p:cNvSpPr>
          <p:nvPr>
            <p:ph type="title"/>
          </p:nvPr>
        </p:nvSpPr>
        <p:spPr>
          <a:xfrm>
            <a:off x="475488" y="410109"/>
            <a:ext cx="6446012" cy="116314"/>
          </a:xfrm>
        </p:spPr>
        <p:txBody>
          <a:bodyPr wrap="square">
            <a:spAutoFit/>
          </a:bodyPr>
          <a:lstStyle>
            <a:lvl1pPr>
              <a:defRPr sz="900">
                <a:solidFill>
                  <a:schemeClr val="accent5"/>
                </a:solidFill>
              </a:defRPr>
            </a:lvl1pPr>
          </a:lstStyle>
          <a:p>
            <a:r>
              <a:rPr lang="en-US"/>
              <a:t>Click to edit Master title style</a:t>
            </a:r>
          </a:p>
        </p:txBody>
      </p:sp>
      <p:sp>
        <p:nvSpPr>
          <p:cNvPr id="9" name="Rectangle 8">
            <a:extLst>
              <a:ext uri="{FF2B5EF4-FFF2-40B4-BE49-F238E27FC236}">
                <a16:creationId xmlns:a16="http://schemas.microsoft.com/office/drawing/2014/main" id="{2503CAEE-75CA-D447-86F2-FDAE792F8527}"/>
              </a:ext>
            </a:extLst>
          </p:cNvPr>
          <p:cNvSpPr/>
          <p:nvPr userDrawn="1"/>
        </p:nvSpPr>
        <p:spPr>
          <a:xfrm>
            <a:off x="0" y="0"/>
            <a:ext cx="8600303" cy="7166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10" name="Title 2">
            <a:extLst>
              <a:ext uri="{FF2B5EF4-FFF2-40B4-BE49-F238E27FC236}">
                <a16:creationId xmlns:a16="http://schemas.microsoft.com/office/drawing/2014/main" id="{837816DA-0269-3846-AB18-DF6D26B37726}"/>
              </a:ext>
            </a:extLst>
          </p:cNvPr>
          <p:cNvSpPr txBox="1">
            <a:spLocks/>
          </p:cNvSpPr>
          <p:nvPr userDrawn="1"/>
        </p:nvSpPr>
        <p:spPr>
          <a:xfrm>
            <a:off x="0" y="-77468"/>
            <a:ext cx="6446012" cy="12952"/>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100" kern="1200" baseline="0">
                <a:solidFill>
                  <a:schemeClr val="accent1">
                    <a:alpha val="0"/>
                  </a:schemeClr>
                </a:solidFill>
                <a:latin typeface="+mj-lt"/>
                <a:ea typeface="+mj-ea"/>
                <a:cs typeface="+mj-cs"/>
              </a:defRPr>
            </a:lvl1pPr>
          </a:lstStyle>
          <a:p>
            <a:r>
              <a:rPr lang="en-US"/>
              <a:t>Click to edit Master title style</a:t>
            </a:r>
          </a:p>
        </p:txBody>
      </p:sp>
    </p:spTree>
    <p:extLst>
      <p:ext uri="{BB962C8B-B14F-4D97-AF65-F5344CB8AC3E}">
        <p14:creationId xmlns:p14="http://schemas.microsoft.com/office/powerpoint/2010/main" val="1724814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useBgFill="1">
        <p:nvSpPr>
          <p:cNvPr id="7" name="TextBox 6">
            <a:extLst>
              <a:ext uri="{FF2B5EF4-FFF2-40B4-BE49-F238E27FC236}">
                <a16:creationId xmlns:a16="http://schemas.microsoft.com/office/drawing/2014/main" id="{F4A2D56B-74CE-4812-B474-4A4E5382D493}"/>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itle 2">
            <a:extLst>
              <a:ext uri="{FF2B5EF4-FFF2-40B4-BE49-F238E27FC236}">
                <a16:creationId xmlns:a16="http://schemas.microsoft.com/office/drawing/2014/main" id="{7B07BF55-B8EF-E84D-9E9A-9697E7FFE5DD}"/>
              </a:ext>
            </a:extLst>
          </p:cNvPr>
          <p:cNvSpPr>
            <a:spLocks noGrp="1"/>
          </p:cNvSpPr>
          <p:nvPr>
            <p:ph type="title"/>
          </p:nvPr>
        </p:nvSpPr>
        <p:spPr>
          <a:xfrm>
            <a:off x="475488" y="410109"/>
            <a:ext cx="6446012" cy="116314"/>
          </a:xfrm>
        </p:spPr>
        <p:txBody>
          <a:bodyPr wrap="square">
            <a:spAutoFit/>
          </a:bodyPr>
          <a:lstStyle>
            <a:lvl1pPr>
              <a:defRPr sz="900">
                <a:solidFill>
                  <a:schemeClr val="tx2"/>
                </a:solidFill>
              </a:defRPr>
            </a:lvl1pPr>
          </a:lstStyle>
          <a:p>
            <a:r>
              <a:rPr lang="en-US"/>
              <a:t>Click to edit Master title style</a:t>
            </a:r>
          </a:p>
        </p:txBody>
      </p:sp>
      <p:sp>
        <p:nvSpPr>
          <p:cNvPr id="11" name="Rectangle 10">
            <a:extLst>
              <a:ext uri="{FF2B5EF4-FFF2-40B4-BE49-F238E27FC236}">
                <a16:creationId xmlns:a16="http://schemas.microsoft.com/office/drawing/2014/main" id="{3208B60E-4D9F-1E43-9A93-FAE3EB055AC9}"/>
              </a:ext>
            </a:extLst>
          </p:cNvPr>
          <p:cNvSpPr/>
          <p:nvPr userDrawn="1"/>
        </p:nvSpPr>
        <p:spPr>
          <a:xfrm>
            <a:off x="0" y="51763"/>
            <a:ext cx="8600303" cy="71669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10" name="Title 2">
            <a:extLst>
              <a:ext uri="{FF2B5EF4-FFF2-40B4-BE49-F238E27FC236}">
                <a16:creationId xmlns:a16="http://schemas.microsoft.com/office/drawing/2014/main" id="{9BAC466B-EA63-3A43-9879-873DDA7E1DE4}"/>
              </a:ext>
            </a:extLst>
          </p:cNvPr>
          <p:cNvSpPr txBox="1">
            <a:spLocks/>
          </p:cNvSpPr>
          <p:nvPr userDrawn="1"/>
        </p:nvSpPr>
        <p:spPr>
          <a:xfrm>
            <a:off x="0" y="-77468"/>
            <a:ext cx="6446012" cy="12952"/>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100" kern="1200" baseline="0">
                <a:solidFill>
                  <a:schemeClr val="accent1">
                    <a:alpha val="0"/>
                  </a:schemeClr>
                </a:solidFill>
                <a:latin typeface="+mj-lt"/>
                <a:ea typeface="+mj-ea"/>
                <a:cs typeface="+mj-cs"/>
              </a:defRPr>
            </a:lvl1pPr>
          </a:lstStyle>
          <a:p>
            <a:r>
              <a:rPr lang="en-US"/>
              <a:t>Click to edit Master title style</a:t>
            </a:r>
          </a:p>
        </p:txBody>
      </p:sp>
    </p:spTree>
    <p:extLst>
      <p:ext uri="{BB962C8B-B14F-4D97-AF65-F5344CB8AC3E}">
        <p14:creationId xmlns:p14="http://schemas.microsoft.com/office/powerpoint/2010/main" val="1215405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578610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77241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3929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94757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952048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793247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159279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061821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97620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636011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445615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568046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42446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93176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63293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9691" cy="118174"/>
          </a:xfrm>
        </p:spPr>
        <p:txBody>
          <a:bodyPr/>
          <a:lstStyle>
            <a:lvl1pPr>
              <a:defRPr>
                <a:solidFill>
                  <a:schemeClr val="accent6">
                    <a:lumMod val="75000"/>
                  </a:schemeClr>
                </a:solidFill>
              </a:defRPr>
            </a:lvl1pPr>
          </a:lstStyle>
          <a:p>
            <a:r>
              <a:rPr lang="en-US"/>
              <a:t>IEEE CSCN 2023 - Panel</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45917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28550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41182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022173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396087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154011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712718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4093342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221686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267486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52194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451540"/>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9698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451540"/>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20753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45154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0566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45154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14330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45154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484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83583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92543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56731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23754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85925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30925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r>
              <a:rPr lang="en-US"/>
              <a:t>IEEE CSCN 2023 - Panel</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9925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921296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4577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655968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54465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25162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443382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11975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957125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23144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7214733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474919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3137283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6681947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Image Lef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C532640C-F756-48FB-A017-E49C7E3579AF}"/>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661903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6C981614-3A9F-4B53-BAAA-DD7796E9BAEF}"/>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931866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7AE0A8-FE50-48B6-86EF-D0AACFA71D26}"/>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671121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8.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78A956CD-4FD5-457A-8C87-8ED1BAA91A97}"/>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Tree>
    <p:extLst>
      <p:ext uri="{BB962C8B-B14F-4D97-AF65-F5344CB8AC3E}">
        <p14:creationId xmlns:p14="http://schemas.microsoft.com/office/powerpoint/2010/main" val="2261506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215838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701335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0.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401650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285113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83375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279201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083092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541599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106296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91908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53194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780573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88146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22342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11168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19773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51085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922288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287605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useBgFill="1">
        <p:nvSpPr>
          <p:cNvPr id="7" name="TextBox 6">
            <a:extLst>
              <a:ext uri="{FF2B5EF4-FFF2-40B4-BE49-F238E27FC236}">
                <a16:creationId xmlns:a16="http://schemas.microsoft.com/office/drawing/2014/main" id="{54638413-D70F-4C82-943A-883DC7EE381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092093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C6A32BF6-92C8-4C58-84FE-3471A39CCB3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798874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useBgFill="1">
        <p:nvSpPr>
          <p:cNvPr id="7" name="TextBox 6">
            <a:extLst>
              <a:ext uri="{FF2B5EF4-FFF2-40B4-BE49-F238E27FC236}">
                <a16:creationId xmlns:a16="http://schemas.microsoft.com/office/drawing/2014/main" id="{A839D361-70C4-4B18-90C2-B20B18408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39162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7CE32B64-C251-4C4C-A56C-B92D3C6A25F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491575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AA4728B9-36CC-4C38-86C2-33658162EEF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348460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73886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F603D9F3-6FA5-469F-9181-86CC97E8974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903866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3841F9B5-F853-4C20-BCF8-7D15B54BF83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676956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C0846825-3B82-433C-A5FE-F64843A6F77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708403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823BF95D-7718-4DE0-9AC8-CE8121ED2C7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076142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BDE28682-BC81-4484-9601-E7A0639BC8C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911404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useBgFill="1">
        <p:nvSpPr>
          <p:cNvPr id="13" name="TextBox 12">
            <a:extLst>
              <a:ext uri="{FF2B5EF4-FFF2-40B4-BE49-F238E27FC236}">
                <a16:creationId xmlns:a16="http://schemas.microsoft.com/office/drawing/2014/main" id="{3A8F2B27-586E-4B2D-8242-71C53099480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452415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useBgFill="1">
        <p:nvSpPr>
          <p:cNvPr id="14" name="TextBox 13">
            <a:extLst>
              <a:ext uri="{FF2B5EF4-FFF2-40B4-BE49-F238E27FC236}">
                <a16:creationId xmlns:a16="http://schemas.microsoft.com/office/drawing/2014/main" id="{B4FBE8A2-5219-448C-AEDC-F83A3DE4E14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708807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useBgFill="1">
        <p:nvSpPr>
          <p:cNvPr id="10" name="TextBox 9">
            <a:extLst>
              <a:ext uri="{FF2B5EF4-FFF2-40B4-BE49-F238E27FC236}">
                <a16:creationId xmlns:a16="http://schemas.microsoft.com/office/drawing/2014/main" id="{A2C34631-9124-4E94-91D3-2DDEDA0C5F2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141426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useBgFill="1">
        <p:nvSpPr>
          <p:cNvPr id="15" name="TextBox 14">
            <a:extLst>
              <a:ext uri="{FF2B5EF4-FFF2-40B4-BE49-F238E27FC236}">
                <a16:creationId xmlns:a16="http://schemas.microsoft.com/office/drawing/2014/main" id="{8F3FC196-68A8-4CB6-B2DE-6754201786A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292806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useBgFill="1">
        <p:nvSpPr>
          <p:cNvPr id="14" name="TextBox 13">
            <a:extLst>
              <a:ext uri="{FF2B5EF4-FFF2-40B4-BE49-F238E27FC236}">
                <a16:creationId xmlns:a16="http://schemas.microsoft.com/office/drawing/2014/main" id="{8D626992-2D20-4811-BB9A-D4BF0A7306DF}"/>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052848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952309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grpSp>
        <p:nvGrpSpPr>
          <p:cNvPr id="18" name="Group 17">
            <a:extLst>
              <a:ext uri="{FF2B5EF4-FFF2-40B4-BE49-F238E27FC236}">
                <a16:creationId xmlns:a16="http://schemas.microsoft.com/office/drawing/2014/main" id="{240CB999-22A0-46AB-A8C0-ECA2194DD7CE}"/>
              </a:ext>
            </a:extLst>
          </p:cNvPr>
          <p:cNvGrpSpPr/>
          <p:nvPr userDrawn="1"/>
        </p:nvGrpSpPr>
        <p:grpSpPr>
          <a:xfrm>
            <a:off x="1710812" y="5691942"/>
            <a:ext cx="775494" cy="138016"/>
            <a:chOff x="1631429" y="2378044"/>
            <a:chExt cx="937502" cy="166848"/>
          </a:xfrm>
          <a:solidFill>
            <a:schemeClr val="tx2"/>
          </a:solidFill>
        </p:grpSpPr>
        <p:sp>
          <p:nvSpPr>
            <p:cNvPr id="19" name="Freeform 12">
              <a:extLst>
                <a:ext uri="{FF2B5EF4-FFF2-40B4-BE49-F238E27FC236}">
                  <a16:creationId xmlns:a16="http://schemas.microsoft.com/office/drawing/2014/main" id="{037BF4F0-4AF7-43B0-B58F-B8A9FEB92AB1}"/>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BDE2D70C-CCEE-498D-8253-F7EEB59C60BA}"/>
                </a:ext>
              </a:extLst>
            </p:cNvPr>
            <p:cNvGrpSpPr>
              <a:grpSpLocks noChangeAspect="1"/>
            </p:cNvGrpSpPr>
            <p:nvPr/>
          </p:nvGrpSpPr>
          <p:grpSpPr bwMode="gray">
            <a:xfrm>
              <a:off x="2127148" y="2378659"/>
              <a:ext cx="166513" cy="164554"/>
              <a:chOff x="3331" y="1656"/>
              <a:chExt cx="1020" cy="1008"/>
            </a:xfrm>
            <a:grpFill/>
          </p:grpSpPr>
          <p:sp>
            <p:nvSpPr>
              <p:cNvPr id="42" name="Freeform 6">
                <a:extLst>
                  <a:ext uri="{FF2B5EF4-FFF2-40B4-BE49-F238E27FC236}">
                    <a16:creationId xmlns:a16="http://schemas.microsoft.com/office/drawing/2014/main" id="{64D2B08B-0E0A-4BCE-9EDE-20C18F0CF2A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3" name="Freeform 7">
                <a:extLst>
                  <a:ext uri="{FF2B5EF4-FFF2-40B4-BE49-F238E27FC236}">
                    <a16:creationId xmlns:a16="http://schemas.microsoft.com/office/drawing/2014/main" id="{F5E18369-1C0F-410D-B7EA-12091ADB1CB2}"/>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21" name="Freeform 5">
              <a:extLst>
                <a:ext uri="{FF2B5EF4-FFF2-40B4-BE49-F238E27FC236}">
                  <a16:creationId xmlns:a16="http://schemas.microsoft.com/office/drawing/2014/main" id="{CA0E705D-01FA-4912-9DD0-F7FA4F1515BB}"/>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2" name="Group 4">
              <a:extLst>
                <a:ext uri="{FF2B5EF4-FFF2-40B4-BE49-F238E27FC236}">
                  <a16:creationId xmlns:a16="http://schemas.microsoft.com/office/drawing/2014/main" id="{5080B7B8-3B9F-4A84-8692-BBDDEF3F86FA}"/>
                </a:ext>
              </a:extLst>
            </p:cNvPr>
            <p:cNvGrpSpPr>
              <a:grpSpLocks noChangeAspect="1"/>
            </p:cNvGrpSpPr>
            <p:nvPr userDrawn="1"/>
          </p:nvGrpSpPr>
          <p:grpSpPr bwMode="auto">
            <a:xfrm>
              <a:off x="2404478" y="2378640"/>
              <a:ext cx="164453" cy="164592"/>
              <a:chOff x="2653" y="972"/>
              <a:chExt cx="2372" cy="2374"/>
            </a:xfrm>
            <a:grpFill/>
          </p:grpSpPr>
          <p:sp>
            <p:nvSpPr>
              <p:cNvPr id="23" name="Freeform 5">
                <a:extLst>
                  <a:ext uri="{FF2B5EF4-FFF2-40B4-BE49-F238E27FC236}">
                    <a16:creationId xmlns:a16="http://schemas.microsoft.com/office/drawing/2014/main" id="{015D70B2-7FF6-40B6-846A-02C57200C3D4}"/>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
                <a:extLst>
                  <a:ext uri="{FF2B5EF4-FFF2-40B4-BE49-F238E27FC236}">
                    <a16:creationId xmlns:a16="http://schemas.microsoft.com/office/drawing/2014/main" id="{158A50BE-9E4F-4E11-B402-38C74FF1A90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Oval 7">
                <a:extLst>
                  <a:ext uri="{FF2B5EF4-FFF2-40B4-BE49-F238E27FC236}">
                    <a16:creationId xmlns:a16="http://schemas.microsoft.com/office/drawing/2014/main" id="{3D216E8F-6915-4206-AEC7-AB32D4BF671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www.qualcomm.com &amp; www.qualcomm.com/blog</a:t>
            </a:r>
          </a:p>
        </p:txBody>
      </p:sp>
    </p:spTree>
    <p:extLst>
      <p:ext uri="{BB962C8B-B14F-4D97-AF65-F5344CB8AC3E}">
        <p14:creationId xmlns:p14="http://schemas.microsoft.com/office/powerpoint/2010/main" val="370849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grpSp>
        <p:nvGrpSpPr>
          <p:cNvPr id="18" name="Group 17">
            <a:extLst>
              <a:ext uri="{FF2B5EF4-FFF2-40B4-BE49-F238E27FC236}">
                <a16:creationId xmlns:a16="http://schemas.microsoft.com/office/drawing/2014/main" id="{C0E9E78F-1B17-47DD-8A70-7BC1257ECF41}"/>
              </a:ext>
            </a:extLst>
          </p:cNvPr>
          <p:cNvGrpSpPr/>
          <p:nvPr userDrawn="1"/>
        </p:nvGrpSpPr>
        <p:grpSpPr>
          <a:xfrm>
            <a:off x="1710812" y="5691942"/>
            <a:ext cx="775494" cy="138016"/>
            <a:chOff x="1631429" y="2378044"/>
            <a:chExt cx="937502" cy="166848"/>
          </a:xfrm>
          <a:solidFill>
            <a:schemeClr val="tx2"/>
          </a:solidFill>
        </p:grpSpPr>
        <p:sp>
          <p:nvSpPr>
            <p:cNvPr id="19" name="Freeform 12">
              <a:extLst>
                <a:ext uri="{FF2B5EF4-FFF2-40B4-BE49-F238E27FC236}">
                  <a16:creationId xmlns:a16="http://schemas.microsoft.com/office/drawing/2014/main" id="{8005A709-BBBB-4D7B-A0A2-5261027F6F70}"/>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9BC76CDB-019C-42F2-A910-FDE1D561FB19}"/>
                </a:ext>
              </a:extLst>
            </p:cNvPr>
            <p:cNvGrpSpPr>
              <a:grpSpLocks noChangeAspect="1"/>
            </p:cNvGrpSpPr>
            <p:nvPr/>
          </p:nvGrpSpPr>
          <p:grpSpPr bwMode="gray">
            <a:xfrm>
              <a:off x="2127148" y="2378659"/>
              <a:ext cx="166513" cy="164554"/>
              <a:chOff x="3331" y="1656"/>
              <a:chExt cx="1020" cy="1008"/>
            </a:xfrm>
            <a:grpFill/>
          </p:grpSpPr>
          <p:sp>
            <p:nvSpPr>
              <p:cNvPr id="42" name="Freeform 6">
                <a:extLst>
                  <a:ext uri="{FF2B5EF4-FFF2-40B4-BE49-F238E27FC236}">
                    <a16:creationId xmlns:a16="http://schemas.microsoft.com/office/drawing/2014/main" id="{391D8CA2-DE87-479B-8965-FAFCED5A884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3" name="Freeform 7">
                <a:extLst>
                  <a:ext uri="{FF2B5EF4-FFF2-40B4-BE49-F238E27FC236}">
                    <a16:creationId xmlns:a16="http://schemas.microsoft.com/office/drawing/2014/main" id="{18C9BEBB-3898-451D-94CE-910AB955A45B}"/>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21" name="Freeform 5">
              <a:extLst>
                <a:ext uri="{FF2B5EF4-FFF2-40B4-BE49-F238E27FC236}">
                  <a16:creationId xmlns:a16="http://schemas.microsoft.com/office/drawing/2014/main" id="{23D7E237-5456-4722-A76F-7E771F775CBC}"/>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2" name="Group 4">
              <a:extLst>
                <a:ext uri="{FF2B5EF4-FFF2-40B4-BE49-F238E27FC236}">
                  <a16:creationId xmlns:a16="http://schemas.microsoft.com/office/drawing/2014/main" id="{99DE48FF-8806-4DA5-8F76-449720BF58CD}"/>
                </a:ext>
              </a:extLst>
            </p:cNvPr>
            <p:cNvGrpSpPr>
              <a:grpSpLocks noChangeAspect="1"/>
            </p:cNvGrpSpPr>
            <p:nvPr userDrawn="1"/>
          </p:nvGrpSpPr>
          <p:grpSpPr bwMode="auto">
            <a:xfrm>
              <a:off x="2404478" y="2378640"/>
              <a:ext cx="164453" cy="164592"/>
              <a:chOff x="2653" y="972"/>
              <a:chExt cx="2372" cy="2374"/>
            </a:xfrm>
            <a:grpFill/>
          </p:grpSpPr>
          <p:sp>
            <p:nvSpPr>
              <p:cNvPr id="23" name="Freeform 5">
                <a:extLst>
                  <a:ext uri="{FF2B5EF4-FFF2-40B4-BE49-F238E27FC236}">
                    <a16:creationId xmlns:a16="http://schemas.microsoft.com/office/drawing/2014/main" id="{88EA0166-E256-41AD-BA1B-16D5CAFC80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
                <a:extLst>
                  <a:ext uri="{FF2B5EF4-FFF2-40B4-BE49-F238E27FC236}">
                    <a16:creationId xmlns:a16="http://schemas.microsoft.com/office/drawing/2014/main" id="{731F0AB1-7583-43A1-9D65-F0929656102C}"/>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Oval 7">
                <a:extLst>
                  <a:ext uri="{FF2B5EF4-FFF2-40B4-BE49-F238E27FC236}">
                    <a16:creationId xmlns:a16="http://schemas.microsoft.com/office/drawing/2014/main" id="{62771BBE-FCDE-47A5-9B77-66CD6F1F4BBF}"/>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www.qualcomm.com &amp; www.qualcomm.com/blog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spTree>
    <p:extLst>
      <p:ext uri="{BB962C8B-B14F-4D97-AF65-F5344CB8AC3E}">
        <p14:creationId xmlns:p14="http://schemas.microsoft.com/office/powerpoint/2010/main" val="1635360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grpSp>
        <p:nvGrpSpPr>
          <p:cNvPr id="58" name="Group 57">
            <a:extLst>
              <a:ext uri="{FF2B5EF4-FFF2-40B4-BE49-F238E27FC236}">
                <a16:creationId xmlns:a16="http://schemas.microsoft.com/office/drawing/2014/main" id="{D2263959-0D5E-4535-B8E3-EE86485A7E68}"/>
              </a:ext>
            </a:extLst>
          </p:cNvPr>
          <p:cNvGrpSpPr/>
          <p:nvPr userDrawn="1"/>
        </p:nvGrpSpPr>
        <p:grpSpPr>
          <a:xfrm>
            <a:off x="1710812" y="5691942"/>
            <a:ext cx="775494" cy="138016"/>
            <a:chOff x="1631429" y="2378044"/>
            <a:chExt cx="937502" cy="166848"/>
          </a:xfrm>
          <a:solidFill>
            <a:schemeClr val="bg1"/>
          </a:solidFill>
        </p:grpSpPr>
        <p:sp>
          <p:nvSpPr>
            <p:cNvPr id="59" name="Freeform 12">
              <a:extLst>
                <a:ext uri="{FF2B5EF4-FFF2-40B4-BE49-F238E27FC236}">
                  <a16:creationId xmlns:a16="http://schemas.microsoft.com/office/drawing/2014/main" id="{A11D3DD9-F924-43C3-B31A-70B9161D3B08}"/>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60" name="Group 5">
              <a:extLst>
                <a:ext uri="{FF2B5EF4-FFF2-40B4-BE49-F238E27FC236}">
                  <a16:creationId xmlns:a16="http://schemas.microsoft.com/office/drawing/2014/main" id="{9610DB91-B92A-41ED-B83D-775EEEF84061}"/>
                </a:ext>
              </a:extLst>
            </p:cNvPr>
            <p:cNvGrpSpPr>
              <a:grpSpLocks noChangeAspect="1"/>
            </p:cNvGrpSpPr>
            <p:nvPr/>
          </p:nvGrpSpPr>
          <p:grpSpPr bwMode="gray">
            <a:xfrm>
              <a:off x="2127148" y="2378659"/>
              <a:ext cx="166513" cy="164554"/>
              <a:chOff x="3331" y="1656"/>
              <a:chExt cx="1020" cy="1008"/>
            </a:xfrm>
            <a:grpFill/>
          </p:grpSpPr>
          <p:sp>
            <p:nvSpPr>
              <p:cNvPr id="66" name="Freeform 6">
                <a:extLst>
                  <a:ext uri="{FF2B5EF4-FFF2-40B4-BE49-F238E27FC236}">
                    <a16:creationId xmlns:a16="http://schemas.microsoft.com/office/drawing/2014/main" id="{5D15FC4E-A138-4A6F-84C3-80C835394BC9}"/>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67" name="Freeform 7">
                <a:extLst>
                  <a:ext uri="{FF2B5EF4-FFF2-40B4-BE49-F238E27FC236}">
                    <a16:creationId xmlns:a16="http://schemas.microsoft.com/office/drawing/2014/main" id="{EB1048F4-A47B-449C-9FEF-55516485867B}"/>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61" name="Freeform 5">
              <a:extLst>
                <a:ext uri="{FF2B5EF4-FFF2-40B4-BE49-F238E27FC236}">
                  <a16:creationId xmlns:a16="http://schemas.microsoft.com/office/drawing/2014/main" id="{5EA95CC1-61F3-4E57-BC84-E5B3F5F96830}"/>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62" name="Group 4">
              <a:extLst>
                <a:ext uri="{FF2B5EF4-FFF2-40B4-BE49-F238E27FC236}">
                  <a16:creationId xmlns:a16="http://schemas.microsoft.com/office/drawing/2014/main" id="{7E82144C-2F7F-49A7-AB78-05D3ABED7DAD}"/>
                </a:ext>
              </a:extLst>
            </p:cNvPr>
            <p:cNvGrpSpPr>
              <a:grpSpLocks noChangeAspect="1"/>
            </p:cNvGrpSpPr>
            <p:nvPr userDrawn="1"/>
          </p:nvGrpSpPr>
          <p:grpSpPr bwMode="auto">
            <a:xfrm>
              <a:off x="2404478" y="2378640"/>
              <a:ext cx="164453" cy="164592"/>
              <a:chOff x="2653" y="972"/>
              <a:chExt cx="2372" cy="2374"/>
            </a:xfrm>
            <a:grpFill/>
          </p:grpSpPr>
          <p:sp>
            <p:nvSpPr>
              <p:cNvPr id="63" name="Freeform 5">
                <a:extLst>
                  <a:ext uri="{FF2B5EF4-FFF2-40B4-BE49-F238E27FC236}">
                    <a16:creationId xmlns:a16="http://schemas.microsoft.com/office/drawing/2014/main" id="{D9294104-3D3C-493C-A236-AC9E3172406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
                <a:extLst>
                  <a:ext uri="{FF2B5EF4-FFF2-40B4-BE49-F238E27FC236}">
                    <a16:creationId xmlns:a16="http://schemas.microsoft.com/office/drawing/2014/main" id="{3B4A8528-5F22-4044-95BF-1EA675318076}"/>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Oval 7">
                <a:extLst>
                  <a:ext uri="{FF2B5EF4-FFF2-40B4-BE49-F238E27FC236}">
                    <a16:creationId xmlns:a16="http://schemas.microsoft.com/office/drawing/2014/main" id="{11AAAB04-0293-4E3C-8722-BFEADE5EF0F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www.qualcomm.com &amp; www.qualcomm.com/blog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spTree>
    <p:extLst>
      <p:ext uri="{BB962C8B-B14F-4D97-AF65-F5344CB8AC3E}">
        <p14:creationId xmlns:p14="http://schemas.microsoft.com/office/powerpoint/2010/main" val="540429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grpSp>
        <p:nvGrpSpPr>
          <p:cNvPr id="18" name="Group 17">
            <a:extLst>
              <a:ext uri="{FF2B5EF4-FFF2-40B4-BE49-F238E27FC236}">
                <a16:creationId xmlns:a16="http://schemas.microsoft.com/office/drawing/2014/main" id="{08AEDC1E-2373-4944-8367-11E011C4F462}"/>
              </a:ext>
            </a:extLst>
          </p:cNvPr>
          <p:cNvGrpSpPr/>
          <p:nvPr userDrawn="1"/>
        </p:nvGrpSpPr>
        <p:grpSpPr>
          <a:xfrm>
            <a:off x="1710812" y="5691942"/>
            <a:ext cx="775494" cy="138016"/>
            <a:chOff x="1631429" y="2378044"/>
            <a:chExt cx="937502" cy="166848"/>
          </a:xfrm>
          <a:solidFill>
            <a:schemeClr val="bg1"/>
          </a:solidFill>
        </p:grpSpPr>
        <p:sp>
          <p:nvSpPr>
            <p:cNvPr id="19" name="Freeform 12">
              <a:extLst>
                <a:ext uri="{FF2B5EF4-FFF2-40B4-BE49-F238E27FC236}">
                  <a16:creationId xmlns:a16="http://schemas.microsoft.com/office/drawing/2014/main" id="{10458B54-4D9C-4020-B5A7-EB1091738F7B}"/>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13D6D7D5-B0C5-4D57-A7D7-7C06DAE1DE19}"/>
                </a:ext>
              </a:extLst>
            </p:cNvPr>
            <p:cNvGrpSpPr>
              <a:grpSpLocks noChangeAspect="1"/>
            </p:cNvGrpSpPr>
            <p:nvPr/>
          </p:nvGrpSpPr>
          <p:grpSpPr bwMode="gray">
            <a:xfrm>
              <a:off x="2127148" y="2378659"/>
              <a:ext cx="166513" cy="164554"/>
              <a:chOff x="3331" y="1656"/>
              <a:chExt cx="1020" cy="1008"/>
            </a:xfrm>
            <a:grpFill/>
          </p:grpSpPr>
          <p:sp>
            <p:nvSpPr>
              <p:cNvPr id="42" name="Freeform 6">
                <a:extLst>
                  <a:ext uri="{FF2B5EF4-FFF2-40B4-BE49-F238E27FC236}">
                    <a16:creationId xmlns:a16="http://schemas.microsoft.com/office/drawing/2014/main" id="{28D1E2A4-F407-4B80-81CB-EFBCE1C72BEF}"/>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3" name="Freeform 7">
                <a:extLst>
                  <a:ext uri="{FF2B5EF4-FFF2-40B4-BE49-F238E27FC236}">
                    <a16:creationId xmlns:a16="http://schemas.microsoft.com/office/drawing/2014/main" id="{85A0FEBD-193A-40CC-96AA-5F2EF7A62DCB}"/>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21" name="Freeform 5">
              <a:extLst>
                <a:ext uri="{FF2B5EF4-FFF2-40B4-BE49-F238E27FC236}">
                  <a16:creationId xmlns:a16="http://schemas.microsoft.com/office/drawing/2014/main" id="{68B6EC15-3542-4064-B905-5B7E2875FF64}"/>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2" name="Group 4">
              <a:extLst>
                <a:ext uri="{FF2B5EF4-FFF2-40B4-BE49-F238E27FC236}">
                  <a16:creationId xmlns:a16="http://schemas.microsoft.com/office/drawing/2014/main" id="{3021A4B8-B144-43E5-8BD8-33A72778A6BA}"/>
                </a:ext>
              </a:extLst>
            </p:cNvPr>
            <p:cNvGrpSpPr>
              <a:grpSpLocks noChangeAspect="1"/>
            </p:cNvGrpSpPr>
            <p:nvPr userDrawn="1"/>
          </p:nvGrpSpPr>
          <p:grpSpPr bwMode="auto">
            <a:xfrm>
              <a:off x="2404478" y="2378640"/>
              <a:ext cx="164453" cy="164592"/>
              <a:chOff x="2653" y="972"/>
              <a:chExt cx="2372" cy="2374"/>
            </a:xfrm>
            <a:grpFill/>
          </p:grpSpPr>
          <p:sp>
            <p:nvSpPr>
              <p:cNvPr id="23" name="Freeform 5">
                <a:extLst>
                  <a:ext uri="{FF2B5EF4-FFF2-40B4-BE49-F238E27FC236}">
                    <a16:creationId xmlns:a16="http://schemas.microsoft.com/office/drawing/2014/main" id="{489C05F8-61AD-441D-B138-29A81C1DF35E}"/>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
                <a:extLst>
                  <a:ext uri="{FF2B5EF4-FFF2-40B4-BE49-F238E27FC236}">
                    <a16:creationId xmlns:a16="http://schemas.microsoft.com/office/drawing/2014/main" id="{4E793369-8EBF-4149-A444-C7B8AE1E5B2A}"/>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Oval 7">
                <a:extLst>
                  <a:ext uri="{FF2B5EF4-FFF2-40B4-BE49-F238E27FC236}">
                    <a16:creationId xmlns:a16="http://schemas.microsoft.com/office/drawing/2014/main" id="{3BF0DD80-9155-4F8B-B32F-652FC0176920}"/>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www.qualcomm.com &amp; www.qualcomm.com/blog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spTree>
    <p:extLst>
      <p:ext uri="{BB962C8B-B14F-4D97-AF65-F5344CB8AC3E}">
        <p14:creationId xmlns:p14="http://schemas.microsoft.com/office/powerpoint/2010/main" val="346599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7" name="Group 26">
            <a:extLst>
              <a:ext uri="{FF2B5EF4-FFF2-40B4-BE49-F238E27FC236}">
                <a16:creationId xmlns:a16="http://schemas.microsoft.com/office/drawing/2014/main" id="{AF8A1825-57A9-4763-8F8E-CD3B0E1F4DB2}"/>
              </a:ext>
            </a:extLst>
          </p:cNvPr>
          <p:cNvGrpSpPr/>
          <p:nvPr userDrawn="1"/>
        </p:nvGrpSpPr>
        <p:grpSpPr>
          <a:xfrm>
            <a:off x="1710812" y="5691942"/>
            <a:ext cx="775494" cy="138016"/>
            <a:chOff x="1631429" y="2378044"/>
            <a:chExt cx="937502" cy="166848"/>
          </a:xfrm>
          <a:solidFill>
            <a:schemeClr val="bg1"/>
          </a:solidFill>
        </p:grpSpPr>
        <p:sp>
          <p:nvSpPr>
            <p:cNvPr id="28" name="Freeform 12">
              <a:extLst>
                <a:ext uri="{FF2B5EF4-FFF2-40B4-BE49-F238E27FC236}">
                  <a16:creationId xmlns:a16="http://schemas.microsoft.com/office/drawing/2014/main" id="{78287F34-1CA2-4812-B051-63F526F54C29}"/>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6CE44B63-8B7B-4E23-ACEC-5E64570BE446}"/>
                </a:ext>
              </a:extLst>
            </p:cNvPr>
            <p:cNvGrpSpPr>
              <a:grpSpLocks noChangeAspect="1"/>
            </p:cNvGrpSpPr>
            <p:nvPr/>
          </p:nvGrpSpPr>
          <p:grpSpPr bwMode="gray">
            <a:xfrm>
              <a:off x="2127148" y="2378659"/>
              <a:ext cx="166513" cy="164554"/>
              <a:chOff x="3331" y="1656"/>
              <a:chExt cx="1020" cy="1008"/>
            </a:xfrm>
            <a:grpFill/>
          </p:grpSpPr>
          <p:sp>
            <p:nvSpPr>
              <p:cNvPr id="35" name="Freeform 6">
                <a:extLst>
                  <a:ext uri="{FF2B5EF4-FFF2-40B4-BE49-F238E27FC236}">
                    <a16:creationId xmlns:a16="http://schemas.microsoft.com/office/drawing/2014/main" id="{C3B6196A-AB4B-4E60-BCCD-B56B7B63880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6" name="Freeform 7">
                <a:extLst>
                  <a:ext uri="{FF2B5EF4-FFF2-40B4-BE49-F238E27FC236}">
                    <a16:creationId xmlns:a16="http://schemas.microsoft.com/office/drawing/2014/main" id="{B8FF8FCB-503B-4536-BFE8-B286C70EE9F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30" name="Freeform 5">
              <a:extLst>
                <a:ext uri="{FF2B5EF4-FFF2-40B4-BE49-F238E27FC236}">
                  <a16:creationId xmlns:a16="http://schemas.microsoft.com/office/drawing/2014/main" id="{8D5E19F8-8DB8-4DBD-A90B-5EA568971ABD}"/>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4">
              <a:extLst>
                <a:ext uri="{FF2B5EF4-FFF2-40B4-BE49-F238E27FC236}">
                  <a16:creationId xmlns:a16="http://schemas.microsoft.com/office/drawing/2014/main" id="{18A7F4A7-B62F-4D17-A607-A137E64EAB02}"/>
                </a:ext>
              </a:extLst>
            </p:cNvPr>
            <p:cNvGrpSpPr>
              <a:grpSpLocks noChangeAspect="1"/>
            </p:cNvGrpSpPr>
            <p:nvPr userDrawn="1"/>
          </p:nvGrpSpPr>
          <p:grpSpPr bwMode="auto">
            <a:xfrm>
              <a:off x="2404478" y="2378640"/>
              <a:ext cx="164453" cy="164592"/>
              <a:chOff x="2653" y="972"/>
              <a:chExt cx="2372" cy="2374"/>
            </a:xfrm>
            <a:grpFill/>
          </p:grpSpPr>
          <p:sp>
            <p:nvSpPr>
              <p:cNvPr id="32" name="Freeform 5">
                <a:extLst>
                  <a:ext uri="{FF2B5EF4-FFF2-40B4-BE49-F238E27FC236}">
                    <a16:creationId xmlns:a16="http://schemas.microsoft.com/office/drawing/2014/main" id="{9A5AE989-E7DE-43CD-841D-162E769E3099}"/>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a:extLst>
                  <a:ext uri="{FF2B5EF4-FFF2-40B4-BE49-F238E27FC236}">
                    <a16:creationId xmlns:a16="http://schemas.microsoft.com/office/drawing/2014/main" id="{16F86636-4213-48A8-9DEF-E20CAE35D26C}"/>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Oval 7">
                <a:extLst>
                  <a:ext uri="{FF2B5EF4-FFF2-40B4-BE49-F238E27FC236}">
                    <a16:creationId xmlns:a16="http://schemas.microsoft.com/office/drawing/2014/main" id="{2A59154D-F041-4BBD-B76D-9F78B8C6246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www.qualcomm.com &amp; www.qualcomm.com/blog</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spTree>
    <p:extLst>
      <p:ext uri="{BB962C8B-B14F-4D97-AF65-F5344CB8AC3E}">
        <p14:creationId xmlns:p14="http://schemas.microsoft.com/office/powerpoint/2010/main" val="3108394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pic>
        <p:nvPicPr>
          <p:cNvPr id="17" name="Picture 16">
            <a:extLst>
              <a:ext uri="{FF2B5EF4-FFF2-40B4-BE49-F238E27FC236}">
                <a16:creationId xmlns:a16="http://schemas.microsoft.com/office/drawing/2014/main" id="{75E6ED6D-28B4-429E-873D-6CC1CAA7FC03}"/>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9" name="Text Placeholder 7">
            <a:extLst>
              <a:ext uri="{FF2B5EF4-FFF2-40B4-BE49-F238E27FC236}">
                <a16:creationId xmlns:a16="http://schemas.microsoft.com/office/drawing/2014/main" id="{C8451416-06EA-4E58-899A-D653BAEA6984}"/>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1" name="Title 2">
            <a:extLst>
              <a:ext uri="{FF2B5EF4-FFF2-40B4-BE49-F238E27FC236}">
                <a16:creationId xmlns:a16="http://schemas.microsoft.com/office/drawing/2014/main" id="{C9F8FE54-DFB4-41EA-963C-C502F1F65B8B}"/>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2" name="Text Placeholder 7">
            <a:extLst>
              <a:ext uri="{FF2B5EF4-FFF2-40B4-BE49-F238E27FC236}">
                <a16:creationId xmlns:a16="http://schemas.microsoft.com/office/drawing/2014/main" id="{B3480A5F-873F-406F-B519-FEA26503429C}"/>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3" name="Text Placeholder 5">
            <a:extLst>
              <a:ext uri="{FF2B5EF4-FFF2-40B4-BE49-F238E27FC236}">
                <a16:creationId xmlns:a16="http://schemas.microsoft.com/office/drawing/2014/main" id="{498205F4-8AD7-4DD8-897B-0F53D8CE9DFC}"/>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7558454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682527"/>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8" name="Text Placeholder 7">
            <a:extLst>
              <a:ext uri="{FF2B5EF4-FFF2-40B4-BE49-F238E27FC236}">
                <a16:creationId xmlns:a16="http://schemas.microsoft.com/office/drawing/2014/main" id="{0B81D289-DDA5-4937-8448-516CCB5616BC}"/>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3E0CBE2F-86B8-478F-87E4-1CF0191B9105}"/>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3" name="Text Placeholder 7">
            <a:extLst>
              <a:ext uri="{FF2B5EF4-FFF2-40B4-BE49-F238E27FC236}">
                <a16:creationId xmlns:a16="http://schemas.microsoft.com/office/drawing/2014/main" id="{AE48B8CA-9C8E-470B-875B-D4D3CAC08D44}"/>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2FC15F7C-8AD0-413A-B8F7-AFB90C3021E6}"/>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6" name="Picture 15">
            <a:extLst>
              <a:ext uri="{FF2B5EF4-FFF2-40B4-BE49-F238E27FC236}">
                <a16:creationId xmlns:a16="http://schemas.microsoft.com/office/drawing/2014/main" id="{04F99BE4-FA79-DF4B-B43B-A5EF1E46AC6E}"/>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13054335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pic>
        <p:nvPicPr>
          <p:cNvPr id="8" name="Picture 7" descr="Logo&#10;&#10;Description automatically generated">
            <a:extLst>
              <a:ext uri="{FF2B5EF4-FFF2-40B4-BE49-F238E27FC236}">
                <a16:creationId xmlns:a16="http://schemas.microsoft.com/office/drawing/2014/main" id="{17339076-43B1-436B-B993-DA287AEAAA2B}"/>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46786" y="245374"/>
            <a:ext cx="2715489" cy="886885"/>
          </a:xfrm>
          <a:prstGeom prst="rect">
            <a:avLst/>
          </a:prstGeom>
        </p:spPr>
      </p:pic>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682527"/>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Text Placeholder 7">
            <a:extLst>
              <a:ext uri="{FF2B5EF4-FFF2-40B4-BE49-F238E27FC236}">
                <a16:creationId xmlns:a16="http://schemas.microsoft.com/office/drawing/2014/main" id="{A45D6F97-8D1B-41F4-9900-4A718BE24638}"/>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91DFBA8F-BF47-4C19-9724-9A76BECADB03}"/>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3" name="Text Placeholder 7">
            <a:extLst>
              <a:ext uri="{FF2B5EF4-FFF2-40B4-BE49-F238E27FC236}">
                <a16:creationId xmlns:a16="http://schemas.microsoft.com/office/drawing/2014/main" id="{469FD22D-4D3C-4462-AE67-807DAC019616}"/>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51ECCFDA-B871-4FE6-B398-CFA5BAB8A6A4}"/>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17042216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682527"/>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8" name="Text Placeholder 7">
            <a:extLst>
              <a:ext uri="{FF2B5EF4-FFF2-40B4-BE49-F238E27FC236}">
                <a16:creationId xmlns:a16="http://schemas.microsoft.com/office/drawing/2014/main" id="{A23750D6-CDEC-40A2-A275-9277BEC1F2C2}"/>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ECB98A4F-809B-498E-BBAE-116663519F33}"/>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3" name="Text Placeholder 7">
            <a:extLst>
              <a:ext uri="{FF2B5EF4-FFF2-40B4-BE49-F238E27FC236}">
                <a16:creationId xmlns:a16="http://schemas.microsoft.com/office/drawing/2014/main" id="{CEC1F847-C3E4-4648-A4A7-7049F198A46A}"/>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F940344E-2ADE-43F7-B201-AAAB63BD06C7}"/>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7" name="Picture 16" descr="Logo&#10;&#10;Description automatically generated">
            <a:extLst>
              <a:ext uri="{FF2B5EF4-FFF2-40B4-BE49-F238E27FC236}">
                <a16:creationId xmlns:a16="http://schemas.microsoft.com/office/drawing/2014/main" id="{C30F3299-9459-3446-9004-D9EDF3766372}"/>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46786" y="245374"/>
            <a:ext cx="2715489" cy="886885"/>
          </a:xfrm>
          <a:prstGeom prst="rect">
            <a:avLst/>
          </a:prstGeom>
        </p:spPr>
      </p:pic>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16016557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682527"/>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8" name="Text Placeholder 7">
            <a:extLst>
              <a:ext uri="{FF2B5EF4-FFF2-40B4-BE49-F238E27FC236}">
                <a16:creationId xmlns:a16="http://schemas.microsoft.com/office/drawing/2014/main" id="{A23750D6-CDEC-40A2-A275-9277BEC1F2C2}"/>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19" name="Title 2">
            <a:extLst>
              <a:ext uri="{FF2B5EF4-FFF2-40B4-BE49-F238E27FC236}">
                <a16:creationId xmlns:a16="http://schemas.microsoft.com/office/drawing/2014/main" id="{ECB98A4F-809B-498E-BBAE-116663519F33}"/>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3" name="Text Placeholder 7">
            <a:extLst>
              <a:ext uri="{FF2B5EF4-FFF2-40B4-BE49-F238E27FC236}">
                <a16:creationId xmlns:a16="http://schemas.microsoft.com/office/drawing/2014/main" id="{CEC1F847-C3E4-4648-A4A7-7049F198A46A}"/>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F940344E-2ADE-43F7-B201-AAAB63BD06C7}"/>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6" name="Picture 15">
            <a:extLst>
              <a:ext uri="{FF2B5EF4-FFF2-40B4-BE49-F238E27FC236}">
                <a16:creationId xmlns:a16="http://schemas.microsoft.com/office/drawing/2014/main" id="{0184EDE3-5EEF-FC4D-A45F-EA9D2EA18F28}"/>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1909796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167859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682527"/>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5" name="Text Placeholder 7">
            <a:extLst>
              <a:ext uri="{FF2B5EF4-FFF2-40B4-BE49-F238E27FC236}">
                <a16:creationId xmlns:a16="http://schemas.microsoft.com/office/drawing/2014/main" id="{C1725E40-FAE7-4C82-A285-01581F3E269E}"/>
              </a:ext>
            </a:extLst>
          </p:cNvPr>
          <p:cNvSpPr>
            <a:spLocks noGrp="1"/>
          </p:cNvSpPr>
          <p:nvPr>
            <p:ph type="body" sz="quarter" idx="10" hasCustomPrompt="1"/>
          </p:nvPr>
        </p:nvSpPr>
        <p:spPr bwMode="black">
          <a:xfrm>
            <a:off x="495300" y="4195085"/>
            <a:ext cx="6440446"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p:txBody>
      </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3" name="Text Placeholder 7">
            <a:extLst>
              <a:ext uri="{FF2B5EF4-FFF2-40B4-BE49-F238E27FC236}">
                <a16:creationId xmlns:a16="http://schemas.microsoft.com/office/drawing/2014/main" id="{315E48F6-BB8B-4F1E-BC9C-C0FF3D8184DF}"/>
              </a:ext>
            </a:extLst>
          </p:cNvPr>
          <p:cNvSpPr>
            <a:spLocks noGrp="1"/>
          </p:cNvSpPr>
          <p:nvPr>
            <p:ph type="body" sz="quarter" idx="12" hasCustomPrompt="1"/>
          </p:nvPr>
        </p:nvSpPr>
        <p:spPr bwMode="gray">
          <a:xfrm>
            <a:off x="9448800" y="396125"/>
            <a:ext cx="2247899"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Date</a:t>
            </a:r>
          </a:p>
        </p:txBody>
      </p:sp>
      <p:sp>
        <p:nvSpPr>
          <p:cNvPr id="14" name="Text Placeholder 5">
            <a:extLst>
              <a:ext uri="{FF2B5EF4-FFF2-40B4-BE49-F238E27FC236}">
                <a16:creationId xmlns:a16="http://schemas.microsoft.com/office/drawing/2014/main" id="{FB17CAFC-4994-432C-A407-B586BB7C8670}"/>
              </a:ext>
            </a:extLst>
          </p:cNvPr>
          <p:cNvSpPr>
            <a:spLocks noGrp="1"/>
          </p:cNvSpPr>
          <p:nvPr>
            <p:ph type="body" sz="quarter" idx="13" hasCustomPrompt="1"/>
          </p:nvPr>
        </p:nvSpPr>
        <p:spPr bwMode="gray">
          <a:xfrm>
            <a:off x="6202433" y="396125"/>
            <a:ext cx="2866955"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pic>
        <p:nvPicPr>
          <p:cNvPr id="16" name="Picture 15">
            <a:extLst>
              <a:ext uri="{FF2B5EF4-FFF2-40B4-BE49-F238E27FC236}">
                <a16:creationId xmlns:a16="http://schemas.microsoft.com/office/drawing/2014/main" id="{1C550F0C-6D13-A242-8B9A-9AE67F2C052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50824" y="247153"/>
            <a:ext cx="2712153" cy="885796"/>
          </a:xfrm>
          <a:prstGeom prst="rect">
            <a:avLst/>
          </a:prstGeom>
        </p:spPr>
      </p:pic>
      <p:sp>
        <p:nvSpPr>
          <p:cNvPr id="19" name="Title 2">
            <a:extLst>
              <a:ext uri="{FF2B5EF4-FFF2-40B4-BE49-F238E27FC236}">
                <a16:creationId xmlns:a16="http://schemas.microsoft.com/office/drawing/2014/main" id="{68D96AA2-915D-F64C-8147-9F6207FDD93D}"/>
              </a:ext>
            </a:extLst>
          </p:cNvPr>
          <p:cNvSpPr>
            <a:spLocks noGrp="1"/>
          </p:cNvSpPr>
          <p:nvPr>
            <p:ph type="title"/>
          </p:nvPr>
        </p:nvSpPr>
        <p:spPr>
          <a:xfrm>
            <a:off x="457038" y="2631736"/>
            <a:ext cx="649621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17944505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831.xml><?xml version="1.0" encoding="utf-8"?>
<p:sldLayout xmlns:a="http://schemas.openxmlformats.org/drawingml/2006/main" xmlns:r="http://schemas.openxmlformats.org/officeDocument/2006/relationships" xmlns:p="http://schemas.openxmlformats.org/presentationml/2006/main"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9" name="TextBox 8">
            <a:extLst>
              <a:ext uri="{FF2B5EF4-FFF2-40B4-BE49-F238E27FC236}">
                <a16:creationId xmlns:a16="http://schemas.microsoft.com/office/drawing/2014/main" id="{9CA3C126-7D7B-432A-9079-26DD08C435B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useBgFill="1">
        <p:nvSpPr>
          <p:cNvPr id="10" name="TextBox 9">
            <a:extLst>
              <a:ext uri="{FF2B5EF4-FFF2-40B4-BE49-F238E27FC236}">
                <a16:creationId xmlns:a16="http://schemas.microsoft.com/office/drawing/2014/main" id="{2838F4AA-6999-459A-91A8-2C0C5A7185E7}"/>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79187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useBgFill="1">
        <p:nvSpPr>
          <p:cNvPr id="5" name="TextBox 4">
            <a:extLst>
              <a:ext uri="{FF2B5EF4-FFF2-40B4-BE49-F238E27FC236}">
                <a16:creationId xmlns:a16="http://schemas.microsoft.com/office/drawing/2014/main" id="{35B08B6A-A510-4257-B327-D18BB1B614F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useBgFill="1">
        <p:nvSpPr>
          <p:cNvPr id="9" name="TextBox 8">
            <a:extLst>
              <a:ext uri="{FF2B5EF4-FFF2-40B4-BE49-F238E27FC236}">
                <a16:creationId xmlns:a16="http://schemas.microsoft.com/office/drawing/2014/main" id="{1F6DF7A2-FFBD-49FD-9CC4-AE8AB2B6423C}"/>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05181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useBgFill="1">
        <p:nvSpPr>
          <p:cNvPr id="5" name="TextBox 4">
            <a:extLst>
              <a:ext uri="{FF2B5EF4-FFF2-40B4-BE49-F238E27FC236}">
                <a16:creationId xmlns:a16="http://schemas.microsoft.com/office/drawing/2014/main" id="{9A93F4D8-06C0-4C04-9B0C-4232B2B0C95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useBgFill="1">
        <p:nvSpPr>
          <p:cNvPr id="9" name="TextBox 8">
            <a:extLst>
              <a:ext uri="{FF2B5EF4-FFF2-40B4-BE49-F238E27FC236}">
                <a16:creationId xmlns:a16="http://schemas.microsoft.com/office/drawing/2014/main" id="{F26BFACC-1EA9-4D74-BA8A-2CAFDDDD229F}"/>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7597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5" name="TextBox 4">
            <a:extLst>
              <a:ext uri="{FF2B5EF4-FFF2-40B4-BE49-F238E27FC236}">
                <a16:creationId xmlns:a16="http://schemas.microsoft.com/office/drawing/2014/main" id="{FA458C71-1C2B-4E30-9600-5B145471EA8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useBgFill="1">
        <p:nvSpPr>
          <p:cNvPr id="8" name="TextBox 7">
            <a:extLst>
              <a:ext uri="{FF2B5EF4-FFF2-40B4-BE49-F238E27FC236}">
                <a16:creationId xmlns:a16="http://schemas.microsoft.com/office/drawing/2014/main" id="{0A427034-00B6-43EA-AA17-E4BFBABD60D8}"/>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0621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BFF73A1-B92C-46CF-B4FB-44988FB4857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useBgFill="1">
        <p:nvSpPr>
          <p:cNvPr id="7" name="TextBox 6">
            <a:extLst>
              <a:ext uri="{FF2B5EF4-FFF2-40B4-BE49-F238E27FC236}">
                <a16:creationId xmlns:a16="http://schemas.microsoft.com/office/drawing/2014/main" id="{80AEE506-C54A-4E6D-AEA2-8D9216AF95C4}"/>
              </a:ext>
            </a:extLst>
          </p:cNvPr>
          <p:cNvSpPr txBox="1"/>
          <p:nvPr userDrawn="1"/>
        </p:nvSpPr>
        <p:spPr>
          <a:xfrm>
            <a:off x="11237120" y="6474619"/>
            <a:ext cx="542924" cy="226482"/>
          </a:xfrm>
          <a:prstGeom prst="rect">
            <a:avLst/>
          </a:prstGeom>
        </p:spPr>
        <p:txBody>
          <a:bodyPr vert="horz" wrap="square" lIns="18288" tIns="0" rIns="91440" bIns="9144" rtlCol="0" anchor="ctr">
            <a:no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tx2"/>
              </a:solidFill>
              <a:latin typeface="+mn-lt"/>
              <a:ea typeface="+mn-ea"/>
              <a:cs typeface="+mn-cs"/>
            </a:endParaRPr>
          </a:p>
        </p:txBody>
      </p:sp>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8701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4320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10351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4484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66991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405984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6269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3917540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00066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31062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792706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93492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2316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9691" cy="118174"/>
          </a:xfrm>
        </p:spPr>
        <p:txBody>
          <a:bodyPr/>
          <a:lstStyle>
            <a:lvl1pPr>
              <a:defRPr>
                <a:solidFill>
                  <a:schemeClr val="accent6">
                    <a:lumMod val="75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79857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15130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5264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530774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227733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70011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TextBox 5">
            <a:extLst>
              <a:ext uri="{FF2B5EF4-FFF2-40B4-BE49-F238E27FC236}">
                <a16:creationId xmlns:a16="http://schemas.microsoft.com/office/drawing/2014/main" id="{9A812354-B7E5-410A-96F8-04A27EA96F6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848454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763643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897494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11295DFB-B2FD-4E93-8B8D-88AFB024834F}"/>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DE6260C1-3717-4DD8-A599-3CD1F9D4D47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392565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930AEB75-338D-4DDA-BEA6-F222A875D5F9}"/>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FFC09FC5-7418-4CE8-B363-4F80918AB266}"/>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285436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6AB885CC-AA6F-483E-B363-8B9B2F3A565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3C60D6E-416F-48E2-90A7-A8EF297D126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630591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B3A67FF0-7CA7-4A6C-8072-0CD1E2E5F7F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CF37654A-5970-4ADD-8CC1-EB8D858E0A40}"/>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270180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652751"/>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58155240-E3E2-45FD-8577-13D162CAA7E2}"/>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D778E94A-0233-4DE8-9616-6999AB69327F}"/>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241209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691605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411DA87E-0188-4AB9-9DF5-EA0789BFAC56}"/>
              </a:ext>
            </a:extLst>
          </p:cNvPr>
          <p:cNvSpPr txBox="1"/>
          <p:nvPr userDrawn="1"/>
        </p:nvSpPr>
        <p:spPr>
          <a:xfrm>
            <a:off x="11329988" y="6514122"/>
            <a:ext cx="376236" cy="147476"/>
          </a:xfrm>
          <a:prstGeom prst="rect">
            <a:avLst/>
          </a:prstGeom>
          <a:solidFill>
            <a:schemeClr val="bg2"/>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2" name="Text Placeholder 2">
            <a:extLst>
              <a:ext uri="{FF2B5EF4-FFF2-40B4-BE49-F238E27FC236}">
                <a16:creationId xmlns:a16="http://schemas.microsoft.com/office/drawing/2014/main" id="{CB50CEEF-7AD9-4DFC-AA74-F5A1B7D9DD89}"/>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4" name="Text Placeholder 47">
            <a:extLst>
              <a:ext uri="{FF2B5EF4-FFF2-40B4-BE49-F238E27FC236}">
                <a16:creationId xmlns:a16="http://schemas.microsoft.com/office/drawing/2014/main" id="{E64FEA2B-B846-400C-B106-D9C47D95DF3D}"/>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841565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13C1BF63-0C4E-4508-B24B-CD6BE7EA716F}"/>
              </a:ext>
            </a:extLst>
          </p:cNvPr>
          <p:cNvSpPr txBox="1"/>
          <p:nvPr userDrawn="1"/>
        </p:nvSpPr>
        <p:spPr>
          <a:xfrm>
            <a:off x="11329988" y="6514122"/>
            <a:ext cx="376236" cy="147476"/>
          </a:xfrm>
          <a:prstGeom prst="rect">
            <a:avLst/>
          </a:prstGeom>
          <a:solidFill>
            <a:srgbClr val="FFFFFF"/>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0" name="Text Placeholder 2">
            <a:extLst>
              <a:ext uri="{FF2B5EF4-FFF2-40B4-BE49-F238E27FC236}">
                <a16:creationId xmlns:a16="http://schemas.microsoft.com/office/drawing/2014/main" id="{366384DE-D59E-4FE8-8C95-CE70179515D8}"/>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F752E9BC-54F0-463A-AA8D-1F96A0B6453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840236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1F5AB136-822B-454D-8586-EDC009F1831E}"/>
              </a:ext>
            </a:extLst>
          </p:cNvPr>
          <p:cNvSpPr txBox="1"/>
          <p:nvPr userDrawn="1"/>
        </p:nvSpPr>
        <p:spPr>
          <a:xfrm>
            <a:off x="11329988" y="6514122"/>
            <a:ext cx="376236" cy="147476"/>
          </a:xfrm>
          <a:prstGeom prst="rect">
            <a:avLst/>
          </a:prstGeom>
          <a:solidFill>
            <a:schemeClr val="accent6">
              <a:lumMod val="40000"/>
              <a:lumOff val="60000"/>
            </a:schemeClr>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3" name="Text Placeholder 2">
            <a:extLst>
              <a:ext uri="{FF2B5EF4-FFF2-40B4-BE49-F238E27FC236}">
                <a16:creationId xmlns:a16="http://schemas.microsoft.com/office/drawing/2014/main" id="{5C30A9BE-7366-41B5-A388-BB54D1CFC572}"/>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4" name="Text Placeholder 47">
            <a:extLst>
              <a:ext uri="{FF2B5EF4-FFF2-40B4-BE49-F238E27FC236}">
                <a16:creationId xmlns:a16="http://schemas.microsoft.com/office/drawing/2014/main" id="{566BE9C0-3E8C-47FF-8FCC-B1A2E61FD8B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501041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5FF88E01-C4BC-4250-9742-BECEDD9AE94D}"/>
              </a:ext>
            </a:extLst>
          </p:cNvPr>
          <p:cNvSpPr txBox="1"/>
          <p:nvPr userDrawn="1"/>
        </p:nvSpPr>
        <p:spPr>
          <a:xfrm>
            <a:off x="11329988" y="6514122"/>
            <a:ext cx="376236" cy="147476"/>
          </a:xfrm>
          <a:prstGeom prst="rect">
            <a:avLst/>
          </a:prstGeom>
          <a:solidFill>
            <a:schemeClr val="accent5"/>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9" name="Text Placeholder 2">
            <a:extLst>
              <a:ext uri="{FF2B5EF4-FFF2-40B4-BE49-F238E27FC236}">
                <a16:creationId xmlns:a16="http://schemas.microsoft.com/office/drawing/2014/main" id="{D93B1285-ED79-4C4B-9D40-11D0FA6B7CD5}"/>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E6DA9FA4-10DA-4F59-9E07-7FFCC0252406}"/>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873292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24C93EA5-05A2-416B-B8DB-14E7DAEA8484}"/>
              </a:ext>
            </a:extLst>
          </p:cNvPr>
          <p:cNvSpPr txBox="1"/>
          <p:nvPr userDrawn="1"/>
        </p:nvSpPr>
        <p:spPr>
          <a:xfrm>
            <a:off x="11329988" y="6514122"/>
            <a:ext cx="376236" cy="147476"/>
          </a:xfrm>
          <a:prstGeom prst="rect">
            <a:avLst/>
          </a:prstGeom>
          <a:solidFill>
            <a:schemeClr val="tx2"/>
          </a:solidFill>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13" name="Text Placeholder 2">
            <a:extLst>
              <a:ext uri="{FF2B5EF4-FFF2-40B4-BE49-F238E27FC236}">
                <a16:creationId xmlns:a16="http://schemas.microsoft.com/office/drawing/2014/main" id="{4BAA1277-977A-4823-8E31-D09CB1C2112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4" name="Text Placeholder 47">
            <a:extLst>
              <a:ext uri="{FF2B5EF4-FFF2-40B4-BE49-F238E27FC236}">
                <a16:creationId xmlns:a16="http://schemas.microsoft.com/office/drawing/2014/main" id="{30941D38-C2D9-4E6D-B522-D0A34F7C10FF}"/>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227069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2539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753310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568208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825241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548427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548305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0.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8364B4A3-BCEA-4877-B1B2-08C92651F33D}"/>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26996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6C4ACE2C-3B93-4489-9C67-AD55E061D598}"/>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1863351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687522E-7EDC-4528-B3A4-CFFB0EC01C2F}"/>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2706329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0D9B2AB2-97E2-44EB-A3F3-D65DB1A2FB0C}"/>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2059277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E56CEC51-4A53-4011-8DBF-EF12082BD76A}"/>
              </a:ext>
            </a:extLst>
          </p:cNvPr>
          <p:cNvSpPr txBox="1">
            <a:spLocks/>
          </p:cNvSpPr>
          <p:nvPr userDrawn="1"/>
        </p:nvSpPr>
        <p:spPr>
          <a:xfrm>
            <a:off x="6083299" y="6532895"/>
            <a:ext cx="5111496"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6">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t>Source sample text</a:t>
            </a:r>
          </a:p>
        </p:txBody>
      </p:sp>
    </p:spTree>
    <p:extLst>
      <p:ext uri="{BB962C8B-B14F-4D97-AF65-F5344CB8AC3E}">
        <p14:creationId xmlns:p14="http://schemas.microsoft.com/office/powerpoint/2010/main" val="565544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89779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9559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7.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09003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8.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35004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9.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092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986461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0.xml><?xml version="1.0" encoding="utf-8"?>
<p:sldLayout xmlns:a="http://schemas.openxmlformats.org/drawingml/2006/main" xmlns:r="http://schemas.openxmlformats.org/officeDocument/2006/relationships" xmlns:p="http://schemas.openxmlformats.org/presentationml/2006/main"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pPr>
              <a:defRPr/>
            </a:pPr>
            <a:r>
              <a:rPr lang="en-US"/>
              <a:t>IEEE CSCN 2023 - Panel</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386853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alpha val="55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023610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pPr>
              <a:defRPr/>
            </a:pPr>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2004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3.xml><?xml version="1.0" encoding="utf-8"?>
<p:sldLayout xmlns:a="http://schemas.openxmlformats.org/drawingml/2006/main" xmlns:r="http://schemas.openxmlformats.org/officeDocument/2006/relationships" xmlns:p="http://schemas.openxmlformats.org/presentationml/2006/main"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alpha val="55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3056649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4.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51114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89623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74663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85003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823755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8955213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619435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bg1">
                    <a:alpha val="55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212451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6">
                    <a:lumMod val="75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6901010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1838703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SD_Image Lef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IEEE CSCN 2023 - Panel</a:t>
            </a:r>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263742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SD_Image Lef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226807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userDrawn="1">
  <p:cSld name="SD_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033805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SD_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780294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SD_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532895"/>
            <a:ext cx="316944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906121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316575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950347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3998318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779656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917316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00547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463491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4589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02625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4495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Tree>
    <p:extLst>
      <p:ext uri="{BB962C8B-B14F-4D97-AF65-F5344CB8AC3E}">
        <p14:creationId xmlns:p14="http://schemas.microsoft.com/office/powerpoint/2010/main" val="3640677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8994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345371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881241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306228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0.xml><?xml version="1.0" encoding="utf-8"?>
<p:sldLayout xmlns:a="http://schemas.openxmlformats.org/drawingml/2006/main" xmlns:r="http://schemas.openxmlformats.org/officeDocument/2006/relationships" xmlns:p="http://schemas.openxmlformats.org/presentationml/2006/main"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40211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88345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2.xml><?xml version="1.0" encoding="utf-8"?>
<p:sldLayout xmlns:a="http://schemas.openxmlformats.org/drawingml/2006/main" xmlns:r="http://schemas.openxmlformats.org/officeDocument/2006/relationships" xmlns:p="http://schemas.openxmlformats.org/presentationml/2006/main"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642509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171532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5E0A33EB-E04E-4937-9C29-18B848ECAF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472760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63D8D098-3C1E-46F7-B7BB-D63BD1F15D4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846992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355732B8-CA4B-44E8-877F-C190B071296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717862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215C2C65-FF93-4E2F-8A22-1D5C9BF11D7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031652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BD645B84-BB4D-40C7-A2B7-2D5E136C03A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918431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69C6F662-48F9-434F-BD9A-7DD9C5C9619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246553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9.xml><?xml version="1.0" encoding="utf-8"?>
<p:sldLayout xmlns:a="http://schemas.openxmlformats.org/drawingml/2006/main" xmlns:r="http://schemas.openxmlformats.org/officeDocument/2006/relationships" xmlns:p="http://schemas.openxmlformats.org/presentationml/2006/main"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68CDEF86-DF67-449D-9D63-F9FB5A5CC1C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999065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600320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15A51EFF-7D7F-4212-AB8C-E9538E02D7B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313618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0CF8E14F-0C06-434A-BC52-97C607D6AB3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126553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2.xml><?xml version="1.0" encoding="utf-8"?>
<p:sldLayout xmlns:a="http://schemas.openxmlformats.org/drawingml/2006/main" xmlns:r="http://schemas.openxmlformats.org/officeDocument/2006/relationships" xmlns:p="http://schemas.openxmlformats.org/presentationml/2006/main"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useBgFill="1">
        <p:nvSpPr>
          <p:cNvPr id="7" name="TextBox 6">
            <a:extLst>
              <a:ext uri="{FF2B5EF4-FFF2-40B4-BE49-F238E27FC236}">
                <a16:creationId xmlns:a16="http://schemas.microsoft.com/office/drawing/2014/main" id="{2BD8D1DF-98DF-4656-9772-B578C54B93D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48204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396921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864198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448003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4094171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46814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0" name="TextBox 9">
            <a:extLst>
              <a:ext uri="{FF2B5EF4-FFF2-40B4-BE49-F238E27FC236}">
                <a16:creationId xmlns:a16="http://schemas.microsoft.com/office/drawing/2014/main" id="{02BF3283-E9CA-498E-B162-91908741ED0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2">
            <a:extLst>
              <a:ext uri="{FF2B5EF4-FFF2-40B4-BE49-F238E27FC236}">
                <a16:creationId xmlns:a16="http://schemas.microsoft.com/office/drawing/2014/main" id="{76C02B62-981C-45D7-B082-B888197B3D6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4ACA773-D5EF-4CDC-8888-82DC2A505BEF}"/>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373443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4" name="TextBox 13">
            <a:extLst>
              <a:ext uri="{FF2B5EF4-FFF2-40B4-BE49-F238E27FC236}">
                <a16:creationId xmlns:a16="http://schemas.microsoft.com/office/drawing/2014/main" id="{226D04BF-D9E7-4DB4-804F-1E5C43910C3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6" name="Text Placeholder 2">
            <a:extLst>
              <a:ext uri="{FF2B5EF4-FFF2-40B4-BE49-F238E27FC236}">
                <a16:creationId xmlns:a16="http://schemas.microsoft.com/office/drawing/2014/main" id="{692E4B82-2A6C-4BD1-A668-DF336F5EBE85}"/>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7" name="Text Placeholder 47">
            <a:extLst>
              <a:ext uri="{FF2B5EF4-FFF2-40B4-BE49-F238E27FC236}">
                <a16:creationId xmlns:a16="http://schemas.microsoft.com/office/drawing/2014/main" id="{9EC1A5CA-25BA-427C-82AD-B50F12EF76E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415758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8" name="TextBox 27">
            <a:extLst>
              <a:ext uri="{FF2B5EF4-FFF2-40B4-BE49-F238E27FC236}">
                <a16:creationId xmlns:a16="http://schemas.microsoft.com/office/drawing/2014/main" id="{42769655-B7D3-BF0A-8736-695F37B9AE92}"/>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12752136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4" name="TextBox 13">
            <a:extLst>
              <a:ext uri="{FF2B5EF4-FFF2-40B4-BE49-F238E27FC236}">
                <a16:creationId xmlns:a16="http://schemas.microsoft.com/office/drawing/2014/main" id="{87308C0D-B3A6-495B-B622-FA80D6251E0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2">
            <a:extLst>
              <a:ext uri="{FF2B5EF4-FFF2-40B4-BE49-F238E27FC236}">
                <a16:creationId xmlns:a16="http://schemas.microsoft.com/office/drawing/2014/main" id="{A41E1796-F4D0-44CF-B94A-8B9DAA7A5D42}"/>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445665C-283B-4E6C-A1ED-7E9142E04B7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943775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12" name="TextBox 11">
            <a:extLst>
              <a:ext uri="{FF2B5EF4-FFF2-40B4-BE49-F238E27FC236}">
                <a16:creationId xmlns:a16="http://schemas.microsoft.com/office/drawing/2014/main" id="{B506D3D0-B531-4A20-8B85-96E149C6DD4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7" name="Text Placeholder 2">
            <a:extLst>
              <a:ext uri="{FF2B5EF4-FFF2-40B4-BE49-F238E27FC236}">
                <a16:creationId xmlns:a16="http://schemas.microsoft.com/office/drawing/2014/main" id="{617BA5CE-4AF3-44DF-9EF7-B93CCE58927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D2C57200-1B5C-4E2A-BE10-99783675B47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633884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8" name="TextBox 7">
            <a:extLst>
              <a:ext uri="{FF2B5EF4-FFF2-40B4-BE49-F238E27FC236}">
                <a16:creationId xmlns:a16="http://schemas.microsoft.com/office/drawing/2014/main" id="{8ED6FFFB-3CB4-440A-8956-03F937E96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2">
            <a:extLst>
              <a:ext uri="{FF2B5EF4-FFF2-40B4-BE49-F238E27FC236}">
                <a16:creationId xmlns:a16="http://schemas.microsoft.com/office/drawing/2014/main" id="{ADD7AE30-38AE-401D-9E48-45E4E88C320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9" name="Text Placeholder 47">
            <a:extLst>
              <a:ext uri="{FF2B5EF4-FFF2-40B4-BE49-F238E27FC236}">
                <a16:creationId xmlns:a16="http://schemas.microsoft.com/office/drawing/2014/main" id="{351A7925-3057-4E13-97BB-41F97E8C1722}"/>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450392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useBgFill="1">
        <p:nvSpPr>
          <p:cNvPr id="8" name="TextBox 7">
            <a:extLst>
              <a:ext uri="{FF2B5EF4-FFF2-40B4-BE49-F238E27FC236}">
                <a16:creationId xmlns:a16="http://schemas.microsoft.com/office/drawing/2014/main" id="{8ED6FFFB-3CB4-440A-8956-03F937E96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75000"/>
                </a:schemeClr>
              </a:solidFill>
              <a:latin typeface="+mn-lt"/>
              <a:ea typeface="+mn-ea"/>
              <a:cs typeface="+mn-cs"/>
            </a:endParaRPr>
          </a:p>
        </p:txBody>
      </p:sp>
      <p:sp>
        <p:nvSpPr>
          <p:cNvPr id="5" name="Text Placeholder 2">
            <a:extLst>
              <a:ext uri="{FF2B5EF4-FFF2-40B4-BE49-F238E27FC236}">
                <a16:creationId xmlns:a16="http://schemas.microsoft.com/office/drawing/2014/main" id="{0C710D08-3296-4C34-B216-47078EA4C22B}"/>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9" name="Text Placeholder 47">
            <a:extLst>
              <a:ext uri="{FF2B5EF4-FFF2-40B4-BE49-F238E27FC236}">
                <a16:creationId xmlns:a16="http://schemas.microsoft.com/office/drawing/2014/main" id="{9D37ECF4-50D4-419F-8CB6-6E17626E9729}"/>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769985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grpSp>
        <p:nvGrpSpPr>
          <p:cNvPr id="27" name="Group 26">
            <a:extLst>
              <a:ext uri="{FF2B5EF4-FFF2-40B4-BE49-F238E27FC236}">
                <a16:creationId xmlns:a16="http://schemas.microsoft.com/office/drawing/2014/main" id="{AF8A1825-57A9-4763-8F8E-CD3B0E1F4DB2}"/>
              </a:ext>
            </a:extLst>
          </p:cNvPr>
          <p:cNvGrpSpPr/>
          <p:nvPr userDrawn="1"/>
        </p:nvGrpSpPr>
        <p:grpSpPr>
          <a:xfrm>
            <a:off x="1710812" y="5691942"/>
            <a:ext cx="775494" cy="138016"/>
            <a:chOff x="1631429" y="2378044"/>
            <a:chExt cx="937502" cy="166848"/>
          </a:xfrm>
          <a:solidFill>
            <a:schemeClr val="bg1"/>
          </a:solidFill>
        </p:grpSpPr>
        <p:sp>
          <p:nvSpPr>
            <p:cNvPr id="28" name="Freeform 12">
              <a:extLst>
                <a:ext uri="{FF2B5EF4-FFF2-40B4-BE49-F238E27FC236}">
                  <a16:creationId xmlns:a16="http://schemas.microsoft.com/office/drawing/2014/main" id="{78287F34-1CA2-4812-B051-63F526F54C29}"/>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6CE44B63-8B7B-4E23-ACEC-5E64570BE446}"/>
                </a:ext>
              </a:extLst>
            </p:cNvPr>
            <p:cNvGrpSpPr>
              <a:grpSpLocks noChangeAspect="1"/>
            </p:cNvGrpSpPr>
            <p:nvPr/>
          </p:nvGrpSpPr>
          <p:grpSpPr bwMode="gray">
            <a:xfrm>
              <a:off x="2127148" y="2378659"/>
              <a:ext cx="166513" cy="164554"/>
              <a:chOff x="3331" y="1656"/>
              <a:chExt cx="1020" cy="1008"/>
            </a:xfrm>
            <a:grpFill/>
          </p:grpSpPr>
          <p:sp>
            <p:nvSpPr>
              <p:cNvPr id="35" name="Freeform 6">
                <a:extLst>
                  <a:ext uri="{FF2B5EF4-FFF2-40B4-BE49-F238E27FC236}">
                    <a16:creationId xmlns:a16="http://schemas.microsoft.com/office/drawing/2014/main" id="{C3B6196A-AB4B-4E60-BCCD-B56B7B63880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6" name="Freeform 7">
                <a:extLst>
                  <a:ext uri="{FF2B5EF4-FFF2-40B4-BE49-F238E27FC236}">
                    <a16:creationId xmlns:a16="http://schemas.microsoft.com/office/drawing/2014/main" id="{B8FF8FCB-503B-4536-BFE8-B286C70EE9F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30" name="Freeform 5">
              <a:extLst>
                <a:ext uri="{FF2B5EF4-FFF2-40B4-BE49-F238E27FC236}">
                  <a16:creationId xmlns:a16="http://schemas.microsoft.com/office/drawing/2014/main" id="{8D5E19F8-8DB8-4DBD-A90B-5EA568971ABD}"/>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4">
              <a:extLst>
                <a:ext uri="{FF2B5EF4-FFF2-40B4-BE49-F238E27FC236}">
                  <a16:creationId xmlns:a16="http://schemas.microsoft.com/office/drawing/2014/main" id="{18A7F4A7-B62F-4D17-A607-A137E64EAB02}"/>
                </a:ext>
              </a:extLst>
            </p:cNvPr>
            <p:cNvGrpSpPr>
              <a:grpSpLocks noChangeAspect="1"/>
            </p:cNvGrpSpPr>
            <p:nvPr userDrawn="1"/>
          </p:nvGrpSpPr>
          <p:grpSpPr bwMode="auto">
            <a:xfrm>
              <a:off x="2404478" y="2378640"/>
              <a:ext cx="164453" cy="164592"/>
              <a:chOff x="2653" y="972"/>
              <a:chExt cx="2372" cy="2374"/>
            </a:xfrm>
            <a:grpFill/>
          </p:grpSpPr>
          <p:sp>
            <p:nvSpPr>
              <p:cNvPr id="32" name="Freeform 5">
                <a:extLst>
                  <a:ext uri="{FF2B5EF4-FFF2-40B4-BE49-F238E27FC236}">
                    <a16:creationId xmlns:a16="http://schemas.microsoft.com/office/drawing/2014/main" id="{9A5AE989-E7DE-43CD-841D-162E769E3099}"/>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a:extLst>
                  <a:ext uri="{FF2B5EF4-FFF2-40B4-BE49-F238E27FC236}">
                    <a16:creationId xmlns:a16="http://schemas.microsoft.com/office/drawing/2014/main" id="{16F86636-4213-48A8-9DEF-E20CAE35D26C}"/>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Oval 7">
                <a:extLst>
                  <a:ext uri="{FF2B5EF4-FFF2-40B4-BE49-F238E27FC236}">
                    <a16:creationId xmlns:a16="http://schemas.microsoft.com/office/drawing/2014/main" id="{2A59154D-F041-4BBD-B76D-9F78B8C6246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www.qualcomm.com &amp; www.qualcomm.com/blog</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pic>
        <p:nvPicPr>
          <p:cNvPr id="18" name="Picture 17">
            <a:extLst>
              <a:ext uri="{FF2B5EF4-FFF2-40B4-BE49-F238E27FC236}">
                <a16:creationId xmlns:a16="http://schemas.microsoft.com/office/drawing/2014/main" id="{DCDAAA0B-568F-4031-BE75-E86300A30E4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647699" y="4983160"/>
            <a:ext cx="2279651" cy="744540"/>
          </a:xfrm>
          <a:prstGeom prst="rect">
            <a:avLst/>
          </a:prstGeom>
        </p:spPr>
      </p:pic>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spTree>
    <p:extLst>
      <p:ext uri="{BB962C8B-B14F-4D97-AF65-F5344CB8AC3E}">
        <p14:creationId xmlns:p14="http://schemas.microsoft.com/office/powerpoint/2010/main" val="13251005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grpSp>
        <p:nvGrpSpPr>
          <p:cNvPr id="18" name="Group 17">
            <a:extLst>
              <a:ext uri="{FF2B5EF4-FFF2-40B4-BE49-F238E27FC236}">
                <a16:creationId xmlns:a16="http://schemas.microsoft.com/office/drawing/2014/main" id="{240CB999-22A0-46AB-A8C0-ECA2194DD7CE}"/>
              </a:ext>
            </a:extLst>
          </p:cNvPr>
          <p:cNvGrpSpPr/>
          <p:nvPr userDrawn="1"/>
        </p:nvGrpSpPr>
        <p:grpSpPr>
          <a:xfrm>
            <a:off x="1710812" y="5691942"/>
            <a:ext cx="775494" cy="138016"/>
            <a:chOff x="1631429" y="2378044"/>
            <a:chExt cx="937502" cy="166848"/>
          </a:xfrm>
          <a:solidFill>
            <a:schemeClr val="tx2"/>
          </a:solidFill>
        </p:grpSpPr>
        <p:sp>
          <p:nvSpPr>
            <p:cNvPr id="19" name="Freeform 12">
              <a:extLst>
                <a:ext uri="{FF2B5EF4-FFF2-40B4-BE49-F238E27FC236}">
                  <a16:creationId xmlns:a16="http://schemas.microsoft.com/office/drawing/2014/main" id="{037BF4F0-4AF7-43B0-B58F-B8A9FEB92AB1}"/>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BDE2D70C-CCEE-498D-8253-F7EEB59C60BA}"/>
                </a:ext>
              </a:extLst>
            </p:cNvPr>
            <p:cNvGrpSpPr>
              <a:grpSpLocks noChangeAspect="1"/>
            </p:cNvGrpSpPr>
            <p:nvPr/>
          </p:nvGrpSpPr>
          <p:grpSpPr bwMode="gray">
            <a:xfrm>
              <a:off x="2127148" y="2378659"/>
              <a:ext cx="166513" cy="164554"/>
              <a:chOff x="3331" y="1656"/>
              <a:chExt cx="1020" cy="1008"/>
            </a:xfrm>
            <a:grpFill/>
          </p:grpSpPr>
          <p:sp>
            <p:nvSpPr>
              <p:cNvPr id="42" name="Freeform 6">
                <a:extLst>
                  <a:ext uri="{FF2B5EF4-FFF2-40B4-BE49-F238E27FC236}">
                    <a16:creationId xmlns:a16="http://schemas.microsoft.com/office/drawing/2014/main" id="{64D2B08B-0E0A-4BCE-9EDE-20C18F0CF2A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3" name="Freeform 7">
                <a:extLst>
                  <a:ext uri="{FF2B5EF4-FFF2-40B4-BE49-F238E27FC236}">
                    <a16:creationId xmlns:a16="http://schemas.microsoft.com/office/drawing/2014/main" id="{F5E18369-1C0F-410D-B7EA-12091ADB1CB2}"/>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21" name="Freeform 5">
              <a:extLst>
                <a:ext uri="{FF2B5EF4-FFF2-40B4-BE49-F238E27FC236}">
                  <a16:creationId xmlns:a16="http://schemas.microsoft.com/office/drawing/2014/main" id="{CA0E705D-01FA-4912-9DD0-F7FA4F1515BB}"/>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2" name="Group 4">
              <a:extLst>
                <a:ext uri="{FF2B5EF4-FFF2-40B4-BE49-F238E27FC236}">
                  <a16:creationId xmlns:a16="http://schemas.microsoft.com/office/drawing/2014/main" id="{5080B7B8-3B9F-4A84-8692-BBDDEF3F86FA}"/>
                </a:ext>
              </a:extLst>
            </p:cNvPr>
            <p:cNvGrpSpPr>
              <a:grpSpLocks noChangeAspect="1"/>
            </p:cNvGrpSpPr>
            <p:nvPr userDrawn="1"/>
          </p:nvGrpSpPr>
          <p:grpSpPr bwMode="auto">
            <a:xfrm>
              <a:off x="2404478" y="2378640"/>
              <a:ext cx="164453" cy="164592"/>
              <a:chOff x="2653" y="972"/>
              <a:chExt cx="2372" cy="2374"/>
            </a:xfrm>
            <a:grpFill/>
          </p:grpSpPr>
          <p:sp>
            <p:nvSpPr>
              <p:cNvPr id="23" name="Freeform 5">
                <a:extLst>
                  <a:ext uri="{FF2B5EF4-FFF2-40B4-BE49-F238E27FC236}">
                    <a16:creationId xmlns:a16="http://schemas.microsoft.com/office/drawing/2014/main" id="{015D70B2-7FF6-40B6-846A-02C57200C3D4}"/>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
                <a:extLst>
                  <a:ext uri="{FF2B5EF4-FFF2-40B4-BE49-F238E27FC236}">
                    <a16:creationId xmlns:a16="http://schemas.microsoft.com/office/drawing/2014/main" id="{158A50BE-9E4F-4E11-B402-38C74FF1A90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Oval 7">
                <a:extLst>
                  <a:ext uri="{FF2B5EF4-FFF2-40B4-BE49-F238E27FC236}">
                    <a16:creationId xmlns:a16="http://schemas.microsoft.com/office/drawing/2014/main" id="{3D216E8F-6915-4206-AEC7-AB32D4BF671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www.qualcomm.com &amp; www.qualcomm.com/blog</a:t>
            </a:r>
          </a:p>
        </p:txBody>
      </p:sp>
      <p:pic>
        <p:nvPicPr>
          <p:cNvPr id="29" name="Picture 28" descr="Logo&#10;&#10;Description automatically generated">
            <a:extLst>
              <a:ext uri="{FF2B5EF4-FFF2-40B4-BE49-F238E27FC236}">
                <a16:creationId xmlns:a16="http://schemas.microsoft.com/office/drawing/2014/main" id="{C649D63C-A1F3-44D7-9104-E9460544F76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647676" y="4984221"/>
            <a:ext cx="2279650" cy="744539"/>
          </a:xfrm>
          <a:prstGeom prst="rect">
            <a:avLst/>
          </a:prstGeom>
        </p:spPr>
      </p:pic>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u</a:t>
            </a:r>
          </a:p>
        </p:txBody>
      </p:sp>
    </p:spTree>
    <p:extLst>
      <p:ext uri="{BB962C8B-B14F-4D97-AF65-F5344CB8AC3E}">
        <p14:creationId xmlns:p14="http://schemas.microsoft.com/office/powerpoint/2010/main" val="15883094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27" name="TextBox 26">
            <a:extLst>
              <a:ext uri="{FF2B5EF4-FFF2-40B4-BE49-F238E27FC236}">
                <a16:creationId xmlns:a16="http://schemas.microsoft.com/office/drawing/2014/main" id="{D2D0434C-5A83-4F2A-94B8-91199C2D60A5}"/>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tx2"/>
                </a:solidFill>
                <a:effectLst/>
                <a:uLnTx/>
                <a:uFillTx/>
                <a:latin typeface="+mn-lt"/>
                <a:ea typeface="+mn-ea"/>
                <a:cs typeface="+mn-cs"/>
              </a:rPr>
            </a:br>
            <a:r>
              <a:rPr kumimoji="0" lang="en-US" sz="8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tx2"/>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grpSp>
        <p:nvGrpSpPr>
          <p:cNvPr id="28" name="Group 27">
            <a:extLst>
              <a:ext uri="{FF2B5EF4-FFF2-40B4-BE49-F238E27FC236}">
                <a16:creationId xmlns:a16="http://schemas.microsoft.com/office/drawing/2014/main" id="{A21AA24E-8A54-46C8-AF62-221F9D6EFCAB}"/>
              </a:ext>
            </a:extLst>
          </p:cNvPr>
          <p:cNvGrpSpPr/>
          <p:nvPr userDrawn="1"/>
        </p:nvGrpSpPr>
        <p:grpSpPr>
          <a:xfrm>
            <a:off x="1710812" y="5691942"/>
            <a:ext cx="775494" cy="138016"/>
            <a:chOff x="1631429" y="2378044"/>
            <a:chExt cx="937502" cy="166848"/>
          </a:xfrm>
          <a:solidFill>
            <a:schemeClr val="tx2"/>
          </a:solidFill>
        </p:grpSpPr>
        <p:sp>
          <p:nvSpPr>
            <p:cNvPr id="29" name="Freeform 12">
              <a:extLst>
                <a:ext uri="{FF2B5EF4-FFF2-40B4-BE49-F238E27FC236}">
                  <a16:creationId xmlns:a16="http://schemas.microsoft.com/office/drawing/2014/main" id="{37C5E159-B01C-4BF9-87A0-75AD633C5DCA}"/>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460253BE-73EC-4728-AFAA-8C541260DFE6}"/>
                </a:ext>
              </a:extLst>
            </p:cNvPr>
            <p:cNvGrpSpPr>
              <a:grpSpLocks noChangeAspect="1"/>
            </p:cNvGrpSpPr>
            <p:nvPr/>
          </p:nvGrpSpPr>
          <p:grpSpPr bwMode="gray">
            <a:xfrm>
              <a:off x="2127148" y="2378659"/>
              <a:ext cx="166513" cy="164554"/>
              <a:chOff x="3331" y="1656"/>
              <a:chExt cx="1020" cy="1008"/>
            </a:xfrm>
            <a:grpFill/>
          </p:grpSpPr>
          <p:sp>
            <p:nvSpPr>
              <p:cNvPr id="36" name="Freeform 6">
                <a:extLst>
                  <a:ext uri="{FF2B5EF4-FFF2-40B4-BE49-F238E27FC236}">
                    <a16:creationId xmlns:a16="http://schemas.microsoft.com/office/drawing/2014/main" id="{B3BD6736-35B2-4FF0-B583-394EDF70E7ED}"/>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7" name="Freeform 7">
                <a:extLst>
                  <a:ext uri="{FF2B5EF4-FFF2-40B4-BE49-F238E27FC236}">
                    <a16:creationId xmlns:a16="http://schemas.microsoft.com/office/drawing/2014/main" id="{9D482033-2F02-4323-B91B-4BF0F1E6A6E2}"/>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31" name="Freeform 5">
              <a:extLst>
                <a:ext uri="{FF2B5EF4-FFF2-40B4-BE49-F238E27FC236}">
                  <a16:creationId xmlns:a16="http://schemas.microsoft.com/office/drawing/2014/main" id="{721624C4-6086-41E6-8CD5-84DF84046DCA}"/>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4">
              <a:extLst>
                <a:ext uri="{FF2B5EF4-FFF2-40B4-BE49-F238E27FC236}">
                  <a16:creationId xmlns:a16="http://schemas.microsoft.com/office/drawing/2014/main" id="{5C030162-F423-488A-A754-5C6D38866BA6}"/>
                </a:ext>
              </a:extLst>
            </p:cNvPr>
            <p:cNvGrpSpPr>
              <a:grpSpLocks noChangeAspect="1"/>
            </p:cNvGrpSpPr>
            <p:nvPr userDrawn="1"/>
          </p:nvGrpSpPr>
          <p:grpSpPr bwMode="auto">
            <a:xfrm>
              <a:off x="2404478" y="2378640"/>
              <a:ext cx="164453" cy="164592"/>
              <a:chOff x="2653" y="972"/>
              <a:chExt cx="2372" cy="2374"/>
            </a:xfrm>
            <a:grpFill/>
          </p:grpSpPr>
          <p:sp>
            <p:nvSpPr>
              <p:cNvPr id="33" name="Freeform 5">
                <a:extLst>
                  <a:ext uri="{FF2B5EF4-FFF2-40B4-BE49-F238E27FC236}">
                    <a16:creationId xmlns:a16="http://schemas.microsoft.com/office/drawing/2014/main" id="{947BFA2A-5788-45F7-82B6-D9EB4D43E20C}"/>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6">
                <a:extLst>
                  <a:ext uri="{FF2B5EF4-FFF2-40B4-BE49-F238E27FC236}">
                    <a16:creationId xmlns:a16="http://schemas.microsoft.com/office/drawing/2014/main" id="{D1F970BD-604D-4838-A47E-8BCDC86DFC4A}"/>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Oval 7">
                <a:extLst>
                  <a:ext uri="{FF2B5EF4-FFF2-40B4-BE49-F238E27FC236}">
                    <a16:creationId xmlns:a16="http://schemas.microsoft.com/office/drawing/2014/main" id="{07B24D06-27FC-4BC5-B371-C5A5A8B68FAC}"/>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www.qualcomm.com &amp; www.qualcomm.com/blog</a:t>
            </a:r>
          </a:p>
        </p:txBody>
      </p:sp>
      <p:pic>
        <p:nvPicPr>
          <p:cNvPr id="45" name="Picture 44" descr="Logo&#10;&#10;Description automatically generated">
            <a:extLst>
              <a:ext uri="{FF2B5EF4-FFF2-40B4-BE49-F238E27FC236}">
                <a16:creationId xmlns:a16="http://schemas.microsoft.com/office/drawing/2014/main" id="{FF2B10AE-5C95-48A9-920D-67544CBB55B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647676" y="4984221"/>
            <a:ext cx="2279650" cy="744539"/>
          </a:xfrm>
          <a:prstGeom prst="rect">
            <a:avLst/>
          </a:prstGeom>
        </p:spPr>
      </p:pic>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spTree>
    <p:extLst>
      <p:ext uri="{BB962C8B-B14F-4D97-AF65-F5344CB8AC3E}">
        <p14:creationId xmlns:p14="http://schemas.microsoft.com/office/powerpoint/2010/main" val="16420826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grpSp>
        <p:nvGrpSpPr>
          <p:cNvPr id="18" name="Group 17">
            <a:extLst>
              <a:ext uri="{FF2B5EF4-FFF2-40B4-BE49-F238E27FC236}">
                <a16:creationId xmlns:a16="http://schemas.microsoft.com/office/drawing/2014/main" id="{08AEDC1E-2373-4944-8367-11E011C4F462}"/>
              </a:ext>
            </a:extLst>
          </p:cNvPr>
          <p:cNvGrpSpPr/>
          <p:nvPr userDrawn="1"/>
        </p:nvGrpSpPr>
        <p:grpSpPr>
          <a:xfrm>
            <a:off x="1710812" y="5691942"/>
            <a:ext cx="775494" cy="138016"/>
            <a:chOff x="1631429" y="2378044"/>
            <a:chExt cx="937502" cy="166848"/>
          </a:xfrm>
          <a:solidFill>
            <a:schemeClr val="bg1"/>
          </a:solidFill>
        </p:grpSpPr>
        <p:sp>
          <p:nvSpPr>
            <p:cNvPr id="19" name="Freeform 12">
              <a:extLst>
                <a:ext uri="{FF2B5EF4-FFF2-40B4-BE49-F238E27FC236}">
                  <a16:creationId xmlns:a16="http://schemas.microsoft.com/office/drawing/2014/main" id="{10458B54-4D9C-4020-B5A7-EB1091738F7B}"/>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13D6D7D5-B0C5-4D57-A7D7-7C06DAE1DE19}"/>
                </a:ext>
              </a:extLst>
            </p:cNvPr>
            <p:cNvGrpSpPr>
              <a:grpSpLocks noChangeAspect="1"/>
            </p:cNvGrpSpPr>
            <p:nvPr/>
          </p:nvGrpSpPr>
          <p:grpSpPr bwMode="gray">
            <a:xfrm>
              <a:off x="2127148" y="2378659"/>
              <a:ext cx="166513" cy="164554"/>
              <a:chOff x="3331" y="1656"/>
              <a:chExt cx="1020" cy="1008"/>
            </a:xfrm>
            <a:grpFill/>
          </p:grpSpPr>
          <p:sp>
            <p:nvSpPr>
              <p:cNvPr id="42" name="Freeform 6">
                <a:extLst>
                  <a:ext uri="{FF2B5EF4-FFF2-40B4-BE49-F238E27FC236}">
                    <a16:creationId xmlns:a16="http://schemas.microsoft.com/office/drawing/2014/main" id="{28D1E2A4-F407-4B80-81CB-EFBCE1C72BEF}"/>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3" name="Freeform 7">
                <a:extLst>
                  <a:ext uri="{FF2B5EF4-FFF2-40B4-BE49-F238E27FC236}">
                    <a16:creationId xmlns:a16="http://schemas.microsoft.com/office/drawing/2014/main" id="{85A0FEBD-193A-40CC-96AA-5F2EF7A62DCB}"/>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21" name="Freeform 5">
              <a:extLst>
                <a:ext uri="{FF2B5EF4-FFF2-40B4-BE49-F238E27FC236}">
                  <a16:creationId xmlns:a16="http://schemas.microsoft.com/office/drawing/2014/main" id="{68B6EC15-3542-4064-B905-5B7E2875FF64}"/>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2" name="Group 4">
              <a:extLst>
                <a:ext uri="{FF2B5EF4-FFF2-40B4-BE49-F238E27FC236}">
                  <a16:creationId xmlns:a16="http://schemas.microsoft.com/office/drawing/2014/main" id="{3021A4B8-B144-43E5-8BD8-33A72778A6BA}"/>
                </a:ext>
              </a:extLst>
            </p:cNvPr>
            <p:cNvGrpSpPr>
              <a:grpSpLocks noChangeAspect="1"/>
            </p:cNvGrpSpPr>
            <p:nvPr userDrawn="1"/>
          </p:nvGrpSpPr>
          <p:grpSpPr bwMode="auto">
            <a:xfrm>
              <a:off x="2404478" y="2378640"/>
              <a:ext cx="164453" cy="164592"/>
              <a:chOff x="2653" y="972"/>
              <a:chExt cx="2372" cy="2374"/>
            </a:xfrm>
            <a:grpFill/>
          </p:grpSpPr>
          <p:sp>
            <p:nvSpPr>
              <p:cNvPr id="23" name="Freeform 5">
                <a:extLst>
                  <a:ext uri="{FF2B5EF4-FFF2-40B4-BE49-F238E27FC236}">
                    <a16:creationId xmlns:a16="http://schemas.microsoft.com/office/drawing/2014/main" id="{489C05F8-61AD-441D-B138-29A81C1DF35E}"/>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
                <a:extLst>
                  <a:ext uri="{FF2B5EF4-FFF2-40B4-BE49-F238E27FC236}">
                    <a16:creationId xmlns:a16="http://schemas.microsoft.com/office/drawing/2014/main" id="{4E793369-8EBF-4149-A444-C7B8AE1E5B2A}"/>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Oval 7">
                <a:extLst>
                  <a:ext uri="{FF2B5EF4-FFF2-40B4-BE49-F238E27FC236}">
                    <a16:creationId xmlns:a16="http://schemas.microsoft.com/office/drawing/2014/main" id="{3BF0DD80-9155-4F8B-B32F-652FC0176920}"/>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www.qualcomm.com &amp; www.qualcomm.com/blog</a:t>
            </a:r>
          </a:p>
        </p:txBody>
      </p:sp>
      <p:pic>
        <p:nvPicPr>
          <p:cNvPr id="28" name="Picture 27">
            <a:extLst>
              <a:ext uri="{FF2B5EF4-FFF2-40B4-BE49-F238E27FC236}">
                <a16:creationId xmlns:a16="http://schemas.microsoft.com/office/drawing/2014/main" id="{1689AD83-573B-4E77-8B55-34B12E308A8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647699" y="4983160"/>
            <a:ext cx="2279651" cy="744540"/>
          </a:xfrm>
          <a:prstGeom prst="rect">
            <a:avLst/>
          </a:prstGeom>
        </p:spPr>
      </p:pic>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spTree>
    <p:extLst>
      <p:ext uri="{BB962C8B-B14F-4D97-AF65-F5344CB8AC3E}">
        <p14:creationId xmlns:p14="http://schemas.microsoft.com/office/powerpoint/2010/main" val="10640319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grpSp>
        <p:nvGrpSpPr>
          <p:cNvPr id="27" name="Group 26">
            <a:extLst>
              <a:ext uri="{FF2B5EF4-FFF2-40B4-BE49-F238E27FC236}">
                <a16:creationId xmlns:a16="http://schemas.microsoft.com/office/drawing/2014/main" id="{AF8A1825-57A9-4763-8F8E-CD3B0E1F4DB2}"/>
              </a:ext>
            </a:extLst>
          </p:cNvPr>
          <p:cNvGrpSpPr/>
          <p:nvPr userDrawn="1"/>
        </p:nvGrpSpPr>
        <p:grpSpPr>
          <a:xfrm>
            <a:off x="1710812" y="5691942"/>
            <a:ext cx="775494" cy="138016"/>
            <a:chOff x="1631429" y="2378044"/>
            <a:chExt cx="937502" cy="166848"/>
          </a:xfrm>
          <a:solidFill>
            <a:schemeClr val="bg1"/>
          </a:solidFill>
        </p:grpSpPr>
        <p:sp>
          <p:nvSpPr>
            <p:cNvPr id="28" name="Freeform 12">
              <a:extLst>
                <a:ext uri="{FF2B5EF4-FFF2-40B4-BE49-F238E27FC236}">
                  <a16:creationId xmlns:a16="http://schemas.microsoft.com/office/drawing/2014/main" id="{78287F34-1CA2-4812-B051-63F526F54C29}"/>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6CE44B63-8B7B-4E23-ACEC-5E64570BE446}"/>
                </a:ext>
              </a:extLst>
            </p:cNvPr>
            <p:cNvGrpSpPr>
              <a:grpSpLocks noChangeAspect="1"/>
            </p:cNvGrpSpPr>
            <p:nvPr/>
          </p:nvGrpSpPr>
          <p:grpSpPr bwMode="gray">
            <a:xfrm>
              <a:off x="2127148" y="2378659"/>
              <a:ext cx="166513" cy="164554"/>
              <a:chOff x="3331" y="1656"/>
              <a:chExt cx="1020" cy="1008"/>
            </a:xfrm>
            <a:grpFill/>
          </p:grpSpPr>
          <p:sp>
            <p:nvSpPr>
              <p:cNvPr id="35" name="Freeform 6">
                <a:extLst>
                  <a:ext uri="{FF2B5EF4-FFF2-40B4-BE49-F238E27FC236}">
                    <a16:creationId xmlns:a16="http://schemas.microsoft.com/office/drawing/2014/main" id="{C3B6196A-AB4B-4E60-BCCD-B56B7B63880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6" name="Freeform 7">
                <a:extLst>
                  <a:ext uri="{FF2B5EF4-FFF2-40B4-BE49-F238E27FC236}">
                    <a16:creationId xmlns:a16="http://schemas.microsoft.com/office/drawing/2014/main" id="{B8FF8FCB-503B-4536-BFE8-B286C70EE9F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sp>
          <p:nvSpPr>
            <p:cNvPr id="30" name="Freeform 5">
              <a:extLst>
                <a:ext uri="{FF2B5EF4-FFF2-40B4-BE49-F238E27FC236}">
                  <a16:creationId xmlns:a16="http://schemas.microsoft.com/office/drawing/2014/main" id="{8D5E19F8-8DB8-4DBD-A90B-5EA568971ABD}"/>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4">
              <a:extLst>
                <a:ext uri="{FF2B5EF4-FFF2-40B4-BE49-F238E27FC236}">
                  <a16:creationId xmlns:a16="http://schemas.microsoft.com/office/drawing/2014/main" id="{18A7F4A7-B62F-4D17-A607-A137E64EAB02}"/>
                </a:ext>
              </a:extLst>
            </p:cNvPr>
            <p:cNvGrpSpPr>
              <a:grpSpLocks noChangeAspect="1"/>
            </p:cNvGrpSpPr>
            <p:nvPr userDrawn="1"/>
          </p:nvGrpSpPr>
          <p:grpSpPr bwMode="auto">
            <a:xfrm>
              <a:off x="2404478" y="2378640"/>
              <a:ext cx="164453" cy="164592"/>
              <a:chOff x="2653" y="972"/>
              <a:chExt cx="2372" cy="2374"/>
            </a:xfrm>
            <a:grpFill/>
          </p:grpSpPr>
          <p:sp>
            <p:nvSpPr>
              <p:cNvPr id="32" name="Freeform 5">
                <a:extLst>
                  <a:ext uri="{FF2B5EF4-FFF2-40B4-BE49-F238E27FC236}">
                    <a16:creationId xmlns:a16="http://schemas.microsoft.com/office/drawing/2014/main" id="{9A5AE989-E7DE-43CD-841D-162E769E3099}"/>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a:extLst>
                  <a:ext uri="{FF2B5EF4-FFF2-40B4-BE49-F238E27FC236}">
                    <a16:creationId xmlns:a16="http://schemas.microsoft.com/office/drawing/2014/main" id="{16F86636-4213-48A8-9DEF-E20CAE35D26C}"/>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Oval 7">
                <a:extLst>
                  <a:ext uri="{FF2B5EF4-FFF2-40B4-BE49-F238E27FC236}">
                    <a16:creationId xmlns:a16="http://schemas.microsoft.com/office/drawing/2014/main" id="{2A59154D-F041-4BBD-B76D-9F78B8C6246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www.qualcomm.com &amp; www.qualcomm.com/blog</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2" y="5253814"/>
            <a:ext cx="7006928" cy="1487554"/>
          </a:xfrm>
          <a:prstGeom prst="rect">
            <a:avLst/>
          </a:prstGeom>
          <a:noFill/>
        </p:spPr>
        <p:txBody>
          <a:bodyPr wrap="square" lIns="0" tIns="0" rIns="0" bIns="0" numCol="2" spcCol="118872" rtlCol="0">
            <a:no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800" b="0" i="0" u="none" strike="noStrike" kern="1200" cap="none" spc="0" normalizeH="0" baseline="0" noProof="0">
                <a:ln>
                  <a:noFill/>
                </a:ln>
                <a:solidFill>
                  <a:schemeClr val="bg1"/>
                </a:solidFill>
                <a:effectLst/>
                <a:uLnTx/>
                <a:uFillTx/>
                <a:latin typeface="+mn-lt"/>
                <a:ea typeface="+mn-ea"/>
                <a:cs typeface="+mn-cs"/>
              </a:rPr>
            </a:br>
            <a:r>
              <a:rPr kumimoji="0" lang="en-US" sz="8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 All Rights Reserved.</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8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 Incorporated. Other products and brand names may be trademarks or registered trademarks of their respective owners.</a:t>
            </a: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endParaRPr kumimoji="0" lang="en-US" sz="800" b="0" i="0" u="none" strike="noStrike" kern="1200" cap="none" spc="0" normalizeH="0" baseline="0" noProof="0">
              <a:ln>
                <a:noFill/>
              </a:ln>
              <a:solidFill>
                <a:schemeClr val="bg1"/>
              </a:solidFill>
              <a:effectLst/>
              <a:uLnTx/>
              <a:uFillTx/>
              <a:latin typeface="+mn-lt"/>
              <a:ea typeface="+mn-ea"/>
              <a:cs typeface="+mn-cs"/>
            </a:endParaRPr>
          </a:p>
          <a:p>
            <a:pPr>
              <a:lnSpc>
                <a:spcPct val="114000"/>
              </a:lnSpc>
              <a:spcAft>
                <a:spcPts val="300"/>
              </a:spcAft>
              <a:defRPr/>
            </a:pPr>
            <a:r>
              <a:rPr kumimoji="0" lang="en-US" sz="8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pic>
        <p:nvPicPr>
          <p:cNvPr id="18" name="Picture 17">
            <a:extLst>
              <a:ext uri="{FF2B5EF4-FFF2-40B4-BE49-F238E27FC236}">
                <a16:creationId xmlns:a16="http://schemas.microsoft.com/office/drawing/2014/main" id="{DCDAAA0B-568F-4031-BE75-E86300A30E4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647699" y="4983160"/>
            <a:ext cx="2279651" cy="744540"/>
          </a:xfrm>
          <a:prstGeom prst="rect">
            <a:avLst/>
          </a:prstGeom>
        </p:spPr>
      </p:pic>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spTree>
    <p:extLst>
      <p:ext uri="{BB962C8B-B14F-4D97-AF65-F5344CB8AC3E}">
        <p14:creationId xmlns:p14="http://schemas.microsoft.com/office/powerpoint/2010/main" val="40801829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39.xml><?xml version="1.0" encoding="utf-8"?>
<p:sldLayout xmlns:a="http://schemas.openxmlformats.org/drawingml/2006/main" xmlns:r="http://schemas.openxmlformats.org/officeDocument/2006/relationships" xmlns:p="http://schemas.openxmlformats.org/presentationml/2006/main" userDrawn="1">
  <p:cSld name="Nickel_Blank">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Tree>
    <p:extLst>
      <p:ext uri="{BB962C8B-B14F-4D97-AF65-F5344CB8AC3E}">
        <p14:creationId xmlns:p14="http://schemas.microsoft.com/office/powerpoint/2010/main" val="999461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B53DCFA-2CDA-FA28-220F-FF5D2D674F84}"/>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5F5E6746-EB76-DA4D-C8F9-3CE4360509E9}"/>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6779486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674500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75174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3772513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040931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398750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795788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42863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09335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3197078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411997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5" name="TextBox 34">
            <a:extLst>
              <a:ext uri="{FF2B5EF4-FFF2-40B4-BE49-F238E27FC236}">
                <a16:creationId xmlns:a16="http://schemas.microsoft.com/office/drawing/2014/main" id="{C767FC40-C210-29F6-E244-24E1F03D5E33}"/>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36" name="TextBox 35">
            <a:extLst>
              <a:ext uri="{FF2B5EF4-FFF2-40B4-BE49-F238E27FC236}">
                <a16:creationId xmlns:a16="http://schemas.microsoft.com/office/drawing/2014/main" id="{B4F7E28D-5EC6-25E1-89D9-70F5E53A85FA}"/>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7474573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043042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208560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2.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386981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3.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494415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4.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873477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5.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451398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9402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763226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676475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IEEE CSCN 2023 - Panel</a:t>
            </a:r>
          </a:p>
        </p:txBody>
      </p:sp>
    </p:spTree>
    <p:extLst>
      <p:ext uri="{BB962C8B-B14F-4D97-AF65-F5344CB8AC3E}">
        <p14:creationId xmlns:p14="http://schemas.microsoft.com/office/powerpoint/2010/main" val="4128066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EDA679E8-7804-BA54-B20A-6627E53705B0}"/>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1FF9F1C7-8EDC-2456-DF5D-34793021FD27}"/>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067969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261416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1.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404699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87842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97428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r>
              <a:rPr lang="en-US"/>
              <a:t>IEEE CSCN 2023 - Panel</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53038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42941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6.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67099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556930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598803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2597370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D1CF1CD-1472-20C4-2C69-065B3764BD43}"/>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CFADACD0-F473-E1E4-8F0C-DAECB9B2622C}"/>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9446119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4261736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2213390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547261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563224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29070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6162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551491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73991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1674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9.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89943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12" name="Text Placeholder 7">
            <a:extLst>
              <a:ext uri="{FF2B5EF4-FFF2-40B4-BE49-F238E27FC236}">
                <a16:creationId xmlns:a16="http://schemas.microsoft.com/office/drawing/2014/main" id="{22B4B7F2-9257-E9BC-4E85-37019D2FECD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5" name="Title 2">
            <a:extLst>
              <a:ext uri="{FF2B5EF4-FFF2-40B4-BE49-F238E27FC236}">
                <a16:creationId xmlns:a16="http://schemas.microsoft.com/office/drawing/2014/main" id="{78FF28B7-017F-B3EE-EB3A-CD76353626B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17979B82-C39F-98CA-AA4A-EE4EA62DC29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3" name="Text Placeholder 5">
            <a:extLst>
              <a:ext uri="{FF2B5EF4-FFF2-40B4-BE49-F238E27FC236}">
                <a16:creationId xmlns:a16="http://schemas.microsoft.com/office/drawing/2014/main" id="{63C8CC7D-D393-2065-7AF4-980CFE94B2F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7">
            <a:extLst>
              <a:ext uri="{FF2B5EF4-FFF2-40B4-BE49-F238E27FC236}">
                <a16:creationId xmlns:a16="http://schemas.microsoft.com/office/drawing/2014/main" id="{7199A3E9-BF97-138B-93A2-95BE682304E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5845166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980.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067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87313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2.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39317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3.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08558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856073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226668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17265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223871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851343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99464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853800"/>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bg1"/>
                </a:solidFill>
                <a:latin typeface="+mn-lt"/>
                <a:ea typeface="+mn-ea"/>
                <a:cs typeface="+mn-cs"/>
              </a:defRPr>
            </a:lvl1pPr>
          </a:lstStyle>
          <a:p>
            <a:pPr>
              <a:defRPr/>
            </a:pPr>
            <a:r>
              <a:rPr lang="en-US"/>
              <a:t>IEEE CSCN 2023 - Panel</a:t>
            </a:r>
          </a:p>
        </p:txBody>
      </p:sp>
      <p:sp>
        <p:nvSpPr>
          <p:cNvPr id="16" name="Text Placeholder 7">
            <a:extLst>
              <a:ext uri="{FF2B5EF4-FFF2-40B4-BE49-F238E27FC236}">
                <a16:creationId xmlns:a16="http://schemas.microsoft.com/office/drawing/2014/main" id="{30E485AF-557B-29F2-ADB1-D899FE0EDB5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3" name="Title 2">
            <a:extLst>
              <a:ext uri="{FF2B5EF4-FFF2-40B4-BE49-F238E27FC236}">
                <a16:creationId xmlns:a16="http://schemas.microsoft.com/office/drawing/2014/main" id="{D97AA817-7754-311C-CCE1-0724407542E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24" name="Picture 23">
            <a:extLst>
              <a:ext uri="{FF2B5EF4-FFF2-40B4-BE49-F238E27FC236}">
                <a16:creationId xmlns:a16="http://schemas.microsoft.com/office/drawing/2014/main" id="{3F5F6F96-5CC0-BE5B-65FE-75C6F87E570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6" name="Text Placeholder 5">
            <a:extLst>
              <a:ext uri="{FF2B5EF4-FFF2-40B4-BE49-F238E27FC236}">
                <a16:creationId xmlns:a16="http://schemas.microsoft.com/office/drawing/2014/main" id="{F90869F0-7594-737E-73B6-F9EDF99972D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7">
            <a:extLst>
              <a:ext uri="{FF2B5EF4-FFF2-40B4-BE49-F238E27FC236}">
                <a16:creationId xmlns:a16="http://schemas.microsoft.com/office/drawing/2014/main" id="{F3CEFD0B-12F7-A937-291D-4972CE50177F}"/>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6642241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990.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764424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664384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873870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061314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6963736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40457436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2903005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60986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Tree>
    <p:extLst>
      <p:ext uri="{BB962C8B-B14F-4D97-AF65-F5344CB8AC3E}">
        <p14:creationId xmlns:p14="http://schemas.microsoft.com/office/powerpoint/2010/main" val="2523664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Tree>
    <p:extLst>
      <p:ext uri="{BB962C8B-B14F-4D97-AF65-F5344CB8AC3E}">
        <p14:creationId xmlns:p14="http://schemas.microsoft.com/office/powerpoint/2010/main" val="1735741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slideLayout" Target="../slideLayouts/slideLayout128.xml"/><Relationship Id="rId144" Type="http://schemas.openxmlformats.org/officeDocument/2006/relationships/slideLayout" Target="../slideLayouts/slideLayout144.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65" Type="http://schemas.openxmlformats.org/officeDocument/2006/relationships/slideLayout" Target="../slideLayouts/slideLayout165.xml"/><Relationship Id="rId181" Type="http://schemas.openxmlformats.org/officeDocument/2006/relationships/slideLayout" Target="../slideLayouts/slideLayout181.xml"/><Relationship Id="rId186" Type="http://schemas.openxmlformats.org/officeDocument/2006/relationships/slideLayout" Target="../slideLayouts/slideLayout186.xml"/><Relationship Id="rId211" Type="http://schemas.openxmlformats.org/officeDocument/2006/relationships/slideLayout" Target="../slideLayouts/slideLayout211.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34" Type="http://schemas.openxmlformats.org/officeDocument/2006/relationships/slideLayout" Target="../slideLayouts/slideLayout134.xml"/><Relationship Id="rId139" Type="http://schemas.openxmlformats.org/officeDocument/2006/relationships/slideLayout" Target="../slideLayouts/slideLayout13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55" Type="http://schemas.openxmlformats.org/officeDocument/2006/relationships/slideLayout" Target="../slideLayouts/slideLayout155.xml"/><Relationship Id="rId171" Type="http://schemas.openxmlformats.org/officeDocument/2006/relationships/slideLayout" Target="../slideLayouts/slideLayout171.xml"/><Relationship Id="rId176" Type="http://schemas.openxmlformats.org/officeDocument/2006/relationships/slideLayout" Target="../slideLayouts/slideLayout176.xml"/><Relationship Id="rId192" Type="http://schemas.openxmlformats.org/officeDocument/2006/relationships/slideLayout" Target="../slideLayouts/slideLayout192.xml"/><Relationship Id="rId197" Type="http://schemas.openxmlformats.org/officeDocument/2006/relationships/slideLayout" Target="../slideLayouts/slideLayout197.xml"/><Relationship Id="rId206" Type="http://schemas.openxmlformats.org/officeDocument/2006/relationships/slideLayout" Target="../slideLayouts/slideLayout206.xml"/><Relationship Id="rId201" Type="http://schemas.openxmlformats.org/officeDocument/2006/relationships/slideLayout" Target="../slideLayouts/slideLayout201.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45" Type="http://schemas.openxmlformats.org/officeDocument/2006/relationships/slideLayout" Target="../slideLayouts/slideLayout145.xml"/><Relationship Id="rId161" Type="http://schemas.openxmlformats.org/officeDocument/2006/relationships/slideLayout" Target="../slideLayouts/slideLayout161.xml"/><Relationship Id="rId166" Type="http://schemas.openxmlformats.org/officeDocument/2006/relationships/slideLayout" Target="../slideLayouts/slideLayout166.xml"/><Relationship Id="rId182" Type="http://schemas.openxmlformats.org/officeDocument/2006/relationships/slideLayout" Target="../slideLayouts/slideLayout182.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6" Type="http://schemas.openxmlformats.org/officeDocument/2006/relationships/slideLayout" Target="../slideLayouts/slideLayout6.xml"/><Relationship Id="rId212" Type="http://schemas.openxmlformats.org/officeDocument/2006/relationships/slideLayout" Target="../slideLayouts/slideLayout212.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51" Type="http://schemas.openxmlformats.org/officeDocument/2006/relationships/slideLayout" Target="../slideLayouts/slideLayout151.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2" Type="http://schemas.openxmlformats.org/officeDocument/2006/relationships/slideLayout" Target="../slideLayouts/slideLayout202.xml"/><Relationship Id="rId207" Type="http://schemas.openxmlformats.org/officeDocument/2006/relationships/slideLayout" Target="../slideLayouts/slideLayout207.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3" Type="http://schemas.openxmlformats.org/officeDocument/2006/relationships/slideLayout" Target="../slideLayouts/slideLayout213.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208" Type="http://schemas.openxmlformats.org/officeDocument/2006/relationships/slideLayout" Target="../slideLayouts/slideLayout208.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theme" Target="../theme/theme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79" Type="http://schemas.openxmlformats.org/officeDocument/2006/relationships/slideLayout" Target="../slideLayouts/slideLayout179.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64" Type="http://schemas.openxmlformats.org/officeDocument/2006/relationships/slideLayout" Target="../slideLayouts/slideLayout164.xml"/><Relationship Id="rId169" Type="http://schemas.openxmlformats.org/officeDocument/2006/relationships/slideLayout" Target="../slideLayouts/slideLayout169.xml"/><Relationship Id="rId185" Type="http://schemas.openxmlformats.org/officeDocument/2006/relationships/slideLayout" Target="../slideLayouts/slideLayout185.xml"/><Relationship Id="rId4" Type="http://schemas.openxmlformats.org/officeDocument/2006/relationships/slideLayout" Target="../slideLayouts/slideLayout4.xml"/><Relationship Id="rId9" Type="http://schemas.openxmlformats.org/officeDocument/2006/relationships/slideLayout" Target="../slideLayouts/slideLayout9.xml"/><Relationship Id="rId180" Type="http://schemas.openxmlformats.org/officeDocument/2006/relationships/slideLayout" Target="../slideLayouts/slideLayout180.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330.xml"/><Relationship Id="rId21" Type="http://schemas.openxmlformats.org/officeDocument/2006/relationships/slideLayout" Target="../slideLayouts/slideLayout234.xml"/><Relationship Id="rId42" Type="http://schemas.openxmlformats.org/officeDocument/2006/relationships/slideLayout" Target="../slideLayouts/slideLayout255.xml"/><Relationship Id="rId63" Type="http://schemas.openxmlformats.org/officeDocument/2006/relationships/slideLayout" Target="../slideLayouts/slideLayout276.xml"/><Relationship Id="rId84" Type="http://schemas.openxmlformats.org/officeDocument/2006/relationships/slideLayout" Target="../slideLayouts/slideLayout297.xml"/><Relationship Id="rId138" Type="http://schemas.openxmlformats.org/officeDocument/2006/relationships/slideLayout" Target="../slideLayouts/slideLayout351.xml"/><Relationship Id="rId159" Type="http://schemas.openxmlformats.org/officeDocument/2006/relationships/slideLayout" Target="../slideLayouts/slideLayout372.xml"/><Relationship Id="rId170" Type="http://schemas.openxmlformats.org/officeDocument/2006/relationships/slideLayout" Target="../slideLayouts/slideLayout383.xml"/><Relationship Id="rId191" Type="http://schemas.openxmlformats.org/officeDocument/2006/relationships/slideLayout" Target="../slideLayouts/slideLayout404.xml"/><Relationship Id="rId205" Type="http://schemas.openxmlformats.org/officeDocument/2006/relationships/slideLayout" Target="../slideLayouts/slideLayout418.xml"/><Relationship Id="rId107" Type="http://schemas.openxmlformats.org/officeDocument/2006/relationships/slideLayout" Target="../slideLayouts/slideLayout320.xml"/><Relationship Id="rId11" Type="http://schemas.openxmlformats.org/officeDocument/2006/relationships/slideLayout" Target="../slideLayouts/slideLayout224.xml"/><Relationship Id="rId32" Type="http://schemas.openxmlformats.org/officeDocument/2006/relationships/slideLayout" Target="../slideLayouts/slideLayout245.xml"/><Relationship Id="rId37" Type="http://schemas.openxmlformats.org/officeDocument/2006/relationships/slideLayout" Target="../slideLayouts/slideLayout250.xml"/><Relationship Id="rId53" Type="http://schemas.openxmlformats.org/officeDocument/2006/relationships/slideLayout" Target="../slideLayouts/slideLayout266.xml"/><Relationship Id="rId58" Type="http://schemas.openxmlformats.org/officeDocument/2006/relationships/slideLayout" Target="../slideLayouts/slideLayout271.xml"/><Relationship Id="rId74" Type="http://schemas.openxmlformats.org/officeDocument/2006/relationships/slideLayout" Target="../slideLayouts/slideLayout287.xml"/><Relationship Id="rId79" Type="http://schemas.openxmlformats.org/officeDocument/2006/relationships/slideLayout" Target="../slideLayouts/slideLayout292.xml"/><Relationship Id="rId102" Type="http://schemas.openxmlformats.org/officeDocument/2006/relationships/slideLayout" Target="../slideLayouts/slideLayout315.xml"/><Relationship Id="rId123" Type="http://schemas.openxmlformats.org/officeDocument/2006/relationships/slideLayout" Target="../slideLayouts/slideLayout336.xml"/><Relationship Id="rId128" Type="http://schemas.openxmlformats.org/officeDocument/2006/relationships/slideLayout" Target="../slideLayouts/slideLayout341.xml"/><Relationship Id="rId144" Type="http://schemas.openxmlformats.org/officeDocument/2006/relationships/slideLayout" Target="../slideLayouts/slideLayout357.xml"/><Relationship Id="rId149" Type="http://schemas.openxmlformats.org/officeDocument/2006/relationships/slideLayout" Target="../slideLayouts/slideLayout362.xml"/><Relationship Id="rId5" Type="http://schemas.openxmlformats.org/officeDocument/2006/relationships/slideLayout" Target="../slideLayouts/slideLayout218.xml"/><Relationship Id="rId90" Type="http://schemas.openxmlformats.org/officeDocument/2006/relationships/slideLayout" Target="../slideLayouts/slideLayout303.xml"/><Relationship Id="rId95" Type="http://schemas.openxmlformats.org/officeDocument/2006/relationships/slideLayout" Target="../slideLayouts/slideLayout308.xml"/><Relationship Id="rId160" Type="http://schemas.openxmlformats.org/officeDocument/2006/relationships/slideLayout" Target="../slideLayouts/slideLayout373.xml"/><Relationship Id="rId165" Type="http://schemas.openxmlformats.org/officeDocument/2006/relationships/slideLayout" Target="../slideLayouts/slideLayout378.xml"/><Relationship Id="rId181" Type="http://schemas.openxmlformats.org/officeDocument/2006/relationships/slideLayout" Target="../slideLayouts/slideLayout394.xml"/><Relationship Id="rId186" Type="http://schemas.openxmlformats.org/officeDocument/2006/relationships/slideLayout" Target="../slideLayouts/slideLayout399.xml"/><Relationship Id="rId211" Type="http://schemas.openxmlformats.org/officeDocument/2006/relationships/slideLayout" Target="../slideLayouts/slideLayout424.xml"/><Relationship Id="rId22" Type="http://schemas.openxmlformats.org/officeDocument/2006/relationships/slideLayout" Target="../slideLayouts/slideLayout235.xml"/><Relationship Id="rId27" Type="http://schemas.openxmlformats.org/officeDocument/2006/relationships/slideLayout" Target="../slideLayouts/slideLayout240.xml"/><Relationship Id="rId43" Type="http://schemas.openxmlformats.org/officeDocument/2006/relationships/slideLayout" Target="../slideLayouts/slideLayout256.xml"/><Relationship Id="rId48" Type="http://schemas.openxmlformats.org/officeDocument/2006/relationships/slideLayout" Target="../slideLayouts/slideLayout261.xml"/><Relationship Id="rId64" Type="http://schemas.openxmlformats.org/officeDocument/2006/relationships/slideLayout" Target="../slideLayouts/slideLayout277.xml"/><Relationship Id="rId69" Type="http://schemas.openxmlformats.org/officeDocument/2006/relationships/slideLayout" Target="../slideLayouts/slideLayout282.xml"/><Relationship Id="rId113" Type="http://schemas.openxmlformats.org/officeDocument/2006/relationships/slideLayout" Target="../slideLayouts/slideLayout326.xml"/><Relationship Id="rId118" Type="http://schemas.openxmlformats.org/officeDocument/2006/relationships/slideLayout" Target="../slideLayouts/slideLayout331.xml"/><Relationship Id="rId134" Type="http://schemas.openxmlformats.org/officeDocument/2006/relationships/slideLayout" Target="../slideLayouts/slideLayout347.xml"/><Relationship Id="rId139" Type="http://schemas.openxmlformats.org/officeDocument/2006/relationships/slideLayout" Target="../slideLayouts/slideLayout352.xml"/><Relationship Id="rId80" Type="http://schemas.openxmlformats.org/officeDocument/2006/relationships/slideLayout" Target="../slideLayouts/slideLayout293.xml"/><Relationship Id="rId85" Type="http://schemas.openxmlformats.org/officeDocument/2006/relationships/slideLayout" Target="../slideLayouts/slideLayout298.xml"/><Relationship Id="rId150" Type="http://schemas.openxmlformats.org/officeDocument/2006/relationships/slideLayout" Target="../slideLayouts/slideLayout363.xml"/><Relationship Id="rId155" Type="http://schemas.openxmlformats.org/officeDocument/2006/relationships/slideLayout" Target="../slideLayouts/slideLayout368.xml"/><Relationship Id="rId171" Type="http://schemas.openxmlformats.org/officeDocument/2006/relationships/slideLayout" Target="../slideLayouts/slideLayout384.xml"/><Relationship Id="rId176" Type="http://schemas.openxmlformats.org/officeDocument/2006/relationships/slideLayout" Target="../slideLayouts/slideLayout389.xml"/><Relationship Id="rId192" Type="http://schemas.openxmlformats.org/officeDocument/2006/relationships/slideLayout" Target="../slideLayouts/slideLayout405.xml"/><Relationship Id="rId197" Type="http://schemas.openxmlformats.org/officeDocument/2006/relationships/slideLayout" Target="../slideLayouts/slideLayout410.xml"/><Relationship Id="rId206" Type="http://schemas.openxmlformats.org/officeDocument/2006/relationships/slideLayout" Target="../slideLayouts/slideLayout419.xml"/><Relationship Id="rId201" Type="http://schemas.openxmlformats.org/officeDocument/2006/relationships/slideLayout" Target="../slideLayouts/slideLayout414.xml"/><Relationship Id="rId12" Type="http://schemas.openxmlformats.org/officeDocument/2006/relationships/slideLayout" Target="../slideLayouts/slideLayout225.xml"/><Relationship Id="rId17" Type="http://schemas.openxmlformats.org/officeDocument/2006/relationships/slideLayout" Target="../slideLayouts/slideLayout230.xml"/><Relationship Id="rId33" Type="http://schemas.openxmlformats.org/officeDocument/2006/relationships/slideLayout" Target="../slideLayouts/slideLayout246.xml"/><Relationship Id="rId38" Type="http://schemas.openxmlformats.org/officeDocument/2006/relationships/slideLayout" Target="../slideLayouts/slideLayout251.xml"/><Relationship Id="rId59" Type="http://schemas.openxmlformats.org/officeDocument/2006/relationships/slideLayout" Target="../slideLayouts/slideLayout272.xml"/><Relationship Id="rId103" Type="http://schemas.openxmlformats.org/officeDocument/2006/relationships/slideLayout" Target="../slideLayouts/slideLayout316.xml"/><Relationship Id="rId108" Type="http://schemas.openxmlformats.org/officeDocument/2006/relationships/slideLayout" Target="../slideLayouts/slideLayout321.xml"/><Relationship Id="rId124" Type="http://schemas.openxmlformats.org/officeDocument/2006/relationships/slideLayout" Target="../slideLayouts/slideLayout337.xml"/><Relationship Id="rId129" Type="http://schemas.openxmlformats.org/officeDocument/2006/relationships/slideLayout" Target="../slideLayouts/slideLayout342.xml"/><Relationship Id="rId54" Type="http://schemas.openxmlformats.org/officeDocument/2006/relationships/slideLayout" Target="../slideLayouts/slideLayout267.xml"/><Relationship Id="rId70" Type="http://schemas.openxmlformats.org/officeDocument/2006/relationships/slideLayout" Target="../slideLayouts/slideLayout283.xml"/><Relationship Id="rId75" Type="http://schemas.openxmlformats.org/officeDocument/2006/relationships/slideLayout" Target="../slideLayouts/slideLayout288.xml"/><Relationship Id="rId91" Type="http://schemas.openxmlformats.org/officeDocument/2006/relationships/slideLayout" Target="../slideLayouts/slideLayout304.xml"/><Relationship Id="rId96" Type="http://schemas.openxmlformats.org/officeDocument/2006/relationships/slideLayout" Target="../slideLayouts/slideLayout309.xml"/><Relationship Id="rId140" Type="http://schemas.openxmlformats.org/officeDocument/2006/relationships/slideLayout" Target="../slideLayouts/slideLayout353.xml"/><Relationship Id="rId145" Type="http://schemas.openxmlformats.org/officeDocument/2006/relationships/slideLayout" Target="../slideLayouts/slideLayout358.xml"/><Relationship Id="rId161" Type="http://schemas.openxmlformats.org/officeDocument/2006/relationships/slideLayout" Target="../slideLayouts/slideLayout374.xml"/><Relationship Id="rId166" Type="http://schemas.openxmlformats.org/officeDocument/2006/relationships/slideLayout" Target="../slideLayouts/slideLayout379.xml"/><Relationship Id="rId182" Type="http://schemas.openxmlformats.org/officeDocument/2006/relationships/slideLayout" Target="../slideLayouts/slideLayout395.xml"/><Relationship Id="rId187" Type="http://schemas.openxmlformats.org/officeDocument/2006/relationships/slideLayout" Target="../slideLayouts/slideLayout400.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212" Type="http://schemas.openxmlformats.org/officeDocument/2006/relationships/slideLayout" Target="../slideLayouts/slideLayout425.xml"/><Relationship Id="rId23" Type="http://schemas.openxmlformats.org/officeDocument/2006/relationships/slideLayout" Target="../slideLayouts/slideLayout236.xml"/><Relationship Id="rId28" Type="http://schemas.openxmlformats.org/officeDocument/2006/relationships/slideLayout" Target="../slideLayouts/slideLayout241.xml"/><Relationship Id="rId49" Type="http://schemas.openxmlformats.org/officeDocument/2006/relationships/slideLayout" Target="../slideLayouts/slideLayout262.xml"/><Relationship Id="rId114" Type="http://schemas.openxmlformats.org/officeDocument/2006/relationships/slideLayout" Target="../slideLayouts/slideLayout327.xml"/><Relationship Id="rId119" Type="http://schemas.openxmlformats.org/officeDocument/2006/relationships/slideLayout" Target="../slideLayouts/slideLayout332.xml"/><Relationship Id="rId44" Type="http://schemas.openxmlformats.org/officeDocument/2006/relationships/slideLayout" Target="../slideLayouts/slideLayout257.xml"/><Relationship Id="rId60" Type="http://schemas.openxmlformats.org/officeDocument/2006/relationships/slideLayout" Target="../slideLayouts/slideLayout273.xml"/><Relationship Id="rId65" Type="http://schemas.openxmlformats.org/officeDocument/2006/relationships/slideLayout" Target="../slideLayouts/slideLayout278.xml"/><Relationship Id="rId81" Type="http://schemas.openxmlformats.org/officeDocument/2006/relationships/slideLayout" Target="../slideLayouts/slideLayout294.xml"/><Relationship Id="rId86" Type="http://schemas.openxmlformats.org/officeDocument/2006/relationships/slideLayout" Target="../slideLayouts/slideLayout299.xml"/><Relationship Id="rId130" Type="http://schemas.openxmlformats.org/officeDocument/2006/relationships/slideLayout" Target="../slideLayouts/slideLayout343.xml"/><Relationship Id="rId135" Type="http://schemas.openxmlformats.org/officeDocument/2006/relationships/slideLayout" Target="../slideLayouts/slideLayout348.xml"/><Relationship Id="rId151" Type="http://schemas.openxmlformats.org/officeDocument/2006/relationships/slideLayout" Target="../slideLayouts/slideLayout364.xml"/><Relationship Id="rId156" Type="http://schemas.openxmlformats.org/officeDocument/2006/relationships/slideLayout" Target="../slideLayouts/slideLayout369.xml"/><Relationship Id="rId177" Type="http://schemas.openxmlformats.org/officeDocument/2006/relationships/slideLayout" Target="../slideLayouts/slideLayout390.xml"/><Relationship Id="rId198" Type="http://schemas.openxmlformats.org/officeDocument/2006/relationships/slideLayout" Target="../slideLayouts/slideLayout411.xml"/><Relationship Id="rId172" Type="http://schemas.openxmlformats.org/officeDocument/2006/relationships/slideLayout" Target="../slideLayouts/slideLayout385.xml"/><Relationship Id="rId193" Type="http://schemas.openxmlformats.org/officeDocument/2006/relationships/slideLayout" Target="../slideLayouts/slideLayout406.xml"/><Relationship Id="rId202" Type="http://schemas.openxmlformats.org/officeDocument/2006/relationships/slideLayout" Target="../slideLayouts/slideLayout415.xml"/><Relationship Id="rId207" Type="http://schemas.openxmlformats.org/officeDocument/2006/relationships/slideLayout" Target="../slideLayouts/slideLayout420.xml"/><Relationship Id="rId13" Type="http://schemas.openxmlformats.org/officeDocument/2006/relationships/slideLayout" Target="../slideLayouts/slideLayout226.xml"/><Relationship Id="rId18" Type="http://schemas.openxmlformats.org/officeDocument/2006/relationships/slideLayout" Target="../slideLayouts/slideLayout231.xml"/><Relationship Id="rId39" Type="http://schemas.openxmlformats.org/officeDocument/2006/relationships/slideLayout" Target="../slideLayouts/slideLayout252.xml"/><Relationship Id="rId109" Type="http://schemas.openxmlformats.org/officeDocument/2006/relationships/slideLayout" Target="../slideLayouts/slideLayout322.xml"/><Relationship Id="rId34" Type="http://schemas.openxmlformats.org/officeDocument/2006/relationships/slideLayout" Target="../slideLayouts/slideLayout247.xml"/><Relationship Id="rId50" Type="http://schemas.openxmlformats.org/officeDocument/2006/relationships/slideLayout" Target="../slideLayouts/slideLayout263.xml"/><Relationship Id="rId55" Type="http://schemas.openxmlformats.org/officeDocument/2006/relationships/slideLayout" Target="../slideLayouts/slideLayout268.xml"/><Relationship Id="rId76" Type="http://schemas.openxmlformats.org/officeDocument/2006/relationships/slideLayout" Target="../slideLayouts/slideLayout289.xml"/><Relationship Id="rId97" Type="http://schemas.openxmlformats.org/officeDocument/2006/relationships/slideLayout" Target="../slideLayouts/slideLayout310.xml"/><Relationship Id="rId104" Type="http://schemas.openxmlformats.org/officeDocument/2006/relationships/slideLayout" Target="../slideLayouts/slideLayout317.xml"/><Relationship Id="rId120" Type="http://schemas.openxmlformats.org/officeDocument/2006/relationships/slideLayout" Target="../slideLayouts/slideLayout333.xml"/><Relationship Id="rId125" Type="http://schemas.openxmlformats.org/officeDocument/2006/relationships/slideLayout" Target="../slideLayouts/slideLayout338.xml"/><Relationship Id="rId141" Type="http://schemas.openxmlformats.org/officeDocument/2006/relationships/slideLayout" Target="../slideLayouts/slideLayout354.xml"/><Relationship Id="rId146" Type="http://schemas.openxmlformats.org/officeDocument/2006/relationships/slideLayout" Target="../slideLayouts/slideLayout359.xml"/><Relationship Id="rId167" Type="http://schemas.openxmlformats.org/officeDocument/2006/relationships/slideLayout" Target="../slideLayouts/slideLayout380.xml"/><Relationship Id="rId188" Type="http://schemas.openxmlformats.org/officeDocument/2006/relationships/slideLayout" Target="../slideLayouts/slideLayout401.xml"/><Relationship Id="rId7" Type="http://schemas.openxmlformats.org/officeDocument/2006/relationships/slideLayout" Target="../slideLayouts/slideLayout220.xml"/><Relationship Id="rId71" Type="http://schemas.openxmlformats.org/officeDocument/2006/relationships/slideLayout" Target="../slideLayouts/slideLayout284.xml"/><Relationship Id="rId92" Type="http://schemas.openxmlformats.org/officeDocument/2006/relationships/slideLayout" Target="../slideLayouts/slideLayout305.xml"/><Relationship Id="rId162" Type="http://schemas.openxmlformats.org/officeDocument/2006/relationships/slideLayout" Target="../slideLayouts/slideLayout375.xml"/><Relationship Id="rId183" Type="http://schemas.openxmlformats.org/officeDocument/2006/relationships/slideLayout" Target="../slideLayouts/slideLayout396.xml"/><Relationship Id="rId213" Type="http://schemas.openxmlformats.org/officeDocument/2006/relationships/slideLayout" Target="../slideLayouts/slideLayout426.xml"/><Relationship Id="rId2" Type="http://schemas.openxmlformats.org/officeDocument/2006/relationships/slideLayout" Target="../slideLayouts/slideLayout215.xml"/><Relationship Id="rId29" Type="http://schemas.openxmlformats.org/officeDocument/2006/relationships/slideLayout" Target="../slideLayouts/slideLayout242.xml"/><Relationship Id="rId24" Type="http://schemas.openxmlformats.org/officeDocument/2006/relationships/slideLayout" Target="../slideLayouts/slideLayout237.xml"/><Relationship Id="rId40" Type="http://schemas.openxmlformats.org/officeDocument/2006/relationships/slideLayout" Target="../slideLayouts/slideLayout253.xml"/><Relationship Id="rId45" Type="http://schemas.openxmlformats.org/officeDocument/2006/relationships/slideLayout" Target="../slideLayouts/slideLayout258.xml"/><Relationship Id="rId66" Type="http://schemas.openxmlformats.org/officeDocument/2006/relationships/slideLayout" Target="../slideLayouts/slideLayout279.xml"/><Relationship Id="rId87" Type="http://schemas.openxmlformats.org/officeDocument/2006/relationships/slideLayout" Target="../slideLayouts/slideLayout300.xml"/><Relationship Id="rId110" Type="http://schemas.openxmlformats.org/officeDocument/2006/relationships/slideLayout" Target="../slideLayouts/slideLayout323.xml"/><Relationship Id="rId115" Type="http://schemas.openxmlformats.org/officeDocument/2006/relationships/slideLayout" Target="../slideLayouts/slideLayout328.xml"/><Relationship Id="rId131" Type="http://schemas.openxmlformats.org/officeDocument/2006/relationships/slideLayout" Target="../slideLayouts/slideLayout344.xml"/><Relationship Id="rId136" Type="http://schemas.openxmlformats.org/officeDocument/2006/relationships/slideLayout" Target="../slideLayouts/slideLayout349.xml"/><Relationship Id="rId157" Type="http://schemas.openxmlformats.org/officeDocument/2006/relationships/slideLayout" Target="../slideLayouts/slideLayout370.xml"/><Relationship Id="rId178" Type="http://schemas.openxmlformats.org/officeDocument/2006/relationships/slideLayout" Target="../slideLayouts/slideLayout391.xml"/><Relationship Id="rId61" Type="http://schemas.openxmlformats.org/officeDocument/2006/relationships/slideLayout" Target="../slideLayouts/slideLayout274.xml"/><Relationship Id="rId82" Type="http://schemas.openxmlformats.org/officeDocument/2006/relationships/slideLayout" Target="../slideLayouts/slideLayout295.xml"/><Relationship Id="rId152" Type="http://schemas.openxmlformats.org/officeDocument/2006/relationships/slideLayout" Target="../slideLayouts/slideLayout365.xml"/><Relationship Id="rId173" Type="http://schemas.openxmlformats.org/officeDocument/2006/relationships/slideLayout" Target="../slideLayouts/slideLayout386.xml"/><Relationship Id="rId194" Type="http://schemas.openxmlformats.org/officeDocument/2006/relationships/slideLayout" Target="../slideLayouts/slideLayout407.xml"/><Relationship Id="rId199" Type="http://schemas.openxmlformats.org/officeDocument/2006/relationships/slideLayout" Target="../slideLayouts/slideLayout412.xml"/><Relationship Id="rId203" Type="http://schemas.openxmlformats.org/officeDocument/2006/relationships/slideLayout" Target="../slideLayouts/slideLayout416.xml"/><Relationship Id="rId208" Type="http://schemas.openxmlformats.org/officeDocument/2006/relationships/slideLayout" Target="../slideLayouts/slideLayout421.xml"/><Relationship Id="rId19" Type="http://schemas.openxmlformats.org/officeDocument/2006/relationships/slideLayout" Target="../slideLayouts/slideLayout232.xml"/><Relationship Id="rId14" Type="http://schemas.openxmlformats.org/officeDocument/2006/relationships/slideLayout" Target="../slideLayouts/slideLayout227.xml"/><Relationship Id="rId30" Type="http://schemas.openxmlformats.org/officeDocument/2006/relationships/slideLayout" Target="../slideLayouts/slideLayout243.xml"/><Relationship Id="rId35" Type="http://schemas.openxmlformats.org/officeDocument/2006/relationships/slideLayout" Target="../slideLayouts/slideLayout248.xml"/><Relationship Id="rId56" Type="http://schemas.openxmlformats.org/officeDocument/2006/relationships/slideLayout" Target="../slideLayouts/slideLayout269.xml"/><Relationship Id="rId77" Type="http://schemas.openxmlformats.org/officeDocument/2006/relationships/slideLayout" Target="../slideLayouts/slideLayout290.xml"/><Relationship Id="rId100" Type="http://schemas.openxmlformats.org/officeDocument/2006/relationships/slideLayout" Target="../slideLayouts/slideLayout313.xml"/><Relationship Id="rId105" Type="http://schemas.openxmlformats.org/officeDocument/2006/relationships/slideLayout" Target="../slideLayouts/slideLayout318.xml"/><Relationship Id="rId126" Type="http://schemas.openxmlformats.org/officeDocument/2006/relationships/slideLayout" Target="../slideLayouts/slideLayout339.xml"/><Relationship Id="rId147" Type="http://schemas.openxmlformats.org/officeDocument/2006/relationships/slideLayout" Target="../slideLayouts/slideLayout360.xml"/><Relationship Id="rId168" Type="http://schemas.openxmlformats.org/officeDocument/2006/relationships/slideLayout" Target="../slideLayouts/slideLayout381.xml"/><Relationship Id="rId8" Type="http://schemas.openxmlformats.org/officeDocument/2006/relationships/slideLayout" Target="../slideLayouts/slideLayout221.xml"/><Relationship Id="rId51" Type="http://schemas.openxmlformats.org/officeDocument/2006/relationships/slideLayout" Target="../slideLayouts/slideLayout264.xml"/><Relationship Id="rId72" Type="http://schemas.openxmlformats.org/officeDocument/2006/relationships/slideLayout" Target="../slideLayouts/slideLayout285.xml"/><Relationship Id="rId93" Type="http://schemas.openxmlformats.org/officeDocument/2006/relationships/slideLayout" Target="../slideLayouts/slideLayout306.xml"/><Relationship Id="rId98" Type="http://schemas.openxmlformats.org/officeDocument/2006/relationships/slideLayout" Target="../slideLayouts/slideLayout311.xml"/><Relationship Id="rId121" Type="http://schemas.openxmlformats.org/officeDocument/2006/relationships/slideLayout" Target="../slideLayouts/slideLayout334.xml"/><Relationship Id="rId142" Type="http://schemas.openxmlformats.org/officeDocument/2006/relationships/slideLayout" Target="../slideLayouts/slideLayout355.xml"/><Relationship Id="rId163" Type="http://schemas.openxmlformats.org/officeDocument/2006/relationships/slideLayout" Target="../slideLayouts/slideLayout376.xml"/><Relationship Id="rId184" Type="http://schemas.openxmlformats.org/officeDocument/2006/relationships/slideLayout" Target="../slideLayouts/slideLayout397.xml"/><Relationship Id="rId189" Type="http://schemas.openxmlformats.org/officeDocument/2006/relationships/slideLayout" Target="../slideLayouts/slideLayout402.xml"/><Relationship Id="rId3" Type="http://schemas.openxmlformats.org/officeDocument/2006/relationships/slideLayout" Target="../slideLayouts/slideLayout216.xml"/><Relationship Id="rId214" Type="http://schemas.openxmlformats.org/officeDocument/2006/relationships/theme" Target="../theme/theme2.xml"/><Relationship Id="rId25" Type="http://schemas.openxmlformats.org/officeDocument/2006/relationships/slideLayout" Target="../slideLayouts/slideLayout238.xml"/><Relationship Id="rId46" Type="http://schemas.openxmlformats.org/officeDocument/2006/relationships/slideLayout" Target="../slideLayouts/slideLayout259.xml"/><Relationship Id="rId67" Type="http://schemas.openxmlformats.org/officeDocument/2006/relationships/slideLayout" Target="../slideLayouts/slideLayout280.xml"/><Relationship Id="rId116" Type="http://schemas.openxmlformats.org/officeDocument/2006/relationships/slideLayout" Target="../slideLayouts/slideLayout329.xml"/><Relationship Id="rId137" Type="http://schemas.openxmlformats.org/officeDocument/2006/relationships/slideLayout" Target="../slideLayouts/slideLayout350.xml"/><Relationship Id="rId158" Type="http://schemas.openxmlformats.org/officeDocument/2006/relationships/slideLayout" Target="../slideLayouts/slideLayout371.xml"/><Relationship Id="rId20" Type="http://schemas.openxmlformats.org/officeDocument/2006/relationships/slideLayout" Target="../slideLayouts/slideLayout233.xml"/><Relationship Id="rId41" Type="http://schemas.openxmlformats.org/officeDocument/2006/relationships/slideLayout" Target="../slideLayouts/slideLayout254.xml"/><Relationship Id="rId62" Type="http://schemas.openxmlformats.org/officeDocument/2006/relationships/slideLayout" Target="../slideLayouts/slideLayout275.xml"/><Relationship Id="rId83" Type="http://schemas.openxmlformats.org/officeDocument/2006/relationships/slideLayout" Target="../slideLayouts/slideLayout296.xml"/><Relationship Id="rId88" Type="http://schemas.openxmlformats.org/officeDocument/2006/relationships/slideLayout" Target="../slideLayouts/slideLayout301.xml"/><Relationship Id="rId111" Type="http://schemas.openxmlformats.org/officeDocument/2006/relationships/slideLayout" Target="../slideLayouts/slideLayout324.xml"/><Relationship Id="rId132" Type="http://schemas.openxmlformats.org/officeDocument/2006/relationships/slideLayout" Target="../slideLayouts/slideLayout345.xml"/><Relationship Id="rId153" Type="http://schemas.openxmlformats.org/officeDocument/2006/relationships/slideLayout" Target="../slideLayouts/slideLayout366.xml"/><Relationship Id="rId174" Type="http://schemas.openxmlformats.org/officeDocument/2006/relationships/slideLayout" Target="../slideLayouts/slideLayout387.xml"/><Relationship Id="rId179" Type="http://schemas.openxmlformats.org/officeDocument/2006/relationships/slideLayout" Target="../slideLayouts/slideLayout392.xml"/><Relationship Id="rId195" Type="http://schemas.openxmlformats.org/officeDocument/2006/relationships/slideLayout" Target="../slideLayouts/slideLayout408.xml"/><Relationship Id="rId209" Type="http://schemas.openxmlformats.org/officeDocument/2006/relationships/slideLayout" Target="../slideLayouts/slideLayout422.xml"/><Relationship Id="rId190" Type="http://schemas.openxmlformats.org/officeDocument/2006/relationships/slideLayout" Target="../slideLayouts/slideLayout403.xml"/><Relationship Id="rId204" Type="http://schemas.openxmlformats.org/officeDocument/2006/relationships/slideLayout" Target="../slideLayouts/slideLayout417.xml"/><Relationship Id="rId15" Type="http://schemas.openxmlformats.org/officeDocument/2006/relationships/slideLayout" Target="../slideLayouts/slideLayout228.xml"/><Relationship Id="rId36" Type="http://schemas.openxmlformats.org/officeDocument/2006/relationships/slideLayout" Target="../slideLayouts/slideLayout249.xml"/><Relationship Id="rId57" Type="http://schemas.openxmlformats.org/officeDocument/2006/relationships/slideLayout" Target="../slideLayouts/slideLayout270.xml"/><Relationship Id="rId106" Type="http://schemas.openxmlformats.org/officeDocument/2006/relationships/slideLayout" Target="../slideLayouts/slideLayout319.xml"/><Relationship Id="rId127" Type="http://schemas.openxmlformats.org/officeDocument/2006/relationships/slideLayout" Target="../slideLayouts/slideLayout340.xml"/><Relationship Id="rId10" Type="http://schemas.openxmlformats.org/officeDocument/2006/relationships/slideLayout" Target="../slideLayouts/slideLayout223.xml"/><Relationship Id="rId31" Type="http://schemas.openxmlformats.org/officeDocument/2006/relationships/slideLayout" Target="../slideLayouts/slideLayout244.xml"/><Relationship Id="rId52" Type="http://schemas.openxmlformats.org/officeDocument/2006/relationships/slideLayout" Target="../slideLayouts/slideLayout265.xml"/><Relationship Id="rId73" Type="http://schemas.openxmlformats.org/officeDocument/2006/relationships/slideLayout" Target="../slideLayouts/slideLayout286.xml"/><Relationship Id="rId78" Type="http://schemas.openxmlformats.org/officeDocument/2006/relationships/slideLayout" Target="../slideLayouts/slideLayout291.xml"/><Relationship Id="rId94" Type="http://schemas.openxmlformats.org/officeDocument/2006/relationships/slideLayout" Target="../slideLayouts/slideLayout307.xml"/><Relationship Id="rId99" Type="http://schemas.openxmlformats.org/officeDocument/2006/relationships/slideLayout" Target="../slideLayouts/slideLayout312.xml"/><Relationship Id="rId101" Type="http://schemas.openxmlformats.org/officeDocument/2006/relationships/slideLayout" Target="../slideLayouts/slideLayout314.xml"/><Relationship Id="rId122" Type="http://schemas.openxmlformats.org/officeDocument/2006/relationships/slideLayout" Target="../slideLayouts/slideLayout335.xml"/><Relationship Id="rId143" Type="http://schemas.openxmlformats.org/officeDocument/2006/relationships/slideLayout" Target="../slideLayouts/slideLayout356.xml"/><Relationship Id="rId148" Type="http://schemas.openxmlformats.org/officeDocument/2006/relationships/slideLayout" Target="../slideLayouts/slideLayout361.xml"/><Relationship Id="rId164" Type="http://schemas.openxmlformats.org/officeDocument/2006/relationships/slideLayout" Target="../slideLayouts/slideLayout377.xml"/><Relationship Id="rId169" Type="http://schemas.openxmlformats.org/officeDocument/2006/relationships/slideLayout" Target="../slideLayouts/slideLayout382.xml"/><Relationship Id="rId185" Type="http://schemas.openxmlformats.org/officeDocument/2006/relationships/slideLayout" Target="../slideLayouts/slideLayout398.xml"/><Relationship Id="rId4" Type="http://schemas.openxmlformats.org/officeDocument/2006/relationships/slideLayout" Target="../slideLayouts/slideLayout217.xml"/><Relationship Id="rId9" Type="http://schemas.openxmlformats.org/officeDocument/2006/relationships/slideLayout" Target="../slideLayouts/slideLayout222.xml"/><Relationship Id="rId180" Type="http://schemas.openxmlformats.org/officeDocument/2006/relationships/slideLayout" Target="../slideLayouts/slideLayout393.xml"/><Relationship Id="rId210" Type="http://schemas.openxmlformats.org/officeDocument/2006/relationships/slideLayout" Target="../slideLayouts/slideLayout423.xml"/><Relationship Id="rId26" Type="http://schemas.openxmlformats.org/officeDocument/2006/relationships/slideLayout" Target="../slideLayouts/slideLayout239.xml"/><Relationship Id="rId47" Type="http://schemas.openxmlformats.org/officeDocument/2006/relationships/slideLayout" Target="../slideLayouts/slideLayout260.xml"/><Relationship Id="rId68" Type="http://schemas.openxmlformats.org/officeDocument/2006/relationships/slideLayout" Target="../slideLayouts/slideLayout281.xml"/><Relationship Id="rId89" Type="http://schemas.openxmlformats.org/officeDocument/2006/relationships/slideLayout" Target="../slideLayouts/slideLayout302.xml"/><Relationship Id="rId112" Type="http://schemas.openxmlformats.org/officeDocument/2006/relationships/slideLayout" Target="../slideLayouts/slideLayout325.xml"/><Relationship Id="rId133" Type="http://schemas.openxmlformats.org/officeDocument/2006/relationships/slideLayout" Target="../slideLayouts/slideLayout346.xml"/><Relationship Id="rId154" Type="http://schemas.openxmlformats.org/officeDocument/2006/relationships/slideLayout" Target="../slideLayouts/slideLayout367.xml"/><Relationship Id="rId175" Type="http://schemas.openxmlformats.org/officeDocument/2006/relationships/slideLayout" Target="../slideLayouts/slideLayout388.xml"/><Relationship Id="rId196" Type="http://schemas.openxmlformats.org/officeDocument/2006/relationships/slideLayout" Target="../slideLayouts/slideLayout409.xml"/><Relationship Id="rId200" Type="http://schemas.openxmlformats.org/officeDocument/2006/relationships/slideLayout" Target="../slideLayouts/slideLayout413.xml"/><Relationship Id="rId16" Type="http://schemas.openxmlformats.org/officeDocument/2006/relationships/slideLayout" Target="../slideLayouts/slideLayout229.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439.xml"/><Relationship Id="rId18" Type="http://schemas.openxmlformats.org/officeDocument/2006/relationships/slideLayout" Target="../slideLayouts/slideLayout444.xml"/><Relationship Id="rId26" Type="http://schemas.openxmlformats.org/officeDocument/2006/relationships/slideLayout" Target="../slideLayouts/slideLayout452.xml"/><Relationship Id="rId39" Type="http://schemas.openxmlformats.org/officeDocument/2006/relationships/slideLayout" Target="../slideLayouts/slideLayout465.xml"/><Relationship Id="rId21" Type="http://schemas.openxmlformats.org/officeDocument/2006/relationships/slideLayout" Target="../slideLayouts/slideLayout447.xml"/><Relationship Id="rId34" Type="http://schemas.openxmlformats.org/officeDocument/2006/relationships/slideLayout" Target="../slideLayouts/slideLayout460.xml"/><Relationship Id="rId42" Type="http://schemas.openxmlformats.org/officeDocument/2006/relationships/slideLayout" Target="../slideLayouts/slideLayout468.xml"/><Relationship Id="rId47" Type="http://schemas.openxmlformats.org/officeDocument/2006/relationships/slideLayout" Target="../slideLayouts/slideLayout473.xml"/><Relationship Id="rId50" Type="http://schemas.openxmlformats.org/officeDocument/2006/relationships/slideLayout" Target="../slideLayouts/slideLayout476.xml"/><Relationship Id="rId55" Type="http://schemas.openxmlformats.org/officeDocument/2006/relationships/slideLayout" Target="../slideLayouts/slideLayout481.xml"/><Relationship Id="rId63" Type="http://schemas.openxmlformats.org/officeDocument/2006/relationships/slideLayout" Target="../slideLayouts/slideLayout489.xml"/><Relationship Id="rId68" Type="http://schemas.openxmlformats.org/officeDocument/2006/relationships/slideLayout" Target="../slideLayouts/slideLayout494.xml"/><Relationship Id="rId76" Type="http://schemas.openxmlformats.org/officeDocument/2006/relationships/slideLayout" Target="../slideLayouts/slideLayout502.xml"/><Relationship Id="rId84" Type="http://schemas.openxmlformats.org/officeDocument/2006/relationships/slideLayout" Target="../slideLayouts/slideLayout510.xml"/><Relationship Id="rId7" Type="http://schemas.openxmlformats.org/officeDocument/2006/relationships/slideLayout" Target="../slideLayouts/slideLayout433.xml"/><Relationship Id="rId71" Type="http://schemas.openxmlformats.org/officeDocument/2006/relationships/slideLayout" Target="../slideLayouts/slideLayout497.xml"/><Relationship Id="rId2" Type="http://schemas.openxmlformats.org/officeDocument/2006/relationships/slideLayout" Target="../slideLayouts/slideLayout428.xml"/><Relationship Id="rId16" Type="http://schemas.openxmlformats.org/officeDocument/2006/relationships/slideLayout" Target="../slideLayouts/slideLayout442.xml"/><Relationship Id="rId29" Type="http://schemas.openxmlformats.org/officeDocument/2006/relationships/slideLayout" Target="../slideLayouts/slideLayout455.xml"/><Relationship Id="rId11" Type="http://schemas.openxmlformats.org/officeDocument/2006/relationships/slideLayout" Target="../slideLayouts/slideLayout437.xml"/><Relationship Id="rId24" Type="http://schemas.openxmlformats.org/officeDocument/2006/relationships/slideLayout" Target="../slideLayouts/slideLayout450.xml"/><Relationship Id="rId32" Type="http://schemas.openxmlformats.org/officeDocument/2006/relationships/slideLayout" Target="../slideLayouts/slideLayout458.xml"/><Relationship Id="rId37" Type="http://schemas.openxmlformats.org/officeDocument/2006/relationships/slideLayout" Target="../slideLayouts/slideLayout463.xml"/><Relationship Id="rId40" Type="http://schemas.openxmlformats.org/officeDocument/2006/relationships/slideLayout" Target="../slideLayouts/slideLayout466.xml"/><Relationship Id="rId45" Type="http://schemas.openxmlformats.org/officeDocument/2006/relationships/slideLayout" Target="../slideLayouts/slideLayout471.xml"/><Relationship Id="rId53" Type="http://schemas.openxmlformats.org/officeDocument/2006/relationships/slideLayout" Target="../slideLayouts/slideLayout479.xml"/><Relationship Id="rId58" Type="http://schemas.openxmlformats.org/officeDocument/2006/relationships/slideLayout" Target="../slideLayouts/slideLayout484.xml"/><Relationship Id="rId66" Type="http://schemas.openxmlformats.org/officeDocument/2006/relationships/slideLayout" Target="../slideLayouts/slideLayout492.xml"/><Relationship Id="rId74" Type="http://schemas.openxmlformats.org/officeDocument/2006/relationships/slideLayout" Target="../slideLayouts/slideLayout500.xml"/><Relationship Id="rId79" Type="http://schemas.openxmlformats.org/officeDocument/2006/relationships/slideLayout" Target="../slideLayouts/slideLayout505.xml"/><Relationship Id="rId87" Type="http://schemas.openxmlformats.org/officeDocument/2006/relationships/theme" Target="../theme/theme3.xml"/><Relationship Id="rId5" Type="http://schemas.openxmlformats.org/officeDocument/2006/relationships/slideLayout" Target="../slideLayouts/slideLayout431.xml"/><Relationship Id="rId61" Type="http://schemas.openxmlformats.org/officeDocument/2006/relationships/slideLayout" Target="../slideLayouts/slideLayout487.xml"/><Relationship Id="rId82" Type="http://schemas.openxmlformats.org/officeDocument/2006/relationships/slideLayout" Target="../slideLayouts/slideLayout508.xml"/><Relationship Id="rId19" Type="http://schemas.openxmlformats.org/officeDocument/2006/relationships/slideLayout" Target="../slideLayouts/slideLayout445.xml"/><Relationship Id="rId4" Type="http://schemas.openxmlformats.org/officeDocument/2006/relationships/slideLayout" Target="../slideLayouts/slideLayout430.xml"/><Relationship Id="rId9" Type="http://schemas.openxmlformats.org/officeDocument/2006/relationships/slideLayout" Target="../slideLayouts/slideLayout435.xml"/><Relationship Id="rId14" Type="http://schemas.openxmlformats.org/officeDocument/2006/relationships/slideLayout" Target="../slideLayouts/slideLayout440.xml"/><Relationship Id="rId22" Type="http://schemas.openxmlformats.org/officeDocument/2006/relationships/slideLayout" Target="../slideLayouts/slideLayout448.xml"/><Relationship Id="rId27" Type="http://schemas.openxmlformats.org/officeDocument/2006/relationships/slideLayout" Target="../slideLayouts/slideLayout453.xml"/><Relationship Id="rId30" Type="http://schemas.openxmlformats.org/officeDocument/2006/relationships/slideLayout" Target="../slideLayouts/slideLayout456.xml"/><Relationship Id="rId35" Type="http://schemas.openxmlformats.org/officeDocument/2006/relationships/slideLayout" Target="../slideLayouts/slideLayout461.xml"/><Relationship Id="rId43" Type="http://schemas.openxmlformats.org/officeDocument/2006/relationships/slideLayout" Target="../slideLayouts/slideLayout469.xml"/><Relationship Id="rId48" Type="http://schemas.openxmlformats.org/officeDocument/2006/relationships/slideLayout" Target="../slideLayouts/slideLayout474.xml"/><Relationship Id="rId56" Type="http://schemas.openxmlformats.org/officeDocument/2006/relationships/slideLayout" Target="../slideLayouts/slideLayout482.xml"/><Relationship Id="rId64" Type="http://schemas.openxmlformats.org/officeDocument/2006/relationships/slideLayout" Target="../slideLayouts/slideLayout490.xml"/><Relationship Id="rId69" Type="http://schemas.openxmlformats.org/officeDocument/2006/relationships/slideLayout" Target="../slideLayouts/slideLayout495.xml"/><Relationship Id="rId77" Type="http://schemas.openxmlformats.org/officeDocument/2006/relationships/slideLayout" Target="../slideLayouts/slideLayout503.xml"/><Relationship Id="rId8" Type="http://schemas.openxmlformats.org/officeDocument/2006/relationships/slideLayout" Target="../slideLayouts/slideLayout434.xml"/><Relationship Id="rId51" Type="http://schemas.openxmlformats.org/officeDocument/2006/relationships/slideLayout" Target="../slideLayouts/slideLayout477.xml"/><Relationship Id="rId72" Type="http://schemas.openxmlformats.org/officeDocument/2006/relationships/slideLayout" Target="../slideLayouts/slideLayout498.xml"/><Relationship Id="rId80" Type="http://schemas.openxmlformats.org/officeDocument/2006/relationships/slideLayout" Target="../slideLayouts/slideLayout506.xml"/><Relationship Id="rId85" Type="http://schemas.openxmlformats.org/officeDocument/2006/relationships/slideLayout" Target="../slideLayouts/slideLayout511.xml"/><Relationship Id="rId3" Type="http://schemas.openxmlformats.org/officeDocument/2006/relationships/slideLayout" Target="../slideLayouts/slideLayout429.xml"/><Relationship Id="rId12" Type="http://schemas.openxmlformats.org/officeDocument/2006/relationships/slideLayout" Target="../slideLayouts/slideLayout438.xml"/><Relationship Id="rId17" Type="http://schemas.openxmlformats.org/officeDocument/2006/relationships/slideLayout" Target="../slideLayouts/slideLayout443.xml"/><Relationship Id="rId25" Type="http://schemas.openxmlformats.org/officeDocument/2006/relationships/slideLayout" Target="../slideLayouts/slideLayout451.xml"/><Relationship Id="rId33" Type="http://schemas.openxmlformats.org/officeDocument/2006/relationships/slideLayout" Target="../slideLayouts/slideLayout459.xml"/><Relationship Id="rId38" Type="http://schemas.openxmlformats.org/officeDocument/2006/relationships/slideLayout" Target="../slideLayouts/slideLayout464.xml"/><Relationship Id="rId46" Type="http://schemas.openxmlformats.org/officeDocument/2006/relationships/slideLayout" Target="../slideLayouts/slideLayout472.xml"/><Relationship Id="rId59" Type="http://schemas.openxmlformats.org/officeDocument/2006/relationships/slideLayout" Target="../slideLayouts/slideLayout485.xml"/><Relationship Id="rId67" Type="http://schemas.openxmlformats.org/officeDocument/2006/relationships/slideLayout" Target="../slideLayouts/slideLayout493.xml"/><Relationship Id="rId20" Type="http://schemas.openxmlformats.org/officeDocument/2006/relationships/slideLayout" Target="../slideLayouts/slideLayout446.xml"/><Relationship Id="rId41" Type="http://schemas.openxmlformats.org/officeDocument/2006/relationships/slideLayout" Target="../slideLayouts/slideLayout467.xml"/><Relationship Id="rId54" Type="http://schemas.openxmlformats.org/officeDocument/2006/relationships/slideLayout" Target="../slideLayouts/slideLayout480.xml"/><Relationship Id="rId62" Type="http://schemas.openxmlformats.org/officeDocument/2006/relationships/slideLayout" Target="../slideLayouts/slideLayout488.xml"/><Relationship Id="rId70" Type="http://schemas.openxmlformats.org/officeDocument/2006/relationships/slideLayout" Target="../slideLayouts/slideLayout496.xml"/><Relationship Id="rId75" Type="http://schemas.openxmlformats.org/officeDocument/2006/relationships/slideLayout" Target="../slideLayouts/slideLayout501.xml"/><Relationship Id="rId83" Type="http://schemas.openxmlformats.org/officeDocument/2006/relationships/slideLayout" Target="../slideLayouts/slideLayout509.xml"/><Relationship Id="rId1" Type="http://schemas.openxmlformats.org/officeDocument/2006/relationships/slideLayout" Target="../slideLayouts/slideLayout427.xml"/><Relationship Id="rId6" Type="http://schemas.openxmlformats.org/officeDocument/2006/relationships/slideLayout" Target="../slideLayouts/slideLayout432.xml"/><Relationship Id="rId15" Type="http://schemas.openxmlformats.org/officeDocument/2006/relationships/slideLayout" Target="../slideLayouts/slideLayout441.xml"/><Relationship Id="rId23" Type="http://schemas.openxmlformats.org/officeDocument/2006/relationships/slideLayout" Target="../slideLayouts/slideLayout449.xml"/><Relationship Id="rId28" Type="http://schemas.openxmlformats.org/officeDocument/2006/relationships/slideLayout" Target="../slideLayouts/slideLayout454.xml"/><Relationship Id="rId36" Type="http://schemas.openxmlformats.org/officeDocument/2006/relationships/slideLayout" Target="../slideLayouts/slideLayout462.xml"/><Relationship Id="rId49" Type="http://schemas.openxmlformats.org/officeDocument/2006/relationships/slideLayout" Target="../slideLayouts/slideLayout475.xml"/><Relationship Id="rId57" Type="http://schemas.openxmlformats.org/officeDocument/2006/relationships/slideLayout" Target="../slideLayouts/slideLayout483.xml"/><Relationship Id="rId10" Type="http://schemas.openxmlformats.org/officeDocument/2006/relationships/slideLayout" Target="../slideLayouts/slideLayout436.xml"/><Relationship Id="rId31" Type="http://schemas.openxmlformats.org/officeDocument/2006/relationships/slideLayout" Target="../slideLayouts/slideLayout457.xml"/><Relationship Id="rId44" Type="http://schemas.openxmlformats.org/officeDocument/2006/relationships/slideLayout" Target="../slideLayouts/slideLayout470.xml"/><Relationship Id="rId52" Type="http://schemas.openxmlformats.org/officeDocument/2006/relationships/slideLayout" Target="../slideLayouts/slideLayout478.xml"/><Relationship Id="rId60" Type="http://schemas.openxmlformats.org/officeDocument/2006/relationships/slideLayout" Target="../slideLayouts/slideLayout486.xml"/><Relationship Id="rId65" Type="http://schemas.openxmlformats.org/officeDocument/2006/relationships/slideLayout" Target="../slideLayouts/slideLayout491.xml"/><Relationship Id="rId73" Type="http://schemas.openxmlformats.org/officeDocument/2006/relationships/slideLayout" Target="../slideLayouts/slideLayout499.xml"/><Relationship Id="rId78" Type="http://schemas.openxmlformats.org/officeDocument/2006/relationships/slideLayout" Target="../slideLayouts/slideLayout504.xml"/><Relationship Id="rId81" Type="http://schemas.openxmlformats.org/officeDocument/2006/relationships/slideLayout" Target="../slideLayouts/slideLayout507.xml"/><Relationship Id="rId86" Type="http://schemas.openxmlformats.org/officeDocument/2006/relationships/slideLayout" Target="../slideLayouts/slideLayout512.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629.xml"/><Relationship Id="rId21" Type="http://schemas.openxmlformats.org/officeDocument/2006/relationships/slideLayout" Target="../slideLayouts/slideLayout533.xml"/><Relationship Id="rId42" Type="http://schemas.openxmlformats.org/officeDocument/2006/relationships/slideLayout" Target="../slideLayouts/slideLayout554.xml"/><Relationship Id="rId63" Type="http://schemas.openxmlformats.org/officeDocument/2006/relationships/slideLayout" Target="../slideLayouts/slideLayout575.xml"/><Relationship Id="rId84" Type="http://schemas.openxmlformats.org/officeDocument/2006/relationships/slideLayout" Target="../slideLayouts/slideLayout596.xml"/><Relationship Id="rId138" Type="http://schemas.openxmlformats.org/officeDocument/2006/relationships/slideLayout" Target="../slideLayouts/slideLayout650.xml"/><Relationship Id="rId159" Type="http://schemas.openxmlformats.org/officeDocument/2006/relationships/slideLayout" Target="../slideLayouts/slideLayout671.xml"/><Relationship Id="rId170" Type="http://schemas.openxmlformats.org/officeDocument/2006/relationships/slideLayout" Target="../slideLayouts/slideLayout682.xml"/><Relationship Id="rId191" Type="http://schemas.openxmlformats.org/officeDocument/2006/relationships/slideLayout" Target="../slideLayouts/slideLayout703.xml"/><Relationship Id="rId205" Type="http://schemas.openxmlformats.org/officeDocument/2006/relationships/slideLayout" Target="../slideLayouts/slideLayout717.xml"/><Relationship Id="rId107" Type="http://schemas.openxmlformats.org/officeDocument/2006/relationships/slideLayout" Target="../slideLayouts/slideLayout619.xml"/><Relationship Id="rId11" Type="http://schemas.openxmlformats.org/officeDocument/2006/relationships/slideLayout" Target="../slideLayouts/slideLayout523.xml"/><Relationship Id="rId32" Type="http://schemas.openxmlformats.org/officeDocument/2006/relationships/slideLayout" Target="../slideLayouts/slideLayout544.xml"/><Relationship Id="rId37" Type="http://schemas.openxmlformats.org/officeDocument/2006/relationships/slideLayout" Target="../slideLayouts/slideLayout549.xml"/><Relationship Id="rId53" Type="http://schemas.openxmlformats.org/officeDocument/2006/relationships/slideLayout" Target="../slideLayouts/slideLayout565.xml"/><Relationship Id="rId58" Type="http://schemas.openxmlformats.org/officeDocument/2006/relationships/slideLayout" Target="../slideLayouts/slideLayout570.xml"/><Relationship Id="rId74" Type="http://schemas.openxmlformats.org/officeDocument/2006/relationships/slideLayout" Target="../slideLayouts/slideLayout586.xml"/><Relationship Id="rId79" Type="http://schemas.openxmlformats.org/officeDocument/2006/relationships/slideLayout" Target="../slideLayouts/slideLayout591.xml"/><Relationship Id="rId102" Type="http://schemas.openxmlformats.org/officeDocument/2006/relationships/slideLayout" Target="../slideLayouts/slideLayout614.xml"/><Relationship Id="rId123" Type="http://schemas.openxmlformats.org/officeDocument/2006/relationships/slideLayout" Target="../slideLayouts/slideLayout635.xml"/><Relationship Id="rId128" Type="http://schemas.openxmlformats.org/officeDocument/2006/relationships/slideLayout" Target="../slideLayouts/slideLayout640.xml"/><Relationship Id="rId144" Type="http://schemas.openxmlformats.org/officeDocument/2006/relationships/slideLayout" Target="../slideLayouts/slideLayout656.xml"/><Relationship Id="rId149" Type="http://schemas.openxmlformats.org/officeDocument/2006/relationships/slideLayout" Target="../slideLayouts/slideLayout661.xml"/><Relationship Id="rId5" Type="http://schemas.openxmlformats.org/officeDocument/2006/relationships/slideLayout" Target="../slideLayouts/slideLayout517.xml"/><Relationship Id="rId90" Type="http://schemas.openxmlformats.org/officeDocument/2006/relationships/slideLayout" Target="../slideLayouts/slideLayout602.xml"/><Relationship Id="rId95" Type="http://schemas.openxmlformats.org/officeDocument/2006/relationships/slideLayout" Target="../slideLayouts/slideLayout607.xml"/><Relationship Id="rId160" Type="http://schemas.openxmlformats.org/officeDocument/2006/relationships/slideLayout" Target="../slideLayouts/slideLayout672.xml"/><Relationship Id="rId165" Type="http://schemas.openxmlformats.org/officeDocument/2006/relationships/slideLayout" Target="../slideLayouts/slideLayout677.xml"/><Relationship Id="rId181" Type="http://schemas.openxmlformats.org/officeDocument/2006/relationships/slideLayout" Target="../slideLayouts/slideLayout693.xml"/><Relationship Id="rId186" Type="http://schemas.openxmlformats.org/officeDocument/2006/relationships/slideLayout" Target="../slideLayouts/slideLayout698.xml"/><Relationship Id="rId216" Type="http://schemas.openxmlformats.org/officeDocument/2006/relationships/theme" Target="../theme/theme4.xml"/><Relationship Id="rId211" Type="http://schemas.openxmlformats.org/officeDocument/2006/relationships/slideLayout" Target="../slideLayouts/slideLayout723.xml"/><Relationship Id="rId22" Type="http://schemas.openxmlformats.org/officeDocument/2006/relationships/slideLayout" Target="../slideLayouts/slideLayout534.xml"/><Relationship Id="rId27" Type="http://schemas.openxmlformats.org/officeDocument/2006/relationships/slideLayout" Target="../slideLayouts/slideLayout539.xml"/><Relationship Id="rId43" Type="http://schemas.openxmlformats.org/officeDocument/2006/relationships/slideLayout" Target="../slideLayouts/slideLayout555.xml"/><Relationship Id="rId48" Type="http://schemas.openxmlformats.org/officeDocument/2006/relationships/slideLayout" Target="../slideLayouts/slideLayout560.xml"/><Relationship Id="rId64" Type="http://schemas.openxmlformats.org/officeDocument/2006/relationships/slideLayout" Target="../slideLayouts/slideLayout576.xml"/><Relationship Id="rId69" Type="http://schemas.openxmlformats.org/officeDocument/2006/relationships/slideLayout" Target="../slideLayouts/slideLayout581.xml"/><Relationship Id="rId113" Type="http://schemas.openxmlformats.org/officeDocument/2006/relationships/slideLayout" Target="../slideLayouts/slideLayout625.xml"/><Relationship Id="rId118" Type="http://schemas.openxmlformats.org/officeDocument/2006/relationships/slideLayout" Target="../slideLayouts/slideLayout630.xml"/><Relationship Id="rId134" Type="http://schemas.openxmlformats.org/officeDocument/2006/relationships/slideLayout" Target="../slideLayouts/slideLayout646.xml"/><Relationship Id="rId139" Type="http://schemas.openxmlformats.org/officeDocument/2006/relationships/slideLayout" Target="../slideLayouts/slideLayout651.xml"/><Relationship Id="rId80" Type="http://schemas.openxmlformats.org/officeDocument/2006/relationships/slideLayout" Target="../slideLayouts/slideLayout592.xml"/><Relationship Id="rId85" Type="http://schemas.openxmlformats.org/officeDocument/2006/relationships/slideLayout" Target="../slideLayouts/slideLayout597.xml"/><Relationship Id="rId150" Type="http://schemas.openxmlformats.org/officeDocument/2006/relationships/slideLayout" Target="../slideLayouts/slideLayout662.xml"/><Relationship Id="rId155" Type="http://schemas.openxmlformats.org/officeDocument/2006/relationships/slideLayout" Target="../slideLayouts/slideLayout667.xml"/><Relationship Id="rId171" Type="http://schemas.openxmlformats.org/officeDocument/2006/relationships/slideLayout" Target="../slideLayouts/slideLayout683.xml"/><Relationship Id="rId176" Type="http://schemas.openxmlformats.org/officeDocument/2006/relationships/slideLayout" Target="../slideLayouts/slideLayout688.xml"/><Relationship Id="rId192" Type="http://schemas.openxmlformats.org/officeDocument/2006/relationships/slideLayout" Target="../slideLayouts/slideLayout704.xml"/><Relationship Id="rId197" Type="http://schemas.openxmlformats.org/officeDocument/2006/relationships/slideLayout" Target="../slideLayouts/slideLayout709.xml"/><Relationship Id="rId206" Type="http://schemas.openxmlformats.org/officeDocument/2006/relationships/slideLayout" Target="../slideLayouts/slideLayout718.xml"/><Relationship Id="rId201" Type="http://schemas.openxmlformats.org/officeDocument/2006/relationships/slideLayout" Target="../slideLayouts/slideLayout713.xml"/><Relationship Id="rId12" Type="http://schemas.openxmlformats.org/officeDocument/2006/relationships/slideLayout" Target="../slideLayouts/slideLayout524.xml"/><Relationship Id="rId17" Type="http://schemas.openxmlformats.org/officeDocument/2006/relationships/slideLayout" Target="../slideLayouts/slideLayout529.xml"/><Relationship Id="rId33" Type="http://schemas.openxmlformats.org/officeDocument/2006/relationships/slideLayout" Target="../slideLayouts/slideLayout545.xml"/><Relationship Id="rId38" Type="http://schemas.openxmlformats.org/officeDocument/2006/relationships/slideLayout" Target="../slideLayouts/slideLayout550.xml"/><Relationship Id="rId59" Type="http://schemas.openxmlformats.org/officeDocument/2006/relationships/slideLayout" Target="../slideLayouts/slideLayout571.xml"/><Relationship Id="rId103" Type="http://schemas.openxmlformats.org/officeDocument/2006/relationships/slideLayout" Target="../slideLayouts/slideLayout615.xml"/><Relationship Id="rId108" Type="http://schemas.openxmlformats.org/officeDocument/2006/relationships/slideLayout" Target="../slideLayouts/slideLayout620.xml"/><Relationship Id="rId124" Type="http://schemas.openxmlformats.org/officeDocument/2006/relationships/slideLayout" Target="../slideLayouts/slideLayout636.xml"/><Relationship Id="rId129" Type="http://schemas.openxmlformats.org/officeDocument/2006/relationships/slideLayout" Target="../slideLayouts/slideLayout641.xml"/><Relationship Id="rId54" Type="http://schemas.openxmlformats.org/officeDocument/2006/relationships/slideLayout" Target="../slideLayouts/slideLayout566.xml"/><Relationship Id="rId70" Type="http://schemas.openxmlformats.org/officeDocument/2006/relationships/slideLayout" Target="../slideLayouts/slideLayout582.xml"/><Relationship Id="rId75" Type="http://schemas.openxmlformats.org/officeDocument/2006/relationships/slideLayout" Target="../slideLayouts/slideLayout587.xml"/><Relationship Id="rId91" Type="http://schemas.openxmlformats.org/officeDocument/2006/relationships/slideLayout" Target="../slideLayouts/slideLayout603.xml"/><Relationship Id="rId96" Type="http://schemas.openxmlformats.org/officeDocument/2006/relationships/slideLayout" Target="../slideLayouts/slideLayout608.xml"/><Relationship Id="rId140" Type="http://schemas.openxmlformats.org/officeDocument/2006/relationships/slideLayout" Target="../slideLayouts/slideLayout652.xml"/><Relationship Id="rId145" Type="http://schemas.openxmlformats.org/officeDocument/2006/relationships/slideLayout" Target="../slideLayouts/slideLayout657.xml"/><Relationship Id="rId161" Type="http://schemas.openxmlformats.org/officeDocument/2006/relationships/slideLayout" Target="../slideLayouts/slideLayout673.xml"/><Relationship Id="rId166" Type="http://schemas.openxmlformats.org/officeDocument/2006/relationships/slideLayout" Target="../slideLayouts/slideLayout678.xml"/><Relationship Id="rId182" Type="http://schemas.openxmlformats.org/officeDocument/2006/relationships/slideLayout" Target="../slideLayouts/slideLayout694.xml"/><Relationship Id="rId187" Type="http://schemas.openxmlformats.org/officeDocument/2006/relationships/slideLayout" Target="../slideLayouts/slideLayout699.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212" Type="http://schemas.openxmlformats.org/officeDocument/2006/relationships/slideLayout" Target="../slideLayouts/slideLayout724.xml"/><Relationship Id="rId23" Type="http://schemas.openxmlformats.org/officeDocument/2006/relationships/slideLayout" Target="../slideLayouts/slideLayout535.xml"/><Relationship Id="rId28" Type="http://schemas.openxmlformats.org/officeDocument/2006/relationships/slideLayout" Target="../slideLayouts/slideLayout540.xml"/><Relationship Id="rId49" Type="http://schemas.openxmlformats.org/officeDocument/2006/relationships/slideLayout" Target="../slideLayouts/slideLayout561.xml"/><Relationship Id="rId114" Type="http://schemas.openxmlformats.org/officeDocument/2006/relationships/slideLayout" Target="../slideLayouts/slideLayout626.xml"/><Relationship Id="rId119" Type="http://schemas.openxmlformats.org/officeDocument/2006/relationships/slideLayout" Target="../slideLayouts/slideLayout631.xml"/><Relationship Id="rId44" Type="http://schemas.openxmlformats.org/officeDocument/2006/relationships/slideLayout" Target="../slideLayouts/slideLayout556.xml"/><Relationship Id="rId60" Type="http://schemas.openxmlformats.org/officeDocument/2006/relationships/slideLayout" Target="../slideLayouts/slideLayout572.xml"/><Relationship Id="rId65" Type="http://schemas.openxmlformats.org/officeDocument/2006/relationships/slideLayout" Target="../slideLayouts/slideLayout577.xml"/><Relationship Id="rId81" Type="http://schemas.openxmlformats.org/officeDocument/2006/relationships/slideLayout" Target="../slideLayouts/slideLayout593.xml"/><Relationship Id="rId86" Type="http://schemas.openxmlformats.org/officeDocument/2006/relationships/slideLayout" Target="../slideLayouts/slideLayout598.xml"/><Relationship Id="rId130" Type="http://schemas.openxmlformats.org/officeDocument/2006/relationships/slideLayout" Target="../slideLayouts/slideLayout642.xml"/><Relationship Id="rId135" Type="http://schemas.openxmlformats.org/officeDocument/2006/relationships/slideLayout" Target="../slideLayouts/slideLayout647.xml"/><Relationship Id="rId151" Type="http://schemas.openxmlformats.org/officeDocument/2006/relationships/slideLayout" Target="../slideLayouts/slideLayout663.xml"/><Relationship Id="rId156" Type="http://schemas.openxmlformats.org/officeDocument/2006/relationships/slideLayout" Target="../slideLayouts/slideLayout668.xml"/><Relationship Id="rId177" Type="http://schemas.openxmlformats.org/officeDocument/2006/relationships/slideLayout" Target="../slideLayouts/slideLayout689.xml"/><Relationship Id="rId198" Type="http://schemas.openxmlformats.org/officeDocument/2006/relationships/slideLayout" Target="../slideLayouts/slideLayout710.xml"/><Relationship Id="rId172" Type="http://schemas.openxmlformats.org/officeDocument/2006/relationships/slideLayout" Target="../slideLayouts/slideLayout684.xml"/><Relationship Id="rId193" Type="http://schemas.openxmlformats.org/officeDocument/2006/relationships/slideLayout" Target="../slideLayouts/slideLayout705.xml"/><Relationship Id="rId202" Type="http://schemas.openxmlformats.org/officeDocument/2006/relationships/slideLayout" Target="../slideLayouts/slideLayout714.xml"/><Relationship Id="rId207" Type="http://schemas.openxmlformats.org/officeDocument/2006/relationships/slideLayout" Target="../slideLayouts/slideLayout719.xml"/><Relationship Id="rId13" Type="http://schemas.openxmlformats.org/officeDocument/2006/relationships/slideLayout" Target="../slideLayouts/slideLayout525.xml"/><Relationship Id="rId18" Type="http://schemas.openxmlformats.org/officeDocument/2006/relationships/slideLayout" Target="../slideLayouts/slideLayout530.xml"/><Relationship Id="rId39" Type="http://schemas.openxmlformats.org/officeDocument/2006/relationships/slideLayout" Target="../slideLayouts/slideLayout551.xml"/><Relationship Id="rId109" Type="http://schemas.openxmlformats.org/officeDocument/2006/relationships/slideLayout" Target="../slideLayouts/slideLayout621.xml"/><Relationship Id="rId34" Type="http://schemas.openxmlformats.org/officeDocument/2006/relationships/slideLayout" Target="../slideLayouts/slideLayout546.xml"/><Relationship Id="rId50" Type="http://schemas.openxmlformats.org/officeDocument/2006/relationships/slideLayout" Target="../slideLayouts/slideLayout562.xml"/><Relationship Id="rId55" Type="http://schemas.openxmlformats.org/officeDocument/2006/relationships/slideLayout" Target="../slideLayouts/slideLayout567.xml"/><Relationship Id="rId76" Type="http://schemas.openxmlformats.org/officeDocument/2006/relationships/slideLayout" Target="../slideLayouts/slideLayout588.xml"/><Relationship Id="rId97" Type="http://schemas.openxmlformats.org/officeDocument/2006/relationships/slideLayout" Target="../slideLayouts/slideLayout609.xml"/><Relationship Id="rId104" Type="http://schemas.openxmlformats.org/officeDocument/2006/relationships/slideLayout" Target="../slideLayouts/slideLayout616.xml"/><Relationship Id="rId120" Type="http://schemas.openxmlformats.org/officeDocument/2006/relationships/slideLayout" Target="../slideLayouts/slideLayout632.xml"/><Relationship Id="rId125" Type="http://schemas.openxmlformats.org/officeDocument/2006/relationships/slideLayout" Target="../slideLayouts/slideLayout637.xml"/><Relationship Id="rId141" Type="http://schemas.openxmlformats.org/officeDocument/2006/relationships/slideLayout" Target="../slideLayouts/slideLayout653.xml"/><Relationship Id="rId146" Type="http://schemas.openxmlformats.org/officeDocument/2006/relationships/slideLayout" Target="../slideLayouts/slideLayout658.xml"/><Relationship Id="rId167" Type="http://schemas.openxmlformats.org/officeDocument/2006/relationships/slideLayout" Target="../slideLayouts/slideLayout679.xml"/><Relationship Id="rId188" Type="http://schemas.openxmlformats.org/officeDocument/2006/relationships/slideLayout" Target="../slideLayouts/slideLayout700.xml"/><Relationship Id="rId7" Type="http://schemas.openxmlformats.org/officeDocument/2006/relationships/slideLayout" Target="../slideLayouts/slideLayout519.xml"/><Relationship Id="rId71" Type="http://schemas.openxmlformats.org/officeDocument/2006/relationships/slideLayout" Target="../slideLayouts/slideLayout583.xml"/><Relationship Id="rId92" Type="http://schemas.openxmlformats.org/officeDocument/2006/relationships/slideLayout" Target="../slideLayouts/slideLayout604.xml"/><Relationship Id="rId162" Type="http://schemas.openxmlformats.org/officeDocument/2006/relationships/slideLayout" Target="../slideLayouts/slideLayout674.xml"/><Relationship Id="rId183" Type="http://schemas.openxmlformats.org/officeDocument/2006/relationships/slideLayout" Target="../slideLayouts/slideLayout695.xml"/><Relationship Id="rId213" Type="http://schemas.openxmlformats.org/officeDocument/2006/relationships/slideLayout" Target="../slideLayouts/slideLayout725.xml"/><Relationship Id="rId2" Type="http://schemas.openxmlformats.org/officeDocument/2006/relationships/slideLayout" Target="../slideLayouts/slideLayout514.xml"/><Relationship Id="rId29" Type="http://schemas.openxmlformats.org/officeDocument/2006/relationships/slideLayout" Target="../slideLayouts/slideLayout541.xml"/><Relationship Id="rId24" Type="http://schemas.openxmlformats.org/officeDocument/2006/relationships/slideLayout" Target="../slideLayouts/slideLayout536.xml"/><Relationship Id="rId40" Type="http://schemas.openxmlformats.org/officeDocument/2006/relationships/slideLayout" Target="../slideLayouts/slideLayout552.xml"/><Relationship Id="rId45" Type="http://schemas.openxmlformats.org/officeDocument/2006/relationships/slideLayout" Target="../slideLayouts/slideLayout557.xml"/><Relationship Id="rId66" Type="http://schemas.openxmlformats.org/officeDocument/2006/relationships/slideLayout" Target="../slideLayouts/slideLayout578.xml"/><Relationship Id="rId87" Type="http://schemas.openxmlformats.org/officeDocument/2006/relationships/slideLayout" Target="../slideLayouts/slideLayout599.xml"/><Relationship Id="rId110" Type="http://schemas.openxmlformats.org/officeDocument/2006/relationships/slideLayout" Target="../slideLayouts/slideLayout622.xml"/><Relationship Id="rId115" Type="http://schemas.openxmlformats.org/officeDocument/2006/relationships/slideLayout" Target="../slideLayouts/slideLayout627.xml"/><Relationship Id="rId131" Type="http://schemas.openxmlformats.org/officeDocument/2006/relationships/slideLayout" Target="../slideLayouts/slideLayout643.xml"/><Relationship Id="rId136" Type="http://schemas.openxmlformats.org/officeDocument/2006/relationships/slideLayout" Target="../slideLayouts/slideLayout648.xml"/><Relationship Id="rId157" Type="http://schemas.openxmlformats.org/officeDocument/2006/relationships/slideLayout" Target="../slideLayouts/slideLayout669.xml"/><Relationship Id="rId178" Type="http://schemas.openxmlformats.org/officeDocument/2006/relationships/slideLayout" Target="../slideLayouts/slideLayout690.xml"/><Relationship Id="rId61" Type="http://schemas.openxmlformats.org/officeDocument/2006/relationships/slideLayout" Target="../slideLayouts/slideLayout573.xml"/><Relationship Id="rId82" Type="http://schemas.openxmlformats.org/officeDocument/2006/relationships/slideLayout" Target="../slideLayouts/slideLayout594.xml"/><Relationship Id="rId152" Type="http://schemas.openxmlformats.org/officeDocument/2006/relationships/slideLayout" Target="../slideLayouts/slideLayout664.xml"/><Relationship Id="rId173" Type="http://schemas.openxmlformats.org/officeDocument/2006/relationships/slideLayout" Target="../slideLayouts/slideLayout685.xml"/><Relationship Id="rId194" Type="http://schemas.openxmlformats.org/officeDocument/2006/relationships/slideLayout" Target="../slideLayouts/slideLayout706.xml"/><Relationship Id="rId199" Type="http://schemas.openxmlformats.org/officeDocument/2006/relationships/slideLayout" Target="../slideLayouts/slideLayout711.xml"/><Relationship Id="rId203" Type="http://schemas.openxmlformats.org/officeDocument/2006/relationships/slideLayout" Target="../slideLayouts/slideLayout715.xml"/><Relationship Id="rId208" Type="http://schemas.openxmlformats.org/officeDocument/2006/relationships/slideLayout" Target="../slideLayouts/slideLayout720.xml"/><Relationship Id="rId19" Type="http://schemas.openxmlformats.org/officeDocument/2006/relationships/slideLayout" Target="../slideLayouts/slideLayout531.xml"/><Relationship Id="rId14" Type="http://schemas.openxmlformats.org/officeDocument/2006/relationships/slideLayout" Target="../slideLayouts/slideLayout526.xml"/><Relationship Id="rId30" Type="http://schemas.openxmlformats.org/officeDocument/2006/relationships/slideLayout" Target="../slideLayouts/slideLayout542.xml"/><Relationship Id="rId35" Type="http://schemas.openxmlformats.org/officeDocument/2006/relationships/slideLayout" Target="../slideLayouts/slideLayout547.xml"/><Relationship Id="rId56" Type="http://schemas.openxmlformats.org/officeDocument/2006/relationships/slideLayout" Target="../slideLayouts/slideLayout568.xml"/><Relationship Id="rId77" Type="http://schemas.openxmlformats.org/officeDocument/2006/relationships/slideLayout" Target="../slideLayouts/slideLayout589.xml"/><Relationship Id="rId100" Type="http://schemas.openxmlformats.org/officeDocument/2006/relationships/slideLayout" Target="../slideLayouts/slideLayout612.xml"/><Relationship Id="rId105" Type="http://schemas.openxmlformats.org/officeDocument/2006/relationships/slideLayout" Target="../slideLayouts/slideLayout617.xml"/><Relationship Id="rId126" Type="http://schemas.openxmlformats.org/officeDocument/2006/relationships/slideLayout" Target="../slideLayouts/slideLayout638.xml"/><Relationship Id="rId147" Type="http://schemas.openxmlformats.org/officeDocument/2006/relationships/slideLayout" Target="../slideLayouts/slideLayout659.xml"/><Relationship Id="rId168" Type="http://schemas.openxmlformats.org/officeDocument/2006/relationships/slideLayout" Target="../slideLayouts/slideLayout680.xml"/><Relationship Id="rId8" Type="http://schemas.openxmlformats.org/officeDocument/2006/relationships/slideLayout" Target="../slideLayouts/slideLayout520.xml"/><Relationship Id="rId51" Type="http://schemas.openxmlformats.org/officeDocument/2006/relationships/slideLayout" Target="../slideLayouts/slideLayout563.xml"/><Relationship Id="rId72" Type="http://schemas.openxmlformats.org/officeDocument/2006/relationships/slideLayout" Target="../slideLayouts/slideLayout584.xml"/><Relationship Id="rId93" Type="http://schemas.openxmlformats.org/officeDocument/2006/relationships/slideLayout" Target="../slideLayouts/slideLayout605.xml"/><Relationship Id="rId98" Type="http://schemas.openxmlformats.org/officeDocument/2006/relationships/slideLayout" Target="../slideLayouts/slideLayout610.xml"/><Relationship Id="rId121" Type="http://schemas.openxmlformats.org/officeDocument/2006/relationships/slideLayout" Target="../slideLayouts/slideLayout633.xml"/><Relationship Id="rId142" Type="http://schemas.openxmlformats.org/officeDocument/2006/relationships/slideLayout" Target="../slideLayouts/slideLayout654.xml"/><Relationship Id="rId163" Type="http://schemas.openxmlformats.org/officeDocument/2006/relationships/slideLayout" Target="../slideLayouts/slideLayout675.xml"/><Relationship Id="rId184" Type="http://schemas.openxmlformats.org/officeDocument/2006/relationships/slideLayout" Target="../slideLayouts/slideLayout696.xml"/><Relationship Id="rId189" Type="http://schemas.openxmlformats.org/officeDocument/2006/relationships/slideLayout" Target="../slideLayouts/slideLayout701.xml"/><Relationship Id="rId3" Type="http://schemas.openxmlformats.org/officeDocument/2006/relationships/slideLayout" Target="../slideLayouts/slideLayout515.xml"/><Relationship Id="rId214" Type="http://schemas.openxmlformats.org/officeDocument/2006/relationships/slideLayout" Target="../slideLayouts/slideLayout726.xml"/><Relationship Id="rId25" Type="http://schemas.openxmlformats.org/officeDocument/2006/relationships/slideLayout" Target="../slideLayouts/slideLayout537.xml"/><Relationship Id="rId46" Type="http://schemas.openxmlformats.org/officeDocument/2006/relationships/slideLayout" Target="../slideLayouts/slideLayout558.xml"/><Relationship Id="rId67" Type="http://schemas.openxmlformats.org/officeDocument/2006/relationships/slideLayout" Target="../slideLayouts/slideLayout579.xml"/><Relationship Id="rId116" Type="http://schemas.openxmlformats.org/officeDocument/2006/relationships/slideLayout" Target="../slideLayouts/slideLayout628.xml"/><Relationship Id="rId137" Type="http://schemas.openxmlformats.org/officeDocument/2006/relationships/slideLayout" Target="../slideLayouts/slideLayout649.xml"/><Relationship Id="rId158" Type="http://schemas.openxmlformats.org/officeDocument/2006/relationships/slideLayout" Target="../slideLayouts/slideLayout670.xml"/><Relationship Id="rId20" Type="http://schemas.openxmlformats.org/officeDocument/2006/relationships/slideLayout" Target="../slideLayouts/slideLayout532.xml"/><Relationship Id="rId41" Type="http://schemas.openxmlformats.org/officeDocument/2006/relationships/slideLayout" Target="../slideLayouts/slideLayout553.xml"/><Relationship Id="rId62" Type="http://schemas.openxmlformats.org/officeDocument/2006/relationships/slideLayout" Target="../slideLayouts/slideLayout574.xml"/><Relationship Id="rId83" Type="http://schemas.openxmlformats.org/officeDocument/2006/relationships/slideLayout" Target="../slideLayouts/slideLayout595.xml"/><Relationship Id="rId88" Type="http://schemas.openxmlformats.org/officeDocument/2006/relationships/slideLayout" Target="../slideLayouts/slideLayout600.xml"/><Relationship Id="rId111" Type="http://schemas.openxmlformats.org/officeDocument/2006/relationships/slideLayout" Target="../slideLayouts/slideLayout623.xml"/><Relationship Id="rId132" Type="http://schemas.openxmlformats.org/officeDocument/2006/relationships/slideLayout" Target="../slideLayouts/slideLayout644.xml"/><Relationship Id="rId153" Type="http://schemas.openxmlformats.org/officeDocument/2006/relationships/slideLayout" Target="../slideLayouts/slideLayout665.xml"/><Relationship Id="rId174" Type="http://schemas.openxmlformats.org/officeDocument/2006/relationships/slideLayout" Target="../slideLayouts/slideLayout686.xml"/><Relationship Id="rId179" Type="http://schemas.openxmlformats.org/officeDocument/2006/relationships/slideLayout" Target="../slideLayouts/slideLayout691.xml"/><Relationship Id="rId195" Type="http://schemas.openxmlformats.org/officeDocument/2006/relationships/slideLayout" Target="../slideLayouts/slideLayout707.xml"/><Relationship Id="rId209" Type="http://schemas.openxmlformats.org/officeDocument/2006/relationships/slideLayout" Target="../slideLayouts/slideLayout721.xml"/><Relationship Id="rId190" Type="http://schemas.openxmlformats.org/officeDocument/2006/relationships/slideLayout" Target="../slideLayouts/slideLayout702.xml"/><Relationship Id="rId204" Type="http://schemas.openxmlformats.org/officeDocument/2006/relationships/slideLayout" Target="../slideLayouts/slideLayout716.xml"/><Relationship Id="rId15" Type="http://schemas.openxmlformats.org/officeDocument/2006/relationships/slideLayout" Target="../slideLayouts/slideLayout527.xml"/><Relationship Id="rId36" Type="http://schemas.openxmlformats.org/officeDocument/2006/relationships/slideLayout" Target="../slideLayouts/slideLayout548.xml"/><Relationship Id="rId57" Type="http://schemas.openxmlformats.org/officeDocument/2006/relationships/slideLayout" Target="../slideLayouts/slideLayout569.xml"/><Relationship Id="rId106" Type="http://schemas.openxmlformats.org/officeDocument/2006/relationships/slideLayout" Target="../slideLayouts/slideLayout618.xml"/><Relationship Id="rId127" Type="http://schemas.openxmlformats.org/officeDocument/2006/relationships/slideLayout" Target="../slideLayouts/slideLayout639.xml"/><Relationship Id="rId10" Type="http://schemas.openxmlformats.org/officeDocument/2006/relationships/slideLayout" Target="../slideLayouts/slideLayout522.xml"/><Relationship Id="rId31" Type="http://schemas.openxmlformats.org/officeDocument/2006/relationships/slideLayout" Target="../slideLayouts/slideLayout543.xml"/><Relationship Id="rId52" Type="http://schemas.openxmlformats.org/officeDocument/2006/relationships/slideLayout" Target="../slideLayouts/slideLayout564.xml"/><Relationship Id="rId73" Type="http://schemas.openxmlformats.org/officeDocument/2006/relationships/slideLayout" Target="../slideLayouts/slideLayout585.xml"/><Relationship Id="rId78" Type="http://schemas.openxmlformats.org/officeDocument/2006/relationships/slideLayout" Target="../slideLayouts/slideLayout590.xml"/><Relationship Id="rId94" Type="http://schemas.openxmlformats.org/officeDocument/2006/relationships/slideLayout" Target="../slideLayouts/slideLayout606.xml"/><Relationship Id="rId99" Type="http://schemas.openxmlformats.org/officeDocument/2006/relationships/slideLayout" Target="../slideLayouts/slideLayout611.xml"/><Relationship Id="rId101" Type="http://schemas.openxmlformats.org/officeDocument/2006/relationships/slideLayout" Target="../slideLayouts/slideLayout613.xml"/><Relationship Id="rId122" Type="http://schemas.openxmlformats.org/officeDocument/2006/relationships/slideLayout" Target="../slideLayouts/slideLayout634.xml"/><Relationship Id="rId143" Type="http://schemas.openxmlformats.org/officeDocument/2006/relationships/slideLayout" Target="../slideLayouts/slideLayout655.xml"/><Relationship Id="rId148" Type="http://schemas.openxmlformats.org/officeDocument/2006/relationships/slideLayout" Target="../slideLayouts/slideLayout660.xml"/><Relationship Id="rId164" Type="http://schemas.openxmlformats.org/officeDocument/2006/relationships/slideLayout" Target="../slideLayouts/slideLayout676.xml"/><Relationship Id="rId169" Type="http://schemas.openxmlformats.org/officeDocument/2006/relationships/slideLayout" Target="../slideLayouts/slideLayout681.xml"/><Relationship Id="rId185" Type="http://schemas.openxmlformats.org/officeDocument/2006/relationships/slideLayout" Target="../slideLayouts/slideLayout697.xml"/><Relationship Id="rId4" Type="http://schemas.openxmlformats.org/officeDocument/2006/relationships/slideLayout" Target="../slideLayouts/slideLayout516.xml"/><Relationship Id="rId9" Type="http://schemas.openxmlformats.org/officeDocument/2006/relationships/slideLayout" Target="../slideLayouts/slideLayout521.xml"/><Relationship Id="rId180" Type="http://schemas.openxmlformats.org/officeDocument/2006/relationships/slideLayout" Target="../slideLayouts/slideLayout692.xml"/><Relationship Id="rId210" Type="http://schemas.openxmlformats.org/officeDocument/2006/relationships/slideLayout" Target="../slideLayouts/slideLayout722.xml"/><Relationship Id="rId215" Type="http://schemas.openxmlformats.org/officeDocument/2006/relationships/slideLayout" Target="../slideLayouts/slideLayout727.xml"/><Relationship Id="rId26" Type="http://schemas.openxmlformats.org/officeDocument/2006/relationships/slideLayout" Target="../slideLayouts/slideLayout538.xml"/><Relationship Id="rId47" Type="http://schemas.openxmlformats.org/officeDocument/2006/relationships/slideLayout" Target="../slideLayouts/slideLayout559.xml"/><Relationship Id="rId68" Type="http://schemas.openxmlformats.org/officeDocument/2006/relationships/slideLayout" Target="../slideLayouts/slideLayout580.xml"/><Relationship Id="rId89" Type="http://schemas.openxmlformats.org/officeDocument/2006/relationships/slideLayout" Target="../slideLayouts/slideLayout601.xml"/><Relationship Id="rId112" Type="http://schemas.openxmlformats.org/officeDocument/2006/relationships/slideLayout" Target="../slideLayouts/slideLayout624.xml"/><Relationship Id="rId133" Type="http://schemas.openxmlformats.org/officeDocument/2006/relationships/slideLayout" Target="../slideLayouts/slideLayout645.xml"/><Relationship Id="rId154" Type="http://schemas.openxmlformats.org/officeDocument/2006/relationships/slideLayout" Target="../slideLayouts/slideLayout666.xml"/><Relationship Id="rId175" Type="http://schemas.openxmlformats.org/officeDocument/2006/relationships/slideLayout" Target="../slideLayouts/slideLayout687.xml"/><Relationship Id="rId196" Type="http://schemas.openxmlformats.org/officeDocument/2006/relationships/slideLayout" Target="../slideLayouts/slideLayout708.xml"/><Relationship Id="rId200" Type="http://schemas.openxmlformats.org/officeDocument/2006/relationships/slideLayout" Target="../slideLayouts/slideLayout712.xml"/><Relationship Id="rId16" Type="http://schemas.openxmlformats.org/officeDocument/2006/relationships/slideLayout" Target="../slideLayouts/slideLayout528.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844.xml"/><Relationship Id="rId21" Type="http://schemas.openxmlformats.org/officeDocument/2006/relationships/slideLayout" Target="../slideLayouts/slideLayout748.xml"/><Relationship Id="rId42" Type="http://schemas.openxmlformats.org/officeDocument/2006/relationships/slideLayout" Target="../slideLayouts/slideLayout769.xml"/><Relationship Id="rId63" Type="http://schemas.openxmlformats.org/officeDocument/2006/relationships/slideLayout" Target="../slideLayouts/slideLayout790.xml"/><Relationship Id="rId84" Type="http://schemas.openxmlformats.org/officeDocument/2006/relationships/slideLayout" Target="../slideLayouts/slideLayout811.xml"/><Relationship Id="rId138" Type="http://schemas.openxmlformats.org/officeDocument/2006/relationships/slideLayout" Target="../slideLayouts/slideLayout865.xml"/><Relationship Id="rId159" Type="http://schemas.openxmlformats.org/officeDocument/2006/relationships/slideLayout" Target="../slideLayouts/slideLayout886.xml"/><Relationship Id="rId170" Type="http://schemas.openxmlformats.org/officeDocument/2006/relationships/slideLayout" Target="../slideLayouts/slideLayout897.xml"/><Relationship Id="rId191" Type="http://schemas.openxmlformats.org/officeDocument/2006/relationships/slideLayout" Target="../slideLayouts/slideLayout918.xml"/><Relationship Id="rId205" Type="http://schemas.openxmlformats.org/officeDocument/2006/relationships/slideLayout" Target="../slideLayouts/slideLayout932.xml"/><Relationship Id="rId107" Type="http://schemas.openxmlformats.org/officeDocument/2006/relationships/slideLayout" Target="../slideLayouts/slideLayout834.xml"/><Relationship Id="rId11" Type="http://schemas.openxmlformats.org/officeDocument/2006/relationships/slideLayout" Target="../slideLayouts/slideLayout738.xml"/><Relationship Id="rId32" Type="http://schemas.openxmlformats.org/officeDocument/2006/relationships/slideLayout" Target="../slideLayouts/slideLayout759.xml"/><Relationship Id="rId37" Type="http://schemas.openxmlformats.org/officeDocument/2006/relationships/slideLayout" Target="../slideLayouts/slideLayout764.xml"/><Relationship Id="rId53" Type="http://schemas.openxmlformats.org/officeDocument/2006/relationships/slideLayout" Target="../slideLayouts/slideLayout780.xml"/><Relationship Id="rId58" Type="http://schemas.openxmlformats.org/officeDocument/2006/relationships/slideLayout" Target="../slideLayouts/slideLayout785.xml"/><Relationship Id="rId74" Type="http://schemas.openxmlformats.org/officeDocument/2006/relationships/slideLayout" Target="../slideLayouts/slideLayout801.xml"/><Relationship Id="rId79" Type="http://schemas.openxmlformats.org/officeDocument/2006/relationships/slideLayout" Target="../slideLayouts/slideLayout806.xml"/><Relationship Id="rId102" Type="http://schemas.openxmlformats.org/officeDocument/2006/relationships/slideLayout" Target="../slideLayouts/slideLayout829.xml"/><Relationship Id="rId123" Type="http://schemas.openxmlformats.org/officeDocument/2006/relationships/slideLayout" Target="../slideLayouts/slideLayout850.xml"/><Relationship Id="rId128" Type="http://schemas.openxmlformats.org/officeDocument/2006/relationships/slideLayout" Target="../slideLayouts/slideLayout855.xml"/><Relationship Id="rId144" Type="http://schemas.openxmlformats.org/officeDocument/2006/relationships/slideLayout" Target="../slideLayouts/slideLayout871.xml"/><Relationship Id="rId149" Type="http://schemas.openxmlformats.org/officeDocument/2006/relationships/slideLayout" Target="../slideLayouts/slideLayout876.xml"/><Relationship Id="rId5" Type="http://schemas.openxmlformats.org/officeDocument/2006/relationships/slideLayout" Target="../slideLayouts/slideLayout732.xml"/><Relationship Id="rId90" Type="http://schemas.openxmlformats.org/officeDocument/2006/relationships/slideLayout" Target="../slideLayouts/slideLayout817.xml"/><Relationship Id="rId95" Type="http://schemas.openxmlformats.org/officeDocument/2006/relationships/slideLayout" Target="../slideLayouts/slideLayout822.xml"/><Relationship Id="rId160" Type="http://schemas.openxmlformats.org/officeDocument/2006/relationships/slideLayout" Target="../slideLayouts/slideLayout887.xml"/><Relationship Id="rId165" Type="http://schemas.openxmlformats.org/officeDocument/2006/relationships/slideLayout" Target="../slideLayouts/slideLayout892.xml"/><Relationship Id="rId181" Type="http://schemas.openxmlformats.org/officeDocument/2006/relationships/slideLayout" Target="../slideLayouts/slideLayout908.xml"/><Relationship Id="rId186" Type="http://schemas.openxmlformats.org/officeDocument/2006/relationships/slideLayout" Target="../slideLayouts/slideLayout913.xml"/><Relationship Id="rId211" Type="http://schemas.openxmlformats.org/officeDocument/2006/relationships/slideLayout" Target="../slideLayouts/slideLayout938.xml"/><Relationship Id="rId22" Type="http://schemas.openxmlformats.org/officeDocument/2006/relationships/slideLayout" Target="../slideLayouts/slideLayout749.xml"/><Relationship Id="rId27" Type="http://schemas.openxmlformats.org/officeDocument/2006/relationships/slideLayout" Target="../slideLayouts/slideLayout754.xml"/><Relationship Id="rId43" Type="http://schemas.openxmlformats.org/officeDocument/2006/relationships/slideLayout" Target="../slideLayouts/slideLayout770.xml"/><Relationship Id="rId48" Type="http://schemas.openxmlformats.org/officeDocument/2006/relationships/slideLayout" Target="../slideLayouts/slideLayout775.xml"/><Relationship Id="rId64" Type="http://schemas.openxmlformats.org/officeDocument/2006/relationships/slideLayout" Target="../slideLayouts/slideLayout791.xml"/><Relationship Id="rId69" Type="http://schemas.openxmlformats.org/officeDocument/2006/relationships/slideLayout" Target="../slideLayouts/slideLayout796.xml"/><Relationship Id="rId113" Type="http://schemas.openxmlformats.org/officeDocument/2006/relationships/slideLayout" Target="../slideLayouts/slideLayout840.xml"/><Relationship Id="rId118" Type="http://schemas.openxmlformats.org/officeDocument/2006/relationships/slideLayout" Target="../slideLayouts/slideLayout845.xml"/><Relationship Id="rId134" Type="http://schemas.openxmlformats.org/officeDocument/2006/relationships/slideLayout" Target="../slideLayouts/slideLayout861.xml"/><Relationship Id="rId139" Type="http://schemas.openxmlformats.org/officeDocument/2006/relationships/slideLayout" Target="../slideLayouts/slideLayout866.xml"/><Relationship Id="rId80" Type="http://schemas.openxmlformats.org/officeDocument/2006/relationships/slideLayout" Target="../slideLayouts/slideLayout807.xml"/><Relationship Id="rId85" Type="http://schemas.openxmlformats.org/officeDocument/2006/relationships/slideLayout" Target="../slideLayouts/slideLayout812.xml"/><Relationship Id="rId150" Type="http://schemas.openxmlformats.org/officeDocument/2006/relationships/slideLayout" Target="../slideLayouts/slideLayout877.xml"/><Relationship Id="rId155" Type="http://schemas.openxmlformats.org/officeDocument/2006/relationships/slideLayout" Target="../slideLayouts/slideLayout882.xml"/><Relationship Id="rId171" Type="http://schemas.openxmlformats.org/officeDocument/2006/relationships/slideLayout" Target="../slideLayouts/slideLayout898.xml"/><Relationship Id="rId176" Type="http://schemas.openxmlformats.org/officeDocument/2006/relationships/slideLayout" Target="../slideLayouts/slideLayout903.xml"/><Relationship Id="rId192" Type="http://schemas.openxmlformats.org/officeDocument/2006/relationships/slideLayout" Target="../slideLayouts/slideLayout919.xml"/><Relationship Id="rId197" Type="http://schemas.openxmlformats.org/officeDocument/2006/relationships/slideLayout" Target="../slideLayouts/slideLayout924.xml"/><Relationship Id="rId206" Type="http://schemas.openxmlformats.org/officeDocument/2006/relationships/slideLayout" Target="../slideLayouts/slideLayout933.xml"/><Relationship Id="rId201" Type="http://schemas.openxmlformats.org/officeDocument/2006/relationships/slideLayout" Target="../slideLayouts/slideLayout928.xml"/><Relationship Id="rId12" Type="http://schemas.openxmlformats.org/officeDocument/2006/relationships/slideLayout" Target="../slideLayouts/slideLayout739.xml"/><Relationship Id="rId17" Type="http://schemas.openxmlformats.org/officeDocument/2006/relationships/slideLayout" Target="../slideLayouts/slideLayout744.xml"/><Relationship Id="rId33" Type="http://schemas.openxmlformats.org/officeDocument/2006/relationships/slideLayout" Target="../slideLayouts/slideLayout760.xml"/><Relationship Id="rId38" Type="http://schemas.openxmlformats.org/officeDocument/2006/relationships/slideLayout" Target="../slideLayouts/slideLayout765.xml"/><Relationship Id="rId59" Type="http://schemas.openxmlformats.org/officeDocument/2006/relationships/slideLayout" Target="../slideLayouts/slideLayout786.xml"/><Relationship Id="rId103" Type="http://schemas.openxmlformats.org/officeDocument/2006/relationships/slideLayout" Target="../slideLayouts/slideLayout830.xml"/><Relationship Id="rId108" Type="http://schemas.openxmlformats.org/officeDocument/2006/relationships/slideLayout" Target="../slideLayouts/slideLayout835.xml"/><Relationship Id="rId124" Type="http://schemas.openxmlformats.org/officeDocument/2006/relationships/slideLayout" Target="../slideLayouts/slideLayout851.xml"/><Relationship Id="rId129" Type="http://schemas.openxmlformats.org/officeDocument/2006/relationships/slideLayout" Target="../slideLayouts/slideLayout856.xml"/><Relationship Id="rId54" Type="http://schemas.openxmlformats.org/officeDocument/2006/relationships/slideLayout" Target="../slideLayouts/slideLayout781.xml"/><Relationship Id="rId70" Type="http://schemas.openxmlformats.org/officeDocument/2006/relationships/slideLayout" Target="../slideLayouts/slideLayout797.xml"/><Relationship Id="rId75" Type="http://schemas.openxmlformats.org/officeDocument/2006/relationships/slideLayout" Target="../slideLayouts/slideLayout802.xml"/><Relationship Id="rId91" Type="http://schemas.openxmlformats.org/officeDocument/2006/relationships/slideLayout" Target="../slideLayouts/slideLayout818.xml"/><Relationship Id="rId96" Type="http://schemas.openxmlformats.org/officeDocument/2006/relationships/slideLayout" Target="../slideLayouts/slideLayout823.xml"/><Relationship Id="rId140" Type="http://schemas.openxmlformats.org/officeDocument/2006/relationships/slideLayout" Target="../slideLayouts/slideLayout867.xml"/><Relationship Id="rId145" Type="http://schemas.openxmlformats.org/officeDocument/2006/relationships/slideLayout" Target="../slideLayouts/slideLayout872.xml"/><Relationship Id="rId161" Type="http://schemas.openxmlformats.org/officeDocument/2006/relationships/slideLayout" Target="../slideLayouts/slideLayout888.xml"/><Relationship Id="rId166" Type="http://schemas.openxmlformats.org/officeDocument/2006/relationships/slideLayout" Target="../slideLayouts/slideLayout893.xml"/><Relationship Id="rId182" Type="http://schemas.openxmlformats.org/officeDocument/2006/relationships/slideLayout" Target="../slideLayouts/slideLayout909.xml"/><Relationship Id="rId187" Type="http://schemas.openxmlformats.org/officeDocument/2006/relationships/slideLayout" Target="../slideLayouts/slideLayout914.xml"/><Relationship Id="rId1" Type="http://schemas.openxmlformats.org/officeDocument/2006/relationships/slideLayout" Target="../slideLayouts/slideLayout728.xml"/><Relationship Id="rId6" Type="http://schemas.openxmlformats.org/officeDocument/2006/relationships/slideLayout" Target="../slideLayouts/slideLayout733.xml"/><Relationship Id="rId212" Type="http://schemas.openxmlformats.org/officeDocument/2006/relationships/slideLayout" Target="../slideLayouts/slideLayout939.xml"/><Relationship Id="rId23" Type="http://schemas.openxmlformats.org/officeDocument/2006/relationships/slideLayout" Target="../slideLayouts/slideLayout750.xml"/><Relationship Id="rId28" Type="http://schemas.openxmlformats.org/officeDocument/2006/relationships/slideLayout" Target="../slideLayouts/slideLayout755.xml"/><Relationship Id="rId49" Type="http://schemas.openxmlformats.org/officeDocument/2006/relationships/slideLayout" Target="../slideLayouts/slideLayout776.xml"/><Relationship Id="rId114" Type="http://schemas.openxmlformats.org/officeDocument/2006/relationships/slideLayout" Target="../slideLayouts/slideLayout841.xml"/><Relationship Id="rId119" Type="http://schemas.openxmlformats.org/officeDocument/2006/relationships/slideLayout" Target="../slideLayouts/slideLayout846.xml"/><Relationship Id="rId44" Type="http://schemas.openxmlformats.org/officeDocument/2006/relationships/slideLayout" Target="../slideLayouts/slideLayout771.xml"/><Relationship Id="rId60" Type="http://schemas.openxmlformats.org/officeDocument/2006/relationships/slideLayout" Target="../slideLayouts/slideLayout787.xml"/><Relationship Id="rId65" Type="http://schemas.openxmlformats.org/officeDocument/2006/relationships/slideLayout" Target="../slideLayouts/slideLayout792.xml"/><Relationship Id="rId81" Type="http://schemas.openxmlformats.org/officeDocument/2006/relationships/slideLayout" Target="../slideLayouts/slideLayout808.xml"/><Relationship Id="rId86" Type="http://schemas.openxmlformats.org/officeDocument/2006/relationships/slideLayout" Target="../slideLayouts/slideLayout813.xml"/><Relationship Id="rId130" Type="http://schemas.openxmlformats.org/officeDocument/2006/relationships/slideLayout" Target="../slideLayouts/slideLayout857.xml"/><Relationship Id="rId135" Type="http://schemas.openxmlformats.org/officeDocument/2006/relationships/slideLayout" Target="../slideLayouts/slideLayout862.xml"/><Relationship Id="rId151" Type="http://schemas.openxmlformats.org/officeDocument/2006/relationships/slideLayout" Target="../slideLayouts/slideLayout878.xml"/><Relationship Id="rId156" Type="http://schemas.openxmlformats.org/officeDocument/2006/relationships/slideLayout" Target="../slideLayouts/slideLayout883.xml"/><Relationship Id="rId177" Type="http://schemas.openxmlformats.org/officeDocument/2006/relationships/slideLayout" Target="../slideLayouts/slideLayout904.xml"/><Relationship Id="rId198" Type="http://schemas.openxmlformats.org/officeDocument/2006/relationships/slideLayout" Target="../slideLayouts/slideLayout925.xml"/><Relationship Id="rId172" Type="http://schemas.openxmlformats.org/officeDocument/2006/relationships/slideLayout" Target="../slideLayouts/slideLayout899.xml"/><Relationship Id="rId193" Type="http://schemas.openxmlformats.org/officeDocument/2006/relationships/slideLayout" Target="../slideLayouts/slideLayout920.xml"/><Relationship Id="rId202" Type="http://schemas.openxmlformats.org/officeDocument/2006/relationships/slideLayout" Target="../slideLayouts/slideLayout929.xml"/><Relationship Id="rId207" Type="http://schemas.openxmlformats.org/officeDocument/2006/relationships/slideLayout" Target="../slideLayouts/slideLayout934.xml"/><Relationship Id="rId13" Type="http://schemas.openxmlformats.org/officeDocument/2006/relationships/slideLayout" Target="../slideLayouts/slideLayout740.xml"/><Relationship Id="rId18" Type="http://schemas.openxmlformats.org/officeDocument/2006/relationships/slideLayout" Target="../slideLayouts/slideLayout745.xml"/><Relationship Id="rId39" Type="http://schemas.openxmlformats.org/officeDocument/2006/relationships/slideLayout" Target="../slideLayouts/slideLayout766.xml"/><Relationship Id="rId109" Type="http://schemas.openxmlformats.org/officeDocument/2006/relationships/slideLayout" Target="../slideLayouts/slideLayout836.xml"/><Relationship Id="rId34" Type="http://schemas.openxmlformats.org/officeDocument/2006/relationships/slideLayout" Target="../slideLayouts/slideLayout761.xml"/><Relationship Id="rId50" Type="http://schemas.openxmlformats.org/officeDocument/2006/relationships/slideLayout" Target="../slideLayouts/slideLayout777.xml"/><Relationship Id="rId55" Type="http://schemas.openxmlformats.org/officeDocument/2006/relationships/slideLayout" Target="../slideLayouts/slideLayout782.xml"/><Relationship Id="rId76" Type="http://schemas.openxmlformats.org/officeDocument/2006/relationships/slideLayout" Target="../slideLayouts/slideLayout803.xml"/><Relationship Id="rId97" Type="http://schemas.openxmlformats.org/officeDocument/2006/relationships/slideLayout" Target="../slideLayouts/slideLayout824.xml"/><Relationship Id="rId104" Type="http://schemas.openxmlformats.org/officeDocument/2006/relationships/slideLayout" Target="../slideLayouts/slideLayout831.xml"/><Relationship Id="rId120" Type="http://schemas.openxmlformats.org/officeDocument/2006/relationships/slideLayout" Target="../slideLayouts/slideLayout847.xml"/><Relationship Id="rId125" Type="http://schemas.openxmlformats.org/officeDocument/2006/relationships/slideLayout" Target="../slideLayouts/slideLayout852.xml"/><Relationship Id="rId141" Type="http://schemas.openxmlformats.org/officeDocument/2006/relationships/slideLayout" Target="../slideLayouts/slideLayout868.xml"/><Relationship Id="rId146" Type="http://schemas.openxmlformats.org/officeDocument/2006/relationships/slideLayout" Target="../slideLayouts/slideLayout873.xml"/><Relationship Id="rId167" Type="http://schemas.openxmlformats.org/officeDocument/2006/relationships/slideLayout" Target="../slideLayouts/slideLayout894.xml"/><Relationship Id="rId188" Type="http://schemas.openxmlformats.org/officeDocument/2006/relationships/slideLayout" Target="../slideLayouts/slideLayout915.xml"/><Relationship Id="rId7" Type="http://schemas.openxmlformats.org/officeDocument/2006/relationships/slideLayout" Target="../slideLayouts/slideLayout734.xml"/><Relationship Id="rId71" Type="http://schemas.openxmlformats.org/officeDocument/2006/relationships/slideLayout" Target="../slideLayouts/slideLayout798.xml"/><Relationship Id="rId92" Type="http://schemas.openxmlformats.org/officeDocument/2006/relationships/slideLayout" Target="../slideLayouts/slideLayout819.xml"/><Relationship Id="rId162" Type="http://schemas.openxmlformats.org/officeDocument/2006/relationships/slideLayout" Target="../slideLayouts/slideLayout889.xml"/><Relationship Id="rId183" Type="http://schemas.openxmlformats.org/officeDocument/2006/relationships/slideLayout" Target="../slideLayouts/slideLayout910.xml"/><Relationship Id="rId213" Type="http://schemas.openxmlformats.org/officeDocument/2006/relationships/theme" Target="../theme/theme5.xml"/><Relationship Id="rId2" Type="http://schemas.openxmlformats.org/officeDocument/2006/relationships/slideLayout" Target="../slideLayouts/slideLayout729.xml"/><Relationship Id="rId29" Type="http://schemas.openxmlformats.org/officeDocument/2006/relationships/slideLayout" Target="../slideLayouts/slideLayout756.xml"/><Relationship Id="rId24" Type="http://schemas.openxmlformats.org/officeDocument/2006/relationships/slideLayout" Target="../slideLayouts/slideLayout751.xml"/><Relationship Id="rId40" Type="http://schemas.openxmlformats.org/officeDocument/2006/relationships/slideLayout" Target="../slideLayouts/slideLayout767.xml"/><Relationship Id="rId45" Type="http://schemas.openxmlformats.org/officeDocument/2006/relationships/slideLayout" Target="../slideLayouts/slideLayout772.xml"/><Relationship Id="rId66" Type="http://schemas.openxmlformats.org/officeDocument/2006/relationships/slideLayout" Target="../slideLayouts/slideLayout793.xml"/><Relationship Id="rId87" Type="http://schemas.openxmlformats.org/officeDocument/2006/relationships/slideLayout" Target="../slideLayouts/slideLayout814.xml"/><Relationship Id="rId110" Type="http://schemas.openxmlformats.org/officeDocument/2006/relationships/slideLayout" Target="../slideLayouts/slideLayout837.xml"/><Relationship Id="rId115" Type="http://schemas.openxmlformats.org/officeDocument/2006/relationships/slideLayout" Target="../slideLayouts/slideLayout842.xml"/><Relationship Id="rId131" Type="http://schemas.openxmlformats.org/officeDocument/2006/relationships/slideLayout" Target="../slideLayouts/slideLayout858.xml"/><Relationship Id="rId136" Type="http://schemas.openxmlformats.org/officeDocument/2006/relationships/slideLayout" Target="../slideLayouts/slideLayout863.xml"/><Relationship Id="rId157" Type="http://schemas.openxmlformats.org/officeDocument/2006/relationships/slideLayout" Target="../slideLayouts/slideLayout884.xml"/><Relationship Id="rId178" Type="http://schemas.openxmlformats.org/officeDocument/2006/relationships/slideLayout" Target="../slideLayouts/slideLayout905.xml"/><Relationship Id="rId61" Type="http://schemas.openxmlformats.org/officeDocument/2006/relationships/slideLayout" Target="../slideLayouts/slideLayout788.xml"/><Relationship Id="rId82" Type="http://schemas.openxmlformats.org/officeDocument/2006/relationships/slideLayout" Target="../slideLayouts/slideLayout809.xml"/><Relationship Id="rId152" Type="http://schemas.openxmlformats.org/officeDocument/2006/relationships/slideLayout" Target="../slideLayouts/slideLayout879.xml"/><Relationship Id="rId173" Type="http://schemas.openxmlformats.org/officeDocument/2006/relationships/slideLayout" Target="../slideLayouts/slideLayout900.xml"/><Relationship Id="rId194" Type="http://schemas.openxmlformats.org/officeDocument/2006/relationships/slideLayout" Target="../slideLayouts/slideLayout921.xml"/><Relationship Id="rId199" Type="http://schemas.openxmlformats.org/officeDocument/2006/relationships/slideLayout" Target="../slideLayouts/slideLayout926.xml"/><Relationship Id="rId203" Type="http://schemas.openxmlformats.org/officeDocument/2006/relationships/slideLayout" Target="../slideLayouts/slideLayout930.xml"/><Relationship Id="rId208" Type="http://schemas.openxmlformats.org/officeDocument/2006/relationships/slideLayout" Target="../slideLayouts/slideLayout935.xml"/><Relationship Id="rId19" Type="http://schemas.openxmlformats.org/officeDocument/2006/relationships/slideLayout" Target="../slideLayouts/slideLayout746.xml"/><Relationship Id="rId14" Type="http://schemas.openxmlformats.org/officeDocument/2006/relationships/slideLayout" Target="../slideLayouts/slideLayout741.xml"/><Relationship Id="rId30" Type="http://schemas.openxmlformats.org/officeDocument/2006/relationships/slideLayout" Target="../slideLayouts/slideLayout757.xml"/><Relationship Id="rId35" Type="http://schemas.openxmlformats.org/officeDocument/2006/relationships/slideLayout" Target="../slideLayouts/slideLayout762.xml"/><Relationship Id="rId56" Type="http://schemas.openxmlformats.org/officeDocument/2006/relationships/slideLayout" Target="../slideLayouts/slideLayout783.xml"/><Relationship Id="rId77" Type="http://schemas.openxmlformats.org/officeDocument/2006/relationships/slideLayout" Target="../slideLayouts/slideLayout804.xml"/><Relationship Id="rId100" Type="http://schemas.openxmlformats.org/officeDocument/2006/relationships/slideLayout" Target="../slideLayouts/slideLayout827.xml"/><Relationship Id="rId105" Type="http://schemas.openxmlformats.org/officeDocument/2006/relationships/slideLayout" Target="../slideLayouts/slideLayout832.xml"/><Relationship Id="rId126" Type="http://schemas.openxmlformats.org/officeDocument/2006/relationships/slideLayout" Target="../slideLayouts/slideLayout853.xml"/><Relationship Id="rId147" Type="http://schemas.openxmlformats.org/officeDocument/2006/relationships/slideLayout" Target="../slideLayouts/slideLayout874.xml"/><Relationship Id="rId168" Type="http://schemas.openxmlformats.org/officeDocument/2006/relationships/slideLayout" Target="../slideLayouts/slideLayout895.xml"/><Relationship Id="rId8" Type="http://schemas.openxmlformats.org/officeDocument/2006/relationships/slideLayout" Target="../slideLayouts/slideLayout735.xml"/><Relationship Id="rId51" Type="http://schemas.openxmlformats.org/officeDocument/2006/relationships/slideLayout" Target="../slideLayouts/slideLayout778.xml"/><Relationship Id="rId72" Type="http://schemas.openxmlformats.org/officeDocument/2006/relationships/slideLayout" Target="../slideLayouts/slideLayout799.xml"/><Relationship Id="rId93" Type="http://schemas.openxmlformats.org/officeDocument/2006/relationships/slideLayout" Target="../slideLayouts/slideLayout820.xml"/><Relationship Id="rId98" Type="http://schemas.openxmlformats.org/officeDocument/2006/relationships/slideLayout" Target="../slideLayouts/slideLayout825.xml"/><Relationship Id="rId121" Type="http://schemas.openxmlformats.org/officeDocument/2006/relationships/slideLayout" Target="../slideLayouts/slideLayout848.xml"/><Relationship Id="rId142" Type="http://schemas.openxmlformats.org/officeDocument/2006/relationships/slideLayout" Target="../slideLayouts/slideLayout869.xml"/><Relationship Id="rId163" Type="http://schemas.openxmlformats.org/officeDocument/2006/relationships/slideLayout" Target="../slideLayouts/slideLayout890.xml"/><Relationship Id="rId184" Type="http://schemas.openxmlformats.org/officeDocument/2006/relationships/slideLayout" Target="../slideLayouts/slideLayout911.xml"/><Relationship Id="rId189" Type="http://schemas.openxmlformats.org/officeDocument/2006/relationships/slideLayout" Target="../slideLayouts/slideLayout916.xml"/><Relationship Id="rId3" Type="http://schemas.openxmlformats.org/officeDocument/2006/relationships/slideLayout" Target="../slideLayouts/slideLayout730.xml"/><Relationship Id="rId25" Type="http://schemas.openxmlformats.org/officeDocument/2006/relationships/slideLayout" Target="../slideLayouts/slideLayout752.xml"/><Relationship Id="rId46" Type="http://schemas.openxmlformats.org/officeDocument/2006/relationships/slideLayout" Target="../slideLayouts/slideLayout773.xml"/><Relationship Id="rId67" Type="http://schemas.openxmlformats.org/officeDocument/2006/relationships/slideLayout" Target="../slideLayouts/slideLayout794.xml"/><Relationship Id="rId116" Type="http://schemas.openxmlformats.org/officeDocument/2006/relationships/slideLayout" Target="../slideLayouts/slideLayout843.xml"/><Relationship Id="rId137" Type="http://schemas.openxmlformats.org/officeDocument/2006/relationships/slideLayout" Target="../slideLayouts/slideLayout864.xml"/><Relationship Id="rId158" Type="http://schemas.openxmlformats.org/officeDocument/2006/relationships/slideLayout" Target="../slideLayouts/slideLayout885.xml"/><Relationship Id="rId20" Type="http://schemas.openxmlformats.org/officeDocument/2006/relationships/slideLayout" Target="../slideLayouts/slideLayout747.xml"/><Relationship Id="rId41" Type="http://schemas.openxmlformats.org/officeDocument/2006/relationships/slideLayout" Target="../slideLayouts/slideLayout768.xml"/><Relationship Id="rId62" Type="http://schemas.openxmlformats.org/officeDocument/2006/relationships/slideLayout" Target="../slideLayouts/slideLayout789.xml"/><Relationship Id="rId83" Type="http://schemas.openxmlformats.org/officeDocument/2006/relationships/slideLayout" Target="../slideLayouts/slideLayout810.xml"/><Relationship Id="rId88" Type="http://schemas.openxmlformats.org/officeDocument/2006/relationships/slideLayout" Target="../slideLayouts/slideLayout815.xml"/><Relationship Id="rId111" Type="http://schemas.openxmlformats.org/officeDocument/2006/relationships/slideLayout" Target="../slideLayouts/slideLayout838.xml"/><Relationship Id="rId132" Type="http://schemas.openxmlformats.org/officeDocument/2006/relationships/slideLayout" Target="../slideLayouts/slideLayout859.xml"/><Relationship Id="rId153" Type="http://schemas.openxmlformats.org/officeDocument/2006/relationships/slideLayout" Target="../slideLayouts/slideLayout880.xml"/><Relationship Id="rId174" Type="http://schemas.openxmlformats.org/officeDocument/2006/relationships/slideLayout" Target="../slideLayouts/slideLayout901.xml"/><Relationship Id="rId179" Type="http://schemas.openxmlformats.org/officeDocument/2006/relationships/slideLayout" Target="../slideLayouts/slideLayout906.xml"/><Relationship Id="rId195" Type="http://schemas.openxmlformats.org/officeDocument/2006/relationships/slideLayout" Target="../slideLayouts/slideLayout922.xml"/><Relationship Id="rId209" Type="http://schemas.openxmlformats.org/officeDocument/2006/relationships/slideLayout" Target="../slideLayouts/slideLayout936.xml"/><Relationship Id="rId190" Type="http://schemas.openxmlformats.org/officeDocument/2006/relationships/slideLayout" Target="../slideLayouts/slideLayout917.xml"/><Relationship Id="rId204" Type="http://schemas.openxmlformats.org/officeDocument/2006/relationships/slideLayout" Target="../slideLayouts/slideLayout931.xml"/><Relationship Id="rId15" Type="http://schemas.openxmlformats.org/officeDocument/2006/relationships/slideLayout" Target="../slideLayouts/slideLayout742.xml"/><Relationship Id="rId36" Type="http://schemas.openxmlformats.org/officeDocument/2006/relationships/slideLayout" Target="../slideLayouts/slideLayout763.xml"/><Relationship Id="rId57" Type="http://schemas.openxmlformats.org/officeDocument/2006/relationships/slideLayout" Target="../slideLayouts/slideLayout784.xml"/><Relationship Id="rId106" Type="http://schemas.openxmlformats.org/officeDocument/2006/relationships/slideLayout" Target="../slideLayouts/slideLayout833.xml"/><Relationship Id="rId127" Type="http://schemas.openxmlformats.org/officeDocument/2006/relationships/slideLayout" Target="../slideLayouts/slideLayout854.xml"/><Relationship Id="rId10" Type="http://schemas.openxmlformats.org/officeDocument/2006/relationships/slideLayout" Target="../slideLayouts/slideLayout737.xml"/><Relationship Id="rId31" Type="http://schemas.openxmlformats.org/officeDocument/2006/relationships/slideLayout" Target="../slideLayouts/slideLayout758.xml"/><Relationship Id="rId52" Type="http://schemas.openxmlformats.org/officeDocument/2006/relationships/slideLayout" Target="../slideLayouts/slideLayout779.xml"/><Relationship Id="rId73" Type="http://schemas.openxmlformats.org/officeDocument/2006/relationships/slideLayout" Target="../slideLayouts/slideLayout800.xml"/><Relationship Id="rId78" Type="http://schemas.openxmlformats.org/officeDocument/2006/relationships/slideLayout" Target="../slideLayouts/slideLayout805.xml"/><Relationship Id="rId94" Type="http://schemas.openxmlformats.org/officeDocument/2006/relationships/slideLayout" Target="../slideLayouts/slideLayout821.xml"/><Relationship Id="rId99" Type="http://schemas.openxmlformats.org/officeDocument/2006/relationships/slideLayout" Target="../slideLayouts/slideLayout826.xml"/><Relationship Id="rId101" Type="http://schemas.openxmlformats.org/officeDocument/2006/relationships/slideLayout" Target="../slideLayouts/slideLayout828.xml"/><Relationship Id="rId122" Type="http://schemas.openxmlformats.org/officeDocument/2006/relationships/slideLayout" Target="../slideLayouts/slideLayout849.xml"/><Relationship Id="rId143" Type="http://schemas.openxmlformats.org/officeDocument/2006/relationships/slideLayout" Target="../slideLayouts/slideLayout870.xml"/><Relationship Id="rId148" Type="http://schemas.openxmlformats.org/officeDocument/2006/relationships/slideLayout" Target="../slideLayouts/slideLayout875.xml"/><Relationship Id="rId164" Type="http://schemas.openxmlformats.org/officeDocument/2006/relationships/slideLayout" Target="../slideLayouts/slideLayout891.xml"/><Relationship Id="rId169" Type="http://schemas.openxmlformats.org/officeDocument/2006/relationships/slideLayout" Target="../slideLayouts/slideLayout896.xml"/><Relationship Id="rId185" Type="http://schemas.openxmlformats.org/officeDocument/2006/relationships/slideLayout" Target="../slideLayouts/slideLayout912.xml"/><Relationship Id="rId4" Type="http://schemas.openxmlformats.org/officeDocument/2006/relationships/slideLayout" Target="../slideLayouts/slideLayout731.xml"/><Relationship Id="rId9" Type="http://schemas.openxmlformats.org/officeDocument/2006/relationships/slideLayout" Target="../slideLayouts/slideLayout736.xml"/><Relationship Id="rId180" Type="http://schemas.openxmlformats.org/officeDocument/2006/relationships/slideLayout" Target="../slideLayouts/slideLayout907.xml"/><Relationship Id="rId210" Type="http://schemas.openxmlformats.org/officeDocument/2006/relationships/slideLayout" Target="../slideLayouts/slideLayout937.xml"/><Relationship Id="rId26" Type="http://schemas.openxmlformats.org/officeDocument/2006/relationships/slideLayout" Target="../slideLayouts/slideLayout753.xml"/><Relationship Id="rId47" Type="http://schemas.openxmlformats.org/officeDocument/2006/relationships/slideLayout" Target="../slideLayouts/slideLayout774.xml"/><Relationship Id="rId68" Type="http://schemas.openxmlformats.org/officeDocument/2006/relationships/slideLayout" Target="../slideLayouts/slideLayout795.xml"/><Relationship Id="rId89" Type="http://schemas.openxmlformats.org/officeDocument/2006/relationships/slideLayout" Target="../slideLayouts/slideLayout816.xml"/><Relationship Id="rId112" Type="http://schemas.openxmlformats.org/officeDocument/2006/relationships/slideLayout" Target="../slideLayouts/slideLayout839.xml"/><Relationship Id="rId133" Type="http://schemas.openxmlformats.org/officeDocument/2006/relationships/slideLayout" Target="../slideLayouts/slideLayout860.xml"/><Relationship Id="rId154" Type="http://schemas.openxmlformats.org/officeDocument/2006/relationships/slideLayout" Target="../slideLayouts/slideLayout881.xml"/><Relationship Id="rId175" Type="http://schemas.openxmlformats.org/officeDocument/2006/relationships/slideLayout" Target="../slideLayouts/slideLayout902.xml"/><Relationship Id="rId196" Type="http://schemas.openxmlformats.org/officeDocument/2006/relationships/slideLayout" Target="../slideLayouts/slideLayout923.xml"/><Relationship Id="rId200" Type="http://schemas.openxmlformats.org/officeDocument/2006/relationships/slideLayout" Target="../slideLayouts/slideLayout927.xml"/><Relationship Id="rId16" Type="http://schemas.openxmlformats.org/officeDocument/2006/relationships/slideLayout" Target="../slideLayouts/slideLayout743.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1056.xml"/><Relationship Id="rId21" Type="http://schemas.openxmlformats.org/officeDocument/2006/relationships/slideLayout" Target="../slideLayouts/slideLayout960.xml"/><Relationship Id="rId42" Type="http://schemas.openxmlformats.org/officeDocument/2006/relationships/slideLayout" Target="../slideLayouts/slideLayout981.xml"/><Relationship Id="rId63" Type="http://schemas.openxmlformats.org/officeDocument/2006/relationships/slideLayout" Target="../slideLayouts/slideLayout1002.xml"/><Relationship Id="rId84" Type="http://schemas.openxmlformats.org/officeDocument/2006/relationships/slideLayout" Target="../slideLayouts/slideLayout1023.xml"/><Relationship Id="rId138" Type="http://schemas.openxmlformats.org/officeDocument/2006/relationships/slideLayout" Target="../slideLayouts/slideLayout1077.xml"/><Relationship Id="rId159" Type="http://schemas.openxmlformats.org/officeDocument/2006/relationships/slideLayout" Target="../slideLayouts/slideLayout1098.xml"/><Relationship Id="rId170" Type="http://schemas.openxmlformats.org/officeDocument/2006/relationships/slideLayout" Target="../slideLayouts/slideLayout1109.xml"/><Relationship Id="rId191" Type="http://schemas.openxmlformats.org/officeDocument/2006/relationships/slideLayout" Target="../slideLayouts/slideLayout1130.xml"/><Relationship Id="rId205" Type="http://schemas.openxmlformats.org/officeDocument/2006/relationships/slideLayout" Target="../slideLayouts/slideLayout1144.xml"/><Relationship Id="rId107" Type="http://schemas.openxmlformats.org/officeDocument/2006/relationships/slideLayout" Target="../slideLayouts/slideLayout1046.xml"/><Relationship Id="rId11" Type="http://schemas.openxmlformats.org/officeDocument/2006/relationships/slideLayout" Target="../slideLayouts/slideLayout950.xml"/><Relationship Id="rId32" Type="http://schemas.openxmlformats.org/officeDocument/2006/relationships/slideLayout" Target="../slideLayouts/slideLayout971.xml"/><Relationship Id="rId37" Type="http://schemas.openxmlformats.org/officeDocument/2006/relationships/slideLayout" Target="../slideLayouts/slideLayout976.xml"/><Relationship Id="rId53" Type="http://schemas.openxmlformats.org/officeDocument/2006/relationships/slideLayout" Target="../slideLayouts/slideLayout992.xml"/><Relationship Id="rId58" Type="http://schemas.openxmlformats.org/officeDocument/2006/relationships/slideLayout" Target="../slideLayouts/slideLayout997.xml"/><Relationship Id="rId74" Type="http://schemas.openxmlformats.org/officeDocument/2006/relationships/slideLayout" Target="../slideLayouts/slideLayout1013.xml"/><Relationship Id="rId79" Type="http://schemas.openxmlformats.org/officeDocument/2006/relationships/slideLayout" Target="../slideLayouts/slideLayout1018.xml"/><Relationship Id="rId102" Type="http://schemas.openxmlformats.org/officeDocument/2006/relationships/slideLayout" Target="../slideLayouts/slideLayout1041.xml"/><Relationship Id="rId123" Type="http://schemas.openxmlformats.org/officeDocument/2006/relationships/slideLayout" Target="../slideLayouts/slideLayout1062.xml"/><Relationship Id="rId128" Type="http://schemas.openxmlformats.org/officeDocument/2006/relationships/slideLayout" Target="../slideLayouts/slideLayout1067.xml"/><Relationship Id="rId144" Type="http://schemas.openxmlformats.org/officeDocument/2006/relationships/slideLayout" Target="../slideLayouts/slideLayout1083.xml"/><Relationship Id="rId149" Type="http://schemas.openxmlformats.org/officeDocument/2006/relationships/slideLayout" Target="../slideLayouts/slideLayout1088.xml"/><Relationship Id="rId5" Type="http://schemas.openxmlformats.org/officeDocument/2006/relationships/slideLayout" Target="../slideLayouts/slideLayout944.xml"/><Relationship Id="rId90" Type="http://schemas.openxmlformats.org/officeDocument/2006/relationships/slideLayout" Target="../slideLayouts/slideLayout1029.xml"/><Relationship Id="rId95" Type="http://schemas.openxmlformats.org/officeDocument/2006/relationships/slideLayout" Target="../slideLayouts/slideLayout1034.xml"/><Relationship Id="rId160" Type="http://schemas.openxmlformats.org/officeDocument/2006/relationships/slideLayout" Target="../slideLayouts/slideLayout1099.xml"/><Relationship Id="rId165" Type="http://schemas.openxmlformats.org/officeDocument/2006/relationships/slideLayout" Target="../slideLayouts/slideLayout1104.xml"/><Relationship Id="rId181" Type="http://schemas.openxmlformats.org/officeDocument/2006/relationships/slideLayout" Target="../slideLayouts/slideLayout1120.xml"/><Relationship Id="rId186" Type="http://schemas.openxmlformats.org/officeDocument/2006/relationships/slideLayout" Target="../slideLayouts/slideLayout1125.xml"/><Relationship Id="rId211" Type="http://schemas.openxmlformats.org/officeDocument/2006/relationships/slideLayout" Target="../slideLayouts/slideLayout1150.xml"/><Relationship Id="rId22" Type="http://schemas.openxmlformats.org/officeDocument/2006/relationships/slideLayout" Target="../slideLayouts/slideLayout961.xml"/><Relationship Id="rId27" Type="http://schemas.openxmlformats.org/officeDocument/2006/relationships/slideLayout" Target="../slideLayouts/slideLayout966.xml"/><Relationship Id="rId43" Type="http://schemas.openxmlformats.org/officeDocument/2006/relationships/slideLayout" Target="../slideLayouts/slideLayout982.xml"/><Relationship Id="rId48" Type="http://schemas.openxmlformats.org/officeDocument/2006/relationships/slideLayout" Target="../slideLayouts/slideLayout987.xml"/><Relationship Id="rId64" Type="http://schemas.openxmlformats.org/officeDocument/2006/relationships/slideLayout" Target="../slideLayouts/slideLayout1003.xml"/><Relationship Id="rId69" Type="http://schemas.openxmlformats.org/officeDocument/2006/relationships/slideLayout" Target="../slideLayouts/slideLayout1008.xml"/><Relationship Id="rId113" Type="http://schemas.openxmlformats.org/officeDocument/2006/relationships/slideLayout" Target="../slideLayouts/slideLayout1052.xml"/><Relationship Id="rId118" Type="http://schemas.openxmlformats.org/officeDocument/2006/relationships/slideLayout" Target="../slideLayouts/slideLayout1057.xml"/><Relationship Id="rId134" Type="http://schemas.openxmlformats.org/officeDocument/2006/relationships/slideLayout" Target="../slideLayouts/slideLayout1073.xml"/><Relationship Id="rId139" Type="http://schemas.openxmlformats.org/officeDocument/2006/relationships/slideLayout" Target="../slideLayouts/slideLayout1078.xml"/><Relationship Id="rId80" Type="http://schemas.openxmlformats.org/officeDocument/2006/relationships/slideLayout" Target="../slideLayouts/slideLayout1019.xml"/><Relationship Id="rId85" Type="http://schemas.openxmlformats.org/officeDocument/2006/relationships/slideLayout" Target="../slideLayouts/slideLayout1024.xml"/><Relationship Id="rId150" Type="http://schemas.openxmlformats.org/officeDocument/2006/relationships/slideLayout" Target="../slideLayouts/slideLayout1089.xml"/><Relationship Id="rId155" Type="http://schemas.openxmlformats.org/officeDocument/2006/relationships/slideLayout" Target="../slideLayouts/slideLayout1094.xml"/><Relationship Id="rId171" Type="http://schemas.openxmlformats.org/officeDocument/2006/relationships/slideLayout" Target="../slideLayouts/slideLayout1110.xml"/><Relationship Id="rId176" Type="http://schemas.openxmlformats.org/officeDocument/2006/relationships/slideLayout" Target="../slideLayouts/slideLayout1115.xml"/><Relationship Id="rId192" Type="http://schemas.openxmlformats.org/officeDocument/2006/relationships/slideLayout" Target="../slideLayouts/slideLayout1131.xml"/><Relationship Id="rId197" Type="http://schemas.openxmlformats.org/officeDocument/2006/relationships/slideLayout" Target="../slideLayouts/slideLayout1136.xml"/><Relationship Id="rId206" Type="http://schemas.openxmlformats.org/officeDocument/2006/relationships/slideLayout" Target="../slideLayouts/slideLayout1145.xml"/><Relationship Id="rId201" Type="http://schemas.openxmlformats.org/officeDocument/2006/relationships/slideLayout" Target="../slideLayouts/slideLayout1140.xml"/><Relationship Id="rId12" Type="http://schemas.openxmlformats.org/officeDocument/2006/relationships/slideLayout" Target="../slideLayouts/slideLayout951.xml"/><Relationship Id="rId17" Type="http://schemas.openxmlformats.org/officeDocument/2006/relationships/slideLayout" Target="../slideLayouts/slideLayout956.xml"/><Relationship Id="rId33" Type="http://schemas.openxmlformats.org/officeDocument/2006/relationships/slideLayout" Target="../slideLayouts/slideLayout972.xml"/><Relationship Id="rId38" Type="http://schemas.openxmlformats.org/officeDocument/2006/relationships/slideLayout" Target="../slideLayouts/slideLayout977.xml"/><Relationship Id="rId59" Type="http://schemas.openxmlformats.org/officeDocument/2006/relationships/slideLayout" Target="../slideLayouts/slideLayout998.xml"/><Relationship Id="rId103" Type="http://schemas.openxmlformats.org/officeDocument/2006/relationships/slideLayout" Target="../slideLayouts/slideLayout1042.xml"/><Relationship Id="rId108" Type="http://schemas.openxmlformats.org/officeDocument/2006/relationships/slideLayout" Target="../slideLayouts/slideLayout1047.xml"/><Relationship Id="rId124" Type="http://schemas.openxmlformats.org/officeDocument/2006/relationships/slideLayout" Target="../slideLayouts/slideLayout1063.xml"/><Relationship Id="rId129" Type="http://schemas.openxmlformats.org/officeDocument/2006/relationships/slideLayout" Target="../slideLayouts/slideLayout1068.xml"/><Relationship Id="rId54" Type="http://schemas.openxmlformats.org/officeDocument/2006/relationships/slideLayout" Target="../slideLayouts/slideLayout993.xml"/><Relationship Id="rId70" Type="http://schemas.openxmlformats.org/officeDocument/2006/relationships/slideLayout" Target="../slideLayouts/slideLayout1009.xml"/><Relationship Id="rId75" Type="http://schemas.openxmlformats.org/officeDocument/2006/relationships/slideLayout" Target="../slideLayouts/slideLayout1014.xml"/><Relationship Id="rId91" Type="http://schemas.openxmlformats.org/officeDocument/2006/relationships/slideLayout" Target="../slideLayouts/slideLayout1030.xml"/><Relationship Id="rId96" Type="http://schemas.openxmlformats.org/officeDocument/2006/relationships/slideLayout" Target="../slideLayouts/slideLayout1035.xml"/><Relationship Id="rId140" Type="http://schemas.openxmlformats.org/officeDocument/2006/relationships/slideLayout" Target="../slideLayouts/slideLayout1079.xml"/><Relationship Id="rId145" Type="http://schemas.openxmlformats.org/officeDocument/2006/relationships/slideLayout" Target="../slideLayouts/slideLayout1084.xml"/><Relationship Id="rId161" Type="http://schemas.openxmlformats.org/officeDocument/2006/relationships/slideLayout" Target="../slideLayouts/slideLayout1100.xml"/><Relationship Id="rId166" Type="http://schemas.openxmlformats.org/officeDocument/2006/relationships/slideLayout" Target="../slideLayouts/slideLayout1105.xml"/><Relationship Id="rId182" Type="http://schemas.openxmlformats.org/officeDocument/2006/relationships/slideLayout" Target="../slideLayouts/slideLayout1121.xml"/><Relationship Id="rId187" Type="http://schemas.openxmlformats.org/officeDocument/2006/relationships/slideLayout" Target="../slideLayouts/slideLayout1126.xml"/><Relationship Id="rId1" Type="http://schemas.openxmlformats.org/officeDocument/2006/relationships/slideLayout" Target="../slideLayouts/slideLayout940.xml"/><Relationship Id="rId6" Type="http://schemas.openxmlformats.org/officeDocument/2006/relationships/slideLayout" Target="../slideLayouts/slideLayout945.xml"/><Relationship Id="rId212" Type="http://schemas.openxmlformats.org/officeDocument/2006/relationships/theme" Target="../theme/theme6.xml"/><Relationship Id="rId23" Type="http://schemas.openxmlformats.org/officeDocument/2006/relationships/slideLayout" Target="../slideLayouts/slideLayout962.xml"/><Relationship Id="rId28" Type="http://schemas.openxmlformats.org/officeDocument/2006/relationships/slideLayout" Target="../slideLayouts/slideLayout967.xml"/><Relationship Id="rId49" Type="http://schemas.openxmlformats.org/officeDocument/2006/relationships/slideLayout" Target="../slideLayouts/slideLayout988.xml"/><Relationship Id="rId114" Type="http://schemas.openxmlformats.org/officeDocument/2006/relationships/slideLayout" Target="../slideLayouts/slideLayout1053.xml"/><Relationship Id="rId119" Type="http://schemas.openxmlformats.org/officeDocument/2006/relationships/slideLayout" Target="../slideLayouts/slideLayout1058.xml"/><Relationship Id="rId44" Type="http://schemas.openxmlformats.org/officeDocument/2006/relationships/slideLayout" Target="../slideLayouts/slideLayout983.xml"/><Relationship Id="rId60" Type="http://schemas.openxmlformats.org/officeDocument/2006/relationships/slideLayout" Target="../slideLayouts/slideLayout999.xml"/><Relationship Id="rId65" Type="http://schemas.openxmlformats.org/officeDocument/2006/relationships/slideLayout" Target="../slideLayouts/slideLayout1004.xml"/><Relationship Id="rId81" Type="http://schemas.openxmlformats.org/officeDocument/2006/relationships/slideLayout" Target="../slideLayouts/slideLayout1020.xml"/><Relationship Id="rId86" Type="http://schemas.openxmlformats.org/officeDocument/2006/relationships/slideLayout" Target="../slideLayouts/slideLayout1025.xml"/><Relationship Id="rId130" Type="http://schemas.openxmlformats.org/officeDocument/2006/relationships/slideLayout" Target="../slideLayouts/slideLayout1069.xml"/><Relationship Id="rId135" Type="http://schemas.openxmlformats.org/officeDocument/2006/relationships/slideLayout" Target="../slideLayouts/slideLayout1074.xml"/><Relationship Id="rId151" Type="http://schemas.openxmlformats.org/officeDocument/2006/relationships/slideLayout" Target="../slideLayouts/slideLayout1090.xml"/><Relationship Id="rId156" Type="http://schemas.openxmlformats.org/officeDocument/2006/relationships/slideLayout" Target="../slideLayouts/slideLayout1095.xml"/><Relationship Id="rId177" Type="http://schemas.openxmlformats.org/officeDocument/2006/relationships/slideLayout" Target="../slideLayouts/slideLayout1116.xml"/><Relationship Id="rId198" Type="http://schemas.openxmlformats.org/officeDocument/2006/relationships/slideLayout" Target="../slideLayouts/slideLayout1137.xml"/><Relationship Id="rId172" Type="http://schemas.openxmlformats.org/officeDocument/2006/relationships/slideLayout" Target="../slideLayouts/slideLayout1111.xml"/><Relationship Id="rId193" Type="http://schemas.openxmlformats.org/officeDocument/2006/relationships/slideLayout" Target="../slideLayouts/slideLayout1132.xml"/><Relationship Id="rId202" Type="http://schemas.openxmlformats.org/officeDocument/2006/relationships/slideLayout" Target="../slideLayouts/slideLayout1141.xml"/><Relationship Id="rId207" Type="http://schemas.openxmlformats.org/officeDocument/2006/relationships/slideLayout" Target="../slideLayouts/slideLayout1146.xml"/><Relationship Id="rId13" Type="http://schemas.openxmlformats.org/officeDocument/2006/relationships/slideLayout" Target="../slideLayouts/slideLayout952.xml"/><Relationship Id="rId18" Type="http://schemas.openxmlformats.org/officeDocument/2006/relationships/slideLayout" Target="../slideLayouts/slideLayout957.xml"/><Relationship Id="rId39" Type="http://schemas.openxmlformats.org/officeDocument/2006/relationships/slideLayout" Target="../slideLayouts/slideLayout978.xml"/><Relationship Id="rId109" Type="http://schemas.openxmlformats.org/officeDocument/2006/relationships/slideLayout" Target="../slideLayouts/slideLayout1048.xml"/><Relationship Id="rId34" Type="http://schemas.openxmlformats.org/officeDocument/2006/relationships/slideLayout" Target="../slideLayouts/slideLayout973.xml"/><Relationship Id="rId50" Type="http://schemas.openxmlformats.org/officeDocument/2006/relationships/slideLayout" Target="../slideLayouts/slideLayout989.xml"/><Relationship Id="rId55" Type="http://schemas.openxmlformats.org/officeDocument/2006/relationships/slideLayout" Target="../slideLayouts/slideLayout994.xml"/><Relationship Id="rId76" Type="http://schemas.openxmlformats.org/officeDocument/2006/relationships/slideLayout" Target="../slideLayouts/slideLayout1015.xml"/><Relationship Id="rId97" Type="http://schemas.openxmlformats.org/officeDocument/2006/relationships/slideLayout" Target="../slideLayouts/slideLayout1036.xml"/><Relationship Id="rId104" Type="http://schemas.openxmlformats.org/officeDocument/2006/relationships/slideLayout" Target="../slideLayouts/slideLayout1043.xml"/><Relationship Id="rId120" Type="http://schemas.openxmlformats.org/officeDocument/2006/relationships/slideLayout" Target="../slideLayouts/slideLayout1059.xml"/><Relationship Id="rId125" Type="http://schemas.openxmlformats.org/officeDocument/2006/relationships/slideLayout" Target="../slideLayouts/slideLayout1064.xml"/><Relationship Id="rId141" Type="http://schemas.openxmlformats.org/officeDocument/2006/relationships/slideLayout" Target="../slideLayouts/slideLayout1080.xml"/><Relationship Id="rId146" Type="http://schemas.openxmlformats.org/officeDocument/2006/relationships/slideLayout" Target="../slideLayouts/slideLayout1085.xml"/><Relationship Id="rId167" Type="http://schemas.openxmlformats.org/officeDocument/2006/relationships/slideLayout" Target="../slideLayouts/slideLayout1106.xml"/><Relationship Id="rId188" Type="http://schemas.openxmlformats.org/officeDocument/2006/relationships/slideLayout" Target="../slideLayouts/slideLayout1127.xml"/><Relationship Id="rId7" Type="http://schemas.openxmlformats.org/officeDocument/2006/relationships/slideLayout" Target="../slideLayouts/slideLayout946.xml"/><Relationship Id="rId71" Type="http://schemas.openxmlformats.org/officeDocument/2006/relationships/slideLayout" Target="../slideLayouts/slideLayout1010.xml"/><Relationship Id="rId92" Type="http://schemas.openxmlformats.org/officeDocument/2006/relationships/slideLayout" Target="../slideLayouts/slideLayout1031.xml"/><Relationship Id="rId162" Type="http://schemas.openxmlformats.org/officeDocument/2006/relationships/slideLayout" Target="../slideLayouts/slideLayout1101.xml"/><Relationship Id="rId183" Type="http://schemas.openxmlformats.org/officeDocument/2006/relationships/slideLayout" Target="../slideLayouts/slideLayout1122.xml"/><Relationship Id="rId2" Type="http://schemas.openxmlformats.org/officeDocument/2006/relationships/slideLayout" Target="../slideLayouts/slideLayout941.xml"/><Relationship Id="rId29" Type="http://schemas.openxmlformats.org/officeDocument/2006/relationships/slideLayout" Target="../slideLayouts/slideLayout968.xml"/><Relationship Id="rId24" Type="http://schemas.openxmlformats.org/officeDocument/2006/relationships/slideLayout" Target="../slideLayouts/slideLayout963.xml"/><Relationship Id="rId40" Type="http://schemas.openxmlformats.org/officeDocument/2006/relationships/slideLayout" Target="../slideLayouts/slideLayout979.xml"/><Relationship Id="rId45" Type="http://schemas.openxmlformats.org/officeDocument/2006/relationships/slideLayout" Target="../slideLayouts/slideLayout984.xml"/><Relationship Id="rId66" Type="http://schemas.openxmlformats.org/officeDocument/2006/relationships/slideLayout" Target="../slideLayouts/slideLayout1005.xml"/><Relationship Id="rId87" Type="http://schemas.openxmlformats.org/officeDocument/2006/relationships/slideLayout" Target="../slideLayouts/slideLayout1026.xml"/><Relationship Id="rId110" Type="http://schemas.openxmlformats.org/officeDocument/2006/relationships/slideLayout" Target="../slideLayouts/slideLayout1049.xml"/><Relationship Id="rId115" Type="http://schemas.openxmlformats.org/officeDocument/2006/relationships/slideLayout" Target="../slideLayouts/slideLayout1054.xml"/><Relationship Id="rId131" Type="http://schemas.openxmlformats.org/officeDocument/2006/relationships/slideLayout" Target="../slideLayouts/slideLayout1070.xml"/><Relationship Id="rId136" Type="http://schemas.openxmlformats.org/officeDocument/2006/relationships/slideLayout" Target="../slideLayouts/slideLayout1075.xml"/><Relationship Id="rId157" Type="http://schemas.openxmlformats.org/officeDocument/2006/relationships/slideLayout" Target="../slideLayouts/slideLayout1096.xml"/><Relationship Id="rId178" Type="http://schemas.openxmlformats.org/officeDocument/2006/relationships/slideLayout" Target="../slideLayouts/slideLayout1117.xml"/><Relationship Id="rId61" Type="http://schemas.openxmlformats.org/officeDocument/2006/relationships/slideLayout" Target="../slideLayouts/slideLayout1000.xml"/><Relationship Id="rId82" Type="http://schemas.openxmlformats.org/officeDocument/2006/relationships/slideLayout" Target="../slideLayouts/slideLayout1021.xml"/><Relationship Id="rId152" Type="http://schemas.openxmlformats.org/officeDocument/2006/relationships/slideLayout" Target="../slideLayouts/slideLayout1091.xml"/><Relationship Id="rId173" Type="http://schemas.openxmlformats.org/officeDocument/2006/relationships/slideLayout" Target="../slideLayouts/slideLayout1112.xml"/><Relationship Id="rId194" Type="http://schemas.openxmlformats.org/officeDocument/2006/relationships/slideLayout" Target="../slideLayouts/slideLayout1133.xml"/><Relationship Id="rId199" Type="http://schemas.openxmlformats.org/officeDocument/2006/relationships/slideLayout" Target="../slideLayouts/slideLayout1138.xml"/><Relationship Id="rId203" Type="http://schemas.openxmlformats.org/officeDocument/2006/relationships/slideLayout" Target="../slideLayouts/slideLayout1142.xml"/><Relationship Id="rId208" Type="http://schemas.openxmlformats.org/officeDocument/2006/relationships/slideLayout" Target="../slideLayouts/slideLayout1147.xml"/><Relationship Id="rId19" Type="http://schemas.openxmlformats.org/officeDocument/2006/relationships/slideLayout" Target="../slideLayouts/slideLayout958.xml"/><Relationship Id="rId14" Type="http://schemas.openxmlformats.org/officeDocument/2006/relationships/slideLayout" Target="../slideLayouts/slideLayout953.xml"/><Relationship Id="rId30" Type="http://schemas.openxmlformats.org/officeDocument/2006/relationships/slideLayout" Target="../slideLayouts/slideLayout969.xml"/><Relationship Id="rId35" Type="http://schemas.openxmlformats.org/officeDocument/2006/relationships/slideLayout" Target="../slideLayouts/slideLayout974.xml"/><Relationship Id="rId56" Type="http://schemas.openxmlformats.org/officeDocument/2006/relationships/slideLayout" Target="../slideLayouts/slideLayout995.xml"/><Relationship Id="rId77" Type="http://schemas.openxmlformats.org/officeDocument/2006/relationships/slideLayout" Target="../slideLayouts/slideLayout1016.xml"/><Relationship Id="rId100" Type="http://schemas.openxmlformats.org/officeDocument/2006/relationships/slideLayout" Target="../slideLayouts/slideLayout1039.xml"/><Relationship Id="rId105" Type="http://schemas.openxmlformats.org/officeDocument/2006/relationships/slideLayout" Target="../slideLayouts/slideLayout1044.xml"/><Relationship Id="rId126" Type="http://schemas.openxmlformats.org/officeDocument/2006/relationships/slideLayout" Target="../slideLayouts/slideLayout1065.xml"/><Relationship Id="rId147" Type="http://schemas.openxmlformats.org/officeDocument/2006/relationships/slideLayout" Target="../slideLayouts/slideLayout1086.xml"/><Relationship Id="rId168" Type="http://schemas.openxmlformats.org/officeDocument/2006/relationships/slideLayout" Target="../slideLayouts/slideLayout1107.xml"/><Relationship Id="rId8" Type="http://schemas.openxmlformats.org/officeDocument/2006/relationships/slideLayout" Target="../slideLayouts/slideLayout947.xml"/><Relationship Id="rId51" Type="http://schemas.openxmlformats.org/officeDocument/2006/relationships/slideLayout" Target="../slideLayouts/slideLayout990.xml"/><Relationship Id="rId72" Type="http://schemas.openxmlformats.org/officeDocument/2006/relationships/slideLayout" Target="../slideLayouts/slideLayout1011.xml"/><Relationship Id="rId93" Type="http://schemas.openxmlformats.org/officeDocument/2006/relationships/slideLayout" Target="../slideLayouts/slideLayout1032.xml"/><Relationship Id="rId98" Type="http://schemas.openxmlformats.org/officeDocument/2006/relationships/slideLayout" Target="../slideLayouts/slideLayout1037.xml"/><Relationship Id="rId121" Type="http://schemas.openxmlformats.org/officeDocument/2006/relationships/slideLayout" Target="../slideLayouts/slideLayout1060.xml"/><Relationship Id="rId142" Type="http://schemas.openxmlformats.org/officeDocument/2006/relationships/slideLayout" Target="../slideLayouts/slideLayout1081.xml"/><Relationship Id="rId163" Type="http://schemas.openxmlformats.org/officeDocument/2006/relationships/slideLayout" Target="../slideLayouts/slideLayout1102.xml"/><Relationship Id="rId184" Type="http://schemas.openxmlformats.org/officeDocument/2006/relationships/slideLayout" Target="../slideLayouts/slideLayout1123.xml"/><Relationship Id="rId189" Type="http://schemas.openxmlformats.org/officeDocument/2006/relationships/slideLayout" Target="../slideLayouts/slideLayout1128.xml"/><Relationship Id="rId3" Type="http://schemas.openxmlformats.org/officeDocument/2006/relationships/slideLayout" Target="../slideLayouts/slideLayout942.xml"/><Relationship Id="rId25" Type="http://schemas.openxmlformats.org/officeDocument/2006/relationships/slideLayout" Target="../slideLayouts/slideLayout964.xml"/><Relationship Id="rId46" Type="http://schemas.openxmlformats.org/officeDocument/2006/relationships/slideLayout" Target="../slideLayouts/slideLayout985.xml"/><Relationship Id="rId67" Type="http://schemas.openxmlformats.org/officeDocument/2006/relationships/slideLayout" Target="../slideLayouts/slideLayout1006.xml"/><Relationship Id="rId116" Type="http://schemas.openxmlformats.org/officeDocument/2006/relationships/slideLayout" Target="../slideLayouts/slideLayout1055.xml"/><Relationship Id="rId137" Type="http://schemas.openxmlformats.org/officeDocument/2006/relationships/slideLayout" Target="../slideLayouts/slideLayout1076.xml"/><Relationship Id="rId158" Type="http://schemas.openxmlformats.org/officeDocument/2006/relationships/slideLayout" Target="../slideLayouts/slideLayout1097.xml"/><Relationship Id="rId20" Type="http://schemas.openxmlformats.org/officeDocument/2006/relationships/slideLayout" Target="../slideLayouts/slideLayout959.xml"/><Relationship Id="rId41" Type="http://schemas.openxmlformats.org/officeDocument/2006/relationships/slideLayout" Target="../slideLayouts/slideLayout980.xml"/><Relationship Id="rId62" Type="http://schemas.openxmlformats.org/officeDocument/2006/relationships/slideLayout" Target="../slideLayouts/slideLayout1001.xml"/><Relationship Id="rId83" Type="http://schemas.openxmlformats.org/officeDocument/2006/relationships/slideLayout" Target="../slideLayouts/slideLayout1022.xml"/><Relationship Id="rId88" Type="http://schemas.openxmlformats.org/officeDocument/2006/relationships/slideLayout" Target="../slideLayouts/slideLayout1027.xml"/><Relationship Id="rId111" Type="http://schemas.openxmlformats.org/officeDocument/2006/relationships/slideLayout" Target="../slideLayouts/slideLayout1050.xml"/><Relationship Id="rId132" Type="http://schemas.openxmlformats.org/officeDocument/2006/relationships/slideLayout" Target="../slideLayouts/slideLayout1071.xml"/><Relationship Id="rId153" Type="http://schemas.openxmlformats.org/officeDocument/2006/relationships/slideLayout" Target="../slideLayouts/slideLayout1092.xml"/><Relationship Id="rId174" Type="http://schemas.openxmlformats.org/officeDocument/2006/relationships/slideLayout" Target="../slideLayouts/slideLayout1113.xml"/><Relationship Id="rId179" Type="http://schemas.openxmlformats.org/officeDocument/2006/relationships/slideLayout" Target="../slideLayouts/slideLayout1118.xml"/><Relationship Id="rId195" Type="http://schemas.openxmlformats.org/officeDocument/2006/relationships/slideLayout" Target="../slideLayouts/slideLayout1134.xml"/><Relationship Id="rId209" Type="http://schemas.openxmlformats.org/officeDocument/2006/relationships/slideLayout" Target="../slideLayouts/slideLayout1148.xml"/><Relationship Id="rId190" Type="http://schemas.openxmlformats.org/officeDocument/2006/relationships/slideLayout" Target="../slideLayouts/slideLayout1129.xml"/><Relationship Id="rId204" Type="http://schemas.openxmlformats.org/officeDocument/2006/relationships/slideLayout" Target="../slideLayouts/slideLayout1143.xml"/><Relationship Id="rId15" Type="http://schemas.openxmlformats.org/officeDocument/2006/relationships/slideLayout" Target="../slideLayouts/slideLayout954.xml"/><Relationship Id="rId36" Type="http://schemas.openxmlformats.org/officeDocument/2006/relationships/slideLayout" Target="../slideLayouts/slideLayout975.xml"/><Relationship Id="rId57" Type="http://schemas.openxmlformats.org/officeDocument/2006/relationships/slideLayout" Target="../slideLayouts/slideLayout996.xml"/><Relationship Id="rId106" Type="http://schemas.openxmlformats.org/officeDocument/2006/relationships/slideLayout" Target="../slideLayouts/slideLayout1045.xml"/><Relationship Id="rId127" Type="http://schemas.openxmlformats.org/officeDocument/2006/relationships/slideLayout" Target="../slideLayouts/slideLayout1066.xml"/><Relationship Id="rId10" Type="http://schemas.openxmlformats.org/officeDocument/2006/relationships/slideLayout" Target="../slideLayouts/slideLayout949.xml"/><Relationship Id="rId31" Type="http://schemas.openxmlformats.org/officeDocument/2006/relationships/slideLayout" Target="../slideLayouts/slideLayout970.xml"/><Relationship Id="rId52" Type="http://schemas.openxmlformats.org/officeDocument/2006/relationships/slideLayout" Target="../slideLayouts/slideLayout991.xml"/><Relationship Id="rId73" Type="http://schemas.openxmlformats.org/officeDocument/2006/relationships/slideLayout" Target="../slideLayouts/slideLayout1012.xml"/><Relationship Id="rId78" Type="http://schemas.openxmlformats.org/officeDocument/2006/relationships/slideLayout" Target="../slideLayouts/slideLayout1017.xml"/><Relationship Id="rId94" Type="http://schemas.openxmlformats.org/officeDocument/2006/relationships/slideLayout" Target="../slideLayouts/slideLayout1033.xml"/><Relationship Id="rId99" Type="http://schemas.openxmlformats.org/officeDocument/2006/relationships/slideLayout" Target="../slideLayouts/slideLayout1038.xml"/><Relationship Id="rId101" Type="http://schemas.openxmlformats.org/officeDocument/2006/relationships/slideLayout" Target="../slideLayouts/slideLayout1040.xml"/><Relationship Id="rId122" Type="http://schemas.openxmlformats.org/officeDocument/2006/relationships/slideLayout" Target="../slideLayouts/slideLayout1061.xml"/><Relationship Id="rId143" Type="http://schemas.openxmlformats.org/officeDocument/2006/relationships/slideLayout" Target="../slideLayouts/slideLayout1082.xml"/><Relationship Id="rId148" Type="http://schemas.openxmlformats.org/officeDocument/2006/relationships/slideLayout" Target="../slideLayouts/slideLayout1087.xml"/><Relationship Id="rId164" Type="http://schemas.openxmlformats.org/officeDocument/2006/relationships/slideLayout" Target="../slideLayouts/slideLayout1103.xml"/><Relationship Id="rId169" Type="http://schemas.openxmlformats.org/officeDocument/2006/relationships/slideLayout" Target="../slideLayouts/slideLayout1108.xml"/><Relationship Id="rId185" Type="http://schemas.openxmlformats.org/officeDocument/2006/relationships/slideLayout" Target="../slideLayouts/slideLayout1124.xml"/><Relationship Id="rId4" Type="http://schemas.openxmlformats.org/officeDocument/2006/relationships/slideLayout" Target="../slideLayouts/slideLayout943.xml"/><Relationship Id="rId9" Type="http://schemas.openxmlformats.org/officeDocument/2006/relationships/slideLayout" Target="../slideLayouts/slideLayout948.xml"/><Relationship Id="rId180" Type="http://schemas.openxmlformats.org/officeDocument/2006/relationships/slideLayout" Target="../slideLayouts/slideLayout1119.xml"/><Relationship Id="rId210" Type="http://schemas.openxmlformats.org/officeDocument/2006/relationships/slideLayout" Target="../slideLayouts/slideLayout1149.xml"/><Relationship Id="rId26" Type="http://schemas.openxmlformats.org/officeDocument/2006/relationships/slideLayout" Target="../slideLayouts/slideLayout965.xml"/><Relationship Id="rId47" Type="http://schemas.openxmlformats.org/officeDocument/2006/relationships/slideLayout" Target="../slideLayouts/slideLayout986.xml"/><Relationship Id="rId68" Type="http://schemas.openxmlformats.org/officeDocument/2006/relationships/slideLayout" Target="../slideLayouts/slideLayout1007.xml"/><Relationship Id="rId89" Type="http://schemas.openxmlformats.org/officeDocument/2006/relationships/slideLayout" Target="../slideLayouts/slideLayout1028.xml"/><Relationship Id="rId112" Type="http://schemas.openxmlformats.org/officeDocument/2006/relationships/slideLayout" Target="../slideLayouts/slideLayout1051.xml"/><Relationship Id="rId133" Type="http://schemas.openxmlformats.org/officeDocument/2006/relationships/slideLayout" Target="../slideLayouts/slideLayout1072.xml"/><Relationship Id="rId154" Type="http://schemas.openxmlformats.org/officeDocument/2006/relationships/slideLayout" Target="../slideLayouts/slideLayout1093.xml"/><Relationship Id="rId175" Type="http://schemas.openxmlformats.org/officeDocument/2006/relationships/slideLayout" Target="../slideLayouts/slideLayout1114.xml"/><Relationship Id="rId196" Type="http://schemas.openxmlformats.org/officeDocument/2006/relationships/slideLayout" Target="../slideLayouts/slideLayout1135.xml"/><Relationship Id="rId200" Type="http://schemas.openxmlformats.org/officeDocument/2006/relationships/slideLayout" Target="../slideLayouts/slideLayout1139.xml"/><Relationship Id="rId16" Type="http://schemas.openxmlformats.org/officeDocument/2006/relationships/slideLayout" Target="../slideLayouts/slideLayout955.xml"/></Relationships>
</file>

<file path=ppt/slideMasters/_rels/slideMaster7.xml.rels><?xml version="1.0" encoding="UTF-8" standalone="yes"?>
<Relationships xmlns="http://schemas.openxmlformats.org/package/2006/relationships"><Relationship Id="rId26" Type="http://schemas.openxmlformats.org/officeDocument/2006/relationships/slideLayout" Target="../slideLayouts/slideLayout1176.xml"/><Relationship Id="rId21" Type="http://schemas.openxmlformats.org/officeDocument/2006/relationships/slideLayout" Target="../slideLayouts/slideLayout1171.xml"/><Relationship Id="rId42" Type="http://schemas.openxmlformats.org/officeDocument/2006/relationships/slideLayout" Target="../slideLayouts/slideLayout1192.xml"/><Relationship Id="rId47" Type="http://schemas.openxmlformats.org/officeDocument/2006/relationships/slideLayout" Target="../slideLayouts/slideLayout1197.xml"/><Relationship Id="rId63" Type="http://schemas.openxmlformats.org/officeDocument/2006/relationships/slideLayout" Target="../slideLayouts/slideLayout1213.xml"/><Relationship Id="rId68" Type="http://schemas.openxmlformats.org/officeDocument/2006/relationships/slideLayout" Target="../slideLayouts/slideLayout1218.xml"/><Relationship Id="rId84" Type="http://schemas.openxmlformats.org/officeDocument/2006/relationships/slideLayout" Target="../slideLayouts/slideLayout1234.xml"/><Relationship Id="rId89" Type="http://schemas.openxmlformats.org/officeDocument/2006/relationships/slideLayout" Target="../slideLayouts/slideLayout1239.xml"/><Relationship Id="rId7" Type="http://schemas.openxmlformats.org/officeDocument/2006/relationships/slideLayout" Target="../slideLayouts/slideLayout1157.xml"/><Relationship Id="rId71" Type="http://schemas.openxmlformats.org/officeDocument/2006/relationships/slideLayout" Target="../slideLayouts/slideLayout1221.xml"/><Relationship Id="rId92" Type="http://schemas.openxmlformats.org/officeDocument/2006/relationships/slideLayout" Target="../slideLayouts/slideLayout1242.xml"/><Relationship Id="rId2" Type="http://schemas.openxmlformats.org/officeDocument/2006/relationships/slideLayout" Target="../slideLayouts/slideLayout1152.xml"/><Relationship Id="rId16" Type="http://schemas.openxmlformats.org/officeDocument/2006/relationships/slideLayout" Target="../slideLayouts/slideLayout1166.xml"/><Relationship Id="rId29" Type="http://schemas.openxmlformats.org/officeDocument/2006/relationships/slideLayout" Target="../slideLayouts/slideLayout1179.xml"/><Relationship Id="rId107" Type="http://schemas.openxmlformats.org/officeDocument/2006/relationships/slideLayout" Target="../slideLayouts/slideLayout1257.xml"/><Relationship Id="rId11" Type="http://schemas.openxmlformats.org/officeDocument/2006/relationships/slideLayout" Target="../slideLayouts/slideLayout1161.xml"/><Relationship Id="rId24" Type="http://schemas.openxmlformats.org/officeDocument/2006/relationships/slideLayout" Target="../slideLayouts/slideLayout1174.xml"/><Relationship Id="rId32" Type="http://schemas.openxmlformats.org/officeDocument/2006/relationships/slideLayout" Target="../slideLayouts/slideLayout1182.xml"/><Relationship Id="rId37" Type="http://schemas.openxmlformats.org/officeDocument/2006/relationships/slideLayout" Target="../slideLayouts/slideLayout1187.xml"/><Relationship Id="rId40" Type="http://schemas.openxmlformats.org/officeDocument/2006/relationships/slideLayout" Target="../slideLayouts/slideLayout1190.xml"/><Relationship Id="rId45" Type="http://schemas.openxmlformats.org/officeDocument/2006/relationships/slideLayout" Target="../slideLayouts/slideLayout1195.xml"/><Relationship Id="rId53" Type="http://schemas.openxmlformats.org/officeDocument/2006/relationships/slideLayout" Target="../slideLayouts/slideLayout1203.xml"/><Relationship Id="rId58" Type="http://schemas.openxmlformats.org/officeDocument/2006/relationships/slideLayout" Target="../slideLayouts/slideLayout1208.xml"/><Relationship Id="rId66" Type="http://schemas.openxmlformats.org/officeDocument/2006/relationships/slideLayout" Target="../slideLayouts/slideLayout1216.xml"/><Relationship Id="rId74" Type="http://schemas.openxmlformats.org/officeDocument/2006/relationships/slideLayout" Target="../slideLayouts/slideLayout1224.xml"/><Relationship Id="rId79" Type="http://schemas.openxmlformats.org/officeDocument/2006/relationships/slideLayout" Target="../slideLayouts/slideLayout1229.xml"/><Relationship Id="rId87" Type="http://schemas.openxmlformats.org/officeDocument/2006/relationships/slideLayout" Target="../slideLayouts/slideLayout1237.xml"/><Relationship Id="rId102" Type="http://schemas.openxmlformats.org/officeDocument/2006/relationships/slideLayout" Target="../slideLayouts/slideLayout1252.xml"/><Relationship Id="rId5" Type="http://schemas.openxmlformats.org/officeDocument/2006/relationships/slideLayout" Target="../slideLayouts/slideLayout1155.xml"/><Relationship Id="rId61" Type="http://schemas.openxmlformats.org/officeDocument/2006/relationships/slideLayout" Target="../slideLayouts/slideLayout1211.xml"/><Relationship Id="rId82" Type="http://schemas.openxmlformats.org/officeDocument/2006/relationships/slideLayout" Target="../slideLayouts/slideLayout1232.xml"/><Relationship Id="rId90" Type="http://schemas.openxmlformats.org/officeDocument/2006/relationships/slideLayout" Target="../slideLayouts/slideLayout1240.xml"/><Relationship Id="rId95" Type="http://schemas.openxmlformats.org/officeDocument/2006/relationships/slideLayout" Target="../slideLayouts/slideLayout1245.xml"/><Relationship Id="rId19" Type="http://schemas.openxmlformats.org/officeDocument/2006/relationships/slideLayout" Target="../slideLayouts/slideLayout1169.xml"/><Relationship Id="rId14" Type="http://schemas.openxmlformats.org/officeDocument/2006/relationships/slideLayout" Target="../slideLayouts/slideLayout1164.xml"/><Relationship Id="rId22" Type="http://schemas.openxmlformats.org/officeDocument/2006/relationships/slideLayout" Target="../slideLayouts/slideLayout1172.xml"/><Relationship Id="rId27" Type="http://schemas.openxmlformats.org/officeDocument/2006/relationships/slideLayout" Target="../slideLayouts/slideLayout1177.xml"/><Relationship Id="rId30" Type="http://schemas.openxmlformats.org/officeDocument/2006/relationships/slideLayout" Target="../slideLayouts/slideLayout1180.xml"/><Relationship Id="rId35" Type="http://schemas.openxmlformats.org/officeDocument/2006/relationships/slideLayout" Target="../slideLayouts/slideLayout1185.xml"/><Relationship Id="rId43" Type="http://schemas.openxmlformats.org/officeDocument/2006/relationships/slideLayout" Target="../slideLayouts/slideLayout1193.xml"/><Relationship Id="rId48" Type="http://schemas.openxmlformats.org/officeDocument/2006/relationships/slideLayout" Target="../slideLayouts/slideLayout1198.xml"/><Relationship Id="rId56" Type="http://schemas.openxmlformats.org/officeDocument/2006/relationships/slideLayout" Target="../slideLayouts/slideLayout1206.xml"/><Relationship Id="rId64" Type="http://schemas.openxmlformats.org/officeDocument/2006/relationships/slideLayout" Target="../slideLayouts/slideLayout1214.xml"/><Relationship Id="rId69" Type="http://schemas.openxmlformats.org/officeDocument/2006/relationships/slideLayout" Target="../slideLayouts/slideLayout1219.xml"/><Relationship Id="rId77" Type="http://schemas.openxmlformats.org/officeDocument/2006/relationships/slideLayout" Target="../slideLayouts/slideLayout1227.xml"/><Relationship Id="rId100" Type="http://schemas.openxmlformats.org/officeDocument/2006/relationships/slideLayout" Target="../slideLayouts/slideLayout1250.xml"/><Relationship Id="rId105" Type="http://schemas.openxmlformats.org/officeDocument/2006/relationships/slideLayout" Target="../slideLayouts/slideLayout1255.xml"/><Relationship Id="rId8" Type="http://schemas.openxmlformats.org/officeDocument/2006/relationships/slideLayout" Target="../slideLayouts/slideLayout1158.xml"/><Relationship Id="rId51" Type="http://schemas.openxmlformats.org/officeDocument/2006/relationships/slideLayout" Target="../slideLayouts/slideLayout1201.xml"/><Relationship Id="rId72" Type="http://schemas.openxmlformats.org/officeDocument/2006/relationships/slideLayout" Target="../slideLayouts/slideLayout1222.xml"/><Relationship Id="rId80" Type="http://schemas.openxmlformats.org/officeDocument/2006/relationships/slideLayout" Target="../slideLayouts/slideLayout1230.xml"/><Relationship Id="rId85" Type="http://schemas.openxmlformats.org/officeDocument/2006/relationships/slideLayout" Target="../slideLayouts/slideLayout1235.xml"/><Relationship Id="rId93" Type="http://schemas.openxmlformats.org/officeDocument/2006/relationships/slideLayout" Target="../slideLayouts/slideLayout1243.xml"/><Relationship Id="rId98" Type="http://schemas.openxmlformats.org/officeDocument/2006/relationships/slideLayout" Target="../slideLayouts/slideLayout1248.xml"/><Relationship Id="rId3" Type="http://schemas.openxmlformats.org/officeDocument/2006/relationships/slideLayout" Target="../slideLayouts/slideLayout1153.xml"/><Relationship Id="rId12" Type="http://schemas.openxmlformats.org/officeDocument/2006/relationships/slideLayout" Target="../slideLayouts/slideLayout1162.xml"/><Relationship Id="rId17" Type="http://schemas.openxmlformats.org/officeDocument/2006/relationships/slideLayout" Target="../slideLayouts/slideLayout1167.xml"/><Relationship Id="rId25" Type="http://schemas.openxmlformats.org/officeDocument/2006/relationships/slideLayout" Target="../slideLayouts/slideLayout1175.xml"/><Relationship Id="rId33" Type="http://schemas.openxmlformats.org/officeDocument/2006/relationships/slideLayout" Target="../slideLayouts/slideLayout1183.xml"/><Relationship Id="rId38" Type="http://schemas.openxmlformats.org/officeDocument/2006/relationships/slideLayout" Target="../slideLayouts/slideLayout1188.xml"/><Relationship Id="rId46" Type="http://schemas.openxmlformats.org/officeDocument/2006/relationships/slideLayout" Target="../slideLayouts/slideLayout1196.xml"/><Relationship Id="rId59" Type="http://schemas.openxmlformats.org/officeDocument/2006/relationships/slideLayout" Target="../slideLayouts/slideLayout1209.xml"/><Relationship Id="rId67" Type="http://schemas.openxmlformats.org/officeDocument/2006/relationships/slideLayout" Target="../slideLayouts/slideLayout1217.xml"/><Relationship Id="rId103" Type="http://schemas.openxmlformats.org/officeDocument/2006/relationships/slideLayout" Target="../slideLayouts/slideLayout1253.xml"/><Relationship Id="rId108" Type="http://schemas.openxmlformats.org/officeDocument/2006/relationships/theme" Target="../theme/theme7.xml"/><Relationship Id="rId20" Type="http://schemas.openxmlformats.org/officeDocument/2006/relationships/slideLayout" Target="../slideLayouts/slideLayout1170.xml"/><Relationship Id="rId41" Type="http://schemas.openxmlformats.org/officeDocument/2006/relationships/slideLayout" Target="../slideLayouts/slideLayout1191.xml"/><Relationship Id="rId54" Type="http://schemas.openxmlformats.org/officeDocument/2006/relationships/slideLayout" Target="../slideLayouts/slideLayout1204.xml"/><Relationship Id="rId62" Type="http://schemas.openxmlformats.org/officeDocument/2006/relationships/slideLayout" Target="../slideLayouts/slideLayout1212.xml"/><Relationship Id="rId70" Type="http://schemas.openxmlformats.org/officeDocument/2006/relationships/slideLayout" Target="../slideLayouts/slideLayout1220.xml"/><Relationship Id="rId75" Type="http://schemas.openxmlformats.org/officeDocument/2006/relationships/slideLayout" Target="../slideLayouts/slideLayout1225.xml"/><Relationship Id="rId83" Type="http://schemas.openxmlformats.org/officeDocument/2006/relationships/slideLayout" Target="../slideLayouts/slideLayout1233.xml"/><Relationship Id="rId88" Type="http://schemas.openxmlformats.org/officeDocument/2006/relationships/slideLayout" Target="../slideLayouts/slideLayout1238.xml"/><Relationship Id="rId91" Type="http://schemas.openxmlformats.org/officeDocument/2006/relationships/slideLayout" Target="../slideLayouts/slideLayout1241.xml"/><Relationship Id="rId96" Type="http://schemas.openxmlformats.org/officeDocument/2006/relationships/slideLayout" Target="../slideLayouts/slideLayout1246.xml"/><Relationship Id="rId1" Type="http://schemas.openxmlformats.org/officeDocument/2006/relationships/slideLayout" Target="../slideLayouts/slideLayout1151.xml"/><Relationship Id="rId6" Type="http://schemas.openxmlformats.org/officeDocument/2006/relationships/slideLayout" Target="../slideLayouts/slideLayout1156.xml"/><Relationship Id="rId15" Type="http://schemas.openxmlformats.org/officeDocument/2006/relationships/slideLayout" Target="../slideLayouts/slideLayout1165.xml"/><Relationship Id="rId23" Type="http://schemas.openxmlformats.org/officeDocument/2006/relationships/slideLayout" Target="../slideLayouts/slideLayout1173.xml"/><Relationship Id="rId28" Type="http://schemas.openxmlformats.org/officeDocument/2006/relationships/slideLayout" Target="../slideLayouts/slideLayout1178.xml"/><Relationship Id="rId36" Type="http://schemas.openxmlformats.org/officeDocument/2006/relationships/slideLayout" Target="../slideLayouts/slideLayout1186.xml"/><Relationship Id="rId49" Type="http://schemas.openxmlformats.org/officeDocument/2006/relationships/slideLayout" Target="../slideLayouts/slideLayout1199.xml"/><Relationship Id="rId57" Type="http://schemas.openxmlformats.org/officeDocument/2006/relationships/slideLayout" Target="../slideLayouts/slideLayout1207.xml"/><Relationship Id="rId106" Type="http://schemas.openxmlformats.org/officeDocument/2006/relationships/slideLayout" Target="../slideLayouts/slideLayout1256.xml"/><Relationship Id="rId10" Type="http://schemas.openxmlformats.org/officeDocument/2006/relationships/slideLayout" Target="../slideLayouts/slideLayout1160.xml"/><Relationship Id="rId31" Type="http://schemas.openxmlformats.org/officeDocument/2006/relationships/slideLayout" Target="../slideLayouts/slideLayout1181.xml"/><Relationship Id="rId44" Type="http://schemas.openxmlformats.org/officeDocument/2006/relationships/slideLayout" Target="../slideLayouts/slideLayout1194.xml"/><Relationship Id="rId52" Type="http://schemas.openxmlformats.org/officeDocument/2006/relationships/slideLayout" Target="../slideLayouts/slideLayout1202.xml"/><Relationship Id="rId60" Type="http://schemas.openxmlformats.org/officeDocument/2006/relationships/slideLayout" Target="../slideLayouts/slideLayout1210.xml"/><Relationship Id="rId65" Type="http://schemas.openxmlformats.org/officeDocument/2006/relationships/slideLayout" Target="../slideLayouts/slideLayout1215.xml"/><Relationship Id="rId73" Type="http://schemas.openxmlformats.org/officeDocument/2006/relationships/slideLayout" Target="../slideLayouts/slideLayout1223.xml"/><Relationship Id="rId78" Type="http://schemas.openxmlformats.org/officeDocument/2006/relationships/slideLayout" Target="../slideLayouts/slideLayout1228.xml"/><Relationship Id="rId81" Type="http://schemas.openxmlformats.org/officeDocument/2006/relationships/slideLayout" Target="../slideLayouts/slideLayout1231.xml"/><Relationship Id="rId86" Type="http://schemas.openxmlformats.org/officeDocument/2006/relationships/slideLayout" Target="../slideLayouts/slideLayout1236.xml"/><Relationship Id="rId94" Type="http://schemas.openxmlformats.org/officeDocument/2006/relationships/slideLayout" Target="../slideLayouts/slideLayout1244.xml"/><Relationship Id="rId99" Type="http://schemas.openxmlformats.org/officeDocument/2006/relationships/slideLayout" Target="../slideLayouts/slideLayout1249.xml"/><Relationship Id="rId101" Type="http://schemas.openxmlformats.org/officeDocument/2006/relationships/slideLayout" Target="../slideLayouts/slideLayout1251.xml"/><Relationship Id="rId4" Type="http://schemas.openxmlformats.org/officeDocument/2006/relationships/slideLayout" Target="../slideLayouts/slideLayout1154.xml"/><Relationship Id="rId9" Type="http://schemas.openxmlformats.org/officeDocument/2006/relationships/slideLayout" Target="../slideLayouts/slideLayout1159.xml"/><Relationship Id="rId13" Type="http://schemas.openxmlformats.org/officeDocument/2006/relationships/slideLayout" Target="../slideLayouts/slideLayout1163.xml"/><Relationship Id="rId18" Type="http://schemas.openxmlformats.org/officeDocument/2006/relationships/slideLayout" Target="../slideLayouts/slideLayout1168.xml"/><Relationship Id="rId39" Type="http://schemas.openxmlformats.org/officeDocument/2006/relationships/slideLayout" Target="../slideLayouts/slideLayout1189.xml"/><Relationship Id="rId34" Type="http://schemas.openxmlformats.org/officeDocument/2006/relationships/slideLayout" Target="../slideLayouts/slideLayout1184.xml"/><Relationship Id="rId50" Type="http://schemas.openxmlformats.org/officeDocument/2006/relationships/slideLayout" Target="../slideLayouts/slideLayout1200.xml"/><Relationship Id="rId55" Type="http://schemas.openxmlformats.org/officeDocument/2006/relationships/slideLayout" Target="../slideLayouts/slideLayout1205.xml"/><Relationship Id="rId76" Type="http://schemas.openxmlformats.org/officeDocument/2006/relationships/slideLayout" Target="../slideLayouts/slideLayout1226.xml"/><Relationship Id="rId97" Type="http://schemas.openxmlformats.org/officeDocument/2006/relationships/slideLayout" Target="../slideLayouts/slideLayout1247.xml"/><Relationship Id="rId104" Type="http://schemas.openxmlformats.org/officeDocument/2006/relationships/slideLayout" Target="../slideLayouts/slideLayout1254.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1283.xml"/><Relationship Id="rId21" Type="http://schemas.openxmlformats.org/officeDocument/2006/relationships/slideLayout" Target="../slideLayouts/slideLayout1278.xml"/><Relationship Id="rId42" Type="http://schemas.openxmlformats.org/officeDocument/2006/relationships/slideLayout" Target="../slideLayouts/slideLayout1299.xml"/><Relationship Id="rId47" Type="http://schemas.openxmlformats.org/officeDocument/2006/relationships/slideLayout" Target="../slideLayouts/slideLayout1304.xml"/><Relationship Id="rId63" Type="http://schemas.openxmlformats.org/officeDocument/2006/relationships/slideLayout" Target="../slideLayouts/slideLayout1320.xml"/><Relationship Id="rId68" Type="http://schemas.openxmlformats.org/officeDocument/2006/relationships/slideLayout" Target="../slideLayouts/slideLayout1325.xml"/><Relationship Id="rId84" Type="http://schemas.openxmlformats.org/officeDocument/2006/relationships/slideLayout" Target="../slideLayouts/slideLayout1341.xml"/><Relationship Id="rId89" Type="http://schemas.openxmlformats.org/officeDocument/2006/relationships/slideLayout" Target="../slideLayouts/slideLayout1346.xml"/><Relationship Id="rId112" Type="http://schemas.openxmlformats.org/officeDocument/2006/relationships/slideLayout" Target="../slideLayouts/slideLayout1369.xml"/><Relationship Id="rId16" Type="http://schemas.openxmlformats.org/officeDocument/2006/relationships/slideLayout" Target="../slideLayouts/slideLayout1273.xml"/><Relationship Id="rId107" Type="http://schemas.openxmlformats.org/officeDocument/2006/relationships/slideLayout" Target="../slideLayouts/slideLayout1364.xml"/><Relationship Id="rId11" Type="http://schemas.openxmlformats.org/officeDocument/2006/relationships/slideLayout" Target="../slideLayouts/slideLayout1268.xml"/><Relationship Id="rId24" Type="http://schemas.openxmlformats.org/officeDocument/2006/relationships/slideLayout" Target="../slideLayouts/slideLayout1281.xml"/><Relationship Id="rId32" Type="http://schemas.openxmlformats.org/officeDocument/2006/relationships/slideLayout" Target="../slideLayouts/slideLayout1289.xml"/><Relationship Id="rId37" Type="http://schemas.openxmlformats.org/officeDocument/2006/relationships/slideLayout" Target="../slideLayouts/slideLayout1294.xml"/><Relationship Id="rId40" Type="http://schemas.openxmlformats.org/officeDocument/2006/relationships/slideLayout" Target="../slideLayouts/slideLayout1297.xml"/><Relationship Id="rId45" Type="http://schemas.openxmlformats.org/officeDocument/2006/relationships/slideLayout" Target="../slideLayouts/slideLayout1302.xml"/><Relationship Id="rId53" Type="http://schemas.openxmlformats.org/officeDocument/2006/relationships/slideLayout" Target="../slideLayouts/slideLayout1310.xml"/><Relationship Id="rId58" Type="http://schemas.openxmlformats.org/officeDocument/2006/relationships/slideLayout" Target="../slideLayouts/slideLayout1315.xml"/><Relationship Id="rId66" Type="http://schemas.openxmlformats.org/officeDocument/2006/relationships/slideLayout" Target="../slideLayouts/slideLayout1323.xml"/><Relationship Id="rId74" Type="http://schemas.openxmlformats.org/officeDocument/2006/relationships/slideLayout" Target="../slideLayouts/slideLayout1331.xml"/><Relationship Id="rId79" Type="http://schemas.openxmlformats.org/officeDocument/2006/relationships/slideLayout" Target="../slideLayouts/slideLayout1336.xml"/><Relationship Id="rId87" Type="http://schemas.openxmlformats.org/officeDocument/2006/relationships/slideLayout" Target="../slideLayouts/slideLayout1344.xml"/><Relationship Id="rId102" Type="http://schemas.openxmlformats.org/officeDocument/2006/relationships/slideLayout" Target="../slideLayouts/slideLayout1359.xml"/><Relationship Id="rId110" Type="http://schemas.openxmlformats.org/officeDocument/2006/relationships/slideLayout" Target="../slideLayouts/slideLayout1367.xml"/><Relationship Id="rId115" Type="http://schemas.openxmlformats.org/officeDocument/2006/relationships/theme" Target="../theme/theme8.xml"/><Relationship Id="rId5" Type="http://schemas.openxmlformats.org/officeDocument/2006/relationships/slideLayout" Target="../slideLayouts/slideLayout1262.xml"/><Relationship Id="rId61" Type="http://schemas.openxmlformats.org/officeDocument/2006/relationships/slideLayout" Target="../slideLayouts/slideLayout1318.xml"/><Relationship Id="rId82" Type="http://schemas.openxmlformats.org/officeDocument/2006/relationships/slideLayout" Target="../slideLayouts/slideLayout1339.xml"/><Relationship Id="rId90" Type="http://schemas.openxmlformats.org/officeDocument/2006/relationships/slideLayout" Target="../slideLayouts/slideLayout1347.xml"/><Relationship Id="rId95" Type="http://schemas.openxmlformats.org/officeDocument/2006/relationships/slideLayout" Target="../slideLayouts/slideLayout1352.xml"/><Relationship Id="rId19" Type="http://schemas.openxmlformats.org/officeDocument/2006/relationships/slideLayout" Target="../slideLayouts/slideLayout1276.xml"/><Relationship Id="rId14" Type="http://schemas.openxmlformats.org/officeDocument/2006/relationships/slideLayout" Target="../slideLayouts/slideLayout1271.xml"/><Relationship Id="rId22" Type="http://schemas.openxmlformats.org/officeDocument/2006/relationships/slideLayout" Target="../slideLayouts/slideLayout1279.xml"/><Relationship Id="rId27" Type="http://schemas.openxmlformats.org/officeDocument/2006/relationships/slideLayout" Target="../slideLayouts/slideLayout1284.xml"/><Relationship Id="rId30" Type="http://schemas.openxmlformats.org/officeDocument/2006/relationships/slideLayout" Target="../slideLayouts/slideLayout1287.xml"/><Relationship Id="rId35" Type="http://schemas.openxmlformats.org/officeDocument/2006/relationships/slideLayout" Target="../slideLayouts/slideLayout1292.xml"/><Relationship Id="rId43" Type="http://schemas.openxmlformats.org/officeDocument/2006/relationships/slideLayout" Target="../slideLayouts/slideLayout1300.xml"/><Relationship Id="rId48" Type="http://schemas.openxmlformats.org/officeDocument/2006/relationships/slideLayout" Target="../slideLayouts/slideLayout1305.xml"/><Relationship Id="rId56" Type="http://schemas.openxmlformats.org/officeDocument/2006/relationships/slideLayout" Target="../slideLayouts/slideLayout1313.xml"/><Relationship Id="rId64" Type="http://schemas.openxmlformats.org/officeDocument/2006/relationships/slideLayout" Target="../slideLayouts/slideLayout1321.xml"/><Relationship Id="rId69" Type="http://schemas.openxmlformats.org/officeDocument/2006/relationships/slideLayout" Target="../slideLayouts/slideLayout1326.xml"/><Relationship Id="rId77" Type="http://schemas.openxmlformats.org/officeDocument/2006/relationships/slideLayout" Target="../slideLayouts/slideLayout1334.xml"/><Relationship Id="rId100" Type="http://schemas.openxmlformats.org/officeDocument/2006/relationships/slideLayout" Target="../slideLayouts/slideLayout1357.xml"/><Relationship Id="rId105" Type="http://schemas.openxmlformats.org/officeDocument/2006/relationships/slideLayout" Target="../slideLayouts/slideLayout1362.xml"/><Relationship Id="rId113" Type="http://schemas.openxmlformats.org/officeDocument/2006/relationships/slideLayout" Target="../slideLayouts/slideLayout1370.xml"/><Relationship Id="rId8" Type="http://schemas.openxmlformats.org/officeDocument/2006/relationships/slideLayout" Target="../slideLayouts/slideLayout1265.xml"/><Relationship Id="rId51" Type="http://schemas.openxmlformats.org/officeDocument/2006/relationships/slideLayout" Target="../slideLayouts/slideLayout1308.xml"/><Relationship Id="rId72" Type="http://schemas.openxmlformats.org/officeDocument/2006/relationships/slideLayout" Target="../slideLayouts/slideLayout1329.xml"/><Relationship Id="rId80" Type="http://schemas.openxmlformats.org/officeDocument/2006/relationships/slideLayout" Target="../slideLayouts/slideLayout1337.xml"/><Relationship Id="rId85" Type="http://schemas.openxmlformats.org/officeDocument/2006/relationships/slideLayout" Target="../slideLayouts/slideLayout1342.xml"/><Relationship Id="rId93" Type="http://schemas.openxmlformats.org/officeDocument/2006/relationships/slideLayout" Target="../slideLayouts/slideLayout1350.xml"/><Relationship Id="rId98" Type="http://schemas.openxmlformats.org/officeDocument/2006/relationships/slideLayout" Target="../slideLayouts/slideLayout1355.xml"/><Relationship Id="rId3" Type="http://schemas.openxmlformats.org/officeDocument/2006/relationships/slideLayout" Target="../slideLayouts/slideLayout1260.xml"/><Relationship Id="rId12" Type="http://schemas.openxmlformats.org/officeDocument/2006/relationships/slideLayout" Target="../slideLayouts/slideLayout1269.xml"/><Relationship Id="rId17" Type="http://schemas.openxmlformats.org/officeDocument/2006/relationships/slideLayout" Target="../slideLayouts/slideLayout1274.xml"/><Relationship Id="rId25" Type="http://schemas.openxmlformats.org/officeDocument/2006/relationships/slideLayout" Target="../slideLayouts/slideLayout1282.xml"/><Relationship Id="rId33" Type="http://schemas.openxmlformats.org/officeDocument/2006/relationships/slideLayout" Target="../slideLayouts/slideLayout1290.xml"/><Relationship Id="rId38" Type="http://schemas.openxmlformats.org/officeDocument/2006/relationships/slideLayout" Target="../slideLayouts/slideLayout1295.xml"/><Relationship Id="rId46" Type="http://schemas.openxmlformats.org/officeDocument/2006/relationships/slideLayout" Target="../slideLayouts/slideLayout1303.xml"/><Relationship Id="rId59" Type="http://schemas.openxmlformats.org/officeDocument/2006/relationships/slideLayout" Target="../slideLayouts/slideLayout1316.xml"/><Relationship Id="rId67" Type="http://schemas.openxmlformats.org/officeDocument/2006/relationships/slideLayout" Target="../slideLayouts/slideLayout1324.xml"/><Relationship Id="rId103" Type="http://schemas.openxmlformats.org/officeDocument/2006/relationships/slideLayout" Target="../slideLayouts/slideLayout1360.xml"/><Relationship Id="rId108" Type="http://schemas.openxmlformats.org/officeDocument/2006/relationships/slideLayout" Target="../slideLayouts/slideLayout1365.xml"/><Relationship Id="rId20" Type="http://schemas.openxmlformats.org/officeDocument/2006/relationships/slideLayout" Target="../slideLayouts/slideLayout1277.xml"/><Relationship Id="rId41" Type="http://schemas.openxmlformats.org/officeDocument/2006/relationships/slideLayout" Target="../slideLayouts/slideLayout1298.xml"/><Relationship Id="rId54" Type="http://schemas.openxmlformats.org/officeDocument/2006/relationships/slideLayout" Target="../slideLayouts/slideLayout1311.xml"/><Relationship Id="rId62" Type="http://schemas.openxmlformats.org/officeDocument/2006/relationships/slideLayout" Target="../slideLayouts/slideLayout1319.xml"/><Relationship Id="rId70" Type="http://schemas.openxmlformats.org/officeDocument/2006/relationships/slideLayout" Target="../slideLayouts/slideLayout1327.xml"/><Relationship Id="rId75" Type="http://schemas.openxmlformats.org/officeDocument/2006/relationships/slideLayout" Target="../slideLayouts/slideLayout1332.xml"/><Relationship Id="rId83" Type="http://schemas.openxmlformats.org/officeDocument/2006/relationships/slideLayout" Target="../slideLayouts/slideLayout1340.xml"/><Relationship Id="rId88" Type="http://schemas.openxmlformats.org/officeDocument/2006/relationships/slideLayout" Target="../slideLayouts/slideLayout1345.xml"/><Relationship Id="rId91" Type="http://schemas.openxmlformats.org/officeDocument/2006/relationships/slideLayout" Target="../slideLayouts/slideLayout1348.xml"/><Relationship Id="rId96" Type="http://schemas.openxmlformats.org/officeDocument/2006/relationships/slideLayout" Target="../slideLayouts/slideLayout1353.xml"/><Relationship Id="rId111" Type="http://schemas.openxmlformats.org/officeDocument/2006/relationships/slideLayout" Target="../slideLayouts/slideLayout1368.xml"/><Relationship Id="rId1" Type="http://schemas.openxmlformats.org/officeDocument/2006/relationships/slideLayout" Target="../slideLayouts/slideLayout1258.xml"/><Relationship Id="rId6" Type="http://schemas.openxmlformats.org/officeDocument/2006/relationships/slideLayout" Target="../slideLayouts/slideLayout1263.xml"/><Relationship Id="rId15" Type="http://schemas.openxmlformats.org/officeDocument/2006/relationships/slideLayout" Target="../slideLayouts/slideLayout1272.xml"/><Relationship Id="rId23" Type="http://schemas.openxmlformats.org/officeDocument/2006/relationships/slideLayout" Target="../slideLayouts/slideLayout1280.xml"/><Relationship Id="rId28" Type="http://schemas.openxmlformats.org/officeDocument/2006/relationships/slideLayout" Target="../slideLayouts/slideLayout1285.xml"/><Relationship Id="rId36" Type="http://schemas.openxmlformats.org/officeDocument/2006/relationships/slideLayout" Target="../slideLayouts/slideLayout1293.xml"/><Relationship Id="rId49" Type="http://schemas.openxmlformats.org/officeDocument/2006/relationships/slideLayout" Target="../slideLayouts/slideLayout1306.xml"/><Relationship Id="rId57" Type="http://schemas.openxmlformats.org/officeDocument/2006/relationships/slideLayout" Target="../slideLayouts/slideLayout1314.xml"/><Relationship Id="rId106" Type="http://schemas.openxmlformats.org/officeDocument/2006/relationships/slideLayout" Target="../slideLayouts/slideLayout1363.xml"/><Relationship Id="rId114" Type="http://schemas.openxmlformats.org/officeDocument/2006/relationships/slideLayout" Target="../slideLayouts/slideLayout1371.xml"/><Relationship Id="rId10" Type="http://schemas.openxmlformats.org/officeDocument/2006/relationships/slideLayout" Target="../slideLayouts/slideLayout1267.xml"/><Relationship Id="rId31" Type="http://schemas.openxmlformats.org/officeDocument/2006/relationships/slideLayout" Target="../slideLayouts/slideLayout1288.xml"/><Relationship Id="rId44" Type="http://schemas.openxmlformats.org/officeDocument/2006/relationships/slideLayout" Target="../slideLayouts/slideLayout1301.xml"/><Relationship Id="rId52" Type="http://schemas.openxmlformats.org/officeDocument/2006/relationships/slideLayout" Target="../slideLayouts/slideLayout1309.xml"/><Relationship Id="rId60" Type="http://schemas.openxmlformats.org/officeDocument/2006/relationships/slideLayout" Target="../slideLayouts/slideLayout1317.xml"/><Relationship Id="rId65" Type="http://schemas.openxmlformats.org/officeDocument/2006/relationships/slideLayout" Target="../slideLayouts/slideLayout1322.xml"/><Relationship Id="rId73" Type="http://schemas.openxmlformats.org/officeDocument/2006/relationships/slideLayout" Target="../slideLayouts/slideLayout1330.xml"/><Relationship Id="rId78" Type="http://schemas.openxmlformats.org/officeDocument/2006/relationships/slideLayout" Target="../slideLayouts/slideLayout1335.xml"/><Relationship Id="rId81" Type="http://schemas.openxmlformats.org/officeDocument/2006/relationships/slideLayout" Target="../slideLayouts/slideLayout1338.xml"/><Relationship Id="rId86" Type="http://schemas.openxmlformats.org/officeDocument/2006/relationships/slideLayout" Target="../slideLayouts/slideLayout1343.xml"/><Relationship Id="rId94" Type="http://schemas.openxmlformats.org/officeDocument/2006/relationships/slideLayout" Target="../slideLayouts/slideLayout1351.xml"/><Relationship Id="rId99" Type="http://schemas.openxmlformats.org/officeDocument/2006/relationships/slideLayout" Target="../slideLayouts/slideLayout1356.xml"/><Relationship Id="rId101" Type="http://schemas.openxmlformats.org/officeDocument/2006/relationships/slideLayout" Target="../slideLayouts/slideLayout1358.xml"/><Relationship Id="rId4" Type="http://schemas.openxmlformats.org/officeDocument/2006/relationships/slideLayout" Target="../slideLayouts/slideLayout1261.xml"/><Relationship Id="rId9" Type="http://schemas.openxmlformats.org/officeDocument/2006/relationships/slideLayout" Target="../slideLayouts/slideLayout1266.xml"/><Relationship Id="rId13" Type="http://schemas.openxmlformats.org/officeDocument/2006/relationships/slideLayout" Target="../slideLayouts/slideLayout1270.xml"/><Relationship Id="rId18" Type="http://schemas.openxmlformats.org/officeDocument/2006/relationships/slideLayout" Target="../slideLayouts/slideLayout1275.xml"/><Relationship Id="rId39" Type="http://schemas.openxmlformats.org/officeDocument/2006/relationships/slideLayout" Target="../slideLayouts/slideLayout1296.xml"/><Relationship Id="rId109" Type="http://schemas.openxmlformats.org/officeDocument/2006/relationships/slideLayout" Target="../slideLayouts/slideLayout1366.xml"/><Relationship Id="rId34" Type="http://schemas.openxmlformats.org/officeDocument/2006/relationships/slideLayout" Target="../slideLayouts/slideLayout1291.xml"/><Relationship Id="rId50" Type="http://schemas.openxmlformats.org/officeDocument/2006/relationships/slideLayout" Target="../slideLayouts/slideLayout1307.xml"/><Relationship Id="rId55" Type="http://schemas.openxmlformats.org/officeDocument/2006/relationships/slideLayout" Target="../slideLayouts/slideLayout1312.xml"/><Relationship Id="rId76" Type="http://schemas.openxmlformats.org/officeDocument/2006/relationships/slideLayout" Target="../slideLayouts/slideLayout1333.xml"/><Relationship Id="rId97" Type="http://schemas.openxmlformats.org/officeDocument/2006/relationships/slideLayout" Target="../slideLayouts/slideLayout1354.xml"/><Relationship Id="rId104" Type="http://schemas.openxmlformats.org/officeDocument/2006/relationships/slideLayout" Target="../slideLayouts/slideLayout1361.xml"/><Relationship Id="rId7" Type="http://schemas.openxmlformats.org/officeDocument/2006/relationships/slideLayout" Target="../slideLayouts/slideLayout1264.xml"/><Relationship Id="rId71" Type="http://schemas.openxmlformats.org/officeDocument/2006/relationships/slideLayout" Target="../slideLayouts/slideLayout1328.xml"/><Relationship Id="rId92" Type="http://schemas.openxmlformats.org/officeDocument/2006/relationships/slideLayout" Target="../slideLayouts/slideLayout1349.xml"/><Relationship Id="rId2" Type="http://schemas.openxmlformats.org/officeDocument/2006/relationships/slideLayout" Target="../slideLayouts/slideLayout1259.xml"/><Relationship Id="rId29" Type="http://schemas.openxmlformats.org/officeDocument/2006/relationships/slideLayout" Target="../slideLayouts/slideLayout128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06139523"/>
      </p:ext>
    </p:extLst>
  </p:cSld>
  <p:clrMap bg1="lt1" tx1="dk1" bg2="lt2" tx2="dk2" accent1="accent1" accent2="accent2" accent3="accent3" accent4="accent4" accent5="accent5" accent6="accent6" hlink="hlink" folHlink="folHlink"/>
  <p:sldLayoutIdLst>
    <p:sldLayoutId id="2147483834" r:id="rId1"/>
    <p:sldLayoutId id="2147484314" r:id="rId2"/>
    <p:sldLayoutId id="2147483838" r:id="rId3"/>
    <p:sldLayoutId id="2147483835" r:id="rId4"/>
    <p:sldLayoutId id="2147483839" r:id="rId5"/>
    <p:sldLayoutId id="2147483840" r:id="rId6"/>
    <p:sldLayoutId id="2147484315" r:id="rId7"/>
    <p:sldLayoutId id="2147483933" r:id="rId8"/>
    <p:sldLayoutId id="2147483930" r:id="rId9"/>
    <p:sldLayoutId id="2147483934" r:id="rId10"/>
    <p:sldLayoutId id="2147484023" r:id="rId11"/>
    <p:sldLayoutId id="2147483988" r:id="rId12"/>
    <p:sldLayoutId id="2147483844" r:id="rId13"/>
    <p:sldLayoutId id="2147483841" r:id="rId14"/>
    <p:sldLayoutId id="2147483842" r:id="rId15"/>
    <p:sldLayoutId id="2147483843" r:id="rId16"/>
    <p:sldLayoutId id="2147483845" r:id="rId17"/>
    <p:sldLayoutId id="2147483846" r:id="rId18"/>
    <p:sldLayoutId id="2147483853" r:id="rId19"/>
    <p:sldLayoutId id="2147483854" r:id="rId20"/>
    <p:sldLayoutId id="2147484336" r:id="rId21"/>
    <p:sldLayoutId id="2147484334" r:id="rId22"/>
    <p:sldLayoutId id="2147484113" r:id="rId23"/>
    <p:sldLayoutId id="2147484021" r:id="rId24"/>
    <p:sldLayoutId id="2147483855" r:id="rId25"/>
    <p:sldLayoutId id="2147483856" r:id="rId26"/>
    <p:sldLayoutId id="2147483857" r:id="rId27"/>
    <p:sldLayoutId id="2147483979" r:id="rId28"/>
    <p:sldLayoutId id="2147483861" r:id="rId29"/>
    <p:sldLayoutId id="2147483858" r:id="rId30"/>
    <p:sldLayoutId id="2147483859" r:id="rId31"/>
    <p:sldLayoutId id="2147483860" r:id="rId32"/>
    <p:sldLayoutId id="2147483862" r:id="rId33"/>
    <p:sldLayoutId id="2147483863" r:id="rId34"/>
    <p:sldLayoutId id="2147483978" r:id="rId35"/>
    <p:sldLayoutId id="2147483867" r:id="rId36"/>
    <p:sldLayoutId id="2147483864" r:id="rId37"/>
    <p:sldLayoutId id="2147483868" r:id="rId38"/>
    <p:sldLayoutId id="2147483869" r:id="rId39"/>
    <p:sldLayoutId id="2147483870" r:id="rId40"/>
    <p:sldLayoutId id="2147483977" r:id="rId41"/>
    <p:sldLayoutId id="2147483873" r:id="rId42"/>
    <p:sldLayoutId id="2147483874" r:id="rId43"/>
    <p:sldLayoutId id="2147483875" r:id="rId44"/>
    <p:sldLayoutId id="2147483877" r:id="rId45"/>
    <p:sldLayoutId id="2147483876" r:id="rId46"/>
    <p:sldLayoutId id="2147484004" r:id="rId47"/>
    <p:sldLayoutId id="2147483878" r:id="rId48"/>
    <p:sldLayoutId id="2147484339" r:id="rId49"/>
    <p:sldLayoutId id="2147484340" r:id="rId50"/>
    <p:sldLayoutId id="2147484338" r:id="rId51"/>
    <p:sldLayoutId id="2147484343" r:id="rId52"/>
    <p:sldLayoutId id="2147484344" r:id="rId53"/>
    <p:sldLayoutId id="2147484211" r:id="rId54"/>
    <p:sldLayoutId id="2147483943" r:id="rId55"/>
    <p:sldLayoutId id="2147483942" r:id="rId56"/>
    <p:sldLayoutId id="2147484212" r:id="rId57"/>
    <p:sldLayoutId id="2147483976" r:id="rId58"/>
    <p:sldLayoutId id="2147483882" r:id="rId59"/>
    <p:sldLayoutId id="2147483879" r:id="rId60"/>
    <p:sldLayoutId id="2147483883" r:id="rId61"/>
    <p:sldLayoutId id="2147483884" r:id="rId62"/>
    <p:sldLayoutId id="2147483975" r:id="rId63"/>
    <p:sldLayoutId id="2147483888" r:id="rId64"/>
    <p:sldLayoutId id="2147483885" r:id="rId65"/>
    <p:sldLayoutId id="2147483889" r:id="rId66"/>
    <p:sldLayoutId id="2147483890" r:id="rId67"/>
    <p:sldLayoutId id="2147483973" r:id="rId68"/>
    <p:sldLayoutId id="2147483894" r:id="rId69"/>
    <p:sldLayoutId id="2147483891" r:id="rId70"/>
    <p:sldLayoutId id="2147483895" r:id="rId71"/>
    <p:sldLayoutId id="2147483896" r:id="rId72"/>
    <p:sldLayoutId id="2147483972" r:id="rId73"/>
    <p:sldLayoutId id="2147483900" r:id="rId74"/>
    <p:sldLayoutId id="2147483897" r:id="rId75"/>
    <p:sldLayoutId id="2147483901" r:id="rId76"/>
    <p:sldLayoutId id="2147483902" r:id="rId77"/>
    <p:sldLayoutId id="2147483968" r:id="rId78"/>
    <p:sldLayoutId id="2147483912" r:id="rId79"/>
    <p:sldLayoutId id="2147483909" r:id="rId80"/>
    <p:sldLayoutId id="2147483913" r:id="rId81"/>
    <p:sldLayoutId id="2147483914" r:id="rId82"/>
    <p:sldLayoutId id="2147484076" r:id="rId83"/>
    <p:sldLayoutId id="2147484077" r:id="rId84"/>
    <p:sldLayoutId id="2147484073" r:id="rId85"/>
    <p:sldLayoutId id="2147484080" r:id="rId86"/>
    <p:sldLayoutId id="2147484081" r:id="rId87"/>
    <p:sldLayoutId id="2147483950" r:id="rId88"/>
    <p:sldLayoutId id="2147483947" r:id="rId89"/>
    <p:sldLayoutId id="2147483944" r:id="rId90"/>
    <p:sldLayoutId id="2147483948" r:id="rId91"/>
    <p:sldLayoutId id="2147483949" r:id="rId92"/>
    <p:sldLayoutId id="2147483958" r:id="rId93"/>
    <p:sldLayoutId id="2147483957" r:id="rId94"/>
    <p:sldLayoutId id="2147483954" r:id="rId95"/>
    <p:sldLayoutId id="2147483959" r:id="rId96"/>
    <p:sldLayoutId id="2147484027" r:id="rId97"/>
    <p:sldLayoutId id="2147484053" r:id="rId98"/>
    <p:sldLayoutId id="2147484057" r:id="rId99"/>
    <p:sldLayoutId id="2147484056" r:id="rId100"/>
    <p:sldLayoutId id="2147484318" r:id="rId101"/>
    <p:sldLayoutId id="2147484055" r:id="rId102"/>
    <p:sldLayoutId id="2147484054" r:id="rId103"/>
    <p:sldLayoutId id="2147484062" r:id="rId104"/>
    <p:sldLayoutId id="2147484207" r:id="rId105"/>
    <p:sldLayoutId id="2147484061" r:id="rId106"/>
    <p:sldLayoutId id="2147484060" r:id="rId107"/>
    <p:sldLayoutId id="2147484058" r:id="rId108"/>
    <p:sldLayoutId id="2147484066" r:id="rId109"/>
    <p:sldLayoutId id="2147484208" r:id="rId110"/>
    <p:sldLayoutId id="2147484063" r:id="rId111"/>
    <p:sldLayoutId id="2147484064" r:id="rId112"/>
    <p:sldLayoutId id="2147484065" r:id="rId113"/>
    <p:sldLayoutId id="2147484171" r:id="rId114"/>
    <p:sldLayoutId id="2147484337" r:id="rId115"/>
    <p:sldLayoutId id="2147484172" r:id="rId116"/>
    <p:sldLayoutId id="2147484335" r:id="rId117"/>
    <p:sldLayoutId id="2147484173" r:id="rId118"/>
    <p:sldLayoutId id="2147484174" r:id="rId119"/>
    <p:sldLayoutId id="2147484175" r:id="rId120"/>
    <p:sldLayoutId id="2147484176" r:id="rId121"/>
    <p:sldLayoutId id="2147484177" r:id="rId122"/>
    <p:sldLayoutId id="2147484046" r:id="rId123"/>
    <p:sldLayoutId id="2147484179" r:id="rId124"/>
    <p:sldLayoutId id="2147484045" r:id="rId125"/>
    <p:sldLayoutId id="2147484044" r:id="rId126"/>
    <p:sldLayoutId id="2147484043" r:id="rId127"/>
    <p:sldLayoutId id="2147484029" r:id="rId128"/>
    <p:sldLayoutId id="2147484319" r:id="rId129"/>
    <p:sldLayoutId id="2147484180" r:id="rId130"/>
    <p:sldLayoutId id="2147484030" r:id="rId131"/>
    <p:sldLayoutId id="2147484028" r:id="rId132"/>
    <p:sldLayoutId id="2147484032" r:id="rId133"/>
    <p:sldLayoutId id="2147484034" r:id="rId134"/>
    <p:sldLayoutId id="2147484181" r:id="rId135"/>
    <p:sldLayoutId id="2147484033" r:id="rId136"/>
    <p:sldLayoutId id="2147484020" r:id="rId137"/>
    <p:sldLayoutId id="2147484182" r:id="rId138"/>
    <p:sldLayoutId id="2147484125" r:id="rId139"/>
    <p:sldLayoutId id="2147484178" r:id="rId140"/>
    <p:sldLayoutId id="2147484126" r:id="rId141"/>
    <p:sldLayoutId id="2147484127" r:id="rId142"/>
    <p:sldLayoutId id="2147484184" r:id="rId143"/>
    <p:sldLayoutId id="2147484183" r:id="rId144"/>
    <p:sldLayoutId id="2147484128" r:id="rId145"/>
    <p:sldLayoutId id="2147484129" r:id="rId146"/>
    <p:sldLayoutId id="2147484130" r:id="rId147"/>
    <p:sldLayoutId id="2147484186" r:id="rId148"/>
    <p:sldLayoutId id="2147484185" r:id="rId149"/>
    <p:sldLayoutId id="2147484131" r:id="rId150"/>
    <p:sldLayoutId id="2147484132" r:id="rId151"/>
    <p:sldLayoutId id="2147484133" r:id="rId152"/>
    <p:sldLayoutId id="2147484135" r:id="rId153"/>
    <p:sldLayoutId id="2147484134" r:id="rId154"/>
    <p:sldLayoutId id="2147484137" r:id="rId155"/>
    <p:sldLayoutId id="2147484136" r:id="rId156"/>
    <p:sldLayoutId id="2147484347" r:id="rId157"/>
    <p:sldLayoutId id="2147484345" r:id="rId158"/>
    <p:sldLayoutId id="2147484346" r:id="rId159"/>
    <p:sldLayoutId id="2147484348" r:id="rId160"/>
    <p:sldLayoutId id="2147484349" r:id="rId161"/>
    <p:sldLayoutId id="2147484213" r:id="rId162"/>
    <p:sldLayoutId id="2147484214" r:id="rId163"/>
    <p:sldLayoutId id="2147484215" r:id="rId164"/>
    <p:sldLayoutId id="2147484216" r:id="rId165"/>
    <p:sldLayoutId id="2147484188" r:id="rId166"/>
    <p:sldLayoutId id="2147484187" r:id="rId167"/>
    <p:sldLayoutId id="2147484140" r:id="rId168"/>
    <p:sldLayoutId id="2147484141" r:id="rId169"/>
    <p:sldLayoutId id="2147484142" r:id="rId170"/>
    <p:sldLayoutId id="2147484190" r:id="rId171"/>
    <p:sldLayoutId id="2147484189" r:id="rId172"/>
    <p:sldLayoutId id="2147484143" r:id="rId173"/>
    <p:sldLayoutId id="2147484144" r:id="rId174"/>
    <p:sldLayoutId id="2147484145" r:id="rId175"/>
    <p:sldLayoutId id="2147484192" r:id="rId176"/>
    <p:sldLayoutId id="2147484191" r:id="rId177"/>
    <p:sldLayoutId id="2147484146" r:id="rId178"/>
    <p:sldLayoutId id="2147484147" r:id="rId179"/>
    <p:sldLayoutId id="2147484148" r:id="rId180"/>
    <p:sldLayoutId id="2147484196" r:id="rId181"/>
    <p:sldLayoutId id="2147484195" r:id="rId182"/>
    <p:sldLayoutId id="2147484152" r:id="rId183"/>
    <p:sldLayoutId id="2147484153" r:id="rId184"/>
    <p:sldLayoutId id="2147484154" r:id="rId185"/>
    <p:sldLayoutId id="2147484198" r:id="rId186"/>
    <p:sldLayoutId id="2147484197" r:id="rId187"/>
    <p:sldLayoutId id="2147484155" r:id="rId188"/>
    <p:sldLayoutId id="2147484156" r:id="rId189"/>
    <p:sldLayoutId id="2147484157" r:id="rId190"/>
    <p:sldLayoutId id="2147484200" r:id="rId191"/>
    <p:sldLayoutId id="2147484199" r:id="rId192"/>
    <p:sldLayoutId id="2147484158" r:id="rId193"/>
    <p:sldLayoutId id="2147484159" r:id="rId194"/>
    <p:sldLayoutId id="2147484160" r:id="rId195"/>
    <p:sldLayoutId id="2147484052" r:id="rId196"/>
    <p:sldLayoutId id="2147484051" r:id="rId197"/>
    <p:sldLayoutId id="2147484206" r:id="rId198"/>
    <p:sldLayoutId id="2147484050" r:id="rId199"/>
    <p:sldLayoutId id="2147484049" r:id="rId200"/>
    <p:sldLayoutId id="2147484037" r:id="rId201"/>
    <p:sldLayoutId id="2147484038" r:id="rId202"/>
    <p:sldLayoutId id="2147484167" r:id="rId203"/>
    <p:sldLayoutId id="2147484035" r:id="rId204"/>
    <p:sldLayoutId id="2147484220" r:id="rId205"/>
    <p:sldLayoutId id="2147484333" r:id="rId206"/>
    <p:sldLayoutId id="2147484071" r:id="rId207"/>
    <p:sldLayoutId id="2147484068" r:id="rId208"/>
    <p:sldLayoutId id="2147484210" r:id="rId209"/>
    <p:sldLayoutId id="2147484069" r:id="rId210"/>
    <p:sldLayoutId id="2147484070" r:id="rId211"/>
    <p:sldLayoutId id="2147484350" r:id="rId212"/>
    <p:sldLayoutId id="2147485305" r:id="rId2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userDrawn="1">
          <p15:clr>
            <a:srgbClr val="F26B43"/>
          </p15:clr>
        </p15:guide>
        <p15:guide id="2" pos="303" userDrawn="1">
          <p15:clr>
            <a:srgbClr val="F26B43"/>
          </p15:clr>
        </p15:guide>
        <p15:guide id="3" orient="horz" pos="1076" userDrawn="1">
          <p15:clr>
            <a:srgbClr val="F26B43"/>
          </p15:clr>
        </p15:guide>
        <p15:guide id="4" orient="horz" pos="216" userDrawn="1">
          <p15:clr>
            <a:srgbClr val="F26B43"/>
          </p15:clr>
        </p15:guide>
        <p15:guide id="6" pos="7368">
          <p15:clr>
            <a:srgbClr val="F26B43"/>
          </p15:clr>
        </p15:guide>
        <p15:guide id="7" orient="horz" pos="4320" userDrawn="1">
          <p15:clr>
            <a:srgbClr val="F26B43"/>
          </p15:clr>
        </p15:guide>
        <p15:guide id="8" orient="horz" pos="648" userDrawn="1">
          <p15:clr>
            <a:srgbClr val="F26B43"/>
          </p15:clr>
        </p15:guide>
        <p15:guide id="9" pos="3912" userDrawn="1">
          <p15:clr>
            <a:srgbClr val="F26B43"/>
          </p15:clr>
        </p15:guide>
        <p15:guide id="10" pos="756" userDrawn="1">
          <p15:clr>
            <a:srgbClr val="F26B43"/>
          </p15:clr>
        </p15:guide>
        <p15:guide id="11" pos="908" userDrawn="1">
          <p15:clr>
            <a:srgbClr val="F26B43"/>
          </p15:clr>
        </p15:guide>
        <p15:guide id="12" pos="1361" userDrawn="1">
          <p15:clr>
            <a:srgbClr val="F26B43"/>
          </p15:clr>
        </p15:guide>
        <p15:guide id="13" pos="1513" userDrawn="1">
          <p15:clr>
            <a:srgbClr val="F26B43"/>
          </p15:clr>
        </p15:guide>
        <p15:guide id="14" pos="1955" userDrawn="1">
          <p15:clr>
            <a:srgbClr val="F26B43"/>
          </p15:clr>
        </p15:guide>
        <p15:guide id="15" pos="2106" userDrawn="1">
          <p15:clr>
            <a:srgbClr val="F26B43"/>
          </p15:clr>
        </p15:guide>
        <p15:guide id="16" pos="2554" userDrawn="1">
          <p15:clr>
            <a:srgbClr val="F26B43"/>
          </p15:clr>
        </p15:guide>
        <p15:guide id="17" pos="2717" userDrawn="1">
          <p15:clr>
            <a:srgbClr val="F26B43"/>
          </p15:clr>
        </p15:guide>
        <p15:guide id="18" pos="3159" userDrawn="1">
          <p15:clr>
            <a:srgbClr val="F26B43"/>
          </p15:clr>
        </p15:guide>
        <p15:guide id="19" pos="3316" userDrawn="1">
          <p15:clr>
            <a:srgbClr val="F26B43"/>
          </p15:clr>
        </p15:guide>
        <p15:guide id="20" pos="3759" userDrawn="1">
          <p15:clr>
            <a:srgbClr val="F26B43"/>
          </p15:clr>
        </p15:guide>
        <p15:guide id="21" pos="4364" userDrawn="1">
          <p15:clr>
            <a:srgbClr val="F26B43"/>
          </p15:clr>
        </p15:guide>
        <p15:guide id="22" pos="4509" userDrawn="1">
          <p15:clr>
            <a:srgbClr val="F26B43"/>
          </p15:clr>
        </p15:guide>
        <p15:guide id="23" pos="4968" userDrawn="1">
          <p15:clr>
            <a:srgbClr val="F26B43"/>
          </p15:clr>
        </p15:guide>
        <p15:guide id="24" pos="5114" userDrawn="1">
          <p15:clr>
            <a:srgbClr val="F26B43"/>
          </p15:clr>
        </p15:guide>
        <p15:guide id="25" pos="5562" userDrawn="1">
          <p15:clr>
            <a:srgbClr val="F26B43"/>
          </p15:clr>
        </p15:guide>
        <p15:guide id="26" pos="5713" userDrawn="1">
          <p15:clr>
            <a:srgbClr val="F26B43"/>
          </p15:clr>
        </p15:guide>
        <p15:guide id="27" pos="6161" userDrawn="1">
          <p15:clr>
            <a:srgbClr val="F26B43"/>
          </p15:clr>
        </p15:guide>
        <p15:guide id="28" pos="6319" userDrawn="1">
          <p15:clr>
            <a:srgbClr val="F26B43"/>
          </p15:clr>
        </p15:guide>
        <p15:guide id="29" pos="6761" userDrawn="1">
          <p15:clr>
            <a:srgbClr val="F26B43"/>
          </p15:clr>
        </p15:guide>
        <p15:guide id="30" pos="6918" userDrawn="1">
          <p15:clr>
            <a:srgbClr val="F26B43"/>
          </p15:clr>
        </p15:guide>
        <p15:guide id="32" pos="7680" userDrawn="1">
          <p15:clr>
            <a:srgbClr val="F26B43"/>
          </p15:clr>
        </p15:guide>
        <p15:guide id="33" userDrawn="1">
          <p15:clr>
            <a:srgbClr val="F26B43"/>
          </p15:clr>
        </p15:guide>
        <p15:guide id="34" orient="horz" pos="431" userDrawn="1">
          <p15:clr>
            <a:srgbClr val="F26B43"/>
          </p15:clr>
        </p15:guide>
        <p15:guide id="35" orient="horz" pos="861" userDrawn="1">
          <p15:clr>
            <a:srgbClr val="F26B43"/>
          </p15:clr>
        </p15:guide>
        <p15:guide id="36" orient="horz" pos="1297" userDrawn="1">
          <p15:clr>
            <a:srgbClr val="F26B43"/>
          </p15:clr>
        </p15:guide>
        <p15:guide id="37" orient="horz" pos="1513" userDrawn="1">
          <p15:clr>
            <a:srgbClr val="F26B43"/>
          </p15:clr>
        </p15:guide>
        <p15:guide id="38" orient="horz" pos="1728" userDrawn="1">
          <p15:clr>
            <a:srgbClr val="F26B43"/>
          </p15:clr>
        </p15:guide>
        <p15:guide id="39" orient="horz" pos="1943" userDrawn="1">
          <p15:clr>
            <a:srgbClr val="F26B43"/>
          </p15:clr>
        </p15:guide>
        <p15:guide id="40" orient="horz" pos="2159" userDrawn="1">
          <p15:clr>
            <a:srgbClr val="F26B43"/>
          </p15:clr>
        </p15:guide>
        <p15:guide id="41" orient="horz" userDrawn="1">
          <p15:clr>
            <a:srgbClr val="F26B43"/>
          </p15:clr>
        </p15:guide>
        <p15:guide id="42" orient="horz" pos="2374" userDrawn="1">
          <p15:clr>
            <a:srgbClr val="F26B43"/>
          </p15:clr>
        </p15:guide>
        <p15:guide id="43" orient="horz" pos="2589" userDrawn="1">
          <p15:clr>
            <a:srgbClr val="F26B43"/>
          </p15:clr>
        </p15:guide>
        <p15:guide id="44" orient="horz" pos="2804" userDrawn="1">
          <p15:clr>
            <a:srgbClr val="F26B43"/>
          </p15:clr>
        </p15:guide>
        <p15:guide id="45" orient="horz" pos="3025" userDrawn="1">
          <p15:clr>
            <a:srgbClr val="F26B43"/>
          </p15:clr>
        </p15:guide>
        <p15:guide id="46" orient="horz" pos="3241" userDrawn="1">
          <p15:clr>
            <a:srgbClr val="F26B43"/>
          </p15:clr>
        </p15:guide>
        <p15:guide id="47" orient="horz" pos="3456" userDrawn="1">
          <p15:clr>
            <a:srgbClr val="F26B43"/>
          </p15:clr>
        </p15:guide>
        <p15:guide id="48" orient="horz" pos="3671" userDrawn="1">
          <p15:clr>
            <a:srgbClr val="F26B43"/>
          </p15:clr>
        </p15:guide>
        <p15:guide id="49" orient="horz" pos="3887"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955879313"/>
      </p:ext>
    </p:extLst>
  </p:cSld>
  <p:clrMap bg1="lt1" tx1="dk1" bg2="lt2" tx2="dk2" accent1="accent1" accent2="accent2" accent3="accent3" accent4="accent4" accent5="accent5" accent6="accent6" hlink="hlink" folHlink="folHlink"/>
  <p:sldLayoutIdLst>
    <p:sldLayoutId id="2147484354" r:id="rId1"/>
    <p:sldLayoutId id="2147484355" r:id="rId2"/>
    <p:sldLayoutId id="2147484356" r:id="rId3"/>
    <p:sldLayoutId id="2147484357" r:id="rId4"/>
    <p:sldLayoutId id="2147484358" r:id="rId5"/>
    <p:sldLayoutId id="2147484359" r:id="rId6"/>
    <p:sldLayoutId id="2147484360" r:id="rId7"/>
    <p:sldLayoutId id="2147484361" r:id="rId8"/>
    <p:sldLayoutId id="2147484362" r:id="rId9"/>
    <p:sldLayoutId id="2147484363" r:id="rId10"/>
    <p:sldLayoutId id="2147484364" r:id="rId11"/>
    <p:sldLayoutId id="2147484365" r:id="rId12"/>
    <p:sldLayoutId id="2147484366" r:id="rId13"/>
    <p:sldLayoutId id="2147484367" r:id="rId14"/>
    <p:sldLayoutId id="2147484368" r:id="rId15"/>
    <p:sldLayoutId id="2147484369" r:id="rId16"/>
    <p:sldLayoutId id="2147484370" r:id="rId17"/>
    <p:sldLayoutId id="2147484371" r:id="rId18"/>
    <p:sldLayoutId id="2147484372" r:id="rId19"/>
    <p:sldLayoutId id="2147484373" r:id="rId20"/>
    <p:sldLayoutId id="2147484374" r:id="rId21"/>
    <p:sldLayoutId id="2147484375" r:id="rId22"/>
    <p:sldLayoutId id="2147484376" r:id="rId23"/>
    <p:sldLayoutId id="2147484377" r:id="rId24"/>
    <p:sldLayoutId id="2147484378" r:id="rId25"/>
    <p:sldLayoutId id="2147484379" r:id="rId26"/>
    <p:sldLayoutId id="2147484380" r:id="rId27"/>
    <p:sldLayoutId id="2147484381" r:id="rId28"/>
    <p:sldLayoutId id="2147484382" r:id="rId29"/>
    <p:sldLayoutId id="2147484383" r:id="rId30"/>
    <p:sldLayoutId id="2147484384" r:id="rId31"/>
    <p:sldLayoutId id="2147484385" r:id="rId32"/>
    <p:sldLayoutId id="2147484386" r:id="rId33"/>
    <p:sldLayoutId id="2147484387" r:id="rId34"/>
    <p:sldLayoutId id="2147484388" r:id="rId35"/>
    <p:sldLayoutId id="2147484389" r:id="rId36"/>
    <p:sldLayoutId id="2147484390" r:id="rId37"/>
    <p:sldLayoutId id="2147484391" r:id="rId38"/>
    <p:sldLayoutId id="2147484392" r:id="rId39"/>
    <p:sldLayoutId id="2147484393" r:id="rId40"/>
    <p:sldLayoutId id="2147484394" r:id="rId41"/>
    <p:sldLayoutId id="2147484395" r:id="rId42"/>
    <p:sldLayoutId id="2147484396" r:id="rId43"/>
    <p:sldLayoutId id="2147484397" r:id="rId44"/>
    <p:sldLayoutId id="2147484398" r:id="rId45"/>
    <p:sldLayoutId id="2147484399" r:id="rId46"/>
    <p:sldLayoutId id="2147484400" r:id="rId47"/>
    <p:sldLayoutId id="2147484401" r:id="rId48"/>
    <p:sldLayoutId id="2147484402" r:id="rId49"/>
    <p:sldLayoutId id="2147484403" r:id="rId50"/>
    <p:sldLayoutId id="2147484404" r:id="rId51"/>
    <p:sldLayoutId id="2147484405" r:id="rId52"/>
    <p:sldLayoutId id="2147484406" r:id="rId53"/>
    <p:sldLayoutId id="2147484407" r:id="rId54"/>
    <p:sldLayoutId id="2147484408" r:id="rId55"/>
    <p:sldLayoutId id="2147484409" r:id="rId56"/>
    <p:sldLayoutId id="2147484410" r:id="rId57"/>
    <p:sldLayoutId id="2147484411" r:id="rId58"/>
    <p:sldLayoutId id="2147484412" r:id="rId59"/>
    <p:sldLayoutId id="2147484413" r:id="rId60"/>
    <p:sldLayoutId id="2147484414" r:id="rId61"/>
    <p:sldLayoutId id="2147484415" r:id="rId62"/>
    <p:sldLayoutId id="2147484416" r:id="rId63"/>
    <p:sldLayoutId id="2147484417" r:id="rId64"/>
    <p:sldLayoutId id="2147484418" r:id="rId65"/>
    <p:sldLayoutId id="2147484419" r:id="rId66"/>
    <p:sldLayoutId id="2147484420" r:id="rId67"/>
    <p:sldLayoutId id="2147484421" r:id="rId68"/>
    <p:sldLayoutId id="2147484422" r:id="rId69"/>
    <p:sldLayoutId id="2147484423" r:id="rId70"/>
    <p:sldLayoutId id="2147484424" r:id="rId71"/>
    <p:sldLayoutId id="2147484425" r:id="rId72"/>
    <p:sldLayoutId id="2147484426" r:id="rId73"/>
    <p:sldLayoutId id="2147484427" r:id="rId74"/>
    <p:sldLayoutId id="2147484428" r:id="rId75"/>
    <p:sldLayoutId id="2147484429" r:id="rId76"/>
    <p:sldLayoutId id="2147484430" r:id="rId77"/>
    <p:sldLayoutId id="2147484431" r:id="rId78"/>
    <p:sldLayoutId id="2147484432" r:id="rId79"/>
    <p:sldLayoutId id="2147484433" r:id="rId80"/>
    <p:sldLayoutId id="2147484434" r:id="rId81"/>
    <p:sldLayoutId id="2147484435" r:id="rId82"/>
    <p:sldLayoutId id="2147484436" r:id="rId83"/>
    <p:sldLayoutId id="2147484437" r:id="rId84"/>
    <p:sldLayoutId id="2147484438" r:id="rId85"/>
    <p:sldLayoutId id="2147484439" r:id="rId86"/>
    <p:sldLayoutId id="2147484440" r:id="rId87"/>
    <p:sldLayoutId id="2147484441" r:id="rId88"/>
    <p:sldLayoutId id="2147484442" r:id="rId89"/>
    <p:sldLayoutId id="2147484443" r:id="rId90"/>
    <p:sldLayoutId id="2147484444" r:id="rId91"/>
    <p:sldLayoutId id="2147484445" r:id="rId92"/>
    <p:sldLayoutId id="2147484446" r:id="rId93"/>
    <p:sldLayoutId id="2147484447" r:id="rId94"/>
    <p:sldLayoutId id="2147484448" r:id="rId95"/>
    <p:sldLayoutId id="2147484449" r:id="rId96"/>
    <p:sldLayoutId id="2147484450" r:id="rId97"/>
    <p:sldLayoutId id="2147484451" r:id="rId98"/>
    <p:sldLayoutId id="2147484452" r:id="rId99"/>
    <p:sldLayoutId id="2147484453" r:id="rId100"/>
    <p:sldLayoutId id="2147484454" r:id="rId101"/>
    <p:sldLayoutId id="2147484455" r:id="rId102"/>
    <p:sldLayoutId id="2147484456" r:id="rId103"/>
    <p:sldLayoutId id="2147484457" r:id="rId104"/>
    <p:sldLayoutId id="2147484458" r:id="rId105"/>
    <p:sldLayoutId id="2147484459" r:id="rId106"/>
    <p:sldLayoutId id="2147484460" r:id="rId107"/>
    <p:sldLayoutId id="2147484461" r:id="rId108"/>
    <p:sldLayoutId id="2147484462" r:id="rId109"/>
    <p:sldLayoutId id="2147484463" r:id="rId110"/>
    <p:sldLayoutId id="2147484464" r:id="rId111"/>
    <p:sldLayoutId id="2147484465" r:id="rId112"/>
    <p:sldLayoutId id="2147484466" r:id="rId113"/>
    <p:sldLayoutId id="2147484467" r:id="rId114"/>
    <p:sldLayoutId id="2147484468" r:id="rId115"/>
    <p:sldLayoutId id="2147484469" r:id="rId116"/>
    <p:sldLayoutId id="2147484470" r:id="rId117"/>
    <p:sldLayoutId id="2147484471" r:id="rId118"/>
    <p:sldLayoutId id="2147484472" r:id="rId119"/>
    <p:sldLayoutId id="2147484473" r:id="rId120"/>
    <p:sldLayoutId id="2147484474" r:id="rId121"/>
    <p:sldLayoutId id="2147484475" r:id="rId122"/>
    <p:sldLayoutId id="2147484476" r:id="rId123"/>
    <p:sldLayoutId id="2147484477" r:id="rId124"/>
    <p:sldLayoutId id="2147484478" r:id="rId125"/>
    <p:sldLayoutId id="2147484479" r:id="rId126"/>
    <p:sldLayoutId id="2147484480" r:id="rId127"/>
    <p:sldLayoutId id="2147484481" r:id="rId128"/>
    <p:sldLayoutId id="2147484482" r:id="rId129"/>
    <p:sldLayoutId id="2147484483" r:id="rId130"/>
    <p:sldLayoutId id="2147484484" r:id="rId131"/>
    <p:sldLayoutId id="2147484485" r:id="rId132"/>
    <p:sldLayoutId id="2147484486" r:id="rId133"/>
    <p:sldLayoutId id="2147484487" r:id="rId134"/>
    <p:sldLayoutId id="2147484488" r:id="rId135"/>
    <p:sldLayoutId id="2147484489" r:id="rId136"/>
    <p:sldLayoutId id="2147484490" r:id="rId137"/>
    <p:sldLayoutId id="2147484491" r:id="rId138"/>
    <p:sldLayoutId id="2147484492" r:id="rId139"/>
    <p:sldLayoutId id="2147484493" r:id="rId140"/>
    <p:sldLayoutId id="2147484494" r:id="rId141"/>
    <p:sldLayoutId id="2147484495" r:id="rId142"/>
    <p:sldLayoutId id="2147484496" r:id="rId143"/>
    <p:sldLayoutId id="2147484497" r:id="rId144"/>
    <p:sldLayoutId id="2147484498" r:id="rId145"/>
    <p:sldLayoutId id="2147484499" r:id="rId146"/>
    <p:sldLayoutId id="2147484500" r:id="rId147"/>
    <p:sldLayoutId id="2147484501" r:id="rId148"/>
    <p:sldLayoutId id="2147484502" r:id="rId149"/>
    <p:sldLayoutId id="2147484503" r:id="rId150"/>
    <p:sldLayoutId id="2147484504" r:id="rId151"/>
    <p:sldLayoutId id="2147484505" r:id="rId152"/>
    <p:sldLayoutId id="2147484506" r:id="rId153"/>
    <p:sldLayoutId id="2147484507" r:id="rId154"/>
    <p:sldLayoutId id="2147484508" r:id="rId155"/>
    <p:sldLayoutId id="2147484509" r:id="rId156"/>
    <p:sldLayoutId id="2147484510" r:id="rId157"/>
    <p:sldLayoutId id="2147484511" r:id="rId158"/>
    <p:sldLayoutId id="2147484512" r:id="rId159"/>
    <p:sldLayoutId id="2147484513" r:id="rId160"/>
    <p:sldLayoutId id="2147484514" r:id="rId161"/>
    <p:sldLayoutId id="2147484515" r:id="rId162"/>
    <p:sldLayoutId id="2147484516" r:id="rId163"/>
    <p:sldLayoutId id="2147484517" r:id="rId164"/>
    <p:sldLayoutId id="2147484518" r:id="rId165"/>
    <p:sldLayoutId id="2147484519" r:id="rId166"/>
    <p:sldLayoutId id="2147484520" r:id="rId167"/>
    <p:sldLayoutId id="2147484521" r:id="rId168"/>
    <p:sldLayoutId id="2147484522" r:id="rId169"/>
    <p:sldLayoutId id="2147484523" r:id="rId170"/>
    <p:sldLayoutId id="2147484524" r:id="rId171"/>
    <p:sldLayoutId id="2147484525" r:id="rId172"/>
    <p:sldLayoutId id="2147484526" r:id="rId173"/>
    <p:sldLayoutId id="2147484527" r:id="rId174"/>
    <p:sldLayoutId id="2147484528" r:id="rId175"/>
    <p:sldLayoutId id="2147484529" r:id="rId176"/>
    <p:sldLayoutId id="2147484530" r:id="rId177"/>
    <p:sldLayoutId id="2147484531" r:id="rId178"/>
    <p:sldLayoutId id="2147484532" r:id="rId179"/>
    <p:sldLayoutId id="2147484533" r:id="rId180"/>
    <p:sldLayoutId id="2147484534" r:id="rId181"/>
    <p:sldLayoutId id="2147484535" r:id="rId182"/>
    <p:sldLayoutId id="2147484536" r:id="rId183"/>
    <p:sldLayoutId id="2147484537" r:id="rId184"/>
    <p:sldLayoutId id="2147484538" r:id="rId185"/>
    <p:sldLayoutId id="2147484539" r:id="rId186"/>
    <p:sldLayoutId id="2147484540" r:id="rId187"/>
    <p:sldLayoutId id="2147484541" r:id="rId188"/>
    <p:sldLayoutId id="2147484542" r:id="rId189"/>
    <p:sldLayoutId id="2147484543" r:id="rId190"/>
    <p:sldLayoutId id="2147484544" r:id="rId191"/>
    <p:sldLayoutId id="2147484545" r:id="rId192"/>
    <p:sldLayoutId id="2147484546" r:id="rId193"/>
    <p:sldLayoutId id="2147484547" r:id="rId194"/>
    <p:sldLayoutId id="2147484548" r:id="rId195"/>
    <p:sldLayoutId id="2147484549" r:id="rId196"/>
    <p:sldLayoutId id="2147484550" r:id="rId197"/>
    <p:sldLayoutId id="2147484551" r:id="rId198"/>
    <p:sldLayoutId id="2147484552" r:id="rId199"/>
    <p:sldLayoutId id="2147484553" r:id="rId200"/>
    <p:sldLayoutId id="2147484554" r:id="rId201"/>
    <p:sldLayoutId id="2147484555" r:id="rId202"/>
    <p:sldLayoutId id="2147484556" r:id="rId203"/>
    <p:sldLayoutId id="2147484557" r:id="rId204"/>
    <p:sldLayoutId id="2147484558" r:id="rId205"/>
    <p:sldLayoutId id="2147484559" r:id="rId206"/>
    <p:sldLayoutId id="2147484560" r:id="rId207"/>
    <p:sldLayoutId id="2147484561" r:id="rId208"/>
    <p:sldLayoutId id="2147484562" r:id="rId209"/>
    <p:sldLayoutId id="2147484563" r:id="rId210"/>
    <p:sldLayoutId id="2147484564" r:id="rId211"/>
    <p:sldLayoutId id="2147484566" r:id="rId212"/>
    <p:sldLayoutId id="2147484568" r:id="rId2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133433671"/>
      </p:ext>
    </p:extLst>
  </p:cSld>
  <p:clrMap bg1="lt1" tx1="dk1" bg2="lt2" tx2="dk2" accent1="accent1" accent2="accent2" accent3="accent3" accent4="accent4" accent5="accent5" accent6="accent6" hlink="hlink" folHlink="folHlink"/>
  <p:sldLayoutIdLst>
    <p:sldLayoutId id="2147484571" r:id="rId1"/>
    <p:sldLayoutId id="2147484572" r:id="rId2"/>
    <p:sldLayoutId id="2147484573" r:id="rId3"/>
    <p:sldLayoutId id="2147484574" r:id="rId4"/>
    <p:sldLayoutId id="2147484575" r:id="rId5"/>
    <p:sldLayoutId id="2147484576" r:id="rId6"/>
    <p:sldLayoutId id="2147484577" r:id="rId7"/>
    <p:sldLayoutId id="2147484578" r:id="rId8"/>
    <p:sldLayoutId id="2147484579" r:id="rId9"/>
    <p:sldLayoutId id="2147484580" r:id="rId10"/>
    <p:sldLayoutId id="2147484581" r:id="rId11"/>
    <p:sldLayoutId id="2147484582" r:id="rId12"/>
    <p:sldLayoutId id="2147484583" r:id="rId13"/>
    <p:sldLayoutId id="2147484584" r:id="rId14"/>
    <p:sldLayoutId id="2147484585" r:id="rId15"/>
    <p:sldLayoutId id="2147484586" r:id="rId16"/>
    <p:sldLayoutId id="2147484587" r:id="rId17"/>
    <p:sldLayoutId id="2147484588" r:id="rId18"/>
    <p:sldLayoutId id="2147484589" r:id="rId19"/>
    <p:sldLayoutId id="2147484590" r:id="rId20"/>
    <p:sldLayoutId id="2147484591" r:id="rId21"/>
    <p:sldLayoutId id="2147484592" r:id="rId22"/>
    <p:sldLayoutId id="2147484593" r:id="rId23"/>
    <p:sldLayoutId id="2147484594" r:id="rId24"/>
    <p:sldLayoutId id="2147484595" r:id="rId25"/>
    <p:sldLayoutId id="2147484596" r:id="rId26"/>
    <p:sldLayoutId id="2147484597" r:id="rId27"/>
    <p:sldLayoutId id="2147484598" r:id="rId28"/>
    <p:sldLayoutId id="2147484599" r:id="rId29"/>
    <p:sldLayoutId id="2147484600" r:id="rId30"/>
    <p:sldLayoutId id="2147484601" r:id="rId31"/>
    <p:sldLayoutId id="2147484602" r:id="rId32"/>
    <p:sldLayoutId id="2147484603" r:id="rId33"/>
    <p:sldLayoutId id="2147484604" r:id="rId34"/>
    <p:sldLayoutId id="2147484605" r:id="rId35"/>
    <p:sldLayoutId id="2147484606" r:id="rId36"/>
    <p:sldLayoutId id="2147484607" r:id="rId37"/>
    <p:sldLayoutId id="2147484608" r:id="rId38"/>
    <p:sldLayoutId id="2147484609" r:id="rId39"/>
    <p:sldLayoutId id="2147484610" r:id="rId40"/>
    <p:sldLayoutId id="2147484611" r:id="rId41"/>
    <p:sldLayoutId id="2147484612" r:id="rId42"/>
    <p:sldLayoutId id="2147484613" r:id="rId43"/>
    <p:sldLayoutId id="2147484614" r:id="rId44"/>
    <p:sldLayoutId id="2147484615" r:id="rId45"/>
    <p:sldLayoutId id="2147484616" r:id="rId46"/>
    <p:sldLayoutId id="2147484617" r:id="rId47"/>
    <p:sldLayoutId id="2147484618" r:id="rId48"/>
    <p:sldLayoutId id="2147484619" r:id="rId49"/>
    <p:sldLayoutId id="2147484620" r:id="rId50"/>
    <p:sldLayoutId id="2147484621" r:id="rId51"/>
    <p:sldLayoutId id="2147484622" r:id="rId52"/>
    <p:sldLayoutId id="2147484623" r:id="rId53"/>
    <p:sldLayoutId id="2147484624" r:id="rId54"/>
    <p:sldLayoutId id="2147484625" r:id="rId55"/>
    <p:sldLayoutId id="2147484626" r:id="rId56"/>
    <p:sldLayoutId id="2147484627" r:id="rId57"/>
    <p:sldLayoutId id="2147484628" r:id="rId58"/>
    <p:sldLayoutId id="2147484629" r:id="rId59"/>
    <p:sldLayoutId id="2147484630" r:id="rId60"/>
    <p:sldLayoutId id="2147484631" r:id="rId61"/>
    <p:sldLayoutId id="2147484632" r:id="rId62"/>
    <p:sldLayoutId id="2147484633" r:id="rId63"/>
    <p:sldLayoutId id="2147484634" r:id="rId64"/>
    <p:sldLayoutId id="2147484635" r:id="rId65"/>
    <p:sldLayoutId id="2147484636" r:id="rId66"/>
    <p:sldLayoutId id="2147484637" r:id="rId67"/>
    <p:sldLayoutId id="2147484638" r:id="rId68"/>
    <p:sldLayoutId id="2147484639" r:id="rId69"/>
    <p:sldLayoutId id="2147484640" r:id="rId70"/>
    <p:sldLayoutId id="2147484641" r:id="rId71"/>
    <p:sldLayoutId id="2147484642" r:id="rId72"/>
    <p:sldLayoutId id="2147484643" r:id="rId73"/>
    <p:sldLayoutId id="2147484644" r:id="rId74"/>
    <p:sldLayoutId id="2147484645" r:id="rId75"/>
    <p:sldLayoutId id="2147484646" r:id="rId76"/>
    <p:sldLayoutId id="2147484647" r:id="rId77"/>
    <p:sldLayoutId id="2147484648" r:id="rId78"/>
    <p:sldLayoutId id="2147484649" r:id="rId79"/>
    <p:sldLayoutId id="2147484650" r:id="rId80"/>
    <p:sldLayoutId id="2147484651" r:id="rId81"/>
    <p:sldLayoutId id="2147484652" r:id="rId82"/>
    <p:sldLayoutId id="2147484653" r:id="rId83"/>
    <p:sldLayoutId id="2147484654" r:id="rId84"/>
    <p:sldLayoutId id="2147485303" r:id="rId85"/>
    <p:sldLayoutId id="2147485530" r:id="rId8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337655193"/>
      </p:ext>
    </p:extLst>
  </p:cSld>
  <p:clrMap bg1="lt1" tx1="dk1" bg2="lt2" tx2="dk2" accent1="accent1" accent2="accent2" accent3="accent3" accent4="accent4" accent5="accent5" accent6="accent6" hlink="hlink" folHlink="folHlink"/>
  <p:sldLayoutIdLst>
    <p:sldLayoutId id="2147484658" r:id="rId1"/>
    <p:sldLayoutId id="2147484659" r:id="rId2"/>
    <p:sldLayoutId id="2147484660" r:id="rId3"/>
    <p:sldLayoutId id="2147484661" r:id="rId4"/>
    <p:sldLayoutId id="2147484662" r:id="rId5"/>
    <p:sldLayoutId id="2147484663" r:id="rId6"/>
    <p:sldLayoutId id="2147484664" r:id="rId7"/>
    <p:sldLayoutId id="2147484665" r:id="rId8"/>
    <p:sldLayoutId id="2147484666" r:id="rId9"/>
    <p:sldLayoutId id="2147484667" r:id="rId10"/>
    <p:sldLayoutId id="2147484668" r:id="rId11"/>
    <p:sldLayoutId id="2147484669" r:id="rId12"/>
    <p:sldLayoutId id="2147484670" r:id="rId13"/>
    <p:sldLayoutId id="2147484671" r:id="rId14"/>
    <p:sldLayoutId id="2147484672" r:id="rId15"/>
    <p:sldLayoutId id="2147484673" r:id="rId16"/>
    <p:sldLayoutId id="2147484674" r:id="rId17"/>
    <p:sldLayoutId id="2147484675" r:id="rId18"/>
    <p:sldLayoutId id="2147484676" r:id="rId19"/>
    <p:sldLayoutId id="2147484677" r:id="rId20"/>
    <p:sldLayoutId id="2147484678" r:id="rId21"/>
    <p:sldLayoutId id="2147484679" r:id="rId22"/>
    <p:sldLayoutId id="2147484680" r:id="rId23"/>
    <p:sldLayoutId id="2147484681" r:id="rId24"/>
    <p:sldLayoutId id="2147484682" r:id="rId25"/>
    <p:sldLayoutId id="2147484683" r:id="rId26"/>
    <p:sldLayoutId id="2147484684" r:id="rId27"/>
    <p:sldLayoutId id="2147484685" r:id="rId28"/>
    <p:sldLayoutId id="2147484686" r:id="rId29"/>
    <p:sldLayoutId id="2147484687" r:id="rId30"/>
    <p:sldLayoutId id="2147484688" r:id="rId31"/>
    <p:sldLayoutId id="2147484689" r:id="rId32"/>
    <p:sldLayoutId id="2147484690" r:id="rId33"/>
    <p:sldLayoutId id="2147484691" r:id="rId34"/>
    <p:sldLayoutId id="2147484692" r:id="rId35"/>
    <p:sldLayoutId id="2147484693" r:id="rId36"/>
    <p:sldLayoutId id="2147484694" r:id="rId37"/>
    <p:sldLayoutId id="2147484695" r:id="rId38"/>
    <p:sldLayoutId id="2147484696" r:id="rId39"/>
    <p:sldLayoutId id="2147484697" r:id="rId40"/>
    <p:sldLayoutId id="2147484698" r:id="rId41"/>
    <p:sldLayoutId id="2147484699" r:id="rId42"/>
    <p:sldLayoutId id="2147484700" r:id="rId43"/>
    <p:sldLayoutId id="2147484701" r:id="rId44"/>
    <p:sldLayoutId id="2147484702" r:id="rId45"/>
    <p:sldLayoutId id="2147484703" r:id="rId46"/>
    <p:sldLayoutId id="2147484704" r:id="rId47"/>
    <p:sldLayoutId id="2147484705" r:id="rId48"/>
    <p:sldLayoutId id="2147484706" r:id="rId49"/>
    <p:sldLayoutId id="2147484707" r:id="rId50"/>
    <p:sldLayoutId id="2147484708" r:id="rId51"/>
    <p:sldLayoutId id="2147484709" r:id="rId52"/>
    <p:sldLayoutId id="2147484710" r:id="rId53"/>
    <p:sldLayoutId id="2147484711" r:id="rId54"/>
    <p:sldLayoutId id="2147484712" r:id="rId55"/>
    <p:sldLayoutId id="2147484713" r:id="rId56"/>
    <p:sldLayoutId id="2147484714" r:id="rId57"/>
    <p:sldLayoutId id="2147484715" r:id="rId58"/>
    <p:sldLayoutId id="2147484716" r:id="rId59"/>
    <p:sldLayoutId id="2147484717" r:id="rId60"/>
    <p:sldLayoutId id="2147484718" r:id="rId61"/>
    <p:sldLayoutId id="2147484719" r:id="rId62"/>
    <p:sldLayoutId id="2147484720" r:id="rId63"/>
    <p:sldLayoutId id="2147484721" r:id="rId64"/>
    <p:sldLayoutId id="2147484722" r:id="rId65"/>
    <p:sldLayoutId id="2147484723" r:id="rId66"/>
    <p:sldLayoutId id="2147484724" r:id="rId67"/>
    <p:sldLayoutId id="2147484725" r:id="rId68"/>
    <p:sldLayoutId id="2147484726" r:id="rId69"/>
    <p:sldLayoutId id="2147484727" r:id="rId70"/>
    <p:sldLayoutId id="2147484728" r:id="rId71"/>
    <p:sldLayoutId id="2147484729" r:id="rId72"/>
    <p:sldLayoutId id="2147484730" r:id="rId73"/>
    <p:sldLayoutId id="2147484731" r:id="rId74"/>
    <p:sldLayoutId id="2147484732" r:id="rId75"/>
    <p:sldLayoutId id="2147484733" r:id="rId76"/>
    <p:sldLayoutId id="2147484734" r:id="rId77"/>
    <p:sldLayoutId id="2147484735" r:id="rId78"/>
    <p:sldLayoutId id="2147484736" r:id="rId79"/>
    <p:sldLayoutId id="2147484737" r:id="rId80"/>
    <p:sldLayoutId id="2147484738" r:id="rId81"/>
    <p:sldLayoutId id="2147484739" r:id="rId82"/>
    <p:sldLayoutId id="2147484740" r:id="rId83"/>
    <p:sldLayoutId id="2147484741" r:id="rId84"/>
    <p:sldLayoutId id="2147484742" r:id="rId85"/>
    <p:sldLayoutId id="2147484743" r:id="rId86"/>
    <p:sldLayoutId id="2147484744" r:id="rId87"/>
    <p:sldLayoutId id="2147484745" r:id="rId88"/>
    <p:sldLayoutId id="2147484746" r:id="rId89"/>
    <p:sldLayoutId id="2147484747" r:id="rId90"/>
    <p:sldLayoutId id="2147484748" r:id="rId91"/>
    <p:sldLayoutId id="2147484749" r:id="rId92"/>
    <p:sldLayoutId id="2147484750" r:id="rId93"/>
    <p:sldLayoutId id="2147484751" r:id="rId94"/>
    <p:sldLayoutId id="2147484752" r:id="rId95"/>
    <p:sldLayoutId id="2147484753" r:id="rId96"/>
    <p:sldLayoutId id="2147484754" r:id="rId97"/>
    <p:sldLayoutId id="2147484755" r:id="rId98"/>
    <p:sldLayoutId id="2147484756" r:id="rId99"/>
    <p:sldLayoutId id="2147484757" r:id="rId100"/>
    <p:sldLayoutId id="2147484758" r:id="rId101"/>
    <p:sldLayoutId id="2147484759" r:id="rId102"/>
    <p:sldLayoutId id="2147484760" r:id="rId103"/>
    <p:sldLayoutId id="2147484761" r:id="rId104"/>
    <p:sldLayoutId id="2147484762" r:id="rId105"/>
    <p:sldLayoutId id="2147484763" r:id="rId106"/>
    <p:sldLayoutId id="2147484764" r:id="rId107"/>
    <p:sldLayoutId id="2147484765" r:id="rId108"/>
    <p:sldLayoutId id="2147484766" r:id="rId109"/>
    <p:sldLayoutId id="2147484767" r:id="rId110"/>
    <p:sldLayoutId id="2147484768" r:id="rId111"/>
    <p:sldLayoutId id="2147484769" r:id="rId112"/>
    <p:sldLayoutId id="2147484770" r:id="rId113"/>
    <p:sldLayoutId id="2147484771" r:id="rId114"/>
    <p:sldLayoutId id="2147484772" r:id="rId115"/>
    <p:sldLayoutId id="2147484773" r:id="rId116"/>
    <p:sldLayoutId id="2147484774" r:id="rId117"/>
    <p:sldLayoutId id="2147484775" r:id="rId118"/>
    <p:sldLayoutId id="2147484776" r:id="rId119"/>
    <p:sldLayoutId id="2147484777" r:id="rId120"/>
    <p:sldLayoutId id="2147484778" r:id="rId121"/>
    <p:sldLayoutId id="2147484779" r:id="rId122"/>
    <p:sldLayoutId id="2147484780" r:id="rId123"/>
    <p:sldLayoutId id="2147484781" r:id="rId124"/>
    <p:sldLayoutId id="2147484782" r:id="rId125"/>
    <p:sldLayoutId id="2147484783" r:id="rId126"/>
    <p:sldLayoutId id="2147484784" r:id="rId127"/>
    <p:sldLayoutId id="2147484785" r:id="rId128"/>
    <p:sldLayoutId id="2147484786" r:id="rId129"/>
    <p:sldLayoutId id="2147484787" r:id="rId130"/>
    <p:sldLayoutId id="2147484788" r:id="rId131"/>
    <p:sldLayoutId id="2147484789" r:id="rId132"/>
    <p:sldLayoutId id="2147484790" r:id="rId133"/>
    <p:sldLayoutId id="2147484791" r:id="rId134"/>
    <p:sldLayoutId id="2147484792" r:id="rId135"/>
    <p:sldLayoutId id="2147484793" r:id="rId136"/>
    <p:sldLayoutId id="2147484794" r:id="rId137"/>
    <p:sldLayoutId id="2147484795" r:id="rId138"/>
    <p:sldLayoutId id="2147484796" r:id="rId139"/>
    <p:sldLayoutId id="2147484797" r:id="rId140"/>
    <p:sldLayoutId id="2147484798" r:id="rId141"/>
    <p:sldLayoutId id="2147484799" r:id="rId142"/>
    <p:sldLayoutId id="2147484800" r:id="rId143"/>
    <p:sldLayoutId id="2147484801" r:id="rId144"/>
    <p:sldLayoutId id="2147484802" r:id="rId145"/>
    <p:sldLayoutId id="2147484803" r:id="rId146"/>
    <p:sldLayoutId id="2147484804" r:id="rId147"/>
    <p:sldLayoutId id="2147484805" r:id="rId148"/>
    <p:sldLayoutId id="2147484806" r:id="rId149"/>
    <p:sldLayoutId id="2147484807" r:id="rId150"/>
    <p:sldLayoutId id="2147484808" r:id="rId151"/>
    <p:sldLayoutId id="2147484809" r:id="rId152"/>
    <p:sldLayoutId id="2147484810" r:id="rId153"/>
    <p:sldLayoutId id="2147484811" r:id="rId154"/>
    <p:sldLayoutId id="2147484812" r:id="rId155"/>
    <p:sldLayoutId id="2147484813" r:id="rId156"/>
    <p:sldLayoutId id="2147484814" r:id="rId157"/>
    <p:sldLayoutId id="2147484815" r:id="rId158"/>
    <p:sldLayoutId id="2147484816" r:id="rId159"/>
    <p:sldLayoutId id="2147484817" r:id="rId160"/>
    <p:sldLayoutId id="2147484818" r:id="rId161"/>
    <p:sldLayoutId id="2147484819" r:id="rId162"/>
    <p:sldLayoutId id="2147484820" r:id="rId163"/>
    <p:sldLayoutId id="2147484821" r:id="rId164"/>
    <p:sldLayoutId id="2147484822" r:id="rId165"/>
    <p:sldLayoutId id="2147484823" r:id="rId166"/>
    <p:sldLayoutId id="2147484824" r:id="rId167"/>
    <p:sldLayoutId id="2147484825" r:id="rId168"/>
    <p:sldLayoutId id="2147484826" r:id="rId169"/>
    <p:sldLayoutId id="2147484827" r:id="rId170"/>
    <p:sldLayoutId id="2147484828" r:id="rId171"/>
    <p:sldLayoutId id="2147484829" r:id="rId172"/>
    <p:sldLayoutId id="2147484830" r:id="rId173"/>
    <p:sldLayoutId id="2147484831" r:id="rId174"/>
    <p:sldLayoutId id="2147484832" r:id="rId175"/>
    <p:sldLayoutId id="2147484833" r:id="rId176"/>
    <p:sldLayoutId id="2147484834" r:id="rId177"/>
    <p:sldLayoutId id="2147484835" r:id="rId178"/>
    <p:sldLayoutId id="2147484836" r:id="rId179"/>
    <p:sldLayoutId id="2147484837" r:id="rId180"/>
    <p:sldLayoutId id="2147484838" r:id="rId181"/>
    <p:sldLayoutId id="2147484839" r:id="rId182"/>
    <p:sldLayoutId id="2147484840" r:id="rId183"/>
    <p:sldLayoutId id="2147484841" r:id="rId184"/>
    <p:sldLayoutId id="2147484842" r:id="rId185"/>
    <p:sldLayoutId id="2147484843" r:id="rId186"/>
    <p:sldLayoutId id="2147484844" r:id="rId187"/>
    <p:sldLayoutId id="2147484845" r:id="rId188"/>
    <p:sldLayoutId id="2147484846" r:id="rId189"/>
    <p:sldLayoutId id="2147484847" r:id="rId190"/>
    <p:sldLayoutId id="2147484848" r:id="rId191"/>
    <p:sldLayoutId id="2147484849" r:id="rId192"/>
    <p:sldLayoutId id="2147484850" r:id="rId193"/>
    <p:sldLayoutId id="2147484851" r:id="rId194"/>
    <p:sldLayoutId id="2147484852" r:id="rId195"/>
    <p:sldLayoutId id="2147484853" r:id="rId196"/>
    <p:sldLayoutId id="2147484854" r:id="rId197"/>
    <p:sldLayoutId id="2147484855" r:id="rId198"/>
    <p:sldLayoutId id="2147484856" r:id="rId199"/>
    <p:sldLayoutId id="2147484857" r:id="rId200"/>
    <p:sldLayoutId id="2147484858" r:id="rId201"/>
    <p:sldLayoutId id="2147484859" r:id="rId202"/>
    <p:sldLayoutId id="2147484860" r:id="rId203"/>
    <p:sldLayoutId id="2147484861" r:id="rId204"/>
    <p:sldLayoutId id="2147484862" r:id="rId205"/>
    <p:sldLayoutId id="2147484863" r:id="rId206"/>
    <p:sldLayoutId id="2147484864" r:id="rId207"/>
    <p:sldLayoutId id="2147484865" r:id="rId208"/>
    <p:sldLayoutId id="2147484866" r:id="rId209"/>
    <p:sldLayoutId id="2147484867" r:id="rId210"/>
    <p:sldLayoutId id="2147484868" r:id="rId211"/>
    <p:sldLayoutId id="2147484869" r:id="rId212"/>
    <p:sldLayoutId id="2147484870" r:id="rId213"/>
    <p:sldLayoutId id="2147484871" r:id="rId214"/>
    <p:sldLayoutId id="2147484872" r:id="rId21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550395961"/>
      </p:ext>
    </p:extLst>
  </p:cSld>
  <p:clrMap bg1="lt1" tx1="dk1" bg2="lt2" tx2="dk2" accent1="accent1" accent2="accent2" accent3="accent3" accent4="accent4" accent5="accent5" accent6="accent6" hlink="hlink" folHlink="folHlink"/>
  <p:sldLayoutIdLst>
    <p:sldLayoutId id="2147484875" r:id="rId1"/>
    <p:sldLayoutId id="2147484876" r:id="rId2"/>
    <p:sldLayoutId id="2147484877" r:id="rId3"/>
    <p:sldLayoutId id="2147484878" r:id="rId4"/>
    <p:sldLayoutId id="2147484879" r:id="rId5"/>
    <p:sldLayoutId id="2147484880" r:id="rId6"/>
    <p:sldLayoutId id="2147484881" r:id="rId7"/>
    <p:sldLayoutId id="2147484882" r:id="rId8"/>
    <p:sldLayoutId id="2147484883" r:id="rId9"/>
    <p:sldLayoutId id="2147484884" r:id="rId10"/>
    <p:sldLayoutId id="2147484885" r:id="rId11"/>
    <p:sldLayoutId id="2147484886" r:id="rId12"/>
    <p:sldLayoutId id="2147484887" r:id="rId13"/>
    <p:sldLayoutId id="2147484888" r:id="rId14"/>
    <p:sldLayoutId id="2147484889" r:id="rId15"/>
    <p:sldLayoutId id="2147484890" r:id="rId16"/>
    <p:sldLayoutId id="2147484891" r:id="rId17"/>
    <p:sldLayoutId id="2147484892" r:id="rId18"/>
    <p:sldLayoutId id="2147484893" r:id="rId19"/>
    <p:sldLayoutId id="2147484894" r:id="rId20"/>
    <p:sldLayoutId id="2147484895" r:id="rId21"/>
    <p:sldLayoutId id="2147484896" r:id="rId22"/>
    <p:sldLayoutId id="2147484897" r:id="rId23"/>
    <p:sldLayoutId id="2147484898" r:id="rId24"/>
    <p:sldLayoutId id="2147484899" r:id="rId25"/>
    <p:sldLayoutId id="2147484900" r:id="rId26"/>
    <p:sldLayoutId id="2147484901" r:id="rId27"/>
    <p:sldLayoutId id="2147484902" r:id="rId28"/>
    <p:sldLayoutId id="2147484903" r:id="rId29"/>
    <p:sldLayoutId id="2147484904" r:id="rId30"/>
    <p:sldLayoutId id="2147484905" r:id="rId31"/>
    <p:sldLayoutId id="2147484906" r:id="rId32"/>
    <p:sldLayoutId id="2147484907" r:id="rId33"/>
    <p:sldLayoutId id="2147484908" r:id="rId34"/>
    <p:sldLayoutId id="2147484909" r:id="rId35"/>
    <p:sldLayoutId id="2147484910" r:id="rId36"/>
    <p:sldLayoutId id="2147484911" r:id="rId37"/>
    <p:sldLayoutId id="2147484912" r:id="rId38"/>
    <p:sldLayoutId id="2147484913" r:id="rId39"/>
    <p:sldLayoutId id="2147484914" r:id="rId40"/>
    <p:sldLayoutId id="2147484915" r:id="rId41"/>
    <p:sldLayoutId id="2147484916" r:id="rId42"/>
    <p:sldLayoutId id="2147484917" r:id="rId43"/>
    <p:sldLayoutId id="2147484918" r:id="rId44"/>
    <p:sldLayoutId id="2147484919" r:id="rId45"/>
    <p:sldLayoutId id="2147484920" r:id="rId46"/>
    <p:sldLayoutId id="2147484921" r:id="rId47"/>
    <p:sldLayoutId id="2147484922" r:id="rId48"/>
    <p:sldLayoutId id="2147484923" r:id="rId49"/>
    <p:sldLayoutId id="2147484924" r:id="rId50"/>
    <p:sldLayoutId id="2147484925" r:id="rId51"/>
    <p:sldLayoutId id="2147484926" r:id="rId52"/>
    <p:sldLayoutId id="2147484927" r:id="rId53"/>
    <p:sldLayoutId id="2147484928" r:id="rId54"/>
    <p:sldLayoutId id="2147484929" r:id="rId55"/>
    <p:sldLayoutId id="2147484930" r:id="rId56"/>
    <p:sldLayoutId id="2147484931" r:id="rId57"/>
    <p:sldLayoutId id="2147484932" r:id="rId58"/>
    <p:sldLayoutId id="2147484933" r:id="rId59"/>
    <p:sldLayoutId id="2147484934" r:id="rId60"/>
    <p:sldLayoutId id="2147484935" r:id="rId61"/>
    <p:sldLayoutId id="2147484936" r:id="rId62"/>
    <p:sldLayoutId id="2147484937" r:id="rId63"/>
    <p:sldLayoutId id="2147484938" r:id="rId64"/>
    <p:sldLayoutId id="2147484939" r:id="rId65"/>
    <p:sldLayoutId id="2147484940" r:id="rId66"/>
    <p:sldLayoutId id="2147484941" r:id="rId67"/>
    <p:sldLayoutId id="2147484942" r:id="rId68"/>
    <p:sldLayoutId id="2147484943" r:id="rId69"/>
    <p:sldLayoutId id="2147484944" r:id="rId70"/>
    <p:sldLayoutId id="2147484945" r:id="rId71"/>
    <p:sldLayoutId id="2147484946" r:id="rId72"/>
    <p:sldLayoutId id="2147484947" r:id="rId73"/>
    <p:sldLayoutId id="2147484948" r:id="rId74"/>
    <p:sldLayoutId id="2147484949" r:id="rId75"/>
    <p:sldLayoutId id="2147484950" r:id="rId76"/>
    <p:sldLayoutId id="2147484951" r:id="rId77"/>
    <p:sldLayoutId id="2147484952" r:id="rId78"/>
    <p:sldLayoutId id="2147484953" r:id="rId79"/>
    <p:sldLayoutId id="2147484954" r:id="rId80"/>
    <p:sldLayoutId id="2147484955" r:id="rId81"/>
    <p:sldLayoutId id="2147484956" r:id="rId82"/>
    <p:sldLayoutId id="2147484957" r:id="rId83"/>
    <p:sldLayoutId id="2147484958" r:id="rId84"/>
    <p:sldLayoutId id="2147484959" r:id="rId85"/>
    <p:sldLayoutId id="2147484960" r:id="rId86"/>
    <p:sldLayoutId id="2147484961" r:id="rId87"/>
    <p:sldLayoutId id="2147484962" r:id="rId88"/>
    <p:sldLayoutId id="2147484963" r:id="rId89"/>
    <p:sldLayoutId id="2147484964" r:id="rId90"/>
    <p:sldLayoutId id="2147484965" r:id="rId91"/>
    <p:sldLayoutId id="2147484966" r:id="rId92"/>
    <p:sldLayoutId id="2147484967" r:id="rId93"/>
    <p:sldLayoutId id="2147484968" r:id="rId94"/>
    <p:sldLayoutId id="2147484969" r:id="rId95"/>
    <p:sldLayoutId id="2147484970" r:id="rId96"/>
    <p:sldLayoutId id="2147484971" r:id="rId97"/>
    <p:sldLayoutId id="2147484972" r:id="rId98"/>
    <p:sldLayoutId id="2147484973" r:id="rId99"/>
    <p:sldLayoutId id="2147484974" r:id="rId100"/>
    <p:sldLayoutId id="2147484975" r:id="rId101"/>
    <p:sldLayoutId id="2147484976" r:id="rId102"/>
    <p:sldLayoutId id="2147484977" r:id="rId103"/>
    <p:sldLayoutId id="2147484978" r:id="rId104"/>
    <p:sldLayoutId id="2147484979" r:id="rId105"/>
    <p:sldLayoutId id="2147484980" r:id="rId106"/>
    <p:sldLayoutId id="2147484981" r:id="rId107"/>
    <p:sldLayoutId id="2147484982" r:id="rId108"/>
    <p:sldLayoutId id="2147484983" r:id="rId109"/>
    <p:sldLayoutId id="2147484984" r:id="rId110"/>
    <p:sldLayoutId id="2147484985" r:id="rId111"/>
    <p:sldLayoutId id="2147484986" r:id="rId112"/>
    <p:sldLayoutId id="2147484987" r:id="rId113"/>
    <p:sldLayoutId id="2147484988" r:id="rId114"/>
    <p:sldLayoutId id="2147484989" r:id="rId115"/>
    <p:sldLayoutId id="2147484990" r:id="rId116"/>
    <p:sldLayoutId id="2147484991" r:id="rId117"/>
    <p:sldLayoutId id="2147484992" r:id="rId118"/>
    <p:sldLayoutId id="2147484993" r:id="rId119"/>
    <p:sldLayoutId id="2147484994" r:id="rId120"/>
    <p:sldLayoutId id="2147484995" r:id="rId121"/>
    <p:sldLayoutId id="2147484996" r:id="rId122"/>
    <p:sldLayoutId id="2147484997" r:id="rId123"/>
    <p:sldLayoutId id="2147484998" r:id="rId124"/>
    <p:sldLayoutId id="2147484999" r:id="rId125"/>
    <p:sldLayoutId id="2147485000" r:id="rId126"/>
    <p:sldLayoutId id="2147485001" r:id="rId127"/>
    <p:sldLayoutId id="2147485002" r:id="rId128"/>
    <p:sldLayoutId id="2147485003" r:id="rId129"/>
    <p:sldLayoutId id="2147485004" r:id="rId130"/>
    <p:sldLayoutId id="2147485005" r:id="rId131"/>
    <p:sldLayoutId id="2147485006" r:id="rId132"/>
    <p:sldLayoutId id="2147485007" r:id="rId133"/>
    <p:sldLayoutId id="2147485008" r:id="rId134"/>
    <p:sldLayoutId id="2147485009" r:id="rId135"/>
    <p:sldLayoutId id="2147485010" r:id="rId136"/>
    <p:sldLayoutId id="2147485011" r:id="rId137"/>
    <p:sldLayoutId id="2147485012" r:id="rId138"/>
    <p:sldLayoutId id="2147485013" r:id="rId139"/>
    <p:sldLayoutId id="2147485014" r:id="rId140"/>
    <p:sldLayoutId id="2147485015" r:id="rId141"/>
    <p:sldLayoutId id="2147485016" r:id="rId142"/>
    <p:sldLayoutId id="2147485017" r:id="rId143"/>
    <p:sldLayoutId id="2147485018" r:id="rId144"/>
    <p:sldLayoutId id="2147485019" r:id="rId145"/>
    <p:sldLayoutId id="2147485020" r:id="rId146"/>
    <p:sldLayoutId id="2147485021" r:id="rId147"/>
    <p:sldLayoutId id="2147485022" r:id="rId148"/>
    <p:sldLayoutId id="2147485023" r:id="rId149"/>
    <p:sldLayoutId id="2147485024" r:id="rId150"/>
    <p:sldLayoutId id="2147485025" r:id="rId151"/>
    <p:sldLayoutId id="2147485026" r:id="rId152"/>
    <p:sldLayoutId id="2147485027" r:id="rId153"/>
    <p:sldLayoutId id="2147485028" r:id="rId154"/>
    <p:sldLayoutId id="2147485029" r:id="rId155"/>
    <p:sldLayoutId id="2147485030" r:id="rId156"/>
    <p:sldLayoutId id="2147485031" r:id="rId157"/>
    <p:sldLayoutId id="2147485032" r:id="rId158"/>
    <p:sldLayoutId id="2147485033" r:id="rId159"/>
    <p:sldLayoutId id="2147485034" r:id="rId160"/>
    <p:sldLayoutId id="2147485035" r:id="rId161"/>
    <p:sldLayoutId id="2147485036" r:id="rId162"/>
    <p:sldLayoutId id="2147485037" r:id="rId163"/>
    <p:sldLayoutId id="2147485038" r:id="rId164"/>
    <p:sldLayoutId id="2147485039" r:id="rId165"/>
    <p:sldLayoutId id="2147485040" r:id="rId166"/>
    <p:sldLayoutId id="2147485041" r:id="rId167"/>
    <p:sldLayoutId id="2147485042" r:id="rId168"/>
    <p:sldLayoutId id="2147485043" r:id="rId169"/>
    <p:sldLayoutId id="2147485044" r:id="rId170"/>
    <p:sldLayoutId id="2147485045" r:id="rId171"/>
    <p:sldLayoutId id="2147485046" r:id="rId172"/>
    <p:sldLayoutId id="2147485047" r:id="rId173"/>
    <p:sldLayoutId id="2147485048" r:id="rId174"/>
    <p:sldLayoutId id="2147485049" r:id="rId175"/>
    <p:sldLayoutId id="2147485050" r:id="rId176"/>
    <p:sldLayoutId id="2147485051" r:id="rId177"/>
    <p:sldLayoutId id="2147485052" r:id="rId178"/>
    <p:sldLayoutId id="2147485053" r:id="rId179"/>
    <p:sldLayoutId id="2147485054" r:id="rId180"/>
    <p:sldLayoutId id="2147485055" r:id="rId181"/>
    <p:sldLayoutId id="2147485056" r:id="rId182"/>
    <p:sldLayoutId id="2147485057" r:id="rId183"/>
    <p:sldLayoutId id="2147485058" r:id="rId184"/>
    <p:sldLayoutId id="2147485059" r:id="rId185"/>
    <p:sldLayoutId id="2147485060" r:id="rId186"/>
    <p:sldLayoutId id="2147485061" r:id="rId187"/>
    <p:sldLayoutId id="2147485062" r:id="rId188"/>
    <p:sldLayoutId id="2147485063" r:id="rId189"/>
    <p:sldLayoutId id="2147485064" r:id="rId190"/>
    <p:sldLayoutId id="2147485065" r:id="rId191"/>
    <p:sldLayoutId id="2147485066" r:id="rId192"/>
    <p:sldLayoutId id="2147485067" r:id="rId193"/>
    <p:sldLayoutId id="2147485068" r:id="rId194"/>
    <p:sldLayoutId id="2147485069" r:id="rId195"/>
    <p:sldLayoutId id="2147485070" r:id="rId196"/>
    <p:sldLayoutId id="2147485071" r:id="rId197"/>
    <p:sldLayoutId id="2147485072" r:id="rId198"/>
    <p:sldLayoutId id="2147485073" r:id="rId199"/>
    <p:sldLayoutId id="2147485074" r:id="rId200"/>
    <p:sldLayoutId id="2147485075" r:id="rId201"/>
    <p:sldLayoutId id="2147485076" r:id="rId202"/>
    <p:sldLayoutId id="2147485077" r:id="rId203"/>
    <p:sldLayoutId id="2147485078" r:id="rId204"/>
    <p:sldLayoutId id="2147485079" r:id="rId205"/>
    <p:sldLayoutId id="2147485080" r:id="rId206"/>
    <p:sldLayoutId id="2147485081" r:id="rId207"/>
    <p:sldLayoutId id="2147485082" r:id="rId208"/>
    <p:sldLayoutId id="2147485083" r:id="rId209"/>
    <p:sldLayoutId id="2147485084" r:id="rId210"/>
    <p:sldLayoutId id="2147485085" r:id="rId211"/>
    <p:sldLayoutId id="2147485086" r:id="rId21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395091459"/>
      </p:ext>
    </p:extLst>
  </p:cSld>
  <p:clrMap bg1="lt1" tx1="dk1" bg2="lt2" tx2="dk2" accent1="accent1" accent2="accent2" accent3="accent3" accent4="accent4" accent5="accent5" accent6="accent6" hlink="hlink" folHlink="folHlink"/>
  <p:sldLayoutIdLst>
    <p:sldLayoutId id="2147485088" r:id="rId1"/>
    <p:sldLayoutId id="2147485089" r:id="rId2"/>
    <p:sldLayoutId id="2147485090" r:id="rId3"/>
    <p:sldLayoutId id="2147485091" r:id="rId4"/>
    <p:sldLayoutId id="2147485092" r:id="rId5"/>
    <p:sldLayoutId id="2147485093" r:id="rId6"/>
    <p:sldLayoutId id="2147485094" r:id="rId7"/>
    <p:sldLayoutId id="2147485095" r:id="rId8"/>
    <p:sldLayoutId id="2147485096" r:id="rId9"/>
    <p:sldLayoutId id="2147485097" r:id="rId10"/>
    <p:sldLayoutId id="2147485098" r:id="rId11"/>
    <p:sldLayoutId id="2147485099" r:id="rId12"/>
    <p:sldLayoutId id="2147485100" r:id="rId13"/>
    <p:sldLayoutId id="2147485101" r:id="rId14"/>
    <p:sldLayoutId id="2147485102" r:id="rId15"/>
    <p:sldLayoutId id="2147485103" r:id="rId16"/>
    <p:sldLayoutId id="2147485104" r:id="rId17"/>
    <p:sldLayoutId id="2147485105" r:id="rId18"/>
    <p:sldLayoutId id="2147485106" r:id="rId19"/>
    <p:sldLayoutId id="2147485107" r:id="rId20"/>
    <p:sldLayoutId id="2147485108" r:id="rId21"/>
    <p:sldLayoutId id="2147485109" r:id="rId22"/>
    <p:sldLayoutId id="2147485110" r:id="rId23"/>
    <p:sldLayoutId id="2147485111" r:id="rId24"/>
    <p:sldLayoutId id="2147485112" r:id="rId25"/>
    <p:sldLayoutId id="2147485113" r:id="rId26"/>
    <p:sldLayoutId id="2147485114" r:id="rId27"/>
    <p:sldLayoutId id="2147485115" r:id="rId28"/>
    <p:sldLayoutId id="2147485116" r:id="rId29"/>
    <p:sldLayoutId id="2147485117" r:id="rId30"/>
    <p:sldLayoutId id="2147485118" r:id="rId31"/>
    <p:sldLayoutId id="2147485119" r:id="rId32"/>
    <p:sldLayoutId id="2147485120" r:id="rId33"/>
    <p:sldLayoutId id="2147485121" r:id="rId34"/>
    <p:sldLayoutId id="2147485122" r:id="rId35"/>
    <p:sldLayoutId id="2147485123" r:id="rId36"/>
    <p:sldLayoutId id="2147485124" r:id="rId37"/>
    <p:sldLayoutId id="2147485125" r:id="rId38"/>
    <p:sldLayoutId id="2147485126" r:id="rId39"/>
    <p:sldLayoutId id="2147485127" r:id="rId40"/>
    <p:sldLayoutId id="2147485128" r:id="rId41"/>
    <p:sldLayoutId id="2147485129" r:id="rId42"/>
    <p:sldLayoutId id="2147485130" r:id="rId43"/>
    <p:sldLayoutId id="2147485131" r:id="rId44"/>
    <p:sldLayoutId id="2147485132" r:id="rId45"/>
    <p:sldLayoutId id="2147485133" r:id="rId46"/>
    <p:sldLayoutId id="2147485134" r:id="rId47"/>
    <p:sldLayoutId id="2147485135" r:id="rId48"/>
    <p:sldLayoutId id="2147485136" r:id="rId49"/>
    <p:sldLayoutId id="2147485137" r:id="rId50"/>
    <p:sldLayoutId id="2147485138" r:id="rId51"/>
    <p:sldLayoutId id="2147485139" r:id="rId52"/>
    <p:sldLayoutId id="2147485140" r:id="rId53"/>
    <p:sldLayoutId id="2147485141" r:id="rId54"/>
    <p:sldLayoutId id="2147485142" r:id="rId55"/>
    <p:sldLayoutId id="2147485143" r:id="rId56"/>
    <p:sldLayoutId id="2147485144" r:id="rId57"/>
    <p:sldLayoutId id="2147485145" r:id="rId58"/>
    <p:sldLayoutId id="2147485146" r:id="rId59"/>
    <p:sldLayoutId id="2147485147" r:id="rId60"/>
    <p:sldLayoutId id="2147485148" r:id="rId61"/>
    <p:sldLayoutId id="2147485149" r:id="rId62"/>
    <p:sldLayoutId id="2147485150" r:id="rId63"/>
    <p:sldLayoutId id="2147485151" r:id="rId64"/>
    <p:sldLayoutId id="2147485152" r:id="rId65"/>
    <p:sldLayoutId id="2147485153" r:id="rId66"/>
    <p:sldLayoutId id="2147485154" r:id="rId67"/>
    <p:sldLayoutId id="2147485155" r:id="rId68"/>
    <p:sldLayoutId id="2147485156" r:id="rId69"/>
    <p:sldLayoutId id="2147485157" r:id="rId70"/>
    <p:sldLayoutId id="2147485158" r:id="rId71"/>
    <p:sldLayoutId id="2147485159" r:id="rId72"/>
    <p:sldLayoutId id="2147485160" r:id="rId73"/>
    <p:sldLayoutId id="2147485161" r:id="rId74"/>
    <p:sldLayoutId id="2147485162" r:id="rId75"/>
    <p:sldLayoutId id="2147485163" r:id="rId76"/>
    <p:sldLayoutId id="2147485164" r:id="rId77"/>
    <p:sldLayoutId id="2147485165" r:id="rId78"/>
    <p:sldLayoutId id="2147485166" r:id="rId79"/>
    <p:sldLayoutId id="2147485167" r:id="rId80"/>
    <p:sldLayoutId id="2147485168" r:id="rId81"/>
    <p:sldLayoutId id="2147485169" r:id="rId82"/>
    <p:sldLayoutId id="2147485170" r:id="rId83"/>
    <p:sldLayoutId id="2147485171" r:id="rId84"/>
    <p:sldLayoutId id="2147485172" r:id="rId85"/>
    <p:sldLayoutId id="2147485173" r:id="rId86"/>
    <p:sldLayoutId id="2147485174" r:id="rId87"/>
    <p:sldLayoutId id="2147485175" r:id="rId88"/>
    <p:sldLayoutId id="2147485176" r:id="rId89"/>
    <p:sldLayoutId id="2147485177" r:id="rId90"/>
    <p:sldLayoutId id="2147485178" r:id="rId91"/>
    <p:sldLayoutId id="2147485179" r:id="rId92"/>
    <p:sldLayoutId id="2147485180" r:id="rId93"/>
    <p:sldLayoutId id="2147485181" r:id="rId94"/>
    <p:sldLayoutId id="2147485182" r:id="rId95"/>
    <p:sldLayoutId id="2147485183" r:id="rId96"/>
    <p:sldLayoutId id="2147485184" r:id="rId97"/>
    <p:sldLayoutId id="2147485185" r:id="rId98"/>
    <p:sldLayoutId id="2147485186" r:id="rId99"/>
    <p:sldLayoutId id="2147485187" r:id="rId100"/>
    <p:sldLayoutId id="2147485188" r:id="rId101"/>
    <p:sldLayoutId id="2147485189" r:id="rId102"/>
    <p:sldLayoutId id="2147485190" r:id="rId103"/>
    <p:sldLayoutId id="2147485191" r:id="rId104"/>
    <p:sldLayoutId id="2147485192" r:id="rId105"/>
    <p:sldLayoutId id="2147485193" r:id="rId106"/>
    <p:sldLayoutId id="2147485194" r:id="rId107"/>
    <p:sldLayoutId id="2147485195" r:id="rId108"/>
    <p:sldLayoutId id="2147485196" r:id="rId109"/>
    <p:sldLayoutId id="2147485197" r:id="rId110"/>
    <p:sldLayoutId id="2147485198" r:id="rId111"/>
    <p:sldLayoutId id="2147485199" r:id="rId112"/>
    <p:sldLayoutId id="2147485200" r:id="rId113"/>
    <p:sldLayoutId id="2147485201" r:id="rId114"/>
    <p:sldLayoutId id="2147485202" r:id="rId115"/>
    <p:sldLayoutId id="2147485203" r:id="rId116"/>
    <p:sldLayoutId id="2147485204" r:id="rId117"/>
    <p:sldLayoutId id="2147485205" r:id="rId118"/>
    <p:sldLayoutId id="2147485206" r:id="rId119"/>
    <p:sldLayoutId id="2147485207" r:id="rId120"/>
    <p:sldLayoutId id="2147485208" r:id="rId121"/>
    <p:sldLayoutId id="2147485209" r:id="rId122"/>
    <p:sldLayoutId id="2147485210" r:id="rId123"/>
    <p:sldLayoutId id="2147485211" r:id="rId124"/>
    <p:sldLayoutId id="2147485212" r:id="rId125"/>
    <p:sldLayoutId id="2147485213" r:id="rId126"/>
    <p:sldLayoutId id="2147485214" r:id="rId127"/>
    <p:sldLayoutId id="2147485215" r:id="rId128"/>
    <p:sldLayoutId id="2147485216" r:id="rId129"/>
    <p:sldLayoutId id="2147485217" r:id="rId130"/>
    <p:sldLayoutId id="2147485218" r:id="rId131"/>
    <p:sldLayoutId id="2147485219" r:id="rId132"/>
    <p:sldLayoutId id="2147485220" r:id="rId133"/>
    <p:sldLayoutId id="2147485221" r:id="rId134"/>
    <p:sldLayoutId id="2147485222" r:id="rId135"/>
    <p:sldLayoutId id="2147485223" r:id="rId136"/>
    <p:sldLayoutId id="2147485224" r:id="rId137"/>
    <p:sldLayoutId id="2147485225" r:id="rId138"/>
    <p:sldLayoutId id="2147485226" r:id="rId139"/>
    <p:sldLayoutId id="2147485227" r:id="rId140"/>
    <p:sldLayoutId id="2147485228" r:id="rId141"/>
    <p:sldLayoutId id="2147485229" r:id="rId142"/>
    <p:sldLayoutId id="2147485230" r:id="rId143"/>
    <p:sldLayoutId id="2147485231" r:id="rId144"/>
    <p:sldLayoutId id="2147485232" r:id="rId145"/>
    <p:sldLayoutId id="2147485233" r:id="rId146"/>
    <p:sldLayoutId id="2147485234" r:id="rId147"/>
    <p:sldLayoutId id="2147485235" r:id="rId148"/>
    <p:sldLayoutId id="2147485236" r:id="rId149"/>
    <p:sldLayoutId id="2147485237" r:id="rId150"/>
    <p:sldLayoutId id="2147485238" r:id="rId151"/>
    <p:sldLayoutId id="2147485239" r:id="rId152"/>
    <p:sldLayoutId id="2147485240" r:id="rId153"/>
    <p:sldLayoutId id="2147485241" r:id="rId154"/>
    <p:sldLayoutId id="2147485242" r:id="rId155"/>
    <p:sldLayoutId id="2147485243" r:id="rId156"/>
    <p:sldLayoutId id="2147485244" r:id="rId157"/>
    <p:sldLayoutId id="2147485245" r:id="rId158"/>
    <p:sldLayoutId id="2147485246" r:id="rId159"/>
    <p:sldLayoutId id="2147485247" r:id="rId160"/>
    <p:sldLayoutId id="2147485248" r:id="rId161"/>
    <p:sldLayoutId id="2147485249" r:id="rId162"/>
    <p:sldLayoutId id="2147485250" r:id="rId163"/>
    <p:sldLayoutId id="2147485251" r:id="rId164"/>
    <p:sldLayoutId id="2147485252" r:id="rId165"/>
    <p:sldLayoutId id="2147485253" r:id="rId166"/>
    <p:sldLayoutId id="2147485254" r:id="rId167"/>
    <p:sldLayoutId id="2147485255" r:id="rId168"/>
    <p:sldLayoutId id="2147485256" r:id="rId169"/>
    <p:sldLayoutId id="2147485257" r:id="rId170"/>
    <p:sldLayoutId id="2147485258" r:id="rId171"/>
    <p:sldLayoutId id="2147485259" r:id="rId172"/>
    <p:sldLayoutId id="2147485260" r:id="rId173"/>
    <p:sldLayoutId id="2147485261" r:id="rId174"/>
    <p:sldLayoutId id="2147485262" r:id="rId175"/>
    <p:sldLayoutId id="2147485263" r:id="rId176"/>
    <p:sldLayoutId id="2147485264" r:id="rId177"/>
    <p:sldLayoutId id="2147485265" r:id="rId178"/>
    <p:sldLayoutId id="2147485266" r:id="rId179"/>
    <p:sldLayoutId id="2147485267" r:id="rId180"/>
    <p:sldLayoutId id="2147485268" r:id="rId181"/>
    <p:sldLayoutId id="2147485269" r:id="rId182"/>
    <p:sldLayoutId id="2147485270" r:id="rId183"/>
    <p:sldLayoutId id="2147485271" r:id="rId184"/>
    <p:sldLayoutId id="2147485272" r:id="rId185"/>
    <p:sldLayoutId id="2147485273" r:id="rId186"/>
    <p:sldLayoutId id="2147485274" r:id="rId187"/>
    <p:sldLayoutId id="2147485275" r:id="rId188"/>
    <p:sldLayoutId id="2147485276" r:id="rId189"/>
    <p:sldLayoutId id="2147485277" r:id="rId190"/>
    <p:sldLayoutId id="2147485278" r:id="rId191"/>
    <p:sldLayoutId id="2147485279" r:id="rId192"/>
    <p:sldLayoutId id="2147485280" r:id="rId193"/>
    <p:sldLayoutId id="2147485281" r:id="rId194"/>
    <p:sldLayoutId id="2147485282" r:id="rId195"/>
    <p:sldLayoutId id="2147485283" r:id="rId196"/>
    <p:sldLayoutId id="2147485284" r:id="rId197"/>
    <p:sldLayoutId id="2147485285" r:id="rId198"/>
    <p:sldLayoutId id="2147485286" r:id="rId199"/>
    <p:sldLayoutId id="2147485287" r:id="rId200"/>
    <p:sldLayoutId id="2147485288" r:id="rId201"/>
    <p:sldLayoutId id="2147485289" r:id="rId202"/>
    <p:sldLayoutId id="2147485290" r:id="rId203"/>
    <p:sldLayoutId id="2147485291" r:id="rId204"/>
    <p:sldLayoutId id="2147485292" r:id="rId205"/>
    <p:sldLayoutId id="2147485293" r:id="rId206"/>
    <p:sldLayoutId id="2147485294" r:id="rId207"/>
    <p:sldLayoutId id="2147485295" r:id="rId208"/>
    <p:sldLayoutId id="2147485296" r:id="rId209"/>
    <p:sldLayoutId id="2147485297" r:id="rId210"/>
    <p:sldLayoutId id="2147485298" r:id="rId2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608963301"/>
      </p:ext>
    </p:extLst>
  </p:cSld>
  <p:clrMap bg1="lt1" tx1="dk1" bg2="lt2" tx2="dk2" accent1="accent1" accent2="accent2" accent3="accent3" accent4="accent4" accent5="accent5" accent6="accent6" hlink="hlink" folHlink="folHlink"/>
  <p:sldLayoutIdLst>
    <p:sldLayoutId id="2147485308" r:id="rId1"/>
    <p:sldLayoutId id="2147485309" r:id="rId2"/>
    <p:sldLayoutId id="2147485310" r:id="rId3"/>
    <p:sldLayoutId id="2147485311" r:id="rId4"/>
    <p:sldLayoutId id="2147485312" r:id="rId5"/>
    <p:sldLayoutId id="2147485313" r:id="rId6"/>
    <p:sldLayoutId id="2147485314" r:id="rId7"/>
    <p:sldLayoutId id="2147485315" r:id="rId8"/>
    <p:sldLayoutId id="2147485316" r:id="rId9"/>
    <p:sldLayoutId id="2147485317" r:id="rId10"/>
    <p:sldLayoutId id="2147485318" r:id="rId11"/>
    <p:sldLayoutId id="2147485319" r:id="rId12"/>
    <p:sldLayoutId id="2147485320" r:id="rId13"/>
    <p:sldLayoutId id="2147485321" r:id="rId14"/>
    <p:sldLayoutId id="2147485322" r:id="rId15"/>
    <p:sldLayoutId id="2147485323" r:id="rId16"/>
    <p:sldLayoutId id="2147485324" r:id="rId17"/>
    <p:sldLayoutId id="2147485325" r:id="rId18"/>
    <p:sldLayoutId id="2147485326" r:id="rId19"/>
    <p:sldLayoutId id="2147485327" r:id="rId20"/>
    <p:sldLayoutId id="2147485328" r:id="rId21"/>
    <p:sldLayoutId id="2147485329" r:id="rId22"/>
    <p:sldLayoutId id="2147485330" r:id="rId23"/>
    <p:sldLayoutId id="2147485331" r:id="rId24"/>
    <p:sldLayoutId id="2147485332" r:id="rId25"/>
    <p:sldLayoutId id="2147485333" r:id="rId26"/>
    <p:sldLayoutId id="2147485334" r:id="rId27"/>
    <p:sldLayoutId id="2147485335" r:id="rId28"/>
    <p:sldLayoutId id="2147485336" r:id="rId29"/>
    <p:sldLayoutId id="2147485337" r:id="rId30"/>
    <p:sldLayoutId id="2147485338" r:id="rId31"/>
    <p:sldLayoutId id="2147485339" r:id="rId32"/>
    <p:sldLayoutId id="2147485340" r:id="rId33"/>
    <p:sldLayoutId id="2147485341" r:id="rId34"/>
    <p:sldLayoutId id="2147485342" r:id="rId35"/>
    <p:sldLayoutId id="2147485343" r:id="rId36"/>
    <p:sldLayoutId id="2147485344" r:id="rId37"/>
    <p:sldLayoutId id="2147485345" r:id="rId38"/>
    <p:sldLayoutId id="2147485346" r:id="rId39"/>
    <p:sldLayoutId id="2147485347" r:id="rId40"/>
    <p:sldLayoutId id="2147485348" r:id="rId41"/>
    <p:sldLayoutId id="2147485349" r:id="rId42"/>
    <p:sldLayoutId id="2147485350" r:id="rId43"/>
    <p:sldLayoutId id="2147485351" r:id="rId44"/>
    <p:sldLayoutId id="2147485352" r:id="rId45"/>
    <p:sldLayoutId id="2147485353" r:id="rId46"/>
    <p:sldLayoutId id="2147485354" r:id="rId47"/>
    <p:sldLayoutId id="2147485355" r:id="rId48"/>
    <p:sldLayoutId id="2147485356" r:id="rId49"/>
    <p:sldLayoutId id="2147485357" r:id="rId50"/>
    <p:sldLayoutId id="2147485358" r:id="rId51"/>
    <p:sldLayoutId id="2147485359" r:id="rId52"/>
    <p:sldLayoutId id="2147485360" r:id="rId53"/>
    <p:sldLayoutId id="2147485361" r:id="rId54"/>
    <p:sldLayoutId id="2147485362" r:id="rId55"/>
    <p:sldLayoutId id="2147485363" r:id="rId56"/>
    <p:sldLayoutId id="2147485364" r:id="rId57"/>
    <p:sldLayoutId id="2147485365" r:id="rId58"/>
    <p:sldLayoutId id="2147485366" r:id="rId59"/>
    <p:sldLayoutId id="2147485367" r:id="rId60"/>
    <p:sldLayoutId id="2147485368" r:id="rId61"/>
    <p:sldLayoutId id="2147485369" r:id="rId62"/>
    <p:sldLayoutId id="2147485370" r:id="rId63"/>
    <p:sldLayoutId id="2147485371" r:id="rId64"/>
    <p:sldLayoutId id="2147485372" r:id="rId65"/>
    <p:sldLayoutId id="2147485373" r:id="rId66"/>
    <p:sldLayoutId id="2147485374" r:id="rId67"/>
    <p:sldLayoutId id="2147485375" r:id="rId68"/>
    <p:sldLayoutId id="2147485376" r:id="rId69"/>
    <p:sldLayoutId id="2147485377" r:id="rId70"/>
    <p:sldLayoutId id="2147485378" r:id="rId71"/>
    <p:sldLayoutId id="2147485379" r:id="rId72"/>
    <p:sldLayoutId id="2147485380" r:id="rId73"/>
    <p:sldLayoutId id="2147485381" r:id="rId74"/>
    <p:sldLayoutId id="2147485382" r:id="rId75"/>
    <p:sldLayoutId id="2147485383" r:id="rId76"/>
    <p:sldLayoutId id="2147485384" r:id="rId77"/>
    <p:sldLayoutId id="2147485385" r:id="rId78"/>
    <p:sldLayoutId id="2147485386" r:id="rId79"/>
    <p:sldLayoutId id="2147485387" r:id="rId80"/>
    <p:sldLayoutId id="2147485388" r:id="rId81"/>
    <p:sldLayoutId id="2147485389" r:id="rId82"/>
    <p:sldLayoutId id="2147485390" r:id="rId83"/>
    <p:sldLayoutId id="2147485391" r:id="rId84"/>
    <p:sldLayoutId id="2147485392" r:id="rId85"/>
    <p:sldLayoutId id="2147485393" r:id="rId86"/>
    <p:sldLayoutId id="2147485394" r:id="rId87"/>
    <p:sldLayoutId id="2147485395" r:id="rId88"/>
    <p:sldLayoutId id="2147485396" r:id="rId89"/>
    <p:sldLayoutId id="2147485397" r:id="rId90"/>
    <p:sldLayoutId id="2147485398" r:id="rId91"/>
    <p:sldLayoutId id="2147485399" r:id="rId92"/>
    <p:sldLayoutId id="2147485400" r:id="rId93"/>
    <p:sldLayoutId id="2147485401" r:id="rId94"/>
    <p:sldLayoutId id="2147485402" r:id="rId95"/>
    <p:sldLayoutId id="2147485403" r:id="rId96"/>
    <p:sldLayoutId id="2147485404" r:id="rId97"/>
    <p:sldLayoutId id="2147485405" r:id="rId98"/>
    <p:sldLayoutId id="2147485406" r:id="rId99"/>
    <p:sldLayoutId id="2147485407" r:id="rId100"/>
    <p:sldLayoutId id="2147485408" r:id="rId101"/>
    <p:sldLayoutId id="2147485409" r:id="rId102"/>
    <p:sldLayoutId id="2147485410" r:id="rId103"/>
    <p:sldLayoutId id="2147485411" r:id="rId104"/>
    <p:sldLayoutId id="2147485412" r:id="rId105"/>
    <p:sldLayoutId id="2147485413" r:id="rId106"/>
    <p:sldLayoutId id="2147485414" r:id="rId10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3239777415"/>
      </p:ext>
    </p:extLst>
  </p:cSld>
  <p:clrMap bg1="lt1" tx1="dk1" bg2="lt2" tx2="dk2" accent1="accent1" accent2="accent2" accent3="accent3" accent4="accent4" accent5="accent5" accent6="accent6" hlink="hlink" folHlink="folHlink"/>
  <p:sldLayoutIdLst>
    <p:sldLayoutId id="2147485416" r:id="rId1"/>
    <p:sldLayoutId id="2147485417" r:id="rId2"/>
    <p:sldLayoutId id="2147485418" r:id="rId3"/>
    <p:sldLayoutId id="2147485419" r:id="rId4"/>
    <p:sldLayoutId id="2147485420" r:id="rId5"/>
    <p:sldLayoutId id="2147485421" r:id="rId6"/>
    <p:sldLayoutId id="2147485422" r:id="rId7"/>
    <p:sldLayoutId id="2147485423" r:id="rId8"/>
    <p:sldLayoutId id="2147485424" r:id="rId9"/>
    <p:sldLayoutId id="2147485425" r:id="rId10"/>
    <p:sldLayoutId id="2147485426" r:id="rId11"/>
    <p:sldLayoutId id="2147485427" r:id="rId12"/>
    <p:sldLayoutId id="2147485428" r:id="rId13"/>
    <p:sldLayoutId id="2147485429" r:id="rId14"/>
    <p:sldLayoutId id="2147485430" r:id="rId15"/>
    <p:sldLayoutId id="2147485431" r:id="rId16"/>
    <p:sldLayoutId id="2147485432" r:id="rId17"/>
    <p:sldLayoutId id="2147485433" r:id="rId18"/>
    <p:sldLayoutId id="2147485434" r:id="rId19"/>
    <p:sldLayoutId id="2147485435" r:id="rId20"/>
    <p:sldLayoutId id="2147485436" r:id="rId21"/>
    <p:sldLayoutId id="2147485437" r:id="rId22"/>
    <p:sldLayoutId id="2147485438" r:id="rId23"/>
    <p:sldLayoutId id="2147485439" r:id="rId24"/>
    <p:sldLayoutId id="2147485440" r:id="rId25"/>
    <p:sldLayoutId id="2147485441" r:id="rId26"/>
    <p:sldLayoutId id="2147485442" r:id="rId27"/>
    <p:sldLayoutId id="2147485443" r:id="rId28"/>
    <p:sldLayoutId id="2147485444" r:id="rId29"/>
    <p:sldLayoutId id="2147485445" r:id="rId30"/>
    <p:sldLayoutId id="2147485446" r:id="rId31"/>
    <p:sldLayoutId id="2147485447" r:id="rId32"/>
    <p:sldLayoutId id="2147485448" r:id="rId33"/>
    <p:sldLayoutId id="2147485449" r:id="rId34"/>
    <p:sldLayoutId id="2147485450" r:id="rId35"/>
    <p:sldLayoutId id="2147485451" r:id="rId36"/>
    <p:sldLayoutId id="2147485452" r:id="rId37"/>
    <p:sldLayoutId id="2147485453" r:id="rId38"/>
    <p:sldLayoutId id="2147485454" r:id="rId39"/>
    <p:sldLayoutId id="2147485455" r:id="rId40"/>
    <p:sldLayoutId id="2147485456" r:id="rId41"/>
    <p:sldLayoutId id="2147485457" r:id="rId42"/>
    <p:sldLayoutId id="2147485458" r:id="rId43"/>
    <p:sldLayoutId id="2147485459" r:id="rId44"/>
    <p:sldLayoutId id="2147485460" r:id="rId45"/>
    <p:sldLayoutId id="2147485461" r:id="rId46"/>
    <p:sldLayoutId id="2147485462" r:id="rId47"/>
    <p:sldLayoutId id="2147485463" r:id="rId48"/>
    <p:sldLayoutId id="2147485464" r:id="rId49"/>
    <p:sldLayoutId id="2147485465" r:id="rId50"/>
    <p:sldLayoutId id="2147485466" r:id="rId51"/>
    <p:sldLayoutId id="2147485467" r:id="rId52"/>
    <p:sldLayoutId id="2147485468" r:id="rId53"/>
    <p:sldLayoutId id="2147485469" r:id="rId54"/>
    <p:sldLayoutId id="2147485470" r:id="rId55"/>
    <p:sldLayoutId id="2147485471" r:id="rId56"/>
    <p:sldLayoutId id="2147485472" r:id="rId57"/>
    <p:sldLayoutId id="2147485473" r:id="rId58"/>
    <p:sldLayoutId id="2147485474" r:id="rId59"/>
    <p:sldLayoutId id="2147485475" r:id="rId60"/>
    <p:sldLayoutId id="2147485476" r:id="rId61"/>
    <p:sldLayoutId id="2147485477" r:id="rId62"/>
    <p:sldLayoutId id="2147485478" r:id="rId63"/>
    <p:sldLayoutId id="2147485479" r:id="rId64"/>
    <p:sldLayoutId id="2147485480" r:id="rId65"/>
    <p:sldLayoutId id="2147485481" r:id="rId66"/>
    <p:sldLayoutId id="2147485482" r:id="rId67"/>
    <p:sldLayoutId id="2147485483" r:id="rId68"/>
    <p:sldLayoutId id="2147485484" r:id="rId69"/>
    <p:sldLayoutId id="2147485485" r:id="rId70"/>
    <p:sldLayoutId id="2147485486" r:id="rId71"/>
    <p:sldLayoutId id="2147485487" r:id="rId72"/>
    <p:sldLayoutId id="2147485488" r:id="rId73"/>
    <p:sldLayoutId id="2147485489" r:id="rId74"/>
    <p:sldLayoutId id="2147485490" r:id="rId75"/>
    <p:sldLayoutId id="2147485491" r:id="rId76"/>
    <p:sldLayoutId id="2147485492" r:id="rId77"/>
    <p:sldLayoutId id="2147485493" r:id="rId78"/>
    <p:sldLayoutId id="2147485494" r:id="rId79"/>
    <p:sldLayoutId id="2147485495" r:id="rId80"/>
    <p:sldLayoutId id="2147485496" r:id="rId81"/>
    <p:sldLayoutId id="2147485497" r:id="rId82"/>
    <p:sldLayoutId id="2147485498" r:id="rId83"/>
    <p:sldLayoutId id="2147485499" r:id="rId84"/>
    <p:sldLayoutId id="2147485500" r:id="rId85"/>
    <p:sldLayoutId id="2147485501" r:id="rId86"/>
    <p:sldLayoutId id="2147485502" r:id="rId87"/>
    <p:sldLayoutId id="2147485503" r:id="rId88"/>
    <p:sldLayoutId id="2147485504" r:id="rId89"/>
    <p:sldLayoutId id="2147485505" r:id="rId90"/>
    <p:sldLayoutId id="2147485506" r:id="rId91"/>
    <p:sldLayoutId id="2147485507" r:id="rId92"/>
    <p:sldLayoutId id="2147485508" r:id="rId93"/>
    <p:sldLayoutId id="2147485509" r:id="rId94"/>
    <p:sldLayoutId id="2147485510" r:id="rId95"/>
    <p:sldLayoutId id="2147485511" r:id="rId96"/>
    <p:sldLayoutId id="2147485512" r:id="rId97"/>
    <p:sldLayoutId id="2147485513" r:id="rId98"/>
    <p:sldLayoutId id="2147485514" r:id="rId99"/>
    <p:sldLayoutId id="2147485515" r:id="rId100"/>
    <p:sldLayoutId id="2147485516" r:id="rId101"/>
    <p:sldLayoutId id="2147485517" r:id="rId102"/>
    <p:sldLayoutId id="2147485518" r:id="rId103"/>
    <p:sldLayoutId id="2147485519" r:id="rId104"/>
    <p:sldLayoutId id="2147485520" r:id="rId105"/>
    <p:sldLayoutId id="2147485521" r:id="rId106"/>
    <p:sldLayoutId id="2147485522" r:id="rId107"/>
    <p:sldLayoutId id="2147485523" r:id="rId108"/>
    <p:sldLayoutId id="2147485524" r:id="rId109"/>
    <p:sldLayoutId id="2147485525" r:id="rId110"/>
    <p:sldLayoutId id="2147485526" r:id="rId111"/>
    <p:sldLayoutId id="2147485527" r:id="rId112"/>
    <p:sldLayoutId id="2147485528" r:id="rId113"/>
    <p:sldLayoutId id="2147485529" r:id="rId11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1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34.xml"/></Relationships>
</file>

<file path=ppt/slides/_rels/slide1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34.xml"/></Relationships>
</file>

<file path=ppt/slides/_rels/slide13.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image" Target="../media/image51.jpeg"/><Relationship Id="rId7" Type="http://schemas.openxmlformats.org/officeDocument/2006/relationships/image" Target="../media/image55.jpeg"/><Relationship Id="rId12" Type="http://schemas.openxmlformats.org/officeDocument/2006/relationships/image" Target="../media/image60.jpeg"/><Relationship Id="rId2" Type="http://schemas.openxmlformats.org/officeDocument/2006/relationships/notesSlide" Target="../notesSlides/notesSlide7.xml"/><Relationship Id="rId1" Type="http://schemas.openxmlformats.org/officeDocument/2006/relationships/slideLayout" Target="../slideLayouts/slideLayout232.xml"/><Relationship Id="rId6" Type="http://schemas.openxmlformats.org/officeDocument/2006/relationships/image" Target="../media/image54.png"/><Relationship Id="rId11" Type="http://schemas.openxmlformats.org/officeDocument/2006/relationships/image" Target="../media/image59.png"/><Relationship Id="rId5" Type="http://schemas.openxmlformats.org/officeDocument/2006/relationships/image" Target="../media/image53.jpeg"/><Relationship Id="rId10" Type="http://schemas.openxmlformats.org/officeDocument/2006/relationships/image" Target="../media/image58.png"/><Relationship Id="rId4" Type="http://schemas.openxmlformats.org/officeDocument/2006/relationships/image" Target="../media/image52.jpeg"/><Relationship Id="rId9" Type="http://schemas.openxmlformats.org/officeDocument/2006/relationships/image" Target="../media/image57.jpeg"/></Relationships>
</file>

<file path=ppt/slides/_rels/slide14.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61.emf"/><Relationship Id="rId7" Type="http://schemas.openxmlformats.org/officeDocument/2006/relationships/image" Target="../media/image63.png"/><Relationship Id="rId2" Type="http://schemas.openxmlformats.org/officeDocument/2006/relationships/image" Target="../media/image38.jpeg"/><Relationship Id="rId1" Type="http://schemas.openxmlformats.org/officeDocument/2006/relationships/slideLayout" Target="../slideLayouts/slideLayout212.xml"/><Relationship Id="rId6" Type="http://schemas.openxmlformats.org/officeDocument/2006/relationships/image" Target="../media/image62.png"/><Relationship Id="rId5" Type="http://schemas.openxmlformats.org/officeDocument/2006/relationships/image" Target="../media/image39.png"/><Relationship Id="rId4" Type="http://schemas.openxmlformats.org/officeDocument/2006/relationships/image" Target="../media/image47.png"/><Relationship Id="rId9" Type="http://schemas.openxmlformats.org/officeDocument/2006/relationships/image" Target="../media/image65.png"/></Relationships>
</file>

<file path=ppt/slides/_rels/slide15.xml.rels><?xml version="1.0" encoding="UTF-8" standalone="yes"?>
<Relationships xmlns="http://schemas.openxmlformats.org/package/2006/relationships"><Relationship Id="rId13" Type="http://schemas.openxmlformats.org/officeDocument/2006/relationships/image" Target="../media/image76.png"/><Relationship Id="rId18" Type="http://schemas.openxmlformats.org/officeDocument/2006/relationships/image" Target="../media/image81.png"/><Relationship Id="rId26" Type="http://schemas.openxmlformats.org/officeDocument/2006/relationships/image" Target="../media/image89.png"/><Relationship Id="rId39" Type="http://schemas.openxmlformats.org/officeDocument/2006/relationships/hyperlink" Target="https://www.youtube.com/watch?v=VVjlBl5gHeM&amp;t=43s" TargetMode="External"/><Relationship Id="rId21" Type="http://schemas.openxmlformats.org/officeDocument/2006/relationships/image" Target="../media/image84.png"/><Relationship Id="rId34" Type="http://schemas.openxmlformats.org/officeDocument/2006/relationships/hyperlink" Target="https://www.youtube.com/watch?v=wiR11BdlMJo&amp;t=137s" TargetMode="External"/><Relationship Id="rId42" Type="http://schemas.openxmlformats.org/officeDocument/2006/relationships/hyperlink" Target="https://www.youtube.com/watch?v=hXwE_uIH0o0&amp;t=192s" TargetMode="External"/><Relationship Id="rId47" Type="http://schemas.openxmlformats.org/officeDocument/2006/relationships/hyperlink" Target="https://www.youtube.com/watch?v=wiR11BdlMJo&amp;t=0s" TargetMode="External"/><Relationship Id="rId50" Type="http://schemas.openxmlformats.org/officeDocument/2006/relationships/hyperlink" Target="https://www.youtube.com/watch?v=k3hpgBzD3xk&amp;t=0s" TargetMode="External"/><Relationship Id="rId55" Type="http://schemas.openxmlformats.org/officeDocument/2006/relationships/image" Target="../media/image91.png"/><Relationship Id="rId7" Type="http://schemas.openxmlformats.org/officeDocument/2006/relationships/image" Target="../media/image70.png"/><Relationship Id="rId12" Type="http://schemas.openxmlformats.org/officeDocument/2006/relationships/image" Target="../media/image75.png"/><Relationship Id="rId17" Type="http://schemas.openxmlformats.org/officeDocument/2006/relationships/image" Target="../media/image80.png"/><Relationship Id="rId25" Type="http://schemas.openxmlformats.org/officeDocument/2006/relationships/image" Target="../media/image88.png"/><Relationship Id="rId33" Type="http://schemas.openxmlformats.org/officeDocument/2006/relationships/hyperlink" Target="https://www.youtube.com/watch?v=k3hpgBzD3xk&amp;t=24s" TargetMode="External"/><Relationship Id="rId38" Type="http://schemas.openxmlformats.org/officeDocument/2006/relationships/hyperlink" Target="https://www.youtube.com/watch?v=hXwE_uIH0o0&amp;t=33s" TargetMode="External"/><Relationship Id="rId46" Type="http://schemas.openxmlformats.org/officeDocument/2006/relationships/hyperlink" Target="https://www.youtube.com/watch?v=VVjlBl5gHeM&amp;t=206s" TargetMode="External"/><Relationship Id="rId2" Type="http://schemas.openxmlformats.org/officeDocument/2006/relationships/notesSlide" Target="../notesSlides/notesSlide8.xml"/><Relationship Id="rId16" Type="http://schemas.openxmlformats.org/officeDocument/2006/relationships/image" Target="../media/image79.png"/><Relationship Id="rId20" Type="http://schemas.openxmlformats.org/officeDocument/2006/relationships/image" Target="../media/image83.png"/><Relationship Id="rId29" Type="http://schemas.openxmlformats.org/officeDocument/2006/relationships/hyperlink" Target="https://www.youtube.com/playlist?list=PLADNcabi-P9ZUQ___XmY_Gbuzq2wGZ-L1" TargetMode="External"/><Relationship Id="rId41" Type="http://schemas.openxmlformats.org/officeDocument/2006/relationships/hyperlink" Target="https://www.youtube.com/watch?v=M_1PJ1_YueY&amp;t=16s" TargetMode="External"/><Relationship Id="rId54" Type="http://schemas.openxmlformats.org/officeDocument/2006/relationships/hyperlink" Target="https://www.youtube.com/watch?v=M_1PJ1_YueY&amp;t=0s" TargetMode="External"/><Relationship Id="rId1" Type="http://schemas.openxmlformats.org/officeDocument/2006/relationships/slideLayout" Target="../slideLayouts/slideLayout443.xml"/><Relationship Id="rId6" Type="http://schemas.openxmlformats.org/officeDocument/2006/relationships/image" Target="../media/image69.png"/><Relationship Id="rId11" Type="http://schemas.openxmlformats.org/officeDocument/2006/relationships/image" Target="../media/image74.png"/><Relationship Id="rId24" Type="http://schemas.openxmlformats.org/officeDocument/2006/relationships/image" Target="../media/image87.png"/><Relationship Id="rId32" Type="http://schemas.openxmlformats.org/officeDocument/2006/relationships/hyperlink" Target="https://www.youtube.com/watch?v=GqiuTAlcnAg&amp;t=33s" TargetMode="External"/><Relationship Id="rId37" Type="http://schemas.openxmlformats.org/officeDocument/2006/relationships/hyperlink" Target="https://youtu.be/k3hpgBzD3xk?t=170" TargetMode="External"/><Relationship Id="rId40" Type="http://schemas.openxmlformats.org/officeDocument/2006/relationships/hyperlink" Target="https://www.youtube.com/watch?v=GkEth5yvQRA&amp;t=31s" TargetMode="External"/><Relationship Id="rId45" Type="http://schemas.openxmlformats.org/officeDocument/2006/relationships/hyperlink" Target="https://www.youtube.com/watch?v=hXwE_uIH0o0&amp;t=261s" TargetMode="External"/><Relationship Id="rId53" Type="http://schemas.openxmlformats.org/officeDocument/2006/relationships/hyperlink" Target="https://www.youtube.com/watch?v=GkEth5yvQRA&amp;t=0s" TargetMode="External"/><Relationship Id="rId5" Type="http://schemas.openxmlformats.org/officeDocument/2006/relationships/image" Target="../media/image68.png"/><Relationship Id="rId15" Type="http://schemas.openxmlformats.org/officeDocument/2006/relationships/image" Target="../media/image78.png"/><Relationship Id="rId23" Type="http://schemas.openxmlformats.org/officeDocument/2006/relationships/image" Target="../media/image86.png"/><Relationship Id="rId28" Type="http://schemas.openxmlformats.org/officeDocument/2006/relationships/hyperlink" Target="https://www.youtube.com/watch?v=dTEah2hpt5k&amp;list=PLADNcabi-P9ZbhXUkF-wlj9Hf1WzuaF-u" TargetMode="External"/><Relationship Id="rId36" Type="http://schemas.openxmlformats.org/officeDocument/2006/relationships/hyperlink" Target="https://www.youtube.com/watch?v=GqiuTAlcnAg&amp;t=149s" TargetMode="External"/><Relationship Id="rId49" Type="http://schemas.openxmlformats.org/officeDocument/2006/relationships/hyperlink" Target="https://www.youtube.com/watch?v=GqiuTAlcnAg&amp;t=0s" TargetMode="External"/><Relationship Id="rId10" Type="http://schemas.openxmlformats.org/officeDocument/2006/relationships/image" Target="../media/image73.png"/><Relationship Id="rId19" Type="http://schemas.openxmlformats.org/officeDocument/2006/relationships/image" Target="../media/image82.png"/><Relationship Id="rId31" Type="http://schemas.openxmlformats.org/officeDocument/2006/relationships/hyperlink" Target="https://www.youtube.com/watch?v=qmx68s7FtUc&amp;t=26s" TargetMode="External"/><Relationship Id="rId44" Type="http://schemas.openxmlformats.org/officeDocument/2006/relationships/hyperlink" Target="https://www.youtube.com/watch?v=GkEth5yvQRA&amp;t=147s" TargetMode="External"/><Relationship Id="rId52" Type="http://schemas.openxmlformats.org/officeDocument/2006/relationships/hyperlink" Target="https://www.youtube.com/watch?v=VVjlBl5gHeM&amp;t=0s" TargetMode="External"/><Relationship Id="rId4" Type="http://schemas.openxmlformats.org/officeDocument/2006/relationships/image" Target="../media/image67.png"/><Relationship Id="rId9" Type="http://schemas.openxmlformats.org/officeDocument/2006/relationships/image" Target="../media/image72.png"/><Relationship Id="rId14" Type="http://schemas.openxmlformats.org/officeDocument/2006/relationships/image" Target="../media/image77.png"/><Relationship Id="rId22" Type="http://schemas.openxmlformats.org/officeDocument/2006/relationships/image" Target="../media/image85.png"/><Relationship Id="rId27" Type="http://schemas.openxmlformats.org/officeDocument/2006/relationships/image" Target="../media/image90.png"/><Relationship Id="rId30" Type="http://schemas.openxmlformats.org/officeDocument/2006/relationships/hyperlink" Target="https://www.youtube.com/watch?v=wiR11BdlMJo&amp;t=29s" TargetMode="External"/><Relationship Id="rId35" Type="http://schemas.openxmlformats.org/officeDocument/2006/relationships/hyperlink" Target="https://youtu.be/qmx68s7FtUc?t=162" TargetMode="External"/><Relationship Id="rId43" Type="http://schemas.openxmlformats.org/officeDocument/2006/relationships/hyperlink" Target="https://www.youtube.com/watch?v=VVjlBl5gHeM&amp;t=125s" TargetMode="External"/><Relationship Id="rId48" Type="http://schemas.openxmlformats.org/officeDocument/2006/relationships/hyperlink" Target="https://www.youtube.com/watch?v=qmx68s7FtUc&amp;t=0s" TargetMode="External"/><Relationship Id="rId8" Type="http://schemas.openxmlformats.org/officeDocument/2006/relationships/image" Target="../media/image71.png"/><Relationship Id="rId51" Type="http://schemas.openxmlformats.org/officeDocument/2006/relationships/hyperlink" Target="https://www.youtube.com/watch?v=hXwE_uIH0o0&amp;t=0s" TargetMode="External"/><Relationship Id="rId3" Type="http://schemas.openxmlformats.org/officeDocument/2006/relationships/image" Target="../media/image66.png"/></Relationships>
</file>

<file path=ppt/slides/_rels/slide16.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xml"/><Relationship Id="rId1" Type="http://schemas.openxmlformats.org/officeDocument/2006/relationships/slideLayout" Target="../slideLayouts/slideLayout757.xml"/><Relationship Id="rId5" Type="http://schemas.openxmlformats.org/officeDocument/2006/relationships/image" Target="../media/image94.jpeg"/><Relationship Id="rId4" Type="http://schemas.openxmlformats.org/officeDocument/2006/relationships/image" Target="../media/image93.png"/></Relationships>
</file>

<file path=ppt/slides/_rels/slide17.xml.rels><?xml version="1.0" encoding="UTF-8" standalone="yes"?>
<Relationships xmlns="http://schemas.openxmlformats.org/package/2006/relationships"><Relationship Id="rId3" Type="http://schemas.openxmlformats.org/officeDocument/2006/relationships/image" Target="../media/image95.jpeg"/><Relationship Id="rId7" Type="http://schemas.openxmlformats.org/officeDocument/2006/relationships/image" Target="../media/image99.svg"/><Relationship Id="rId2" Type="http://schemas.openxmlformats.org/officeDocument/2006/relationships/notesSlide" Target="../notesSlides/notesSlide10.xml"/><Relationship Id="rId1" Type="http://schemas.openxmlformats.org/officeDocument/2006/relationships/slideLayout" Target="../slideLayouts/slideLayout512.xml"/><Relationship Id="rId6" Type="http://schemas.openxmlformats.org/officeDocument/2006/relationships/image" Target="../media/image98.png"/><Relationship Id="rId5" Type="http://schemas.openxmlformats.org/officeDocument/2006/relationships/image" Target="../media/image97.jpeg"/><Relationship Id="rId4" Type="http://schemas.openxmlformats.org/officeDocument/2006/relationships/image" Target="../media/image96.jpeg"/></Relationships>
</file>

<file path=ppt/slides/_rels/slide18.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1277.xml"/></Relationships>
</file>

<file path=ppt/slides/_rels/slide19.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image" Target="../media/image101.png"/><Relationship Id="rId7" Type="http://schemas.openxmlformats.org/officeDocument/2006/relationships/image" Target="../media/image105.png"/><Relationship Id="rId2" Type="http://schemas.openxmlformats.org/officeDocument/2006/relationships/notesSlide" Target="../notesSlides/notesSlide11.xml"/><Relationship Id="rId1" Type="http://schemas.openxmlformats.org/officeDocument/2006/relationships/slideLayout" Target="../slideLayouts/slideLayout445.xml"/><Relationship Id="rId6" Type="http://schemas.openxmlformats.org/officeDocument/2006/relationships/image" Target="../media/image104.png"/><Relationship Id="rId5" Type="http://schemas.openxmlformats.org/officeDocument/2006/relationships/image" Target="../media/image103.png"/><Relationship Id="rId10" Type="http://schemas.openxmlformats.org/officeDocument/2006/relationships/image" Target="../media/image108.png"/><Relationship Id="rId4" Type="http://schemas.openxmlformats.org/officeDocument/2006/relationships/image" Target="../media/image102.png"/><Relationship Id="rId9" Type="http://schemas.openxmlformats.org/officeDocument/2006/relationships/image" Target="../media/image107.png"/></Relationships>
</file>

<file path=ppt/slides/_rels/slide2.xml.rels><?xml version="1.0" encoding="UTF-8" standalone="yes"?>
<Relationships xmlns="http://schemas.openxmlformats.org/package/2006/relationships"><Relationship Id="rId8" Type="http://schemas.openxmlformats.org/officeDocument/2006/relationships/hyperlink" Target="https://github.com/haudiobe" TargetMode="External"/><Relationship Id="rId13" Type="http://schemas.openxmlformats.org/officeDocument/2006/relationships/image" Target="../media/image46.png"/><Relationship Id="rId3" Type="http://schemas.openxmlformats.org/officeDocument/2006/relationships/image" Target="../media/image41.jpg"/><Relationship Id="rId7" Type="http://schemas.openxmlformats.org/officeDocument/2006/relationships/image" Target="../media/image43.png"/><Relationship Id="rId12" Type="http://schemas.openxmlformats.org/officeDocument/2006/relationships/hyperlink" Target="https://wa.me/491725702667" TargetMode="External"/><Relationship Id="rId2" Type="http://schemas.openxmlformats.org/officeDocument/2006/relationships/image" Target="../media/image40.jpeg"/><Relationship Id="rId1" Type="http://schemas.openxmlformats.org/officeDocument/2006/relationships/slideLayout" Target="../slideLayouts/slideLayout67.xml"/><Relationship Id="rId6" Type="http://schemas.openxmlformats.org/officeDocument/2006/relationships/hyperlink" Target="https://www.facebook.com/tstockhammer" TargetMode="External"/><Relationship Id="rId11" Type="http://schemas.openxmlformats.org/officeDocument/2006/relationships/image" Target="../media/image45.png"/><Relationship Id="rId5" Type="http://schemas.openxmlformats.org/officeDocument/2006/relationships/image" Target="../media/image42.png"/><Relationship Id="rId10" Type="http://schemas.openxmlformats.org/officeDocument/2006/relationships/hyperlink" Target="https://discord.com/channels/thomassto#6183" TargetMode="External"/><Relationship Id="rId4" Type="http://schemas.openxmlformats.org/officeDocument/2006/relationships/hyperlink" Target="http://www.linkedin.com/in/stockhammer" TargetMode="External"/><Relationship Id="rId9" Type="http://schemas.openxmlformats.org/officeDocument/2006/relationships/image" Target="../media/image44.png"/></Relationships>
</file>

<file path=ppt/slides/_rels/slide20.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110.png"/><Relationship Id="rId7" Type="http://schemas.openxmlformats.org/officeDocument/2006/relationships/image" Target="../media/image114.png"/><Relationship Id="rId2" Type="http://schemas.openxmlformats.org/officeDocument/2006/relationships/image" Target="../media/image109.emf"/><Relationship Id="rId1" Type="http://schemas.openxmlformats.org/officeDocument/2006/relationships/slideLayout" Target="../slideLayouts/slideLayout444.xml"/><Relationship Id="rId6" Type="http://schemas.openxmlformats.org/officeDocument/2006/relationships/image" Target="../media/image113.png"/><Relationship Id="rId5" Type="http://schemas.openxmlformats.org/officeDocument/2006/relationships/image" Target="../media/image112.jpeg"/><Relationship Id="rId4" Type="http://schemas.openxmlformats.org/officeDocument/2006/relationships/image" Target="../media/image111.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13.xml"/></Relationships>
</file>

<file path=ppt/slides/_rels/slide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xml"/><Relationship Id="rId1" Type="http://schemas.openxmlformats.org/officeDocument/2006/relationships/slideLayout" Target="../slideLayouts/slideLayout19.xml"/><Relationship Id="rId4" Type="http://schemas.openxmlformats.org/officeDocument/2006/relationships/image" Target="../media/image48.png"/></Relationships>
</file>

<file path=ppt/slides/_rels/slide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xml"/><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xml"/><Relationship Id="rId1" Type="http://schemas.openxmlformats.org/officeDocument/2006/relationships/slideLayout" Target="../slideLayouts/slideLayout117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F62088EC-121F-E369-3A3A-CEE8482B41B8}"/>
              </a:ext>
            </a:extLst>
          </p:cNvPr>
          <p:cNvPicPr>
            <a:picLocks noChangeAspect="1"/>
          </p:cNvPicPr>
          <p:nvPr/>
        </p:nvPicPr>
        <p:blipFill>
          <a:blip r:embed="rId2"/>
          <a:srcRect l="1128" r="1128"/>
          <a:stretch/>
        </p:blipFill>
        <p:spPr>
          <a:xfrm>
            <a:off x="0" y="0"/>
            <a:ext cx="12192000" cy="6858000"/>
          </a:xfrm>
          <a:prstGeom prst="rect">
            <a:avLst/>
          </a:prstGeom>
        </p:spPr>
      </p:pic>
      <p:sp>
        <p:nvSpPr>
          <p:cNvPr id="24" name="Text Placeholder 23">
            <a:extLst>
              <a:ext uri="{FF2B5EF4-FFF2-40B4-BE49-F238E27FC236}">
                <a16:creationId xmlns:a16="http://schemas.microsoft.com/office/drawing/2014/main" id="{9D8C8045-6D98-BED3-3BB3-EA7D4D08346D}"/>
              </a:ext>
            </a:extLst>
          </p:cNvPr>
          <p:cNvSpPr>
            <a:spLocks noGrp="1"/>
          </p:cNvSpPr>
          <p:nvPr>
            <p:ph type="body" sz="quarter" idx="10"/>
          </p:nvPr>
        </p:nvSpPr>
        <p:spPr>
          <a:xfrm>
            <a:off x="495300" y="3992452"/>
            <a:ext cx="6109822" cy="954018"/>
          </a:xfrm>
        </p:spPr>
        <p:txBody>
          <a:bodyPr vert="horz" lIns="0" tIns="0" rIns="0" bIns="0" rtlCol="0" anchor="t">
            <a:noAutofit/>
          </a:bodyPr>
          <a:lstStyle/>
          <a:p>
            <a:r>
              <a:rPr lang="en-US" sz="3200" dirty="0"/>
              <a:t>Dr. Thomas Stockhammer</a:t>
            </a:r>
          </a:p>
          <a:p>
            <a:r>
              <a:rPr lang="en-US" sz="2800" dirty="0"/>
              <a:t>Senior Director Technical Standards</a:t>
            </a:r>
          </a:p>
          <a:p>
            <a:r>
              <a:rPr lang="en-US" sz="2800" dirty="0"/>
              <a:t>IEEE Fellow</a:t>
            </a:r>
          </a:p>
          <a:p>
            <a:r>
              <a:rPr lang="en-US" sz="2800" dirty="0"/>
              <a:t>Qualcomm Technologies</a:t>
            </a:r>
          </a:p>
        </p:txBody>
      </p:sp>
      <p:sp>
        <p:nvSpPr>
          <p:cNvPr id="26" name="Text Placeholder 25">
            <a:extLst>
              <a:ext uri="{FF2B5EF4-FFF2-40B4-BE49-F238E27FC236}">
                <a16:creationId xmlns:a16="http://schemas.microsoft.com/office/drawing/2014/main" id="{99680BB3-917B-7B10-E550-78BAE101D9B1}"/>
              </a:ext>
            </a:extLst>
          </p:cNvPr>
          <p:cNvSpPr>
            <a:spLocks noGrp="1"/>
          </p:cNvSpPr>
          <p:nvPr>
            <p:ph type="body" sz="quarter" idx="13"/>
          </p:nvPr>
        </p:nvSpPr>
        <p:spPr>
          <a:xfrm>
            <a:off x="9823269" y="537741"/>
            <a:ext cx="1873431" cy="262176"/>
          </a:xfrm>
        </p:spPr>
        <p:txBody>
          <a:bodyPr vert="horz" wrap="none" lIns="0" tIns="0" rIns="0" bIns="0" rtlCol="0" anchor="t">
            <a:noAutofit/>
          </a:bodyPr>
          <a:lstStyle/>
          <a:p>
            <a:r>
              <a:rPr lang="en-US" sz="1400" dirty="0"/>
              <a:t>November 6, 2023</a:t>
            </a:r>
            <a:endParaRPr lang="en-US" dirty="0"/>
          </a:p>
        </p:txBody>
      </p:sp>
      <p:sp>
        <p:nvSpPr>
          <p:cNvPr id="27" name="Text Placeholder 26">
            <a:extLst>
              <a:ext uri="{FF2B5EF4-FFF2-40B4-BE49-F238E27FC236}">
                <a16:creationId xmlns:a16="http://schemas.microsoft.com/office/drawing/2014/main" id="{E0918643-E407-3D70-7015-BE6D9D3D9951}"/>
              </a:ext>
            </a:extLst>
          </p:cNvPr>
          <p:cNvSpPr>
            <a:spLocks noGrp="1"/>
          </p:cNvSpPr>
          <p:nvPr>
            <p:ph type="body" sz="quarter" idx="14"/>
          </p:nvPr>
        </p:nvSpPr>
        <p:spPr>
          <a:xfrm>
            <a:off x="3334859" y="537742"/>
            <a:ext cx="2336939" cy="210668"/>
          </a:xfrm>
        </p:spPr>
        <p:txBody>
          <a:bodyPr/>
          <a:lstStyle/>
          <a:p>
            <a:r>
              <a:rPr lang="en-US" sz="1400"/>
              <a:t>@QCOMResearch</a:t>
            </a:r>
          </a:p>
        </p:txBody>
      </p:sp>
      <p:sp>
        <p:nvSpPr>
          <p:cNvPr id="23" name="Title 22">
            <a:extLst>
              <a:ext uri="{FF2B5EF4-FFF2-40B4-BE49-F238E27FC236}">
                <a16:creationId xmlns:a16="http://schemas.microsoft.com/office/drawing/2014/main" id="{036AD0E7-9C56-6CF8-6852-5A007000CA4A}"/>
              </a:ext>
            </a:extLst>
          </p:cNvPr>
          <p:cNvSpPr>
            <a:spLocks noGrp="1"/>
          </p:cNvSpPr>
          <p:nvPr>
            <p:ph type="title"/>
          </p:nvPr>
        </p:nvSpPr>
        <p:spPr>
          <a:xfrm>
            <a:off x="431636" y="1744107"/>
            <a:ext cx="9246517" cy="1767215"/>
          </a:xfrm>
        </p:spPr>
        <p:txBody>
          <a:bodyPr/>
          <a:lstStyle/>
          <a:p>
            <a:r>
              <a:rPr lang="en-US" sz="4400" dirty="0"/>
              <a:t>Maximizing the Impact of Research Through Standardization:</a:t>
            </a:r>
            <a:br>
              <a:rPr lang="en-US" sz="4400" dirty="0"/>
            </a:br>
            <a:r>
              <a:rPr lang="en-US" sz="4400" dirty="0"/>
              <a:t>SDOs plans for the future</a:t>
            </a:r>
            <a:endParaRPr lang="en-US" sz="1800" dirty="0"/>
          </a:p>
        </p:txBody>
      </p:sp>
      <p:sp>
        <p:nvSpPr>
          <p:cNvPr id="25" name="Text Placeholder 24">
            <a:extLst>
              <a:ext uri="{FF2B5EF4-FFF2-40B4-BE49-F238E27FC236}">
                <a16:creationId xmlns:a16="http://schemas.microsoft.com/office/drawing/2014/main" id="{D05D2FD0-CCEA-F120-B939-E5E2194D99D0}"/>
              </a:ext>
            </a:extLst>
          </p:cNvPr>
          <p:cNvSpPr>
            <a:spLocks noGrp="1"/>
          </p:cNvSpPr>
          <p:nvPr>
            <p:ph type="body" sz="quarter" idx="12"/>
          </p:nvPr>
        </p:nvSpPr>
        <p:spPr>
          <a:xfrm>
            <a:off x="6605122" y="537741"/>
            <a:ext cx="2231368" cy="226772"/>
          </a:xfrm>
        </p:spPr>
        <p:txBody>
          <a:bodyPr vert="horz" wrap="none" lIns="0" tIns="0" rIns="0" bIns="0" rtlCol="0" anchor="t">
            <a:noAutofit/>
          </a:bodyPr>
          <a:lstStyle/>
          <a:p>
            <a:r>
              <a:rPr lang="en-US" sz="1400" dirty="0"/>
              <a:t>IEEE CSCN 2023</a:t>
            </a:r>
          </a:p>
        </p:txBody>
      </p:sp>
      <p:sp>
        <p:nvSpPr>
          <p:cNvPr id="28" name="Freeform 5">
            <a:extLst>
              <a:ext uri="{FF2B5EF4-FFF2-40B4-BE49-F238E27FC236}">
                <a16:creationId xmlns:a16="http://schemas.microsoft.com/office/drawing/2014/main" id="{800C1813-23F6-6A9B-762A-258C635DDAA1}"/>
              </a:ext>
            </a:extLst>
          </p:cNvPr>
          <p:cNvSpPr>
            <a:spLocks noChangeAspect="1" noEditPoints="1"/>
          </p:cNvSpPr>
          <p:nvPr/>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grpSp>
        <p:nvGrpSpPr>
          <p:cNvPr id="6" name="Group 5">
            <a:extLst>
              <a:ext uri="{FF2B5EF4-FFF2-40B4-BE49-F238E27FC236}">
                <a16:creationId xmlns:a16="http://schemas.microsoft.com/office/drawing/2014/main" id="{19F2B754-ED7D-B317-4FC7-C0DF950AE919}"/>
              </a:ext>
            </a:extLst>
          </p:cNvPr>
          <p:cNvGrpSpPr/>
          <p:nvPr/>
        </p:nvGrpSpPr>
        <p:grpSpPr>
          <a:xfrm>
            <a:off x="10850774" y="5648283"/>
            <a:ext cx="845926" cy="845922"/>
            <a:chOff x="5468302" y="2809229"/>
            <a:chExt cx="1637399" cy="1637388"/>
          </a:xfrm>
        </p:grpSpPr>
        <p:sp>
          <p:nvSpPr>
            <p:cNvPr id="7" name="Oval 6">
              <a:extLst>
                <a:ext uri="{FF2B5EF4-FFF2-40B4-BE49-F238E27FC236}">
                  <a16:creationId xmlns:a16="http://schemas.microsoft.com/office/drawing/2014/main" id="{5AE5B501-3B84-9506-0947-26785750F9B0}"/>
                </a:ext>
              </a:extLst>
            </p:cNvPr>
            <p:cNvSpPr/>
            <p:nvPr/>
          </p:nvSpPr>
          <p:spPr bwMode="gray">
            <a:xfrm>
              <a:off x="5468302" y="2809229"/>
              <a:ext cx="1637399" cy="1637388"/>
            </a:xfrm>
            <a:prstGeom prst="ellipse">
              <a:avLst/>
            </a:prstGeom>
            <a:gradFill>
              <a:gsLst>
                <a:gs pos="0">
                  <a:schemeClr val="bg1"/>
                </a:gs>
                <a:gs pos="100000">
                  <a:srgbClr val="F4F7FA"/>
                </a:gs>
              </a:gsLst>
              <a:lin ang="0" scaled="0"/>
            </a:gra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8" name="Oval 7">
              <a:extLst>
                <a:ext uri="{FF2B5EF4-FFF2-40B4-BE49-F238E27FC236}">
                  <a16:creationId xmlns:a16="http://schemas.microsoft.com/office/drawing/2014/main" id="{10DB8493-5E97-A7E1-2AC9-6DFF10F898F1}"/>
                </a:ext>
              </a:extLst>
            </p:cNvPr>
            <p:cNvSpPr/>
            <p:nvPr/>
          </p:nvSpPr>
          <p:spPr bwMode="gray">
            <a:xfrm>
              <a:off x="5524075" y="2865008"/>
              <a:ext cx="1525836" cy="1525830"/>
            </a:xfrm>
            <a:prstGeom prst="ellipse">
              <a:avLst/>
            </a:prstGeom>
            <a:gradFill flip="none" rotWithShape="1">
              <a:gsLst>
                <a:gs pos="100000">
                  <a:schemeClr val="accent3"/>
                </a:gs>
                <a:gs pos="0">
                  <a:schemeClr val="accent1"/>
                </a:gs>
              </a:gsLst>
              <a:lin ang="0" scaled="1"/>
              <a:tileRect/>
            </a:gradFill>
            <a:ln>
              <a:noFill/>
            </a:ln>
            <a:effectLst>
              <a:outerShdw blurRad="317500" dist="317500" dir="10800000" sx="85000" sy="85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grpSp>
          <p:nvGrpSpPr>
            <p:cNvPr id="10" name="Group 9">
              <a:extLst>
                <a:ext uri="{FF2B5EF4-FFF2-40B4-BE49-F238E27FC236}">
                  <a16:creationId xmlns:a16="http://schemas.microsoft.com/office/drawing/2014/main" id="{D12104D7-2F78-F01E-42E0-C693E275252B}"/>
                </a:ext>
              </a:extLst>
            </p:cNvPr>
            <p:cNvGrpSpPr/>
            <p:nvPr/>
          </p:nvGrpSpPr>
          <p:grpSpPr>
            <a:xfrm>
              <a:off x="5821131" y="3366234"/>
              <a:ext cx="914304" cy="508462"/>
              <a:chOff x="8499238" y="550512"/>
              <a:chExt cx="897605" cy="499176"/>
            </a:xfrm>
            <a:solidFill>
              <a:schemeClr val="bg1"/>
            </a:solidFill>
          </p:grpSpPr>
          <p:sp>
            <p:nvSpPr>
              <p:cNvPr id="11" name="Freeform: Shape 10">
                <a:extLst>
                  <a:ext uri="{FF2B5EF4-FFF2-40B4-BE49-F238E27FC236}">
                    <a16:creationId xmlns:a16="http://schemas.microsoft.com/office/drawing/2014/main" id="{A5E626DB-4E61-660F-D233-6711F92D5A30}"/>
                  </a:ext>
                </a:extLst>
              </p:cNvPr>
              <p:cNvSpPr/>
              <p:nvPr/>
            </p:nvSpPr>
            <p:spPr>
              <a:xfrm>
                <a:off x="8905381" y="550512"/>
                <a:ext cx="491462" cy="499176"/>
              </a:xfrm>
              <a:custGeom>
                <a:avLst/>
                <a:gdLst/>
                <a:ahLst/>
                <a:cxnLst/>
                <a:rect l="l" t="t" r="r" b="b"/>
                <a:pathLst>
                  <a:path w="491462" h="499176">
                    <a:moveTo>
                      <a:pt x="255076" y="0"/>
                    </a:moveTo>
                    <a:cubicBezTo>
                      <a:pt x="309253" y="412"/>
                      <a:pt x="357459" y="13633"/>
                      <a:pt x="399695" y="39663"/>
                    </a:cubicBezTo>
                    <a:cubicBezTo>
                      <a:pt x="441931" y="65693"/>
                      <a:pt x="472120" y="102060"/>
                      <a:pt x="490262" y="148766"/>
                    </a:cubicBezTo>
                    <a:cubicBezTo>
                      <a:pt x="491490" y="151325"/>
                      <a:pt x="491776" y="154098"/>
                      <a:pt x="491120" y="157086"/>
                    </a:cubicBezTo>
                    <a:cubicBezTo>
                      <a:pt x="490463" y="160073"/>
                      <a:pt x="487664" y="162332"/>
                      <a:pt x="482723" y="163861"/>
                    </a:cubicBezTo>
                    <a:lnTo>
                      <a:pt x="414898" y="181015"/>
                    </a:lnTo>
                    <a:cubicBezTo>
                      <a:pt x="409903" y="181816"/>
                      <a:pt x="406362" y="181072"/>
                      <a:pt x="404277" y="178785"/>
                    </a:cubicBezTo>
                    <a:cubicBezTo>
                      <a:pt x="402192" y="176498"/>
                      <a:pt x="400706" y="174039"/>
                      <a:pt x="399820" y="171409"/>
                    </a:cubicBezTo>
                    <a:cubicBezTo>
                      <a:pt x="386457" y="145292"/>
                      <a:pt x="367735" y="124450"/>
                      <a:pt x="343654" y="108883"/>
                    </a:cubicBezTo>
                    <a:cubicBezTo>
                      <a:pt x="319573" y="93316"/>
                      <a:pt x="290047" y="85339"/>
                      <a:pt x="255076" y="84953"/>
                    </a:cubicBezTo>
                    <a:cubicBezTo>
                      <a:pt x="208529" y="86082"/>
                      <a:pt x="170599" y="102179"/>
                      <a:pt x="141288" y="133241"/>
                    </a:cubicBezTo>
                    <a:cubicBezTo>
                      <a:pt x="111976" y="164304"/>
                      <a:pt x="96856" y="203557"/>
                      <a:pt x="95927" y="251001"/>
                    </a:cubicBezTo>
                    <a:cubicBezTo>
                      <a:pt x="96784" y="299236"/>
                      <a:pt x="111876" y="338491"/>
                      <a:pt x="141202" y="368764"/>
                    </a:cubicBezTo>
                    <a:cubicBezTo>
                      <a:pt x="170528" y="399037"/>
                      <a:pt x="208943" y="414647"/>
                      <a:pt x="256448" y="415595"/>
                    </a:cubicBezTo>
                    <a:cubicBezTo>
                      <a:pt x="289718" y="415151"/>
                      <a:pt x="318701" y="406599"/>
                      <a:pt x="343397" y="389939"/>
                    </a:cubicBezTo>
                    <a:cubicBezTo>
                      <a:pt x="368093" y="373278"/>
                      <a:pt x="386443" y="351169"/>
                      <a:pt x="398448" y="323612"/>
                    </a:cubicBezTo>
                    <a:lnTo>
                      <a:pt x="266738" y="323612"/>
                    </a:lnTo>
                    <a:cubicBezTo>
                      <a:pt x="262508" y="323483"/>
                      <a:pt x="258963" y="322027"/>
                      <a:pt x="256105" y="319245"/>
                    </a:cubicBezTo>
                    <a:cubicBezTo>
                      <a:pt x="253247" y="316462"/>
                      <a:pt x="251760" y="313122"/>
                      <a:pt x="251646" y="309226"/>
                    </a:cubicBezTo>
                    <a:lnTo>
                      <a:pt x="251646" y="264026"/>
                    </a:lnTo>
                    <a:cubicBezTo>
                      <a:pt x="251760" y="259827"/>
                      <a:pt x="253247" y="256400"/>
                      <a:pt x="256105" y="253743"/>
                    </a:cubicBezTo>
                    <a:cubicBezTo>
                      <a:pt x="258963" y="251087"/>
                      <a:pt x="262508" y="249717"/>
                      <a:pt x="266738" y="249631"/>
                    </a:cubicBezTo>
                    <a:lnTo>
                      <a:pt x="473132" y="249631"/>
                    </a:lnTo>
                    <a:cubicBezTo>
                      <a:pt x="477356" y="249717"/>
                      <a:pt x="480896" y="251087"/>
                      <a:pt x="483751" y="253743"/>
                    </a:cubicBezTo>
                    <a:cubicBezTo>
                      <a:pt x="486606" y="256400"/>
                      <a:pt x="488090" y="259827"/>
                      <a:pt x="488204" y="264026"/>
                    </a:cubicBezTo>
                    <a:lnTo>
                      <a:pt x="488204" y="474493"/>
                    </a:lnTo>
                    <a:cubicBezTo>
                      <a:pt x="488090" y="478720"/>
                      <a:pt x="486606" y="482263"/>
                      <a:pt x="483751" y="485119"/>
                    </a:cubicBezTo>
                    <a:cubicBezTo>
                      <a:pt x="480896" y="487976"/>
                      <a:pt x="477356" y="489461"/>
                      <a:pt x="473132" y="489575"/>
                    </a:cubicBezTo>
                    <a:lnTo>
                      <a:pt x="419009" y="489575"/>
                    </a:lnTo>
                    <a:cubicBezTo>
                      <a:pt x="414784" y="489461"/>
                      <a:pt x="411244" y="487976"/>
                      <a:pt x="408390" y="485119"/>
                    </a:cubicBezTo>
                    <a:cubicBezTo>
                      <a:pt x="405535" y="482263"/>
                      <a:pt x="404051" y="478720"/>
                      <a:pt x="403937" y="474493"/>
                    </a:cubicBezTo>
                    <a:lnTo>
                      <a:pt x="403937" y="425186"/>
                    </a:lnTo>
                    <a:cubicBezTo>
                      <a:pt x="388701" y="446852"/>
                      <a:pt x="368064" y="464493"/>
                      <a:pt x="342025" y="478110"/>
                    </a:cubicBezTo>
                    <a:cubicBezTo>
                      <a:pt x="315986" y="491726"/>
                      <a:pt x="283344" y="498748"/>
                      <a:pt x="244100" y="499176"/>
                    </a:cubicBezTo>
                    <a:cubicBezTo>
                      <a:pt x="197031" y="498711"/>
                      <a:pt x="155204" y="487609"/>
                      <a:pt x="118619" y="465869"/>
                    </a:cubicBezTo>
                    <a:cubicBezTo>
                      <a:pt x="82034" y="444129"/>
                      <a:pt x="53223" y="414541"/>
                      <a:pt x="32187" y="377106"/>
                    </a:cubicBezTo>
                    <a:cubicBezTo>
                      <a:pt x="11152" y="339672"/>
                      <a:pt x="422" y="297180"/>
                      <a:pt x="0" y="249631"/>
                    </a:cubicBezTo>
                    <a:cubicBezTo>
                      <a:pt x="495" y="202051"/>
                      <a:pt x="11918" y="159537"/>
                      <a:pt x="34271" y="122090"/>
                    </a:cubicBezTo>
                    <a:cubicBezTo>
                      <a:pt x="56624" y="84644"/>
                      <a:pt x="86942" y="55050"/>
                      <a:pt x="125225" y="33308"/>
                    </a:cubicBezTo>
                    <a:cubicBezTo>
                      <a:pt x="163508" y="11567"/>
                      <a:pt x="206792" y="464"/>
                      <a:pt x="2550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2" name="Freeform: Shape 11">
                <a:extLst>
                  <a:ext uri="{FF2B5EF4-FFF2-40B4-BE49-F238E27FC236}">
                    <a16:creationId xmlns:a16="http://schemas.microsoft.com/office/drawing/2014/main" id="{FB256D1D-2104-F8D6-528F-F76C0B78AB89}"/>
                  </a:ext>
                </a:extLst>
              </p:cNvPr>
              <p:cNvSpPr/>
              <p:nvPr/>
            </p:nvSpPr>
            <p:spPr>
              <a:xfrm>
                <a:off x="8499238" y="560108"/>
                <a:ext cx="372990" cy="489580"/>
              </a:xfrm>
              <a:custGeom>
                <a:avLst/>
                <a:gdLst/>
                <a:ahLst/>
                <a:cxnLst/>
                <a:rect l="l" t="t" r="r" b="b"/>
                <a:pathLst>
                  <a:path w="372990" h="489580">
                    <a:moveTo>
                      <a:pt x="196786" y="5"/>
                    </a:moveTo>
                    <a:lnTo>
                      <a:pt x="266770" y="5"/>
                    </a:lnTo>
                    <a:cubicBezTo>
                      <a:pt x="273002" y="476"/>
                      <a:pt x="276832" y="3304"/>
                      <a:pt x="278261" y="8488"/>
                    </a:cubicBezTo>
                    <a:cubicBezTo>
                      <a:pt x="279690" y="13672"/>
                      <a:pt x="278376" y="18385"/>
                      <a:pt x="274317" y="22627"/>
                    </a:cubicBezTo>
                    <a:cubicBezTo>
                      <a:pt x="268608" y="28234"/>
                      <a:pt x="255326" y="41700"/>
                      <a:pt x="234472" y="63025"/>
                    </a:cubicBezTo>
                    <a:cubicBezTo>
                      <a:pt x="213617" y="84350"/>
                      <a:pt x="192000" y="107315"/>
                      <a:pt x="169621" y="131919"/>
                    </a:cubicBezTo>
                    <a:cubicBezTo>
                      <a:pt x="147242" y="156523"/>
                      <a:pt x="130911" y="176548"/>
                      <a:pt x="120627" y="191993"/>
                    </a:cubicBezTo>
                    <a:cubicBezTo>
                      <a:pt x="133935" y="182404"/>
                      <a:pt x="147972" y="175212"/>
                      <a:pt x="162738" y="170417"/>
                    </a:cubicBezTo>
                    <a:cubicBezTo>
                      <a:pt x="177503" y="165623"/>
                      <a:pt x="193427" y="163225"/>
                      <a:pt x="210508" y="163225"/>
                    </a:cubicBezTo>
                    <a:cubicBezTo>
                      <a:pt x="240802" y="163474"/>
                      <a:pt x="268155" y="170207"/>
                      <a:pt x="292568" y="183424"/>
                    </a:cubicBezTo>
                    <a:cubicBezTo>
                      <a:pt x="316982" y="196641"/>
                      <a:pt x="336403" y="214851"/>
                      <a:pt x="350833" y="238055"/>
                    </a:cubicBezTo>
                    <a:cubicBezTo>
                      <a:pt x="365262" y="261258"/>
                      <a:pt x="372648" y="287964"/>
                      <a:pt x="372990" y="318171"/>
                    </a:cubicBezTo>
                    <a:cubicBezTo>
                      <a:pt x="372712" y="350096"/>
                      <a:pt x="364742" y="378936"/>
                      <a:pt x="349080" y="404693"/>
                    </a:cubicBezTo>
                    <a:cubicBezTo>
                      <a:pt x="333419" y="430450"/>
                      <a:pt x="311737" y="450946"/>
                      <a:pt x="284033" y="466182"/>
                    </a:cubicBezTo>
                    <a:cubicBezTo>
                      <a:pt x="256329" y="481418"/>
                      <a:pt x="224273" y="489218"/>
                      <a:pt x="187867" y="489580"/>
                    </a:cubicBezTo>
                    <a:cubicBezTo>
                      <a:pt x="131721" y="488471"/>
                      <a:pt x="86605" y="470995"/>
                      <a:pt x="52518" y="437153"/>
                    </a:cubicBezTo>
                    <a:cubicBezTo>
                      <a:pt x="18432" y="403311"/>
                      <a:pt x="926" y="359763"/>
                      <a:pt x="0" y="306507"/>
                    </a:cubicBezTo>
                    <a:cubicBezTo>
                      <a:pt x="791" y="264613"/>
                      <a:pt x="10478" y="225404"/>
                      <a:pt x="29063" y="188879"/>
                    </a:cubicBezTo>
                    <a:cubicBezTo>
                      <a:pt x="47648" y="152354"/>
                      <a:pt x="70388" y="118841"/>
                      <a:pt x="97282" y="88340"/>
                    </a:cubicBezTo>
                    <a:cubicBezTo>
                      <a:pt x="124177" y="57840"/>
                      <a:pt x="150484" y="30680"/>
                      <a:pt x="176203" y="6859"/>
                    </a:cubicBezTo>
                    <a:cubicBezTo>
                      <a:pt x="178904" y="4174"/>
                      <a:pt x="181906" y="2346"/>
                      <a:pt x="185208" y="1375"/>
                    </a:cubicBezTo>
                    <a:cubicBezTo>
                      <a:pt x="188510" y="405"/>
                      <a:pt x="192369" y="-52"/>
                      <a:pt x="196786" y="5"/>
                    </a:cubicBezTo>
                    <a:close/>
                    <a:moveTo>
                      <a:pt x="187867" y="231034"/>
                    </a:moveTo>
                    <a:cubicBezTo>
                      <a:pt x="160265" y="231763"/>
                      <a:pt x="137938" y="240768"/>
                      <a:pt x="120885" y="258050"/>
                    </a:cubicBezTo>
                    <a:cubicBezTo>
                      <a:pt x="103832" y="275331"/>
                      <a:pt x="95055" y="296516"/>
                      <a:pt x="94555" y="321602"/>
                    </a:cubicBezTo>
                    <a:cubicBezTo>
                      <a:pt x="95055" y="346717"/>
                      <a:pt x="103832" y="368015"/>
                      <a:pt x="120885" y="385497"/>
                    </a:cubicBezTo>
                    <a:cubicBezTo>
                      <a:pt x="137938" y="402979"/>
                      <a:pt x="160265" y="412099"/>
                      <a:pt x="187867" y="412857"/>
                    </a:cubicBezTo>
                    <a:cubicBezTo>
                      <a:pt x="215140" y="412099"/>
                      <a:pt x="237267" y="402979"/>
                      <a:pt x="254248" y="385497"/>
                    </a:cubicBezTo>
                    <a:cubicBezTo>
                      <a:pt x="271230" y="368015"/>
                      <a:pt x="279978" y="346717"/>
                      <a:pt x="280493" y="321602"/>
                    </a:cubicBezTo>
                    <a:cubicBezTo>
                      <a:pt x="280107" y="296516"/>
                      <a:pt x="271616" y="275331"/>
                      <a:pt x="255020" y="258050"/>
                    </a:cubicBezTo>
                    <a:cubicBezTo>
                      <a:pt x="238425" y="240768"/>
                      <a:pt x="216040" y="231763"/>
                      <a:pt x="187867" y="23103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grpSp>
      <p:grpSp>
        <p:nvGrpSpPr>
          <p:cNvPr id="4" name="Group 3">
            <a:extLst>
              <a:ext uri="{FF2B5EF4-FFF2-40B4-BE49-F238E27FC236}">
                <a16:creationId xmlns:a16="http://schemas.microsoft.com/office/drawing/2014/main" id="{10A4152E-B50C-9875-293E-8D7F5FC56876}"/>
              </a:ext>
            </a:extLst>
          </p:cNvPr>
          <p:cNvGrpSpPr/>
          <p:nvPr/>
        </p:nvGrpSpPr>
        <p:grpSpPr>
          <a:xfrm>
            <a:off x="9881355" y="5648283"/>
            <a:ext cx="835766" cy="835761"/>
            <a:chOff x="5077808" y="2000025"/>
            <a:chExt cx="1181255" cy="1181251"/>
          </a:xfrm>
        </p:grpSpPr>
        <p:grpSp>
          <p:nvGrpSpPr>
            <p:cNvPr id="13" name="Group 12">
              <a:extLst>
                <a:ext uri="{FF2B5EF4-FFF2-40B4-BE49-F238E27FC236}">
                  <a16:creationId xmlns:a16="http://schemas.microsoft.com/office/drawing/2014/main" id="{655E8A17-CE52-C1CA-0634-ED2BFC1469D3}"/>
                </a:ext>
              </a:extLst>
            </p:cNvPr>
            <p:cNvGrpSpPr/>
            <p:nvPr/>
          </p:nvGrpSpPr>
          <p:grpSpPr>
            <a:xfrm>
              <a:off x="5077808" y="2000025"/>
              <a:ext cx="1181255" cy="1181251"/>
              <a:chOff x="-2783395" y="-1103528"/>
              <a:chExt cx="3689577" cy="3689567"/>
            </a:xfrm>
          </p:grpSpPr>
          <p:sp>
            <p:nvSpPr>
              <p:cNvPr id="15" name="Oval 14">
                <a:extLst>
                  <a:ext uri="{FF2B5EF4-FFF2-40B4-BE49-F238E27FC236}">
                    <a16:creationId xmlns:a16="http://schemas.microsoft.com/office/drawing/2014/main" id="{2D1CFCAF-B6F7-769A-68CC-23BC1018169D}"/>
                  </a:ext>
                </a:extLst>
              </p:cNvPr>
              <p:cNvSpPr>
                <a:spLocks noChangeAspect="1"/>
              </p:cNvSpPr>
              <p:nvPr/>
            </p:nvSpPr>
            <p:spPr>
              <a:xfrm>
                <a:off x="-2783395" y="-1103528"/>
                <a:ext cx="3689577" cy="3689567"/>
              </a:xfrm>
              <a:prstGeom prst="ellipse">
                <a:avLst/>
              </a:prstGeom>
              <a:gradFill flip="none" rotWithShape="1">
                <a:gsLst>
                  <a:gs pos="4000">
                    <a:srgbClr val="FFFFFF"/>
                  </a:gs>
                  <a:gs pos="100000">
                    <a:schemeClr val="accent6">
                      <a:lumMod val="20000"/>
                      <a:lumOff val="80000"/>
                    </a:schemeClr>
                  </a:gs>
                </a:gsLst>
                <a:lin ang="2700000" scaled="1"/>
                <a:tileRect/>
              </a:gradFill>
              <a:ln>
                <a:noFill/>
              </a:ln>
              <a:effectLst>
                <a:outerShdw blurRad="50800" dist="38100" dir="2700000" algn="ctr" rotWithShape="0">
                  <a:srgbClr val="000000">
                    <a:alpha val="40000"/>
                  </a:srgbClr>
                </a:outerShdw>
                <a:softEdge rad="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err="1">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16" name="Oval 15">
                <a:extLst>
                  <a:ext uri="{FF2B5EF4-FFF2-40B4-BE49-F238E27FC236}">
                    <a16:creationId xmlns:a16="http://schemas.microsoft.com/office/drawing/2014/main" id="{9591A536-8CE2-8855-CFB2-A570F8C79A93}"/>
                  </a:ext>
                </a:extLst>
              </p:cNvPr>
              <p:cNvSpPr/>
              <p:nvPr/>
            </p:nvSpPr>
            <p:spPr bwMode="gray">
              <a:xfrm>
                <a:off x="-2576697" y="-685598"/>
                <a:ext cx="2162174" cy="2162162"/>
              </a:xfrm>
              <a:prstGeom prst="ellipse">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127" normalizeH="0" baseline="0" noProof="0">
                  <a:ln>
                    <a:noFill/>
                  </a:ln>
                  <a:solidFill>
                    <a:srgbClr val="3253DC"/>
                  </a:solidFill>
                  <a:effectLst>
                    <a:innerShdw blurRad="63500" dist="25400" dir="18900000">
                      <a:prstClr val="black">
                        <a:alpha val="35000"/>
                      </a:prstClr>
                    </a:innerShdw>
                  </a:effectLst>
                  <a:uLnTx/>
                  <a:uFillTx/>
                  <a:latin typeface="Microsoft Sans Serif" panose="020B0604020202020204" pitchFamily="34" charset="0"/>
                  <a:ea typeface="+mn-ea"/>
                  <a:cs typeface="+mn-cs"/>
                </a:endParaRPr>
              </a:p>
            </p:txBody>
          </p:sp>
        </p:grpSp>
        <p:pic>
          <p:nvPicPr>
            <p:cNvPr id="14" name="Picture 13">
              <a:extLst>
                <a:ext uri="{FF2B5EF4-FFF2-40B4-BE49-F238E27FC236}">
                  <a16:creationId xmlns:a16="http://schemas.microsoft.com/office/drawing/2014/main" id="{8E5DF14F-5748-9F71-1915-4AAB11D5099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158518" y="2243819"/>
              <a:ext cx="1100545" cy="685534"/>
            </a:xfrm>
            <a:prstGeom prst="rect">
              <a:avLst/>
            </a:prstGeom>
          </p:spPr>
        </p:pic>
      </p:grpSp>
    </p:spTree>
    <p:extLst>
      <p:ext uri="{BB962C8B-B14F-4D97-AF65-F5344CB8AC3E}">
        <p14:creationId xmlns:p14="http://schemas.microsoft.com/office/powerpoint/2010/main" val="32470967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9" name="Rectangle: Rounded Corners 58">
            <a:extLst>
              <a:ext uri="{FF2B5EF4-FFF2-40B4-BE49-F238E27FC236}">
                <a16:creationId xmlns:a16="http://schemas.microsoft.com/office/drawing/2014/main" id="{77C36716-1632-AE3E-9AD8-256C45C41BB7}"/>
              </a:ext>
            </a:extLst>
          </p:cNvPr>
          <p:cNvSpPr/>
          <p:nvPr/>
        </p:nvSpPr>
        <p:spPr>
          <a:xfrm>
            <a:off x="-176463" y="5345282"/>
            <a:ext cx="12496798" cy="1833879"/>
          </a:xfrm>
          <a:prstGeom prst="roundRect">
            <a:avLst>
              <a:gd name="adj" fmla="val 2994"/>
            </a:avLst>
          </a:prstGeom>
          <a:solidFill>
            <a:schemeClr val="tx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3" name="Title 2">
            <a:extLst>
              <a:ext uri="{FF2B5EF4-FFF2-40B4-BE49-F238E27FC236}">
                <a16:creationId xmlns:a16="http://schemas.microsoft.com/office/drawing/2014/main" id="{AFD35024-0BD2-0248-0816-7832E99B5628}"/>
              </a:ext>
            </a:extLst>
          </p:cNvPr>
          <p:cNvSpPr>
            <a:spLocks noGrp="1"/>
          </p:cNvSpPr>
          <p:nvPr>
            <p:ph type="title"/>
          </p:nvPr>
        </p:nvSpPr>
        <p:spPr>
          <a:xfrm>
            <a:off x="495300" y="642645"/>
            <a:ext cx="11187112" cy="361959"/>
          </a:xfrm>
        </p:spPr>
        <p:txBody>
          <a:bodyPr/>
          <a:lstStyle/>
          <a:p>
            <a:r>
              <a:rPr lang="en-US" b="1"/>
              <a:t>System design targets for expanded 6G capabilities</a:t>
            </a:r>
          </a:p>
        </p:txBody>
      </p:sp>
      <p:sp>
        <p:nvSpPr>
          <p:cNvPr id="26" name="Text Placeholder 25">
            <a:extLst>
              <a:ext uri="{FF2B5EF4-FFF2-40B4-BE49-F238E27FC236}">
                <a16:creationId xmlns:a16="http://schemas.microsoft.com/office/drawing/2014/main" id="{B69EC626-589C-9B93-0408-460359F6E68F}"/>
              </a:ext>
            </a:extLst>
          </p:cNvPr>
          <p:cNvSpPr>
            <a:spLocks noGrp="1"/>
          </p:cNvSpPr>
          <p:nvPr>
            <p:ph type="body" sz="quarter" idx="4294967295"/>
          </p:nvPr>
        </p:nvSpPr>
        <p:spPr>
          <a:xfrm>
            <a:off x="495300" y="5633861"/>
            <a:ext cx="10922000" cy="928688"/>
          </a:xfrm>
        </p:spPr>
        <p:txBody>
          <a:bodyPr/>
          <a:lstStyle/>
          <a:p>
            <a:pPr marL="0" indent="0">
              <a:lnSpc>
                <a:spcPct val="96000"/>
              </a:lnSpc>
              <a:buNone/>
            </a:pPr>
            <a:r>
              <a:rPr lang="en-US" sz="2800">
                <a:solidFill>
                  <a:schemeClr val="bg1"/>
                </a:solidFill>
              </a:rPr>
              <a:t>6G will be designed to meet enhanced traditional communication requirements as well as KPIs for new capabilities</a:t>
            </a:r>
          </a:p>
        </p:txBody>
      </p:sp>
      <p:sp>
        <p:nvSpPr>
          <p:cNvPr id="23" name="TextBox 22">
            <a:extLst>
              <a:ext uri="{FF2B5EF4-FFF2-40B4-BE49-F238E27FC236}">
                <a16:creationId xmlns:a16="http://schemas.microsoft.com/office/drawing/2014/main" id="{4A62977C-DB50-16F8-22C9-6C87F8F44137}"/>
              </a:ext>
            </a:extLst>
          </p:cNvPr>
          <p:cNvSpPr txBox="1"/>
          <p:nvPr/>
        </p:nvSpPr>
        <p:spPr>
          <a:xfrm>
            <a:off x="1932672" y="3435086"/>
            <a:ext cx="1147750" cy="1171090"/>
          </a:xfrm>
          <a:prstGeom prst="rect">
            <a:avLst/>
          </a:prstGeom>
        </p:spPr>
        <p:txBody>
          <a:bodyPr wrap="none" lIns="0" tIns="0" rIns="0" bIns="0" rtlCol="0">
            <a:spAutoFit/>
          </a:bodyPr>
          <a:lstStyle/>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Capacity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Data rate</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Mobility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Coverage</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Connection density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a:t>
            </a:r>
          </a:p>
        </p:txBody>
      </p:sp>
      <p:sp>
        <p:nvSpPr>
          <p:cNvPr id="32" name="TextBox 31">
            <a:extLst>
              <a:ext uri="{FF2B5EF4-FFF2-40B4-BE49-F238E27FC236}">
                <a16:creationId xmlns:a16="http://schemas.microsoft.com/office/drawing/2014/main" id="{E98F1F62-00F0-D2B7-7BAD-59137E8170C0}"/>
              </a:ext>
            </a:extLst>
          </p:cNvPr>
          <p:cNvSpPr txBox="1"/>
          <p:nvPr/>
        </p:nvSpPr>
        <p:spPr>
          <a:xfrm>
            <a:off x="3715929" y="3435086"/>
            <a:ext cx="1449115" cy="1171090"/>
          </a:xfrm>
          <a:prstGeom prst="rect">
            <a:avLst/>
          </a:prstGeom>
        </p:spPr>
        <p:txBody>
          <a:bodyPr wrap="none" lIns="0" tIns="0" rIns="0" bIns="0" rtlCol="0">
            <a:spAutoFit/>
          </a:bodyPr>
          <a:lstStyle/>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Inference accuracy</a:t>
            </a:r>
            <a:endParaRPr kumimoji="0" lang="en-US" sz="1050" b="0" i="0" u="none" strike="noStrike" kern="1200" cap="none" spc="0" normalizeH="0" baseline="30000" noProof="0">
              <a:ln>
                <a:noFill/>
              </a:ln>
              <a:solidFill>
                <a:srgbClr val="2853DC"/>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Model transfer latency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AI service roundtrip time</a:t>
            </a:r>
            <a:endParaRPr kumimoji="0" lang="en-US" sz="1050" b="0" i="0" u="none" strike="noStrike" kern="1200" cap="none" spc="0" normalizeH="0" baseline="30000" noProof="0">
              <a:ln>
                <a:noFill/>
              </a:ln>
              <a:solidFill>
                <a:srgbClr val="2853DC"/>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Compute capacity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Scalability / adaptability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a:t>
            </a:r>
          </a:p>
        </p:txBody>
      </p:sp>
      <p:sp>
        <p:nvSpPr>
          <p:cNvPr id="33" name="TextBox 32">
            <a:extLst>
              <a:ext uri="{FF2B5EF4-FFF2-40B4-BE49-F238E27FC236}">
                <a16:creationId xmlns:a16="http://schemas.microsoft.com/office/drawing/2014/main" id="{BAA1A8D2-5F82-E97C-CE61-76647BE49C66}"/>
              </a:ext>
            </a:extLst>
          </p:cNvPr>
          <p:cNvSpPr txBox="1"/>
          <p:nvPr/>
        </p:nvSpPr>
        <p:spPr>
          <a:xfrm>
            <a:off x="5531892" y="3435086"/>
            <a:ext cx="1680137" cy="1145442"/>
          </a:xfrm>
          <a:prstGeom prst="rect">
            <a:avLst/>
          </a:prstGeom>
        </p:spPr>
        <p:txBody>
          <a:bodyPr wrap="square" lIns="0" tIns="0" rIns="0" bIns="0" rtlCol="0">
            <a:spAutoFit/>
          </a:bodyPr>
          <a:lstStyle/>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Confidentiality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Integrity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Availability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Mean time to detect / </a:t>
            </a:r>
            <a:br>
              <a:rPr kumimoji="0" lang="en-US" sz="105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br>
            <a:r>
              <a:rPr kumimoji="0" lang="en-US" sz="105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resolve / contain</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a:t>
            </a:r>
          </a:p>
        </p:txBody>
      </p:sp>
      <p:sp>
        <p:nvSpPr>
          <p:cNvPr id="34" name="TextBox 33">
            <a:extLst>
              <a:ext uri="{FF2B5EF4-FFF2-40B4-BE49-F238E27FC236}">
                <a16:creationId xmlns:a16="http://schemas.microsoft.com/office/drawing/2014/main" id="{1602DA32-4F04-DC98-0017-6F572CD0468B}"/>
              </a:ext>
            </a:extLst>
          </p:cNvPr>
          <p:cNvSpPr txBox="1"/>
          <p:nvPr/>
        </p:nvSpPr>
        <p:spPr>
          <a:xfrm>
            <a:off x="7333041" y="3435086"/>
            <a:ext cx="1382333" cy="1372876"/>
          </a:xfrm>
          <a:prstGeom prst="rect">
            <a:avLst/>
          </a:prstGeom>
        </p:spPr>
        <p:txBody>
          <a:bodyPr wrap="square" lIns="0" tIns="0" rIns="0" bIns="0" rtlCol="0">
            <a:spAutoFit/>
          </a:bodyPr>
          <a:lstStyle/>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7BA0FF"/>
                </a:solidFill>
                <a:effectLst/>
                <a:uLnTx/>
                <a:uFillTx/>
                <a:latin typeface="Microsoft Sans Serif"/>
                <a:ea typeface="+mn-ea"/>
                <a:cs typeface="Microsoft Sans Serif" panose="020B0604020202020204" pitchFamily="34" charset="0"/>
              </a:rPr>
              <a:t>Range </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7BA0FF"/>
                </a:solidFill>
                <a:effectLst/>
                <a:uLnTx/>
                <a:uFillTx/>
                <a:latin typeface="Microsoft Sans Serif"/>
                <a:ea typeface="+mn-ea"/>
                <a:cs typeface="Microsoft Sans Serif" panose="020B0604020202020204" pitchFamily="34" charset="0"/>
              </a:rPr>
              <a:t>Confidence level</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7BA0FF"/>
                </a:solidFill>
                <a:effectLst/>
                <a:uLnTx/>
                <a:uFillTx/>
                <a:latin typeface="Microsoft Sans Serif"/>
                <a:ea typeface="+mn-ea"/>
                <a:cs typeface="Microsoft Sans Serif" panose="020B0604020202020204" pitchFamily="34" charset="0"/>
              </a:rPr>
              <a:t>Sensing accuracy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7BA0FF"/>
                </a:solidFill>
                <a:effectLst/>
                <a:uLnTx/>
                <a:uFillTx/>
                <a:latin typeface="Microsoft Sans Serif"/>
                <a:ea typeface="+mn-ea"/>
                <a:cs typeface="Microsoft Sans Serif" panose="020B0604020202020204" pitchFamily="34" charset="0"/>
              </a:rPr>
              <a:t>Resolution</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7BA0FF"/>
                </a:solidFill>
                <a:effectLst/>
                <a:uLnTx/>
                <a:uFillTx/>
                <a:latin typeface="Microsoft Sans Serif"/>
                <a:ea typeface="+mn-ea"/>
                <a:cs typeface="Microsoft Sans Serif" panose="020B0604020202020204" pitchFamily="34" charset="0"/>
              </a:rPr>
              <a:t>Latency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7BA0FF"/>
                </a:solidFill>
                <a:effectLst/>
                <a:uLnTx/>
                <a:uFillTx/>
                <a:latin typeface="Microsoft Sans Serif"/>
                <a:ea typeface="+mn-ea"/>
                <a:cs typeface="Microsoft Sans Serif" panose="020B0604020202020204" pitchFamily="34" charset="0"/>
              </a:rPr>
              <a:t>…</a:t>
            </a:r>
          </a:p>
          <a:p>
            <a:pPr marL="0" marR="0" lvl="0" indent="0" algn="l" defTabSz="914400" rtl="0" eaLnBrk="1" fontAlgn="auto" latinLnBrk="0" hangingPunct="1">
              <a:lnSpc>
                <a:spcPct val="109000"/>
              </a:lnSpc>
              <a:spcBef>
                <a:spcPts val="0"/>
              </a:spcBef>
              <a:spcAft>
                <a:spcPts val="200"/>
              </a:spcAft>
              <a:buClrTx/>
              <a:buSzTx/>
              <a:buFontTx/>
              <a:buNone/>
              <a:tabLst/>
              <a:defRPr/>
            </a:pPr>
            <a:endParaRPr kumimoji="0" lang="en-US" sz="1050" b="0" i="0" u="none" strike="noStrike" kern="1200" cap="none" spc="0" normalizeH="0" baseline="0" noProof="0">
              <a:ln>
                <a:noFill/>
              </a:ln>
              <a:solidFill>
                <a:srgbClr val="7BA0FF"/>
              </a:solidFill>
              <a:effectLst/>
              <a:uLnTx/>
              <a:uFillTx/>
              <a:latin typeface="Microsoft Sans Serif"/>
              <a:ea typeface="+mn-ea"/>
              <a:cs typeface="Microsoft Sans Serif" panose="020B0604020202020204" pitchFamily="34" charset="0"/>
            </a:endParaRPr>
          </a:p>
        </p:txBody>
      </p:sp>
      <p:sp>
        <p:nvSpPr>
          <p:cNvPr id="35" name="TextBox 34">
            <a:extLst>
              <a:ext uri="{FF2B5EF4-FFF2-40B4-BE49-F238E27FC236}">
                <a16:creationId xmlns:a16="http://schemas.microsoft.com/office/drawing/2014/main" id="{B97D4E0A-9321-AD0F-3270-849EAAFD4807}"/>
              </a:ext>
            </a:extLst>
          </p:cNvPr>
          <p:cNvSpPr txBox="1"/>
          <p:nvPr/>
        </p:nvSpPr>
        <p:spPr>
          <a:xfrm>
            <a:off x="9114715" y="3435086"/>
            <a:ext cx="1542089" cy="1171090"/>
          </a:xfrm>
          <a:prstGeom prst="rect">
            <a:avLst/>
          </a:prstGeom>
        </p:spPr>
        <p:txBody>
          <a:bodyPr wrap="none" lIns="0" tIns="0" rIns="0" bIns="0" rtlCol="0">
            <a:spAutoFit/>
          </a:bodyPr>
          <a:lstStyle/>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Network energy efficiency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Network carbon intensity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Carbon neutrality</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ECO rating</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Battery requirement</a:t>
            </a:r>
          </a:p>
          <a:p>
            <a:pPr marL="0" marR="0" lvl="0" indent="0" algn="l" defTabSz="914400" rtl="0" eaLnBrk="1" fontAlgn="auto" latinLnBrk="0" hangingPunct="1">
              <a:lnSpc>
                <a:spcPct val="109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a:t>
            </a:r>
          </a:p>
        </p:txBody>
      </p:sp>
      <p:sp>
        <p:nvSpPr>
          <p:cNvPr id="27" name="TextBox 26">
            <a:extLst>
              <a:ext uri="{FF2B5EF4-FFF2-40B4-BE49-F238E27FC236}">
                <a16:creationId xmlns:a16="http://schemas.microsoft.com/office/drawing/2014/main" id="{704FAB2C-8D5B-B6B1-42CC-D747922C4525}"/>
              </a:ext>
            </a:extLst>
          </p:cNvPr>
          <p:cNvSpPr txBox="1"/>
          <p:nvPr/>
        </p:nvSpPr>
        <p:spPr>
          <a:xfrm>
            <a:off x="472441" y="3425990"/>
            <a:ext cx="1199046" cy="709040"/>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1"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Key Performance Indicators</a:t>
            </a:r>
          </a:p>
        </p:txBody>
      </p:sp>
      <p:cxnSp>
        <p:nvCxnSpPr>
          <p:cNvPr id="29" name="Straight Connector 28">
            <a:extLst>
              <a:ext uri="{FF2B5EF4-FFF2-40B4-BE49-F238E27FC236}">
                <a16:creationId xmlns:a16="http://schemas.microsoft.com/office/drawing/2014/main" id="{B8CB93D8-C4E5-BEF2-6870-E9CA5D8295DC}"/>
              </a:ext>
            </a:extLst>
          </p:cNvPr>
          <p:cNvCxnSpPr>
            <a:cxnSpLocks/>
          </p:cNvCxnSpPr>
          <p:nvPr/>
        </p:nvCxnSpPr>
        <p:spPr>
          <a:xfrm>
            <a:off x="1922598" y="3281522"/>
            <a:ext cx="8793027" cy="0"/>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
        <p:nvSpPr>
          <p:cNvPr id="15" name="Isosceles Triangle 2">
            <a:extLst>
              <a:ext uri="{FF2B5EF4-FFF2-40B4-BE49-F238E27FC236}">
                <a16:creationId xmlns:a16="http://schemas.microsoft.com/office/drawing/2014/main" id="{8831215F-B98D-92E9-BE72-9DB542BACCE2}"/>
              </a:ext>
            </a:extLst>
          </p:cNvPr>
          <p:cNvSpPr/>
          <p:nvPr/>
        </p:nvSpPr>
        <p:spPr>
          <a:xfrm>
            <a:off x="9114715" y="1708150"/>
            <a:ext cx="1248220" cy="1052123"/>
          </a:xfrm>
          <a:custGeom>
            <a:avLst/>
            <a:gdLst>
              <a:gd name="connsiteX0" fmla="*/ 0 w 1698773"/>
              <a:gd name="connsiteY0" fmla="*/ 2075108 h 2075108"/>
              <a:gd name="connsiteX1" fmla="*/ 849387 w 1698773"/>
              <a:gd name="connsiteY1" fmla="*/ 0 h 2075108"/>
              <a:gd name="connsiteX2" fmla="*/ 1698773 w 1698773"/>
              <a:gd name="connsiteY2" fmla="*/ 2075108 h 2075108"/>
              <a:gd name="connsiteX3" fmla="*/ 0 w 1698773"/>
              <a:gd name="connsiteY3" fmla="*/ 2075108 h 2075108"/>
              <a:gd name="connsiteX0" fmla="*/ 0 w 1575943"/>
              <a:gd name="connsiteY0" fmla="*/ 1524648 h 2075108"/>
              <a:gd name="connsiteX1" fmla="*/ 726557 w 1575943"/>
              <a:gd name="connsiteY1" fmla="*/ 0 h 2075108"/>
              <a:gd name="connsiteX2" fmla="*/ 1575943 w 1575943"/>
              <a:gd name="connsiteY2" fmla="*/ 2075108 h 2075108"/>
              <a:gd name="connsiteX3" fmla="*/ 0 w 1575943"/>
              <a:gd name="connsiteY3" fmla="*/ 1524648 h 2075108"/>
              <a:gd name="connsiteX0" fmla="*/ 0 w 2117304"/>
              <a:gd name="connsiteY0" fmla="*/ 1524648 h 1774857"/>
              <a:gd name="connsiteX1" fmla="*/ 726557 w 2117304"/>
              <a:gd name="connsiteY1" fmla="*/ 0 h 1774857"/>
              <a:gd name="connsiteX2" fmla="*/ 2117304 w 2117304"/>
              <a:gd name="connsiteY2" fmla="*/ 1774857 h 1774857"/>
              <a:gd name="connsiteX3" fmla="*/ 0 w 2117304"/>
              <a:gd name="connsiteY3" fmla="*/ 1524648 h 1774857"/>
              <a:gd name="connsiteX0" fmla="*/ 0 w 2138654"/>
              <a:gd name="connsiteY0" fmla="*/ 1416893 h 1774857"/>
              <a:gd name="connsiteX1" fmla="*/ 747907 w 2138654"/>
              <a:gd name="connsiteY1" fmla="*/ 0 h 1774857"/>
              <a:gd name="connsiteX2" fmla="*/ 2138654 w 2138654"/>
              <a:gd name="connsiteY2" fmla="*/ 1774857 h 1774857"/>
              <a:gd name="connsiteX3" fmla="*/ 0 w 2138654"/>
              <a:gd name="connsiteY3" fmla="*/ 1416893 h 1774857"/>
              <a:gd name="connsiteX0" fmla="*/ 0 w 1316666"/>
              <a:gd name="connsiteY0" fmla="*/ 1416893 h 1416893"/>
              <a:gd name="connsiteX1" fmla="*/ 747907 w 1316666"/>
              <a:gd name="connsiteY1" fmla="*/ 0 h 1416893"/>
              <a:gd name="connsiteX2" fmla="*/ 1316666 w 1316666"/>
              <a:gd name="connsiteY2" fmla="*/ 1371775 h 1416893"/>
              <a:gd name="connsiteX3" fmla="*/ 0 w 1316666"/>
              <a:gd name="connsiteY3" fmla="*/ 1416893 h 1416893"/>
              <a:gd name="connsiteX0" fmla="*/ 0 w 1498144"/>
              <a:gd name="connsiteY0" fmla="*/ 1416893 h 1416893"/>
              <a:gd name="connsiteX1" fmla="*/ 747907 w 1498144"/>
              <a:gd name="connsiteY1" fmla="*/ 0 h 1416893"/>
              <a:gd name="connsiteX2" fmla="*/ 1498144 w 1498144"/>
              <a:gd name="connsiteY2" fmla="*/ 1403702 h 1416893"/>
              <a:gd name="connsiteX3" fmla="*/ 0 w 1498144"/>
              <a:gd name="connsiteY3" fmla="*/ 1416893 h 1416893"/>
              <a:gd name="connsiteX0" fmla="*/ 0 w 1572870"/>
              <a:gd name="connsiteY0" fmla="*/ 1416893 h 1416893"/>
              <a:gd name="connsiteX1" fmla="*/ 747907 w 1572870"/>
              <a:gd name="connsiteY1" fmla="*/ 0 h 1416893"/>
              <a:gd name="connsiteX2" fmla="*/ 1572870 w 1572870"/>
              <a:gd name="connsiteY2" fmla="*/ 1387739 h 1416893"/>
              <a:gd name="connsiteX3" fmla="*/ 0 w 1572870"/>
              <a:gd name="connsiteY3" fmla="*/ 1416893 h 1416893"/>
              <a:gd name="connsiteX0" fmla="*/ 0 w 1665388"/>
              <a:gd name="connsiteY0" fmla="*/ 1412902 h 1412902"/>
              <a:gd name="connsiteX1" fmla="*/ 840425 w 1665388"/>
              <a:gd name="connsiteY1" fmla="*/ 0 h 1412902"/>
              <a:gd name="connsiteX2" fmla="*/ 1665388 w 1665388"/>
              <a:gd name="connsiteY2" fmla="*/ 1387739 h 1412902"/>
              <a:gd name="connsiteX3" fmla="*/ 0 w 1665388"/>
              <a:gd name="connsiteY3" fmla="*/ 1412902 h 1412902"/>
              <a:gd name="connsiteX0" fmla="*/ 0 w 1604895"/>
              <a:gd name="connsiteY0" fmla="*/ 1380975 h 1387739"/>
              <a:gd name="connsiteX1" fmla="*/ 779932 w 1604895"/>
              <a:gd name="connsiteY1" fmla="*/ 0 h 1387739"/>
              <a:gd name="connsiteX2" fmla="*/ 1604895 w 1604895"/>
              <a:gd name="connsiteY2" fmla="*/ 1387739 h 1387739"/>
              <a:gd name="connsiteX3" fmla="*/ 0 w 1604895"/>
              <a:gd name="connsiteY3" fmla="*/ 1380975 h 1387739"/>
              <a:gd name="connsiteX0" fmla="*/ 0 w 1654712"/>
              <a:gd name="connsiteY0" fmla="*/ 1388957 h 1388957"/>
              <a:gd name="connsiteX1" fmla="*/ 829749 w 1654712"/>
              <a:gd name="connsiteY1" fmla="*/ 0 h 1388957"/>
              <a:gd name="connsiteX2" fmla="*/ 1654712 w 1654712"/>
              <a:gd name="connsiteY2" fmla="*/ 1387739 h 1388957"/>
              <a:gd name="connsiteX3" fmla="*/ 0 w 1654712"/>
              <a:gd name="connsiteY3" fmla="*/ 1388957 h 1388957"/>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73315 h 1591081"/>
              <a:gd name="connsiteX1" fmla="*/ 1003081 w 2521368"/>
              <a:gd name="connsiteY1" fmla="*/ 0 h 1591081"/>
              <a:gd name="connsiteX2" fmla="*/ 2521368 w 2521368"/>
              <a:gd name="connsiteY2" fmla="*/ 1591081 h 1591081"/>
              <a:gd name="connsiteX3" fmla="*/ 0 w 2521368"/>
              <a:gd name="connsiteY3" fmla="*/ 1373315 h 1591081"/>
              <a:gd name="connsiteX0" fmla="*/ 0 w 2521368"/>
              <a:gd name="connsiteY0" fmla="*/ 1412419 h 1630185"/>
              <a:gd name="connsiteX1" fmla="*/ 1156020 w 2521368"/>
              <a:gd name="connsiteY1" fmla="*/ 0 h 1630185"/>
              <a:gd name="connsiteX2" fmla="*/ 2521368 w 2521368"/>
              <a:gd name="connsiteY2" fmla="*/ 1630185 h 1630185"/>
              <a:gd name="connsiteX3" fmla="*/ 0 w 2521368"/>
              <a:gd name="connsiteY3" fmla="*/ 1412419 h 1630185"/>
              <a:gd name="connsiteX0" fmla="*/ 0 w 2521368"/>
              <a:gd name="connsiteY0" fmla="*/ 1412419 h 1630185"/>
              <a:gd name="connsiteX1" fmla="*/ 1054060 w 2521368"/>
              <a:gd name="connsiteY1" fmla="*/ 0 h 1630185"/>
              <a:gd name="connsiteX2" fmla="*/ 2521368 w 2521368"/>
              <a:gd name="connsiteY2" fmla="*/ 1630185 h 1630185"/>
              <a:gd name="connsiteX3" fmla="*/ 0 w 2521368"/>
              <a:gd name="connsiteY3" fmla="*/ 1412419 h 1630185"/>
            </a:gdLst>
            <a:ahLst/>
            <a:cxnLst>
              <a:cxn ang="0">
                <a:pos x="connsiteX0" y="connsiteY0"/>
              </a:cxn>
              <a:cxn ang="0">
                <a:pos x="connsiteX1" y="connsiteY1"/>
              </a:cxn>
              <a:cxn ang="0">
                <a:pos x="connsiteX2" y="connsiteY2"/>
              </a:cxn>
              <a:cxn ang="0">
                <a:pos x="connsiteX3" y="connsiteY3"/>
              </a:cxn>
            </a:cxnLst>
            <a:rect l="l" t="t" r="r" b="b"/>
            <a:pathLst>
              <a:path w="2521368" h="1630185">
                <a:moveTo>
                  <a:pt x="0" y="1412419"/>
                </a:moveTo>
                <a:lnTo>
                  <a:pt x="1054060" y="0"/>
                </a:lnTo>
                <a:lnTo>
                  <a:pt x="2521368" y="1630185"/>
                </a:lnTo>
                <a:lnTo>
                  <a:pt x="0" y="1412419"/>
                </a:lnTo>
                <a:close/>
              </a:path>
            </a:pathLst>
          </a:custGeom>
          <a:solidFill>
            <a:schemeClr val="accent3">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a:t>
            </a:r>
          </a:p>
        </p:txBody>
      </p:sp>
      <p:sp>
        <p:nvSpPr>
          <p:cNvPr id="16" name="Isosceles Triangle 2">
            <a:extLst>
              <a:ext uri="{FF2B5EF4-FFF2-40B4-BE49-F238E27FC236}">
                <a16:creationId xmlns:a16="http://schemas.microsoft.com/office/drawing/2014/main" id="{DC96B4C5-0D3A-3595-8CB4-804DF7B6A2ED}"/>
              </a:ext>
            </a:extLst>
          </p:cNvPr>
          <p:cNvSpPr/>
          <p:nvPr/>
        </p:nvSpPr>
        <p:spPr>
          <a:xfrm>
            <a:off x="7333042" y="1708150"/>
            <a:ext cx="1248220" cy="1052123"/>
          </a:xfrm>
          <a:custGeom>
            <a:avLst/>
            <a:gdLst>
              <a:gd name="connsiteX0" fmla="*/ 0 w 1698773"/>
              <a:gd name="connsiteY0" fmla="*/ 2075108 h 2075108"/>
              <a:gd name="connsiteX1" fmla="*/ 849387 w 1698773"/>
              <a:gd name="connsiteY1" fmla="*/ 0 h 2075108"/>
              <a:gd name="connsiteX2" fmla="*/ 1698773 w 1698773"/>
              <a:gd name="connsiteY2" fmla="*/ 2075108 h 2075108"/>
              <a:gd name="connsiteX3" fmla="*/ 0 w 1698773"/>
              <a:gd name="connsiteY3" fmla="*/ 2075108 h 2075108"/>
              <a:gd name="connsiteX0" fmla="*/ 0 w 1575943"/>
              <a:gd name="connsiteY0" fmla="*/ 1524648 h 2075108"/>
              <a:gd name="connsiteX1" fmla="*/ 726557 w 1575943"/>
              <a:gd name="connsiteY1" fmla="*/ 0 h 2075108"/>
              <a:gd name="connsiteX2" fmla="*/ 1575943 w 1575943"/>
              <a:gd name="connsiteY2" fmla="*/ 2075108 h 2075108"/>
              <a:gd name="connsiteX3" fmla="*/ 0 w 1575943"/>
              <a:gd name="connsiteY3" fmla="*/ 1524648 h 2075108"/>
              <a:gd name="connsiteX0" fmla="*/ 0 w 2117304"/>
              <a:gd name="connsiteY0" fmla="*/ 1524648 h 1774857"/>
              <a:gd name="connsiteX1" fmla="*/ 726557 w 2117304"/>
              <a:gd name="connsiteY1" fmla="*/ 0 h 1774857"/>
              <a:gd name="connsiteX2" fmla="*/ 2117304 w 2117304"/>
              <a:gd name="connsiteY2" fmla="*/ 1774857 h 1774857"/>
              <a:gd name="connsiteX3" fmla="*/ 0 w 2117304"/>
              <a:gd name="connsiteY3" fmla="*/ 1524648 h 1774857"/>
              <a:gd name="connsiteX0" fmla="*/ 0 w 2138654"/>
              <a:gd name="connsiteY0" fmla="*/ 1416893 h 1774857"/>
              <a:gd name="connsiteX1" fmla="*/ 747907 w 2138654"/>
              <a:gd name="connsiteY1" fmla="*/ 0 h 1774857"/>
              <a:gd name="connsiteX2" fmla="*/ 2138654 w 2138654"/>
              <a:gd name="connsiteY2" fmla="*/ 1774857 h 1774857"/>
              <a:gd name="connsiteX3" fmla="*/ 0 w 2138654"/>
              <a:gd name="connsiteY3" fmla="*/ 1416893 h 1774857"/>
              <a:gd name="connsiteX0" fmla="*/ 0 w 1316666"/>
              <a:gd name="connsiteY0" fmla="*/ 1416893 h 1416893"/>
              <a:gd name="connsiteX1" fmla="*/ 747907 w 1316666"/>
              <a:gd name="connsiteY1" fmla="*/ 0 h 1416893"/>
              <a:gd name="connsiteX2" fmla="*/ 1316666 w 1316666"/>
              <a:gd name="connsiteY2" fmla="*/ 1371775 h 1416893"/>
              <a:gd name="connsiteX3" fmla="*/ 0 w 1316666"/>
              <a:gd name="connsiteY3" fmla="*/ 1416893 h 1416893"/>
              <a:gd name="connsiteX0" fmla="*/ 0 w 1498144"/>
              <a:gd name="connsiteY0" fmla="*/ 1416893 h 1416893"/>
              <a:gd name="connsiteX1" fmla="*/ 747907 w 1498144"/>
              <a:gd name="connsiteY1" fmla="*/ 0 h 1416893"/>
              <a:gd name="connsiteX2" fmla="*/ 1498144 w 1498144"/>
              <a:gd name="connsiteY2" fmla="*/ 1403702 h 1416893"/>
              <a:gd name="connsiteX3" fmla="*/ 0 w 1498144"/>
              <a:gd name="connsiteY3" fmla="*/ 1416893 h 1416893"/>
              <a:gd name="connsiteX0" fmla="*/ 0 w 1572870"/>
              <a:gd name="connsiteY0" fmla="*/ 1416893 h 1416893"/>
              <a:gd name="connsiteX1" fmla="*/ 747907 w 1572870"/>
              <a:gd name="connsiteY1" fmla="*/ 0 h 1416893"/>
              <a:gd name="connsiteX2" fmla="*/ 1572870 w 1572870"/>
              <a:gd name="connsiteY2" fmla="*/ 1387739 h 1416893"/>
              <a:gd name="connsiteX3" fmla="*/ 0 w 1572870"/>
              <a:gd name="connsiteY3" fmla="*/ 1416893 h 1416893"/>
              <a:gd name="connsiteX0" fmla="*/ 0 w 1665388"/>
              <a:gd name="connsiteY0" fmla="*/ 1412902 h 1412902"/>
              <a:gd name="connsiteX1" fmla="*/ 840425 w 1665388"/>
              <a:gd name="connsiteY1" fmla="*/ 0 h 1412902"/>
              <a:gd name="connsiteX2" fmla="*/ 1665388 w 1665388"/>
              <a:gd name="connsiteY2" fmla="*/ 1387739 h 1412902"/>
              <a:gd name="connsiteX3" fmla="*/ 0 w 1665388"/>
              <a:gd name="connsiteY3" fmla="*/ 1412902 h 1412902"/>
              <a:gd name="connsiteX0" fmla="*/ 0 w 1604895"/>
              <a:gd name="connsiteY0" fmla="*/ 1380975 h 1387739"/>
              <a:gd name="connsiteX1" fmla="*/ 779932 w 1604895"/>
              <a:gd name="connsiteY1" fmla="*/ 0 h 1387739"/>
              <a:gd name="connsiteX2" fmla="*/ 1604895 w 1604895"/>
              <a:gd name="connsiteY2" fmla="*/ 1387739 h 1387739"/>
              <a:gd name="connsiteX3" fmla="*/ 0 w 1604895"/>
              <a:gd name="connsiteY3" fmla="*/ 1380975 h 1387739"/>
              <a:gd name="connsiteX0" fmla="*/ 0 w 1654712"/>
              <a:gd name="connsiteY0" fmla="*/ 1388957 h 1388957"/>
              <a:gd name="connsiteX1" fmla="*/ 829749 w 1654712"/>
              <a:gd name="connsiteY1" fmla="*/ 0 h 1388957"/>
              <a:gd name="connsiteX2" fmla="*/ 1654712 w 1654712"/>
              <a:gd name="connsiteY2" fmla="*/ 1387739 h 1388957"/>
              <a:gd name="connsiteX3" fmla="*/ 0 w 1654712"/>
              <a:gd name="connsiteY3" fmla="*/ 1388957 h 1388957"/>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73315 h 1591081"/>
              <a:gd name="connsiteX1" fmla="*/ 1003081 w 2521368"/>
              <a:gd name="connsiteY1" fmla="*/ 0 h 1591081"/>
              <a:gd name="connsiteX2" fmla="*/ 2521368 w 2521368"/>
              <a:gd name="connsiteY2" fmla="*/ 1591081 h 1591081"/>
              <a:gd name="connsiteX3" fmla="*/ 0 w 2521368"/>
              <a:gd name="connsiteY3" fmla="*/ 1373315 h 1591081"/>
              <a:gd name="connsiteX0" fmla="*/ 0 w 2521368"/>
              <a:gd name="connsiteY0" fmla="*/ 1412419 h 1630185"/>
              <a:gd name="connsiteX1" fmla="*/ 1156020 w 2521368"/>
              <a:gd name="connsiteY1" fmla="*/ 0 h 1630185"/>
              <a:gd name="connsiteX2" fmla="*/ 2521368 w 2521368"/>
              <a:gd name="connsiteY2" fmla="*/ 1630185 h 1630185"/>
              <a:gd name="connsiteX3" fmla="*/ 0 w 2521368"/>
              <a:gd name="connsiteY3" fmla="*/ 1412419 h 1630185"/>
              <a:gd name="connsiteX0" fmla="*/ 0 w 2521368"/>
              <a:gd name="connsiteY0" fmla="*/ 1412419 h 1630185"/>
              <a:gd name="connsiteX1" fmla="*/ 1054060 w 2521368"/>
              <a:gd name="connsiteY1" fmla="*/ 0 h 1630185"/>
              <a:gd name="connsiteX2" fmla="*/ 2521368 w 2521368"/>
              <a:gd name="connsiteY2" fmla="*/ 1630185 h 1630185"/>
              <a:gd name="connsiteX3" fmla="*/ 0 w 2521368"/>
              <a:gd name="connsiteY3" fmla="*/ 1412419 h 1630185"/>
            </a:gdLst>
            <a:ahLst/>
            <a:cxnLst>
              <a:cxn ang="0">
                <a:pos x="connsiteX0" y="connsiteY0"/>
              </a:cxn>
              <a:cxn ang="0">
                <a:pos x="connsiteX1" y="connsiteY1"/>
              </a:cxn>
              <a:cxn ang="0">
                <a:pos x="connsiteX2" y="connsiteY2"/>
              </a:cxn>
              <a:cxn ang="0">
                <a:pos x="connsiteX3" y="connsiteY3"/>
              </a:cxn>
            </a:cxnLst>
            <a:rect l="l" t="t" r="r" b="b"/>
            <a:pathLst>
              <a:path w="2521368" h="1630185">
                <a:moveTo>
                  <a:pt x="0" y="1412419"/>
                </a:moveTo>
                <a:lnTo>
                  <a:pt x="1054060" y="0"/>
                </a:lnTo>
                <a:lnTo>
                  <a:pt x="2521368" y="1630185"/>
                </a:lnTo>
                <a:lnTo>
                  <a:pt x="0" y="1412419"/>
                </a:lnTo>
                <a:close/>
              </a:path>
            </a:pathLst>
          </a:cu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a:t>
            </a:r>
          </a:p>
        </p:txBody>
      </p:sp>
      <p:sp>
        <p:nvSpPr>
          <p:cNvPr id="25" name="Isosceles Triangle 2">
            <a:extLst>
              <a:ext uri="{FF2B5EF4-FFF2-40B4-BE49-F238E27FC236}">
                <a16:creationId xmlns:a16="http://schemas.microsoft.com/office/drawing/2014/main" id="{594D5614-3796-870A-8D22-9C170450EC8B}"/>
              </a:ext>
            </a:extLst>
          </p:cNvPr>
          <p:cNvSpPr/>
          <p:nvPr/>
        </p:nvSpPr>
        <p:spPr>
          <a:xfrm>
            <a:off x="5531892" y="1708150"/>
            <a:ext cx="1248220" cy="1052123"/>
          </a:xfrm>
          <a:custGeom>
            <a:avLst/>
            <a:gdLst>
              <a:gd name="connsiteX0" fmla="*/ 0 w 1698773"/>
              <a:gd name="connsiteY0" fmla="*/ 2075108 h 2075108"/>
              <a:gd name="connsiteX1" fmla="*/ 849387 w 1698773"/>
              <a:gd name="connsiteY1" fmla="*/ 0 h 2075108"/>
              <a:gd name="connsiteX2" fmla="*/ 1698773 w 1698773"/>
              <a:gd name="connsiteY2" fmla="*/ 2075108 h 2075108"/>
              <a:gd name="connsiteX3" fmla="*/ 0 w 1698773"/>
              <a:gd name="connsiteY3" fmla="*/ 2075108 h 2075108"/>
              <a:gd name="connsiteX0" fmla="*/ 0 w 1575943"/>
              <a:gd name="connsiteY0" fmla="*/ 1524648 h 2075108"/>
              <a:gd name="connsiteX1" fmla="*/ 726557 w 1575943"/>
              <a:gd name="connsiteY1" fmla="*/ 0 h 2075108"/>
              <a:gd name="connsiteX2" fmla="*/ 1575943 w 1575943"/>
              <a:gd name="connsiteY2" fmla="*/ 2075108 h 2075108"/>
              <a:gd name="connsiteX3" fmla="*/ 0 w 1575943"/>
              <a:gd name="connsiteY3" fmla="*/ 1524648 h 2075108"/>
              <a:gd name="connsiteX0" fmla="*/ 0 w 2117304"/>
              <a:gd name="connsiteY0" fmla="*/ 1524648 h 1774857"/>
              <a:gd name="connsiteX1" fmla="*/ 726557 w 2117304"/>
              <a:gd name="connsiteY1" fmla="*/ 0 h 1774857"/>
              <a:gd name="connsiteX2" fmla="*/ 2117304 w 2117304"/>
              <a:gd name="connsiteY2" fmla="*/ 1774857 h 1774857"/>
              <a:gd name="connsiteX3" fmla="*/ 0 w 2117304"/>
              <a:gd name="connsiteY3" fmla="*/ 1524648 h 1774857"/>
              <a:gd name="connsiteX0" fmla="*/ 0 w 2138654"/>
              <a:gd name="connsiteY0" fmla="*/ 1416893 h 1774857"/>
              <a:gd name="connsiteX1" fmla="*/ 747907 w 2138654"/>
              <a:gd name="connsiteY1" fmla="*/ 0 h 1774857"/>
              <a:gd name="connsiteX2" fmla="*/ 2138654 w 2138654"/>
              <a:gd name="connsiteY2" fmla="*/ 1774857 h 1774857"/>
              <a:gd name="connsiteX3" fmla="*/ 0 w 2138654"/>
              <a:gd name="connsiteY3" fmla="*/ 1416893 h 1774857"/>
              <a:gd name="connsiteX0" fmla="*/ 0 w 1316666"/>
              <a:gd name="connsiteY0" fmla="*/ 1416893 h 1416893"/>
              <a:gd name="connsiteX1" fmla="*/ 747907 w 1316666"/>
              <a:gd name="connsiteY1" fmla="*/ 0 h 1416893"/>
              <a:gd name="connsiteX2" fmla="*/ 1316666 w 1316666"/>
              <a:gd name="connsiteY2" fmla="*/ 1371775 h 1416893"/>
              <a:gd name="connsiteX3" fmla="*/ 0 w 1316666"/>
              <a:gd name="connsiteY3" fmla="*/ 1416893 h 1416893"/>
              <a:gd name="connsiteX0" fmla="*/ 0 w 1498144"/>
              <a:gd name="connsiteY0" fmla="*/ 1416893 h 1416893"/>
              <a:gd name="connsiteX1" fmla="*/ 747907 w 1498144"/>
              <a:gd name="connsiteY1" fmla="*/ 0 h 1416893"/>
              <a:gd name="connsiteX2" fmla="*/ 1498144 w 1498144"/>
              <a:gd name="connsiteY2" fmla="*/ 1403702 h 1416893"/>
              <a:gd name="connsiteX3" fmla="*/ 0 w 1498144"/>
              <a:gd name="connsiteY3" fmla="*/ 1416893 h 1416893"/>
              <a:gd name="connsiteX0" fmla="*/ 0 w 1572870"/>
              <a:gd name="connsiteY0" fmla="*/ 1416893 h 1416893"/>
              <a:gd name="connsiteX1" fmla="*/ 747907 w 1572870"/>
              <a:gd name="connsiteY1" fmla="*/ 0 h 1416893"/>
              <a:gd name="connsiteX2" fmla="*/ 1572870 w 1572870"/>
              <a:gd name="connsiteY2" fmla="*/ 1387739 h 1416893"/>
              <a:gd name="connsiteX3" fmla="*/ 0 w 1572870"/>
              <a:gd name="connsiteY3" fmla="*/ 1416893 h 1416893"/>
              <a:gd name="connsiteX0" fmla="*/ 0 w 1665388"/>
              <a:gd name="connsiteY0" fmla="*/ 1412902 h 1412902"/>
              <a:gd name="connsiteX1" fmla="*/ 840425 w 1665388"/>
              <a:gd name="connsiteY1" fmla="*/ 0 h 1412902"/>
              <a:gd name="connsiteX2" fmla="*/ 1665388 w 1665388"/>
              <a:gd name="connsiteY2" fmla="*/ 1387739 h 1412902"/>
              <a:gd name="connsiteX3" fmla="*/ 0 w 1665388"/>
              <a:gd name="connsiteY3" fmla="*/ 1412902 h 1412902"/>
              <a:gd name="connsiteX0" fmla="*/ 0 w 1604895"/>
              <a:gd name="connsiteY0" fmla="*/ 1380975 h 1387739"/>
              <a:gd name="connsiteX1" fmla="*/ 779932 w 1604895"/>
              <a:gd name="connsiteY1" fmla="*/ 0 h 1387739"/>
              <a:gd name="connsiteX2" fmla="*/ 1604895 w 1604895"/>
              <a:gd name="connsiteY2" fmla="*/ 1387739 h 1387739"/>
              <a:gd name="connsiteX3" fmla="*/ 0 w 1604895"/>
              <a:gd name="connsiteY3" fmla="*/ 1380975 h 1387739"/>
              <a:gd name="connsiteX0" fmla="*/ 0 w 1654712"/>
              <a:gd name="connsiteY0" fmla="*/ 1388957 h 1388957"/>
              <a:gd name="connsiteX1" fmla="*/ 829749 w 1654712"/>
              <a:gd name="connsiteY1" fmla="*/ 0 h 1388957"/>
              <a:gd name="connsiteX2" fmla="*/ 1654712 w 1654712"/>
              <a:gd name="connsiteY2" fmla="*/ 1387739 h 1388957"/>
              <a:gd name="connsiteX3" fmla="*/ 0 w 1654712"/>
              <a:gd name="connsiteY3" fmla="*/ 1388957 h 1388957"/>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73315 h 1591081"/>
              <a:gd name="connsiteX1" fmla="*/ 1003081 w 2521368"/>
              <a:gd name="connsiteY1" fmla="*/ 0 h 1591081"/>
              <a:gd name="connsiteX2" fmla="*/ 2521368 w 2521368"/>
              <a:gd name="connsiteY2" fmla="*/ 1591081 h 1591081"/>
              <a:gd name="connsiteX3" fmla="*/ 0 w 2521368"/>
              <a:gd name="connsiteY3" fmla="*/ 1373315 h 1591081"/>
              <a:gd name="connsiteX0" fmla="*/ 0 w 2521368"/>
              <a:gd name="connsiteY0" fmla="*/ 1412419 h 1630185"/>
              <a:gd name="connsiteX1" fmla="*/ 1156020 w 2521368"/>
              <a:gd name="connsiteY1" fmla="*/ 0 h 1630185"/>
              <a:gd name="connsiteX2" fmla="*/ 2521368 w 2521368"/>
              <a:gd name="connsiteY2" fmla="*/ 1630185 h 1630185"/>
              <a:gd name="connsiteX3" fmla="*/ 0 w 2521368"/>
              <a:gd name="connsiteY3" fmla="*/ 1412419 h 1630185"/>
              <a:gd name="connsiteX0" fmla="*/ 0 w 2521368"/>
              <a:gd name="connsiteY0" fmla="*/ 1412419 h 1630185"/>
              <a:gd name="connsiteX1" fmla="*/ 1054060 w 2521368"/>
              <a:gd name="connsiteY1" fmla="*/ 0 h 1630185"/>
              <a:gd name="connsiteX2" fmla="*/ 2521368 w 2521368"/>
              <a:gd name="connsiteY2" fmla="*/ 1630185 h 1630185"/>
              <a:gd name="connsiteX3" fmla="*/ 0 w 2521368"/>
              <a:gd name="connsiteY3" fmla="*/ 1412419 h 1630185"/>
            </a:gdLst>
            <a:ahLst/>
            <a:cxnLst>
              <a:cxn ang="0">
                <a:pos x="connsiteX0" y="connsiteY0"/>
              </a:cxn>
              <a:cxn ang="0">
                <a:pos x="connsiteX1" y="connsiteY1"/>
              </a:cxn>
              <a:cxn ang="0">
                <a:pos x="connsiteX2" y="connsiteY2"/>
              </a:cxn>
              <a:cxn ang="0">
                <a:pos x="connsiteX3" y="connsiteY3"/>
              </a:cxn>
            </a:cxnLst>
            <a:rect l="l" t="t" r="r" b="b"/>
            <a:pathLst>
              <a:path w="2521368" h="1630185">
                <a:moveTo>
                  <a:pt x="0" y="1412419"/>
                </a:moveTo>
                <a:lnTo>
                  <a:pt x="1054060" y="0"/>
                </a:lnTo>
                <a:lnTo>
                  <a:pt x="2521368" y="1630185"/>
                </a:lnTo>
                <a:lnTo>
                  <a:pt x="0" y="1412419"/>
                </a:lnTo>
                <a:close/>
              </a:path>
            </a:pathLst>
          </a:custGeom>
          <a:solidFill>
            <a:schemeClr val="accent5">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a:t>
            </a:r>
          </a:p>
        </p:txBody>
      </p:sp>
      <p:sp>
        <p:nvSpPr>
          <p:cNvPr id="28" name="Isosceles Triangle 2">
            <a:extLst>
              <a:ext uri="{FF2B5EF4-FFF2-40B4-BE49-F238E27FC236}">
                <a16:creationId xmlns:a16="http://schemas.microsoft.com/office/drawing/2014/main" id="{310B40DE-C5A6-CDA0-A2B8-267351C44783}"/>
              </a:ext>
            </a:extLst>
          </p:cNvPr>
          <p:cNvSpPr/>
          <p:nvPr/>
        </p:nvSpPr>
        <p:spPr>
          <a:xfrm>
            <a:off x="3715929" y="1708150"/>
            <a:ext cx="1248220" cy="1052123"/>
          </a:xfrm>
          <a:custGeom>
            <a:avLst/>
            <a:gdLst>
              <a:gd name="connsiteX0" fmla="*/ 0 w 1698773"/>
              <a:gd name="connsiteY0" fmla="*/ 2075108 h 2075108"/>
              <a:gd name="connsiteX1" fmla="*/ 849387 w 1698773"/>
              <a:gd name="connsiteY1" fmla="*/ 0 h 2075108"/>
              <a:gd name="connsiteX2" fmla="*/ 1698773 w 1698773"/>
              <a:gd name="connsiteY2" fmla="*/ 2075108 h 2075108"/>
              <a:gd name="connsiteX3" fmla="*/ 0 w 1698773"/>
              <a:gd name="connsiteY3" fmla="*/ 2075108 h 2075108"/>
              <a:gd name="connsiteX0" fmla="*/ 0 w 1575943"/>
              <a:gd name="connsiteY0" fmla="*/ 1524648 h 2075108"/>
              <a:gd name="connsiteX1" fmla="*/ 726557 w 1575943"/>
              <a:gd name="connsiteY1" fmla="*/ 0 h 2075108"/>
              <a:gd name="connsiteX2" fmla="*/ 1575943 w 1575943"/>
              <a:gd name="connsiteY2" fmla="*/ 2075108 h 2075108"/>
              <a:gd name="connsiteX3" fmla="*/ 0 w 1575943"/>
              <a:gd name="connsiteY3" fmla="*/ 1524648 h 2075108"/>
              <a:gd name="connsiteX0" fmla="*/ 0 w 2117304"/>
              <a:gd name="connsiteY0" fmla="*/ 1524648 h 1774857"/>
              <a:gd name="connsiteX1" fmla="*/ 726557 w 2117304"/>
              <a:gd name="connsiteY1" fmla="*/ 0 h 1774857"/>
              <a:gd name="connsiteX2" fmla="*/ 2117304 w 2117304"/>
              <a:gd name="connsiteY2" fmla="*/ 1774857 h 1774857"/>
              <a:gd name="connsiteX3" fmla="*/ 0 w 2117304"/>
              <a:gd name="connsiteY3" fmla="*/ 1524648 h 1774857"/>
              <a:gd name="connsiteX0" fmla="*/ 0 w 2138654"/>
              <a:gd name="connsiteY0" fmla="*/ 1416893 h 1774857"/>
              <a:gd name="connsiteX1" fmla="*/ 747907 w 2138654"/>
              <a:gd name="connsiteY1" fmla="*/ 0 h 1774857"/>
              <a:gd name="connsiteX2" fmla="*/ 2138654 w 2138654"/>
              <a:gd name="connsiteY2" fmla="*/ 1774857 h 1774857"/>
              <a:gd name="connsiteX3" fmla="*/ 0 w 2138654"/>
              <a:gd name="connsiteY3" fmla="*/ 1416893 h 1774857"/>
              <a:gd name="connsiteX0" fmla="*/ 0 w 1316666"/>
              <a:gd name="connsiteY0" fmla="*/ 1416893 h 1416893"/>
              <a:gd name="connsiteX1" fmla="*/ 747907 w 1316666"/>
              <a:gd name="connsiteY1" fmla="*/ 0 h 1416893"/>
              <a:gd name="connsiteX2" fmla="*/ 1316666 w 1316666"/>
              <a:gd name="connsiteY2" fmla="*/ 1371775 h 1416893"/>
              <a:gd name="connsiteX3" fmla="*/ 0 w 1316666"/>
              <a:gd name="connsiteY3" fmla="*/ 1416893 h 1416893"/>
              <a:gd name="connsiteX0" fmla="*/ 0 w 1498144"/>
              <a:gd name="connsiteY0" fmla="*/ 1416893 h 1416893"/>
              <a:gd name="connsiteX1" fmla="*/ 747907 w 1498144"/>
              <a:gd name="connsiteY1" fmla="*/ 0 h 1416893"/>
              <a:gd name="connsiteX2" fmla="*/ 1498144 w 1498144"/>
              <a:gd name="connsiteY2" fmla="*/ 1403702 h 1416893"/>
              <a:gd name="connsiteX3" fmla="*/ 0 w 1498144"/>
              <a:gd name="connsiteY3" fmla="*/ 1416893 h 1416893"/>
              <a:gd name="connsiteX0" fmla="*/ 0 w 1572870"/>
              <a:gd name="connsiteY0" fmla="*/ 1416893 h 1416893"/>
              <a:gd name="connsiteX1" fmla="*/ 747907 w 1572870"/>
              <a:gd name="connsiteY1" fmla="*/ 0 h 1416893"/>
              <a:gd name="connsiteX2" fmla="*/ 1572870 w 1572870"/>
              <a:gd name="connsiteY2" fmla="*/ 1387739 h 1416893"/>
              <a:gd name="connsiteX3" fmla="*/ 0 w 1572870"/>
              <a:gd name="connsiteY3" fmla="*/ 1416893 h 1416893"/>
              <a:gd name="connsiteX0" fmla="*/ 0 w 1665388"/>
              <a:gd name="connsiteY0" fmla="*/ 1412902 h 1412902"/>
              <a:gd name="connsiteX1" fmla="*/ 840425 w 1665388"/>
              <a:gd name="connsiteY1" fmla="*/ 0 h 1412902"/>
              <a:gd name="connsiteX2" fmla="*/ 1665388 w 1665388"/>
              <a:gd name="connsiteY2" fmla="*/ 1387739 h 1412902"/>
              <a:gd name="connsiteX3" fmla="*/ 0 w 1665388"/>
              <a:gd name="connsiteY3" fmla="*/ 1412902 h 1412902"/>
              <a:gd name="connsiteX0" fmla="*/ 0 w 1604895"/>
              <a:gd name="connsiteY0" fmla="*/ 1380975 h 1387739"/>
              <a:gd name="connsiteX1" fmla="*/ 779932 w 1604895"/>
              <a:gd name="connsiteY1" fmla="*/ 0 h 1387739"/>
              <a:gd name="connsiteX2" fmla="*/ 1604895 w 1604895"/>
              <a:gd name="connsiteY2" fmla="*/ 1387739 h 1387739"/>
              <a:gd name="connsiteX3" fmla="*/ 0 w 1604895"/>
              <a:gd name="connsiteY3" fmla="*/ 1380975 h 1387739"/>
              <a:gd name="connsiteX0" fmla="*/ 0 w 1654712"/>
              <a:gd name="connsiteY0" fmla="*/ 1388957 h 1388957"/>
              <a:gd name="connsiteX1" fmla="*/ 829749 w 1654712"/>
              <a:gd name="connsiteY1" fmla="*/ 0 h 1388957"/>
              <a:gd name="connsiteX2" fmla="*/ 1654712 w 1654712"/>
              <a:gd name="connsiteY2" fmla="*/ 1387739 h 1388957"/>
              <a:gd name="connsiteX3" fmla="*/ 0 w 1654712"/>
              <a:gd name="connsiteY3" fmla="*/ 1388957 h 1388957"/>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73315 h 1591081"/>
              <a:gd name="connsiteX1" fmla="*/ 1003081 w 2521368"/>
              <a:gd name="connsiteY1" fmla="*/ 0 h 1591081"/>
              <a:gd name="connsiteX2" fmla="*/ 2521368 w 2521368"/>
              <a:gd name="connsiteY2" fmla="*/ 1591081 h 1591081"/>
              <a:gd name="connsiteX3" fmla="*/ 0 w 2521368"/>
              <a:gd name="connsiteY3" fmla="*/ 1373315 h 1591081"/>
              <a:gd name="connsiteX0" fmla="*/ 0 w 2521368"/>
              <a:gd name="connsiteY0" fmla="*/ 1412419 h 1630185"/>
              <a:gd name="connsiteX1" fmla="*/ 1156020 w 2521368"/>
              <a:gd name="connsiteY1" fmla="*/ 0 h 1630185"/>
              <a:gd name="connsiteX2" fmla="*/ 2521368 w 2521368"/>
              <a:gd name="connsiteY2" fmla="*/ 1630185 h 1630185"/>
              <a:gd name="connsiteX3" fmla="*/ 0 w 2521368"/>
              <a:gd name="connsiteY3" fmla="*/ 1412419 h 1630185"/>
              <a:gd name="connsiteX0" fmla="*/ 0 w 2521368"/>
              <a:gd name="connsiteY0" fmla="*/ 1412419 h 1630185"/>
              <a:gd name="connsiteX1" fmla="*/ 1054060 w 2521368"/>
              <a:gd name="connsiteY1" fmla="*/ 0 h 1630185"/>
              <a:gd name="connsiteX2" fmla="*/ 2521368 w 2521368"/>
              <a:gd name="connsiteY2" fmla="*/ 1630185 h 1630185"/>
              <a:gd name="connsiteX3" fmla="*/ 0 w 2521368"/>
              <a:gd name="connsiteY3" fmla="*/ 1412419 h 1630185"/>
            </a:gdLst>
            <a:ahLst/>
            <a:cxnLst>
              <a:cxn ang="0">
                <a:pos x="connsiteX0" y="connsiteY0"/>
              </a:cxn>
              <a:cxn ang="0">
                <a:pos x="connsiteX1" y="connsiteY1"/>
              </a:cxn>
              <a:cxn ang="0">
                <a:pos x="connsiteX2" y="connsiteY2"/>
              </a:cxn>
              <a:cxn ang="0">
                <a:pos x="connsiteX3" y="connsiteY3"/>
              </a:cxn>
            </a:cxnLst>
            <a:rect l="l" t="t" r="r" b="b"/>
            <a:pathLst>
              <a:path w="2521368" h="1630185">
                <a:moveTo>
                  <a:pt x="0" y="1412419"/>
                </a:moveTo>
                <a:lnTo>
                  <a:pt x="1054060" y="0"/>
                </a:lnTo>
                <a:lnTo>
                  <a:pt x="2521368" y="1630185"/>
                </a:lnTo>
                <a:lnTo>
                  <a:pt x="0" y="1412419"/>
                </a:lnTo>
                <a:close/>
              </a:path>
            </a:pathLst>
          </a:cu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a:t>
            </a:r>
          </a:p>
        </p:txBody>
      </p:sp>
      <p:sp>
        <p:nvSpPr>
          <p:cNvPr id="30" name="Isosceles Triangle 2">
            <a:extLst>
              <a:ext uri="{FF2B5EF4-FFF2-40B4-BE49-F238E27FC236}">
                <a16:creationId xmlns:a16="http://schemas.microsoft.com/office/drawing/2014/main" id="{385E60C4-6092-7FFA-B59A-3144F65A69FD}"/>
              </a:ext>
            </a:extLst>
          </p:cNvPr>
          <p:cNvSpPr/>
          <p:nvPr/>
        </p:nvSpPr>
        <p:spPr>
          <a:xfrm>
            <a:off x="1932672" y="1708150"/>
            <a:ext cx="1248220" cy="1052123"/>
          </a:xfrm>
          <a:custGeom>
            <a:avLst/>
            <a:gdLst>
              <a:gd name="connsiteX0" fmla="*/ 0 w 1698773"/>
              <a:gd name="connsiteY0" fmla="*/ 2075108 h 2075108"/>
              <a:gd name="connsiteX1" fmla="*/ 849387 w 1698773"/>
              <a:gd name="connsiteY1" fmla="*/ 0 h 2075108"/>
              <a:gd name="connsiteX2" fmla="*/ 1698773 w 1698773"/>
              <a:gd name="connsiteY2" fmla="*/ 2075108 h 2075108"/>
              <a:gd name="connsiteX3" fmla="*/ 0 w 1698773"/>
              <a:gd name="connsiteY3" fmla="*/ 2075108 h 2075108"/>
              <a:gd name="connsiteX0" fmla="*/ 0 w 1575943"/>
              <a:gd name="connsiteY0" fmla="*/ 1524648 h 2075108"/>
              <a:gd name="connsiteX1" fmla="*/ 726557 w 1575943"/>
              <a:gd name="connsiteY1" fmla="*/ 0 h 2075108"/>
              <a:gd name="connsiteX2" fmla="*/ 1575943 w 1575943"/>
              <a:gd name="connsiteY2" fmla="*/ 2075108 h 2075108"/>
              <a:gd name="connsiteX3" fmla="*/ 0 w 1575943"/>
              <a:gd name="connsiteY3" fmla="*/ 1524648 h 2075108"/>
              <a:gd name="connsiteX0" fmla="*/ 0 w 2117304"/>
              <a:gd name="connsiteY0" fmla="*/ 1524648 h 1774857"/>
              <a:gd name="connsiteX1" fmla="*/ 726557 w 2117304"/>
              <a:gd name="connsiteY1" fmla="*/ 0 h 1774857"/>
              <a:gd name="connsiteX2" fmla="*/ 2117304 w 2117304"/>
              <a:gd name="connsiteY2" fmla="*/ 1774857 h 1774857"/>
              <a:gd name="connsiteX3" fmla="*/ 0 w 2117304"/>
              <a:gd name="connsiteY3" fmla="*/ 1524648 h 1774857"/>
              <a:gd name="connsiteX0" fmla="*/ 0 w 2138654"/>
              <a:gd name="connsiteY0" fmla="*/ 1416893 h 1774857"/>
              <a:gd name="connsiteX1" fmla="*/ 747907 w 2138654"/>
              <a:gd name="connsiteY1" fmla="*/ 0 h 1774857"/>
              <a:gd name="connsiteX2" fmla="*/ 2138654 w 2138654"/>
              <a:gd name="connsiteY2" fmla="*/ 1774857 h 1774857"/>
              <a:gd name="connsiteX3" fmla="*/ 0 w 2138654"/>
              <a:gd name="connsiteY3" fmla="*/ 1416893 h 1774857"/>
              <a:gd name="connsiteX0" fmla="*/ 0 w 1316666"/>
              <a:gd name="connsiteY0" fmla="*/ 1416893 h 1416893"/>
              <a:gd name="connsiteX1" fmla="*/ 747907 w 1316666"/>
              <a:gd name="connsiteY1" fmla="*/ 0 h 1416893"/>
              <a:gd name="connsiteX2" fmla="*/ 1316666 w 1316666"/>
              <a:gd name="connsiteY2" fmla="*/ 1371775 h 1416893"/>
              <a:gd name="connsiteX3" fmla="*/ 0 w 1316666"/>
              <a:gd name="connsiteY3" fmla="*/ 1416893 h 1416893"/>
              <a:gd name="connsiteX0" fmla="*/ 0 w 1498144"/>
              <a:gd name="connsiteY0" fmla="*/ 1416893 h 1416893"/>
              <a:gd name="connsiteX1" fmla="*/ 747907 w 1498144"/>
              <a:gd name="connsiteY1" fmla="*/ 0 h 1416893"/>
              <a:gd name="connsiteX2" fmla="*/ 1498144 w 1498144"/>
              <a:gd name="connsiteY2" fmla="*/ 1403702 h 1416893"/>
              <a:gd name="connsiteX3" fmla="*/ 0 w 1498144"/>
              <a:gd name="connsiteY3" fmla="*/ 1416893 h 1416893"/>
              <a:gd name="connsiteX0" fmla="*/ 0 w 1572870"/>
              <a:gd name="connsiteY0" fmla="*/ 1416893 h 1416893"/>
              <a:gd name="connsiteX1" fmla="*/ 747907 w 1572870"/>
              <a:gd name="connsiteY1" fmla="*/ 0 h 1416893"/>
              <a:gd name="connsiteX2" fmla="*/ 1572870 w 1572870"/>
              <a:gd name="connsiteY2" fmla="*/ 1387739 h 1416893"/>
              <a:gd name="connsiteX3" fmla="*/ 0 w 1572870"/>
              <a:gd name="connsiteY3" fmla="*/ 1416893 h 1416893"/>
              <a:gd name="connsiteX0" fmla="*/ 0 w 1665388"/>
              <a:gd name="connsiteY0" fmla="*/ 1412902 h 1412902"/>
              <a:gd name="connsiteX1" fmla="*/ 840425 w 1665388"/>
              <a:gd name="connsiteY1" fmla="*/ 0 h 1412902"/>
              <a:gd name="connsiteX2" fmla="*/ 1665388 w 1665388"/>
              <a:gd name="connsiteY2" fmla="*/ 1387739 h 1412902"/>
              <a:gd name="connsiteX3" fmla="*/ 0 w 1665388"/>
              <a:gd name="connsiteY3" fmla="*/ 1412902 h 1412902"/>
              <a:gd name="connsiteX0" fmla="*/ 0 w 1604895"/>
              <a:gd name="connsiteY0" fmla="*/ 1380975 h 1387739"/>
              <a:gd name="connsiteX1" fmla="*/ 779932 w 1604895"/>
              <a:gd name="connsiteY1" fmla="*/ 0 h 1387739"/>
              <a:gd name="connsiteX2" fmla="*/ 1604895 w 1604895"/>
              <a:gd name="connsiteY2" fmla="*/ 1387739 h 1387739"/>
              <a:gd name="connsiteX3" fmla="*/ 0 w 1604895"/>
              <a:gd name="connsiteY3" fmla="*/ 1380975 h 1387739"/>
              <a:gd name="connsiteX0" fmla="*/ 0 w 1654712"/>
              <a:gd name="connsiteY0" fmla="*/ 1388957 h 1388957"/>
              <a:gd name="connsiteX1" fmla="*/ 829749 w 1654712"/>
              <a:gd name="connsiteY1" fmla="*/ 0 h 1388957"/>
              <a:gd name="connsiteX2" fmla="*/ 1654712 w 1654712"/>
              <a:gd name="connsiteY2" fmla="*/ 1387739 h 1388957"/>
              <a:gd name="connsiteX3" fmla="*/ 0 w 1654712"/>
              <a:gd name="connsiteY3" fmla="*/ 1388957 h 1388957"/>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73315 h 1591081"/>
              <a:gd name="connsiteX1" fmla="*/ 1003081 w 2521368"/>
              <a:gd name="connsiteY1" fmla="*/ 0 h 1591081"/>
              <a:gd name="connsiteX2" fmla="*/ 2521368 w 2521368"/>
              <a:gd name="connsiteY2" fmla="*/ 1591081 h 1591081"/>
              <a:gd name="connsiteX3" fmla="*/ 0 w 2521368"/>
              <a:gd name="connsiteY3" fmla="*/ 1373315 h 1591081"/>
              <a:gd name="connsiteX0" fmla="*/ 0 w 2521368"/>
              <a:gd name="connsiteY0" fmla="*/ 1412419 h 1630185"/>
              <a:gd name="connsiteX1" fmla="*/ 1156020 w 2521368"/>
              <a:gd name="connsiteY1" fmla="*/ 0 h 1630185"/>
              <a:gd name="connsiteX2" fmla="*/ 2521368 w 2521368"/>
              <a:gd name="connsiteY2" fmla="*/ 1630185 h 1630185"/>
              <a:gd name="connsiteX3" fmla="*/ 0 w 2521368"/>
              <a:gd name="connsiteY3" fmla="*/ 1412419 h 1630185"/>
              <a:gd name="connsiteX0" fmla="*/ 0 w 2521368"/>
              <a:gd name="connsiteY0" fmla="*/ 1412419 h 1630185"/>
              <a:gd name="connsiteX1" fmla="*/ 1054060 w 2521368"/>
              <a:gd name="connsiteY1" fmla="*/ 0 h 1630185"/>
              <a:gd name="connsiteX2" fmla="*/ 2521368 w 2521368"/>
              <a:gd name="connsiteY2" fmla="*/ 1630185 h 1630185"/>
              <a:gd name="connsiteX3" fmla="*/ 0 w 2521368"/>
              <a:gd name="connsiteY3" fmla="*/ 1412419 h 1630185"/>
            </a:gdLst>
            <a:ahLst/>
            <a:cxnLst>
              <a:cxn ang="0">
                <a:pos x="connsiteX0" y="connsiteY0"/>
              </a:cxn>
              <a:cxn ang="0">
                <a:pos x="connsiteX1" y="connsiteY1"/>
              </a:cxn>
              <a:cxn ang="0">
                <a:pos x="connsiteX2" y="connsiteY2"/>
              </a:cxn>
              <a:cxn ang="0">
                <a:pos x="connsiteX3" y="connsiteY3"/>
              </a:cxn>
            </a:cxnLst>
            <a:rect l="l" t="t" r="r" b="b"/>
            <a:pathLst>
              <a:path w="2521368" h="1630185">
                <a:moveTo>
                  <a:pt x="0" y="1412419"/>
                </a:moveTo>
                <a:lnTo>
                  <a:pt x="1054060" y="0"/>
                </a:lnTo>
                <a:lnTo>
                  <a:pt x="2521368" y="1630185"/>
                </a:lnTo>
                <a:lnTo>
                  <a:pt x="0" y="141241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a:t>
            </a:r>
          </a:p>
        </p:txBody>
      </p:sp>
      <p:sp>
        <p:nvSpPr>
          <p:cNvPr id="41" name="TextBox 40">
            <a:extLst>
              <a:ext uri="{FF2B5EF4-FFF2-40B4-BE49-F238E27FC236}">
                <a16:creationId xmlns:a16="http://schemas.microsoft.com/office/drawing/2014/main" id="{69707583-EC72-20B3-0E34-0A9704F2C0B9}"/>
              </a:ext>
            </a:extLst>
          </p:cNvPr>
          <p:cNvSpPr txBox="1"/>
          <p:nvPr/>
        </p:nvSpPr>
        <p:spPr>
          <a:xfrm>
            <a:off x="3715928" y="2951301"/>
            <a:ext cx="1283141" cy="206851"/>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AI &amp; compute</a:t>
            </a:r>
          </a:p>
        </p:txBody>
      </p:sp>
      <p:sp>
        <p:nvSpPr>
          <p:cNvPr id="42" name="TextBox 41">
            <a:extLst>
              <a:ext uri="{FF2B5EF4-FFF2-40B4-BE49-F238E27FC236}">
                <a16:creationId xmlns:a16="http://schemas.microsoft.com/office/drawing/2014/main" id="{54728AB6-E5A0-7EDE-FDCF-66D0AFFE09A2}"/>
              </a:ext>
            </a:extLst>
          </p:cNvPr>
          <p:cNvSpPr txBox="1"/>
          <p:nvPr/>
        </p:nvSpPr>
        <p:spPr>
          <a:xfrm>
            <a:off x="5531892" y="2951301"/>
            <a:ext cx="1564706" cy="206851"/>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System resiliency</a:t>
            </a:r>
          </a:p>
        </p:txBody>
      </p:sp>
      <p:sp>
        <p:nvSpPr>
          <p:cNvPr id="43" name="TextBox 42">
            <a:extLst>
              <a:ext uri="{FF2B5EF4-FFF2-40B4-BE49-F238E27FC236}">
                <a16:creationId xmlns:a16="http://schemas.microsoft.com/office/drawing/2014/main" id="{9E3C45BB-831E-AC08-0182-6C5097FB3A82}"/>
              </a:ext>
            </a:extLst>
          </p:cNvPr>
          <p:cNvSpPr txBox="1"/>
          <p:nvPr/>
        </p:nvSpPr>
        <p:spPr>
          <a:xfrm>
            <a:off x="7333042" y="2951301"/>
            <a:ext cx="1606935" cy="206851"/>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7BA0FF"/>
                </a:solidFill>
                <a:effectLst/>
                <a:uLnTx/>
                <a:uFillTx/>
                <a:latin typeface="Microsoft Sans Serif"/>
                <a:ea typeface="+mn-ea"/>
                <a:cs typeface="Microsoft Sans Serif" panose="020B0604020202020204" pitchFamily="34" charset="0"/>
              </a:rPr>
              <a:t>Integrated sensing</a:t>
            </a:r>
          </a:p>
        </p:txBody>
      </p:sp>
      <p:sp>
        <p:nvSpPr>
          <p:cNvPr id="44" name="TextBox 43">
            <a:extLst>
              <a:ext uri="{FF2B5EF4-FFF2-40B4-BE49-F238E27FC236}">
                <a16:creationId xmlns:a16="http://schemas.microsoft.com/office/drawing/2014/main" id="{A0EDB8FC-3958-ECD9-4296-5FD251B1BFB2}"/>
              </a:ext>
            </a:extLst>
          </p:cNvPr>
          <p:cNvSpPr txBox="1"/>
          <p:nvPr/>
        </p:nvSpPr>
        <p:spPr>
          <a:xfrm>
            <a:off x="9114714" y="2951301"/>
            <a:ext cx="1563783" cy="206851"/>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Green network</a:t>
            </a:r>
          </a:p>
        </p:txBody>
      </p:sp>
      <p:sp>
        <p:nvSpPr>
          <p:cNvPr id="45" name="TextBox 44">
            <a:extLst>
              <a:ext uri="{FF2B5EF4-FFF2-40B4-BE49-F238E27FC236}">
                <a16:creationId xmlns:a16="http://schemas.microsoft.com/office/drawing/2014/main" id="{5080CF18-F2E4-7375-9EA0-AC31DCAF40F7}"/>
              </a:ext>
            </a:extLst>
          </p:cNvPr>
          <p:cNvSpPr txBox="1"/>
          <p:nvPr/>
        </p:nvSpPr>
        <p:spPr>
          <a:xfrm>
            <a:off x="1932671" y="2951301"/>
            <a:ext cx="1410603" cy="206851"/>
          </a:xfrm>
          <a:prstGeom prst="rect">
            <a:avLst/>
          </a:prstGeom>
          <a:ln>
            <a:noFill/>
          </a:ln>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Communication</a:t>
            </a:r>
          </a:p>
        </p:txBody>
      </p:sp>
      <p:sp>
        <p:nvSpPr>
          <p:cNvPr id="2" name="Footer Placeholder 1">
            <a:extLst>
              <a:ext uri="{FF2B5EF4-FFF2-40B4-BE49-F238E27FC236}">
                <a16:creationId xmlns:a16="http://schemas.microsoft.com/office/drawing/2014/main" id="{9BF6DCE4-B998-E0AE-CEE4-9D1B016B59C7}"/>
              </a:ext>
            </a:extLst>
          </p:cNvPr>
          <p:cNvSpPr>
            <a:spLocks noGrp="1"/>
          </p:cNvSpPr>
          <p:nvPr>
            <p:ph type="ftr" sz="quarter" idx="3"/>
          </p:nvPr>
        </p:nvSpPr>
        <p:spPr/>
        <p:txBody>
          <a:bodyPr/>
          <a:lstStyle/>
          <a:p>
            <a:r>
              <a:rPr lang="en-US"/>
              <a:t>IEEE CSCN 2023 - Panel</a:t>
            </a:r>
          </a:p>
        </p:txBody>
      </p:sp>
    </p:spTree>
    <p:extLst>
      <p:ext uri="{BB962C8B-B14F-4D97-AF65-F5344CB8AC3E}">
        <p14:creationId xmlns:p14="http://schemas.microsoft.com/office/powerpoint/2010/main" val="315729723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14" name="Oval 2413">
            <a:extLst>
              <a:ext uri="{FF2B5EF4-FFF2-40B4-BE49-F238E27FC236}">
                <a16:creationId xmlns:a16="http://schemas.microsoft.com/office/drawing/2014/main" id="{23AAD91B-43D5-2481-C3B1-1446C906319B}"/>
              </a:ext>
            </a:extLst>
          </p:cNvPr>
          <p:cNvSpPr/>
          <p:nvPr/>
        </p:nvSpPr>
        <p:spPr>
          <a:xfrm>
            <a:off x="3972857" y="0"/>
            <a:ext cx="10543878" cy="10543876"/>
          </a:xfrm>
          <a:prstGeom prst="ellipse">
            <a:avLst/>
          </a:prstGeom>
          <a:gradFill flip="none" rotWithShape="1">
            <a:gsLst>
              <a:gs pos="0">
                <a:schemeClr val="bg1"/>
              </a:gs>
              <a:gs pos="85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nvGrpSpPr>
          <p:cNvPr id="4" name="Group 3">
            <a:extLst>
              <a:ext uri="{FF2B5EF4-FFF2-40B4-BE49-F238E27FC236}">
                <a16:creationId xmlns:a16="http://schemas.microsoft.com/office/drawing/2014/main" id="{0D20621B-86FC-53F5-F2EB-7A78D597EF72}"/>
              </a:ext>
            </a:extLst>
          </p:cNvPr>
          <p:cNvGrpSpPr/>
          <p:nvPr/>
        </p:nvGrpSpPr>
        <p:grpSpPr>
          <a:xfrm>
            <a:off x="4852636" y="971550"/>
            <a:ext cx="8683420" cy="8718956"/>
            <a:chOff x="4852636" y="971550"/>
            <a:chExt cx="8683420" cy="8718956"/>
          </a:xfrm>
        </p:grpSpPr>
        <p:grpSp>
          <p:nvGrpSpPr>
            <p:cNvPr id="810" name="Mesh back">
              <a:extLst>
                <a:ext uri="{FF2B5EF4-FFF2-40B4-BE49-F238E27FC236}">
                  <a16:creationId xmlns:a16="http://schemas.microsoft.com/office/drawing/2014/main" id="{DDB95D7F-AD35-D2F6-7FA2-39B402877B9B}"/>
                </a:ext>
              </a:extLst>
            </p:cNvPr>
            <p:cNvGrpSpPr/>
            <p:nvPr/>
          </p:nvGrpSpPr>
          <p:grpSpPr>
            <a:xfrm rot="10800000">
              <a:off x="4852636" y="1007776"/>
              <a:ext cx="8670919" cy="8670922"/>
              <a:chOff x="6225697" y="552450"/>
              <a:chExt cx="5748908" cy="5748908"/>
            </a:xfrm>
            <a:gradFill flip="none" rotWithShape="1">
              <a:gsLst>
                <a:gs pos="100000">
                  <a:schemeClr val="accent1">
                    <a:lumMod val="5000"/>
                    <a:lumOff val="95000"/>
                    <a:alpha val="0"/>
                  </a:schemeClr>
                </a:gs>
                <a:gs pos="0">
                  <a:schemeClr val="accent1">
                    <a:lumMod val="30000"/>
                    <a:lumOff val="70000"/>
                    <a:alpha val="31000"/>
                  </a:schemeClr>
                </a:gs>
              </a:gsLst>
              <a:path path="shape">
                <a:fillToRect l="50000" t="50000" r="50000" b="50000"/>
              </a:path>
              <a:tileRect/>
            </a:gradFill>
          </p:grpSpPr>
          <p:sp>
            <p:nvSpPr>
              <p:cNvPr id="2072" name="Freeform: Shape 2071">
                <a:extLst>
                  <a:ext uri="{FF2B5EF4-FFF2-40B4-BE49-F238E27FC236}">
                    <a16:creationId xmlns:a16="http://schemas.microsoft.com/office/drawing/2014/main" id="{F39CDE36-90EF-D4C4-8CCE-921FFE046C2B}"/>
                  </a:ext>
                </a:extLst>
              </p:cNvPr>
              <p:cNvSpPr/>
              <p:nvPr/>
            </p:nvSpPr>
            <p:spPr>
              <a:xfrm>
                <a:off x="6225697" y="552450"/>
                <a:ext cx="5748908" cy="5748908"/>
              </a:xfrm>
              <a:custGeom>
                <a:avLst/>
                <a:gdLst>
                  <a:gd name="connsiteX0" fmla="*/ 2874455 w 5748908"/>
                  <a:gd name="connsiteY0" fmla="*/ 5748909 h 5748908"/>
                  <a:gd name="connsiteX1" fmla="*/ 841915 w 5748908"/>
                  <a:gd name="connsiteY1" fmla="*/ 4906994 h 5748908"/>
                  <a:gd name="connsiteX2" fmla="*/ 0 w 5748908"/>
                  <a:gd name="connsiteY2" fmla="*/ 2874455 h 5748908"/>
                  <a:gd name="connsiteX3" fmla="*/ 841915 w 5748908"/>
                  <a:gd name="connsiteY3" fmla="*/ 841915 h 5748908"/>
                  <a:gd name="connsiteX4" fmla="*/ 2874455 w 5748908"/>
                  <a:gd name="connsiteY4" fmla="*/ 0 h 5748908"/>
                  <a:gd name="connsiteX5" fmla="*/ 4906994 w 5748908"/>
                  <a:gd name="connsiteY5" fmla="*/ 841915 h 5748908"/>
                  <a:gd name="connsiteX6" fmla="*/ 5748909 w 5748908"/>
                  <a:gd name="connsiteY6" fmla="*/ 2874455 h 5748908"/>
                  <a:gd name="connsiteX7" fmla="*/ 4906994 w 5748908"/>
                  <a:gd name="connsiteY7" fmla="*/ 4906994 h 5748908"/>
                  <a:gd name="connsiteX8" fmla="*/ 2874455 w 5748908"/>
                  <a:gd name="connsiteY8" fmla="*/ 5748909 h 5748908"/>
                  <a:gd name="connsiteX9" fmla="*/ 2874455 w 5748908"/>
                  <a:gd name="connsiteY9" fmla="*/ 9525 h 5748908"/>
                  <a:gd name="connsiteX10" fmla="*/ 9525 w 5748908"/>
                  <a:gd name="connsiteY10" fmla="*/ 2874455 h 5748908"/>
                  <a:gd name="connsiteX11" fmla="*/ 2874455 w 5748908"/>
                  <a:gd name="connsiteY11" fmla="*/ 5739384 h 5748908"/>
                  <a:gd name="connsiteX12" fmla="*/ 5739384 w 5748908"/>
                  <a:gd name="connsiteY12" fmla="*/ 2874455 h 5748908"/>
                  <a:gd name="connsiteX13" fmla="*/ 2874455 w 5748908"/>
                  <a:gd name="connsiteY13" fmla="*/ 9525 h 574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8908" h="5748908">
                    <a:moveTo>
                      <a:pt x="2874455" y="5748909"/>
                    </a:moveTo>
                    <a:cubicBezTo>
                      <a:pt x="2106644" y="5748909"/>
                      <a:pt x="1384840" y="5449919"/>
                      <a:pt x="841915" y="4906994"/>
                    </a:cubicBezTo>
                    <a:cubicBezTo>
                      <a:pt x="298990" y="4364070"/>
                      <a:pt x="0" y="3642265"/>
                      <a:pt x="0" y="2874455"/>
                    </a:cubicBezTo>
                    <a:cubicBezTo>
                      <a:pt x="0" y="2106644"/>
                      <a:pt x="298990" y="1384840"/>
                      <a:pt x="841915" y="841915"/>
                    </a:cubicBezTo>
                    <a:cubicBezTo>
                      <a:pt x="1384840" y="298990"/>
                      <a:pt x="2106644" y="0"/>
                      <a:pt x="2874455" y="0"/>
                    </a:cubicBezTo>
                    <a:cubicBezTo>
                      <a:pt x="3642265" y="0"/>
                      <a:pt x="4364070" y="298990"/>
                      <a:pt x="4906994" y="841915"/>
                    </a:cubicBezTo>
                    <a:cubicBezTo>
                      <a:pt x="5449919" y="1384840"/>
                      <a:pt x="5748909" y="2106644"/>
                      <a:pt x="5748909" y="2874455"/>
                    </a:cubicBezTo>
                    <a:cubicBezTo>
                      <a:pt x="5748909" y="3642265"/>
                      <a:pt x="5449919" y="4364070"/>
                      <a:pt x="4906994" y="4906994"/>
                    </a:cubicBezTo>
                    <a:cubicBezTo>
                      <a:pt x="4364070" y="5449919"/>
                      <a:pt x="3642265" y="5748909"/>
                      <a:pt x="2874455" y="5748909"/>
                    </a:cubicBezTo>
                    <a:close/>
                    <a:moveTo>
                      <a:pt x="2874455" y="9525"/>
                    </a:moveTo>
                    <a:cubicBezTo>
                      <a:pt x="1294733" y="9525"/>
                      <a:pt x="9525" y="1294733"/>
                      <a:pt x="9525" y="2874455"/>
                    </a:cubicBezTo>
                    <a:cubicBezTo>
                      <a:pt x="9525" y="4454176"/>
                      <a:pt x="1294733" y="5739384"/>
                      <a:pt x="2874455" y="5739384"/>
                    </a:cubicBezTo>
                    <a:cubicBezTo>
                      <a:pt x="4454176" y="5739384"/>
                      <a:pt x="5739384" y="4454176"/>
                      <a:pt x="5739384" y="2874455"/>
                    </a:cubicBezTo>
                    <a:cubicBezTo>
                      <a:pt x="5739384" y="1294733"/>
                      <a:pt x="4454176" y="9525"/>
                      <a:pt x="2874455" y="9525"/>
                    </a:cubicBez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73" name="Freeform: Shape 2072">
                <a:extLst>
                  <a:ext uri="{FF2B5EF4-FFF2-40B4-BE49-F238E27FC236}">
                    <a16:creationId xmlns:a16="http://schemas.microsoft.com/office/drawing/2014/main" id="{69C698C6-163A-B187-51F2-443D18858B2D}"/>
                  </a:ext>
                </a:extLst>
              </p:cNvPr>
              <p:cNvSpPr/>
              <p:nvPr/>
            </p:nvSpPr>
            <p:spPr>
              <a:xfrm rot="21329512">
                <a:off x="7319953" y="5651488"/>
                <a:ext cx="258983" cy="8667"/>
              </a:xfrm>
              <a:custGeom>
                <a:avLst/>
                <a:gdLst>
                  <a:gd name="connsiteX0" fmla="*/ 0 w 258983"/>
                  <a:gd name="connsiteY0" fmla="*/ 0 h 8667"/>
                  <a:gd name="connsiteX1" fmla="*/ 258983 w 258983"/>
                  <a:gd name="connsiteY1" fmla="*/ 0 h 8667"/>
                  <a:gd name="connsiteX2" fmla="*/ 258983 w 258983"/>
                  <a:gd name="connsiteY2" fmla="*/ 8668 h 8667"/>
                  <a:gd name="connsiteX3" fmla="*/ 0 w 258983"/>
                  <a:gd name="connsiteY3" fmla="*/ 8668 h 8667"/>
                </a:gdLst>
                <a:ahLst/>
                <a:cxnLst>
                  <a:cxn ang="0">
                    <a:pos x="connsiteX0" y="connsiteY0"/>
                  </a:cxn>
                  <a:cxn ang="0">
                    <a:pos x="connsiteX1" y="connsiteY1"/>
                  </a:cxn>
                  <a:cxn ang="0">
                    <a:pos x="connsiteX2" y="connsiteY2"/>
                  </a:cxn>
                  <a:cxn ang="0">
                    <a:pos x="connsiteX3" y="connsiteY3"/>
                  </a:cxn>
                </a:cxnLst>
                <a:rect l="l" t="t" r="r" b="b"/>
                <a:pathLst>
                  <a:path w="258983" h="8667">
                    <a:moveTo>
                      <a:pt x="0" y="0"/>
                    </a:moveTo>
                    <a:lnTo>
                      <a:pt x="258983" y="0"/>
                    </a:lnTo>
                    <a:lnTo>
                      <a:pt x="25898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74" name="Freeform: Shape 2073">
                <a:extLst>
                  <a:ext uri="{FF2B5EF4-FFF2-40B4-BE49-F238E27FC236}">
                    <a16:creationId xmlns:a16="http://schemas.microsoft.com/office/drawing/2014/main" id="{07449E67-078C-50BC-F8DC-5FEE640B6892}"/>
                  </a:ext>
                </a:extLst>
              </p:cNvPr>
              <p:cNvSpPr/>
              <p:nvPr/>
            </p:nvSpPr>
            <p:spPr>
              <a:xfrm>
                <a:off x="7576818" y="5445156"/>
                <a:ext cx="406812" cy="204311"/>
              </a:xfrm>
              <a:custGeom>
                <a:avLst/>
                <a:gdLst>
                  <a:gd name="connsiteX0" fmla="*/ 3810 w 406812"/>
                  <a:gd name="connsiteY0" fmla="*/ 204311 h 204311"/>
                  <a:gd name="connsiteX1" fmla="*/ 0 w 406812"/>
                  <a:gd name="connsiteY1" fmla="*/ 196501 h 204311"/>
                  <a:gd name="connsiteX2" fmla="*/ 403003 w 406812"/>
                  <a:gd name="connsiteY2" fmla="*/ 0 h 204311"/>
                  <a:gd name="connsiteX3" fmla="*/ 406813 w 406812"/>
                  <a:gd name="connsiteY3" fmla="*/ 7811 h 204311"/>
                </a:gdLst>
                <a:ahLst/>
                <a:cxnLst>
                  <a:cxn ang="0">
                    <a:pos x="connsiteX0" y="connsiteY0"/>
                  </a:cxn>
                  <a:cxn ang="0">
                    <a:pos x="connsiteX1" y="connsiteY1"/>
                  </a:cxn>
                  <a:cxn ang="0">
                    <a:pos x="connsiteX2" y="connsiteY2"/>
                  </a:cxn>
                  <a:cxn ang="0">
                    <a:pos x="connsiteX3" y="connsiteY3"/>
                  </a:cxn>
                </a:cxnLst>
                <a:rect l="l" t="t" r="r" b="b"/>
                <a:pathLst>
                  <a:path w="406812" h="204311">
                    <a:moveTo>
                      <a:pt x="3810" y="204311"/>
                    </a:moveTo>
                    <a:lnTo>
                      <a:pt x="0" y="196501"/>
                    </a:lnTo>
                    <a:lnTo>
                      <a:pt x="403003" y="0"/>
                    </a:lnTo>
                    <a:lnTo>
                      <a:pt x="406813" y="781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75" name="Freeform: Shape 2074">
                <a:extLst>
                  <a:ext uri="{FF2B5EF4-FFF2-40B4-BE49-F238E27FC236}">
                    <a16:creationId xmlns:a16="http://schemas.microsoft.com/office/drawing/2014/main" id="{05E00B28-841A-CD36-0573-3432F2A01ADD}"/>
                  </a:ext>
                </a:extLst>
              </p:cNvPr>
              <p:cNvSpPr/>
              <p:nvPr/>
            </p:nvSpPr>
            <p:spPr>
              <a:xfrm>
                <a:off x="7979154" y="5067681"/>
                <a:ext cx="532733" cy="384905"/>
              </a:xfrm>
              <a:custGeom>
                <a:avLst/>
                <a:gdLst>
                  <a:gd name="connsiteX0" fmla="*/ 5048 w 532733"/>
                  <a:gd name="connsiteY0" fmla="*/ 384905 h 384905"/>
                  <a:gd name="connsiteX1" fmla="*/ 0 w 532733"/>
                  <a:gd name="connsiteY1" fmla="*/ 377857 h 384905"/>
                  <a:gd name="connsiteX2" fmla="*/ 527685 w 532733"/>
                  <a:gd name="connsiteY2" fmla="*/ 0 h 384905"/>
                  <a:gd name="connsiteX3" fmla="*/ 532733 w 532733"/>
                  <a:gd name="connsiteY3" fmla="*/ 7048 h 384905"/>
                </a:gdLst>
                <a:ahLst/>
                <a:cxnLst>
                  <a:cxn ang="0">
                    <a:pos x="connsiteX0" y="connsiteY0"/>
                  </a:cxn>
                  <a:cxn ang="0">
                    <a:pos x="connsiteX1" y="connsiteY1"/>
                  </a:cxn>
                  <a:cxn ang="0">
                    <a:pos x="connsiteX2" y="connsiteY2"/>
                  </a:cxn>
                  <a:cxn ang="0">
                    <a:pos x="connsiteX3" y="connsiteY3"/>
                  </a:cxn>
                </a:cxnLst>
                <a:rect l="l" t="t" r="r" b="b"/>
                <a:pathLst>
                  <a:path w="532733" h="384905">
                    <a:moveTo>
                      <a:pt x="5048" y="384905"/>
                    </a:moveTo>
                    <a:lnTo>
                      <a:pt x="0" y="377857"/>
                    </a:lnTo>
                    <a:lnTo>
                      <a:pt x="527685" y="0"/>
                    </a:lnTo>
                    <a:lnTo>
                      <a:pt x="532733" y="7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76" name="Freeform: Shape 2075">
                <a:extLst>
                  <a:ext uri="{FF2B5EF4-FFF2-40B4-BE49-F238E27FC236}">
                    <a16:creationId xmlns:a16="http://schemas.microsoft.com/office/drawing/2014/main" id="{6A721437-4C2D-B40C-1785-D9F5E89873B6}"/>
                  </a:ext>
                </a:extLst>
              </p:cNvPr>
              <p:cNvSpPr/>
              <p:nvPr/>
            </p:nvSpPr>
            <p:spPr>
              <a:xfrm rot="19113321">
                <a:off x="8407509" y="4797792"/>
                <a:ext cx="811915" cy="8667"/>
              </a:xfrm>
              <a:custGeom>
                <a:avLst/>
                <a:gdLst>
                  <a:gd name="connsiteX0" fmla="*/ 0 w 811915"/>
                  <a:gd name="connsiteY0" fmla="*/ 0 h 8667"/>
                  <a:gd name="connsiteX1" fmla="*/ 811916 w 811915"/>
                  <a:gd name="connsiteY1" fmla="*/ 0 h 8667"/>
                  <a:gd name="connsiteX2" fmla="*/ 811916 w 811915"/>
                  <a:gd name="connsiteY2" fmla="*/ 8668 h 8667"/>
                  <a:gd name="connsiteX3" fmla="*/ 0 w 811915"/>
                  <a:gd name="connsiteY3" fmla="*/ 8668 h 8667"/>
                </a:gdLst>
                <a:ahLst/>
                <a:cxnLst>
                  <a:cxn ang="0">
                    <a:pos x="connsiteX0" y="connsiteY0"/>
                  </a:cxn>
                  <a:cxn ang="0">
                    <a:pos x="connsiteX1" y="connsiteY1"/>
                  </a:cxn>
                  <a:cxn ang="0">
                    <a:pos x="connsiteX2" y="connsiteY2"/>
                  </a:cxn>
                  <a:cxn ang="0">
                    <a:pos x="connsiteX3" y="connsiteY3"/>
                  </a:cxn>
                </a:cxnLst>
                <a:rect l="l" t="t" r="r" b="b"/>
                <a:pathLst>
                  <a:path w="811915" h="8667">
                    <a:moveTo>
                      <a:pt x="0" y="0"/>
                    </a:moveTo>
                    <a:lnTo>
                      <a:pt x="811916" y="0"/>
                    </a:lnTo>
                    <a:lnTo>
                      <a:pt x="811916"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77" name="Freeform: Shape 2076">
                <a:extLst>
                  <a:ext uri="{FF2B5EF4-FFF2-40B4-BE49-F238E27FC236}">
                    <a16:creationId xmlns:a16="http://schemas.microsoft.com/office/drawing/2014/main" id="{FD3C9B35-085C-1744-0F39-E0D112640B3A}"/>
                  </a:ext>
                </a:extLst>
              </p:cNvPr>
              <p:cNvSpPr/>
              <p:nvPr/>
            </p:nvSpPr>
            <p:spPr>
              <a:xfrm rot="18206435">
                <a:off x="8007687" y="5412685"/>
                <a:ext cx="8572" cy="1037801"/>
              </a:xfrm>
              <a:custGeom>
                <a:avLst/>
                <a:gdLst>
                  <a:gd name="connsiteX0" fmla="*/ 0 w 8572"/>
                  <a:gd name="connsiteY0" fmla="*/ 0 h 1037801"/>
                  <a:gd name="connsiteX1" fmla="*/ 8573 w 8572"/>
                  <a:gd name="connsiteY1" fmla="*/ 0 h 1037801"/>
                  <a:gd name="connsiteX2" fmla="*/ 8573 w 8572"/>
                  <a:gd name="connsiteY2" fmla="*/ 1037802 h 1037801"/>
                  <a:gd name="connsiteX3" fmla="*/ 0 w 8572"/>
                  <a:gd name="connsiteY3" fmla="*/ 1037802 h 1037801"/>
                </a:gdLst>
                <a:ahLst/>
                <a:cxnLst>
                  <a:cxn ang="0">
                    <a:pos x="connsiteX0" y="connsiteY0"/>
                  </a:cxn>
                  <a:cxn ang="0">
                    <a:pos x="connsiteX1" y="connsiteY1"/>
                  </a:cxn>
                  <a:cxn ang="0">
                    <a:pos x="connsiteX2" y="connsiteY2"/>
                  </a:cxn>
                  <a:cxn ang="0">
                    <a:pos x="connsiteX3" y="connsiteY3"/>
                  </a:cxn>
                </a:cxnLst>
                <a:rect l="l" t="t" r="r" b="b"/>
                <a:pathLst>
                  <a:path w="8572" h="1037801">
                    <a:moveTo>
                      <a:pt x="0" y="0"/>
                    </a:moveTo>
                    <a:lnTo>
                      <a:pt x="8573" y="0"/>
                    </a:lnTo>
                    <a:lnTo>
                      <a:pt x="8573" y="1037802"/>
                    </a:lnTo>
                    <a:lnTo>
                      <a:pt x="0" y="103780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78" name="Freeform: Shape 2077">
                <a:extLst>
                  <a:ext uri="{FF2B5EF4-FFF2-40B4-BE49-F238E27FC236}">
                    <a16:creationId xmlns:a16="http://schemas.microsoft.com/office/drawing/2014/main" id="{343A2163-BD23-BB90-C07A-F887D7CDFAC4}"/>
                  </a:ext>
                </a:extLst>
              </p:cNvPr>
              <p:cNvSpPr/>
              <p:nvPr/>
            </p:nvSpPr>
            <p:spPr>
              <a:xfrm>
                <a:off x="7577199" y="5641562"/>
                <a:ext cx="1298257" cy="491775"/>
              </a:xfrm>
              <a:custGeom>
                <a:avLst/>
                <a:gdLst>
                  <a:gd name="connsiteX0" fmla="*/ 1295210 w 1298257"/>
                  <a:gd name="connsiteY0" fmla="*/ 491776 h 491775"/>
                  <a:gd name="connsiteX1" fmla="*/ 0 w 1298257"/>
                  <a:gd name="connsiteY1" fmla="*/ 8097 h 491775"/>
                  <a:gd name="connsiteX2" fmla="*/ 3048 w 1298257"/>
                  <a:gd name="connsiteY2" fmla="*/ 0 h 491775"/>
                  <a:gd name="connsiteX3" fmla="*/ 1298258 w 1298257"/>
                  <a:gd name="connsiteY3" fmla="*/ 483680 h 491775"/>
                </a:gdLst>
                <a:ahLst/>
                <a:cxnLst>
                  <a:cxn ang="0">
                    <a:pos x="connsiteX0" y="connsiteY0"/>
                  </a:cxn>
                  <a:cxn ang="0">
                    <a:pos x="connsiteX1" y="connsiteY1"/>
                  </a:cxn>
                  <a:cxn ang="0">
                    <a:pos x="connsiteX2" y="connsiteY2"/>
                  </a:cxn>
                  <a:cxn ang="0">
                    <a:pos x="connsiteX3" y="connsiteY3"/>
                  </a:cxn>
                </a:cxnLst>
                <a:rect l="l" t="t" r="r" b="b"/>
                <a:pathLst>
                  <a:path w="1298257" h="491775">
                    <a:moveTo>
                      <a:pt x="1295210" y="491776"/>
                    </a:moveTo>
                    <a:lnTo>
                      <a:pt x="0" y="8097"/>
                    </a:lnTo>
                    <a:lnTo>
                      <a:pt x="3048" y="0"/>
                    </a:lnTo>
                    <a:lnTo>
                      <a:pt x="1298258" y="48368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79" name="Freeform: Shape 2078">
                <a:extLst>
                  <a:ext uri="{FF2B5EF4-FFF2-40B4-BE49-F238E27FC236}">
                    <a16:creationId xmlns:a16="http://schemas.microsoft.com/office/drawing/2014/main" id="{1D5C2117-D10F-4680-0C9D-01E2AF633625}"/>
                  </a:ext>
                </a:extLst>
              </p:cNvPr>
              <p:cNvSpPr/>
              <p:nvPr/>
            </p:nvSpPr>
            <p:spPr>
              <a:xfrm>
                <a:off x="7979154" y="5445632"/>
                <a:ext cx="897445" cy="687133"/>
              </a:xfrm>
              <a:custGeom>
                <a:avLst/>
                <a:gdLst>
                  <a:gd name="connsiteX0" fmla="*/ 892207 w 897445"/>
                  <a:gd name="connsiteY0" fmla="*/ 687134 h 687133"/>
                  <a:gd name="connsiteX1" fmla="*/ 0 w 897445"/>
                  <a:gd name="connsiteY1" fmla="*/ 6858 h 687133"/>
                  <a:gd name="connsiteX2" fmla="*/ 5239 w 897445"/>
                  <a:gd name="connsiteY2" fmla="*/ 0 h 687133"/>
                  <a:gd name="connsiteX3" fmla="*/ 897446 w 897445"/>
                  <a:gd name="connsiteY3" fmla="*/ 680276 h 687133"/>
                </a:gdLst>
                <a:ahLst/>
                <a:cxnLst>
                  <a:cxn ang="0">
                    <a:pos x="connsiteX0" y="connsiteY0"/>
                  </a:cxn>
                  <a:cxn ang="0">
                    <a:pos x="connsiteX1" y="connsiteY1"/>
                  </a:cxn>
                  <a:cxn ang="0">
                    <a:pos x="connsiteX2" y="connsiteY2"/>
                  </a:cxn>
                  <a:cxn ang="0">
                    <a:pos x="connsiteX3" y="connsiteY3"/>
                  </a:cxn>
                </a:cxnLst>
                <a:rect l="l" t="t" r="r" b="b"/>
                <a:pathLst>
                  <a:path w="897445" h="687133">
                    <a:moveTo>
                      <a:pt x="892207" y="687134"/>
                    </a:moveTo>
                    <a:lnTo>
                      <a:pt x="0" y="6858"/>
                    </a:lnTo>
                    <a:lnTo>
                      <a:pt x="5239" y="0"/>
                    </a:lnTo>
                    <a:lnTo>
                      <a:pt x="897446" y="6802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80" name="Freeform: Shape 2079">
                <a:extLst>
                  <a:ext uri="{FF2B5EF4-FFF2-40B4-BE49-F238E27FC236}">
                    <a16:creationId xmlns:a16="http://schemas.microsoft.com/office/drawing/2014/main" id="{98A0819E-3FE8-0BAC-E9BE-4B543FE96496}"/>
                  </a:ext>
                </a:extLst>
              </p:cNvPr>
              <p:cNvSpPr/>
              <p:nvPr/>
            </p:nvSpPr>
            <p:spPr>
              <a:xfrm>
                <a:off x="8443783" y="6125146"/>
                <a:ext cx="431101" cy="96583"/>
              </a:xfrm>
              <a:custGeom>
                <a:avLst/>
                <a:gdLst>
                  <a:gd name="connsiteX0" fmla="*/ 1715 w 431101"/>
                  <a:gd name="connsiteY0" fmla="*/ 96584 h 96583"/>
                  <a:gd name="connsiteX1" fmla="*/ 0 w 431101"/>
                  <a:gd name="connsiteY1" fmla="*/ 88106 h 96583"/>
                  <a:gd name="connsiteX2" fmla="*/ 429292 w 431101"/>
                  <a:gd name="connsiteY2" fmla="*/ 0 h 96583"/>
                  <a:gd name="connsiteX3" fmla="*/ 431102 w 431101"/>
                  <a:gd name="connsiteY3" fmla="*/ 8382 h 96583"/>
                </a:gdLst>
                <a:ahLst/>
                <a:cxnLst>
                  <a:cxn ang="0">
                    <a:pos x="connsiteX0" y="connsiteY0"/>
                  </a:cxn>
                  <a:cxn ang="0">
                    <a:pos x="connsiteX1" y="connsiteY1"/>
                  </a:cxn>
                  <a:cxn ang="0">
                    <a:pos x="connsiteX2" y="connsiteY2"/>
                  </a:cxn>
                  <a:cxn ang="0">
                    <a:pos x="connsiteX3" y="connsiteY3"/>
                  </a:cxn>
                </a:cxnLst>
                <a:rect l="l" t="t" r="r" b="b"/>
                <a:pathLst>
                  <a:path w="431101" h="96583">
                    <a:moveTo>
                      <a:pt x="1715" y="96584"/>
                    </a:moveTo>
                    <a:lnTo>
                      <a:pt x="0" y="88106"/>
                    </a:lnTo>
                    <a:lnTo>
                      <a:pt x="429292" y="0"/>
                    </a:lnTo>
                    <a:lnTo>
                      <a:pt x="431102"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81" name="Freeform: Shape 2080">
                <a:extLst>
                  <a:ext uri="{FF2B5EF4-FFF2-40B4-BE49-F238E27FC236}">
                    <a16:creationId xmlns:a16="http://schemas.microsoft.com/office/drawing/2014/main" id="{85E6078B-338F-C1F9-7E36-5653519D4A4E}"/>
                  </a:ext>
                </a:extLst>
              </p:cNvPr>
              <p:cNvSpPr/>
              <p:nvPr/>
            </p:nvSpPr>
            <p:spPr>
              <a:xfrm>
                <a:off x="7980773" y="5444871"/>
                <a:ext cx="1392554" cy="311372"/>
              </a:xfrm>
              <a:custGeom>
                <a:avLst/>
                <a:gdLst>
                  <a:gd name="connsiteX0" fmla="*/ 1390745 w 1392554"/>
                  <a:gd name="connsiteY0" fmla="*/ 311372 h 311372"/>
                  <a:gd name="connsiteX1" fmla="*/ 0 w 1392554"/>
                  <a:gd name="connsiteY1" fmla="*/ 8477 h 311372"/>
                  <a:gd name="connsiteX2" fmla="*/ 1810 w 1392554"/>
                  <a:gd name="connsiteY2" fmla="*/ 0 h 311372"/>
                  <a:gd name="connsiteX3" fmla="*/ 1392555 w 1392554"/>
                  <a:gd name="connsiteY3" fmla="*/ 302895 h 311372"/>
                </a:gdLst>
                <a:ahLst/>
                <a:cxnLst>
                  <a:cxn ang="0">
                    <a:pos x="connsiteX0" y="connsiteY0"/>
                  </a:cxn>
                  <a:cxn ang="0">
                    <a:pos x="connsiteX1" y="connsiteY1"/>
                  </a:cxn>
                  <a:cxn ang="0">
                    <a:pos x="connsiteX2" y="connsiteY2"/>
                  </a:cxn>
                  <a:cxn ang="0">
                    <a:pos x="connsiteX3" y="connsiteY3"/>
                  </a:cxn>
                </a:cxnLst>
                <a:rect l="l" t="t" r="r" b="b"/>
                <a:pathLst>
                  <a:path w="1392554" h="311372">
                    <a:moveTo>
                      <a:pt x="1390745" y="311372"/>
                    </a:moveTo>
                    <a:lnTo>
                      <a:pt x="0" y="8477"/>
                    </a:lnTo>
                    <a:lnTo>
                      <a:pt x="1810" y="0"/>
                    </a:lnTo>
                    <a:lnTo>
                      <a:pt x="1392555" y="30289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82" name="Freeform: Shape 2081">
                <a:extLst>
                  <a:ext uri="{FF2B5EF4-FFF2-40B4-BE49-F238E27FC236}">
                    <a16:creationId xmlns:a16="http://schemas.microsoft.com/office/drawing/2014/main" id="{2A3F5C1B-FBE8-1B71-10A9-CB3EBAF2EF85}"/>
                  </a:ext>
                </a:extLst>
              </p:cNvPr>
              <p:cNvSpPr/>
              <p:nvPr/>
            </p:nvSpPr>
            <p:spPr>
              <a:xfrm rot="18496018">
                <a:off x="8936393" y="4861794"/>
                <a:ext cx="8572" cy="1099233"/>
              </a:xfrm>
              <a:custGeom>
                <a:avLst/>
                <a:gdLst>
                  <a:gd name="connsiteX0" fmla="*/ 0 w 8572"/>
                  <a:gd name="connsiteY0" fmla="*/ 0 h 1099233"/>
                  <a:gd name="connsiteX1" fmla="*/ 8572 w 8572"/>
                  <a:gd name="connsiteY1" fmla="*/ 0 h 1099233"/>
                  <a:gd name="connsiteX2" fmla="*/ 8572 w 8572"/>
                  <a:gd name="connsiteY2" fmla="*/ 1099233 h 1099233"/>
                  <a:gd name="connsiteX3" fmla="*/ 0 w 8572"/>
                  <a:gd name="connsiteY3" fmla="*/ 1099233 h 1099233"/>
                </a:gdLst>
                <a:ahLst/>
                <a:cxnLst>
                  <a:cxn ang="0">
                    <a:pos x="connsiteX0" y="connsiteY0"/>
                  </a:cxn>
                  <a:cxn ang="0">
                    <a:pos x="connsiteX1" y="connsiteY1"/>
                  </a:cxn>
                  <a:cxn ang="0">
                    <a:pos x="connsiteX2" y="connsiteY2"/>
                  </a:cxn>
                  <a:cxn ang="0">
                    <a:pos x="connsiteX3" y="connsiteY3"/>
                  </a:cxn>
                </a:cxnLst>
                <a:rect l="l" t="t" r="r" b="b"/>
                <a:pathLst>
                  <a:path w="8572" h="1099233">
                    <a:moveTo>
                      <a:pt x="0" y="0"/>
                    </a:moveTo>
                    <a:lnTo>
                      <a:pt x="8572" y="0"/>
                    </a:lnTo>
                    <a:lnTo>
                      <a:pt x="8572" y="1099233"/>
                    </a:lnTo>
                    <a:lnTo>
                      <a:pt x="0" y="109923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83" name="Freeform: Shape 2082">
                <a:extLst>
                  <a:ext uri="{FF2B5EF4-FFF2-40B4-BE49-F238E27FC236}">
                    <a16:creationId xmlns:a16="http://schemas.microsoft.com/office/drawing/2014/main" id="{6ED09D73-D9FF-FE4D-6C11-75DE703B65EB}"/>
                  </a:ext>
                </a:extLst>
              </p:cNvPr>
              <p:cNvSpPr/>
              <p:nvPr/>
            </p:nvSpPr>
            <p:spPr>
              <a:xfrm rot="19373574">
                <a:off x="8810683" y="5936017"/>
                <a:ext cx="625213" cy="8667"/>
              </a:xfrm>
              <a:custGeom>
                <a:avLst/>
                <a:gdLst>
                  <a:gd name="connsiteX0" fmla="*/ 0 w 625213"/>
                  <a:gd name="connsiteY0" fmla="*/ 0 h 8667"/>
                  <a:gd name="connsiteX1" fmla="*/ 625214 w 625213"/>
                  <a:gd name="connsiteY1" fmla="*/ 0 h 8667"/>
                  <a:gd name="connsiteX2" fmla="*/ 625214 w 625213"/>
                  <a:gd name="connsiteY2" fmla="*/ 8667 h 8667"/>
                  <a:gd name="connsiteX3" fmla="*/ 0 w 625213"/>
                  <a:gd name="connsiteY3" fmla="*/ 8667 h 8667"/>
                </a:gdLst>
                <a:ahLst/>
                <a:cxnLst>
                  <a:cxn ang="0">
                    <a:pos x="connsiteX0" y="connsiteY0"/>
                  </a:cxn>
                  <a:cxn ang="0">
                    <a:pos x="connsiteX1" y="connsiteY1"/>
                  </a:cxn>
                  <a:cxn ang="0">
                    <a:pos x="connsiteX2" y="connsiteY2"/>
                  </a:cxn>
                  <a:cxn ang="0">
                    <a:pos x="connsiteX3" y="connsiteY3"/>
                  </a:cxn>
                </a:cxnLst>
                <a:rect l="l" t="t" r="r" b="b"/>
                <a:pathLst>
                  <a:path w="625213" h="8667">
                    <a:moveTo>
                      <a:pt x="0" y="0"/>
                    </a:moveTo>
                    <a:lnTo>
                      <a:pt x="625214" y="0"/>
                    </a:lnTo>
                    <a:lnTo>
                      <a:pt x="625214"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84" name="Freeform: Shape 2083">
                <a:extLst>
                  <a:ext uri="{FF2B5EF4-FFF2-40B4-BE49-F238E27FC236}">
                    <a16:creationId xmlns:a16="http://schemas.microsoft.com/office/drawing/2014/main" id="{3DAA0F68-45EF-7232-E2FE-47863B99BCF0}"/>
                  </a:ext>
                </a:extLst>
              </p:cNvPr>
              <p:cNvSpPr/>
              <p:nvPr/>
            </p:nvSpPr>
            <p:spPr>
              <a:xfrm>
                <a:off x="8509315" y="5066918"/>
                <a:ext cx="1374362" cy="30670"/>
              </a:xfrm>
              <a:custGeom>
                <a:avLst/>
                <a:gdLst>
                  <a:gd name="connsiteX0" fmla="*/ 1374172 w 1374362"/>
                  <a:gd name="connsiteY0" fmla="*/ 30671 h 30670"/>
                  <a:gd name="connsiteX1" fmla="*/ 0 w 1374362"/>
                  <a:gd name="connsiteY1" fmla="*/ 8572 h 30670"/>
                  <a:gd name="connsiteX2" fmla="*/ 191 w 1374362"/>
                  <a:gd name="connsiteY2" fmla="*/ 0 h 30670"/>
                  <a:gd name="connsiteX3" fmla="*/ 1374362 w 1374362"/>
                  <a:gd name="connsiteY3" fmla="*/ 22098 h 30670"/>
                </a:gdLst>
                <a:ahLst/>
                <a:cxnLst>
                  <a:cxn ang="0">
                    <a:pos x="connsiteX0" y="connsiteY0"/>
                  </a:cxn>
                  <a:cxn ang="0">
                    <a:pos x="connsiteX1" y="connsiteY1"/>
                  </a:cxn>
                  <a:cxn ang="0">
                    <a:pos x="connsiteX2" y="connsiteY2"/>
                  </a:cxn>
                  <a:cxn ang="0">
                    <a:pos x="connsiteX3" y="connsiteY3"/>
                  </a:cxn>
                </a:cxnLst>
                <a:rect l="l" t="t" r="r" b="b"/>
                <a:pathLst>
                  <a:path w="1374362" h="30670">
                    <a:moveTo>
                      <a:pt x="1374172" y="30671"/>
                    </a:moveTo>
                    <a:lnTo>
                      <a:pt x="0" y="8572"/>
                    </a:lnTo>
                    <a:lnTo>
                      <a:pt x="191" y="0"/>
                    </a:lnTo>
                    <a:lnTo>
                      <a:pt x="1374362" y="220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85" name="Freeform: Shape 2084">
                <a:extLst>
                  <a:ext uri="{FF2B5EF4-FFF2-40B4-BE49-F238E27FC236}">
                    <a16:creationId xmlns:a16="http://schemas.microsoft.com/office/drawing/2014/main" id="{277162FA-7C4D-98D6-8984-D31698472DF2}"/>
                  </a:ext>
                </a:extLst>
              </p:cNvPr>
              <p:cNvSpPr/>
              <p:nvPr/>
            </p:nvSpPr>
            <p:spPr>
              <a:xfrm>
                <a:off x="9115010" y="4529708"/>
                <a:ext cx="771048" cy="567118"/>
              </a:xfrm>
              <a:custGeom>
                <a:avLst/>
                <a:gdLst>
                  <a:gd name="connsiteX0" fmla="*/ 766001 w 771048"/>
                  <a:gd name="connsiteY0" fmla="*/ 567119 h 567118"/>
                  <a:gd name="connsiteX1" fmla="*/ 0 w 771048"/>
                  <a:gd name="connsiteY1" fmla="*/ 7048 h 567118"/>
                  <a:gd name="connsiteX2" fmla="*/ 5048 w 771048"/>
                  <a:gd name="connsiteY2" fmla="*/ 0 h 567118"/>
                  <a:gd name="connsiteX3" fmla="*/ 771049 w 771048"/>
                  <a:gd name="connsiteY3" fmla="*/ 560070 h 567118"/>
                </a:gdLst>
                <a:ahLst/>
                <a:cxnLst>
                  <a:cxn ang="0">
                    <a:pos x="connsiteX0" y="connsiteY0"/>
                  </a:cxn>
                  <a:cxn ang="0">
                    <a:pos x="connsiteX1" y="connsiteY1"/>
                  </a:cxn>
                  <a:cxn ang="0">
                    <a:pos x="connsiteX2" y="connsiteY2"/>
                  </a:cxn>
                  <a:cxn ang="0">
                    <a:pos x="connsiteX3" y="connsiteY3"/>
                  </a:cxn>
                </a:cxnLst>
                <a:rect l="l" t="t" r="r" b="b"/>
                <a:pathLst>
                  <a:path w="771048" h="567118">
                    <a:moveTo>
                      <a:pt x="766001" y="567119"/>
                    </a:moveTo>
                    <a:lnTo>
                      <a:pt x="0" y="7048"/>
                    </a:lnTo>
                    <a:lnTo>
                      <a:pt x="5048" y="0"/>
                    </a:lnTo>
                    <a:lnTo>
                      <a:pt x="771049" y="56007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86" name="Freeform: Shape 2085">
                <a:extLst>
                  <a:ext uri="{FF2B5EF4-FFF2-40B4-BE49-F238E27FC236}">
                    <a16:creationId xmlns:a16="http://schemas.microsoft.com/office/drawing/2014/main" id="{D3747259-BDCC-B170-B07F-0A283D1894E6}"/>
                  </a:ext>
                </a:extLst>
              </p:cNvPr>
              <p:cNvSpPr/>
              <p:nvPr/>
            </p:nvSpPr>
            <p:spPr>
              <a:xfrm>
                <a:off x="9369042" y="5090636"/>
                <a:ext cx="517969" cy="664082"/>
              </a:xfrm>
              <a:custGeom>
                <a:avLst/>
                <a:gdLst>
                  <a:gd name="connsiteX0" fmla="*/ 6858 w 517969"/>
                  <a:gd name="connsiteY0" fmla="*/ 664083 h 664082"/>
                  <a:gd name="connsiteX1" fmla="*/ 0 w 517969"/>
                  <a:gd name="connsiteY1" fmla="*/ 658749 h 664082"/>
                  <a:gd name="connsiteX2" fmla="*/ 511112 w 517969"/>
                  <a:gd name="connsiteY2" fmla="*/ 0 h 664082"/>
                  <a:gd name="connsiteX3" fmla="*/ 517970 w 517969"/>
                  <a:gd name="connsiteY3" fmla="*/ 5334 h 664082"/>
                </a:gdLst>
                <a:ahLst/>
                <a:cxnLst>
                  <a:cxn ang="0">
                    <a:pos x="connsiteX0" y="connsiteY0"/>
                  </a:cxn>
                  <a:cxn ang="0">
                    <a:pos x="connsiteX1" y="connsiteY1"/>
                  </a:cxn>
                  <a:cxn ang="0">
                    <a:pos x="connsiteX2" y="connsiteY2"/>
                  </a:cxn>
                  <a:cxn ang="0">
                    <a:pos x="connsiteX3" y="connsiteY3"/>
                  </a:cxn>
                </a:cxnLst>
                <a:rect l="l" t="t" r="r" b="b"/>
                <a:pathLst>
                  <a:path w="517969" h="664082">
                    <a:moveTo>
                      <a:pt x="6858" y="664083"/>
                    </a:moveTo>
                    <a:lnTo>
                      <a:pt x="0" y="658749"/>
                    </a:lnTo>
                    <a:lnTo>
                      <a:pt x="511112" y="0"/>
                    </a:lnTo>
                    <a:lnTo>
                      <a:pt x="517970" y="5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87" name="Freeform: Shape 2086">
                <a:extLst>
                  <a:ext uri="{FF2B5EF4-FFF2-40B4-BE49-F238E27FC236}">
                    <a16:creationId xmlns:a16="http://schemas.microsoft.com/office/drawing/2014/main" id="{BA14D2AB-5D93-BDA6-3622-7866E0039C9D}"/>
                  </a:ext>
                </a:extLst>
              </p:cNvPr>
              <p:cNvSpPr/>
              <p:nvPr/>
            </p:nvSpPr>
            <p:spPr>
              <a:xfrm>
                <a:off x="8873265" y="6125051"/>
                <a:ext cx="755332" cy="125825"/>
              </a:xfrm>
              <a:custGeom>
                <a:avLst/>
                <a:gdLst>
                  <a:gd name="connsiteX0" fmla="*/ 753999 w 755332"/>
                  <a:gd name="connsiteY0" fmla="*/ 125825 h 125825"/>
                  <a:gd name="connsiteX1" fmla="*/ 0 w 755332"/>
                  <a:gd name="connsiteY1" fmla="*/ 8573 h 125825"/>
                  <a:gd name="connsiteX2" fmla="*/ 1334 w 755332"/>
                  <a:gd name="connsiteY2" fmla="*/ 0 h 125825"/>
                  <a:gd name="connsiteX3" fmla="*/ 755333 w 755332"/>
                  <a:gd name="connsiteY3" fmla="*/ 117253 h 125825"/>
                </a:gdLst>
                <a:ahLst/>
                <a:cxnLst>
                  <a:cxn ang="0">
                    <a:pos x="connsiteX0" y="connsiteY0"/>
                  </a:cxn>
                  <a:cxn ang="0">
                    <a:pos x="connsiteX1" y="connsiteY1"/>
                  </a:cxn>
                  <a:cxn ang="0">
                    <a:pos x="connsiteX2" y="connsiteY2"/>
                  </a:cxn>
                  <a:cxn ang="0">
                    <a:pos x="connsiteX3" y="connsiteY3"/>
                  </a:cxn>
                </a:cxnLst>
                <a:rect l="l" t="t" r="r" b="b"/>
                <a:pathLst>
                  <a:path w="755332" h="125825">
                    <a:moveTo>
                      <a:pt x="753999" y="125825"/>
                    </a:moveTo>
                    <a:lnTo>
                      <a:pt x="0" y="8573"/>
                    </a:lnTo>
                    <a:lnTo>
                      <a:pt x="1334" y="0"/>
                    </a:lnTo>
                    <a:lnTo>
                      <a:pt x="755333" y="11725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88" name="Freeform: Shape 2087">
                <a:extLst>
                  <a:ext uri="{FF2B5EF4-FFF2-40B4-BE49-F238E27FC236}">
                    <a16:creationId xmlns:a16="http://schemas.microsoft.com/office/drawing/2014/main" id="{A4BB561E-A14E-5A56-CA71-F9909AB17B7B}"/>
                  </a:ext>
                </a:extLst>
              </p:cNvPr>
              <p:cNvSpPr/>
              <p:nvPr/>
            </p:nvSpPr>
            <p:spPr>
              <a:xfrm>
                <a:off x="8873456" y="5985700"/>
                <a:ext cx="1254251" cy="148018"/>
              </a:xfrm>
              <a:custGeom>
                <a:avLst/>
                <a:gdLst>
                  <a:gd name="connsiteX0" fmla="*/ 952 w 1254251"/>
                  <a:gd name="connsiteY0" fmla="*/ 148019 h 148018"/>
                  <a:gd name="connsiteX1" fmla="*/ 0 w 1254251"/>
                  <a:gd name="connsiteY1" fmla="*/ 139351 h 148018"/>
                  <a:gd name="connsiteX2" fmla="*/ 1253299 w 1254251"/>
                  <a:gd name="connsiteY2" fmla="*/ 0 h 148018"/>
                  <a:gd name="connsiteX3" fmla="*/ 1254252 w 1254251"/>
                  <a:gd name="connsiteY3" fmla="*/ 8668 h 148018"/>
                </a:gdLst>
                <a:ahLst/>
                <a:cxnLst>
                  <a:cxn ang="0">
                    <a:pos x="connsiteX0" y="connsiteY0"/>
                  </a:cxn>
                  <a:cxn ang="0">
                    <a:pos x="connsiteX1" y="connsiteY1"/>
                  </a:cxn>
                  <a:cxn ang="0">
                    <a:pos x="connsiteX2" y="connsiteY2"/>
                  </a:cxn>
                  <a:cxn ang="0">
                    <a:pos x="connsiteX3" y="connsiteY3"/>
                  </a:cxn>
                </a:cxnLst>
                <a:rect l="l" t="t" r="r" b="b"/>
                <a:pathLst>
                  <a:path w="1254251" h="148018">
                    <a:moveTo>
                      <a:pt x="952" y="148019"/>
                    </a:moveTo>
                    <a:lnTo>
                      <a:pt x="0" y="139351"/>
                    </a:lnTo>
                    <a:lnTo>
                      <a:pt x="1253299" y="0"/>
                    </a:lnTo>
                    <a:lnTo>
                      <a:pt x="1254252"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89" name="Freeform: Shape 2088">
                <a:extLst>
                  <a:ext uri="{FF2B5EF4-FFF2-40B4-BE49-F238E27FC236}">
                    <a16:creationId xmlns:a16="http://schemas.microsoft.com/office/drawing/2014/main" id="{163C67B9-6CEA-87DE-0723-504B565530B0}"/>
                  </a:ext>
                </a:extLst>
              </p:cNvPr>
              <p:cNvSpPr/>
              <p:nvPr/>
            </p:nvSpPr>
            <p:spPr>
              <a:xfrm rot="17250326">
                <a:off x="9745691" y="5475393"/>
                <a:ext cx="8667" cy="791441"/>
              </a:xfrm>
              <a:custGeom>
                <a:avLst/>
                <a:gdLst>
                  <a:gd name="connsiteX0" fmla="*/ 0 w 8667"/>
                  <a:gd name="connsiteY0" fmla="*/ 0 h 791441"/>
                  <a:gd name="connsiteX1" fmla="*/ 8668 w 8667"/>
                  <a:gd name="connsiteY1" fmla="*/ 0 h 791441"/>
                  <a:gd name="connsiteX2" fmla="*/ 8668 w 8667"/>
                  <a:gd name="connsiteY2" fmla="*/ 791442 h 791441"/>
                  <a:gd name="connsiteX3" fmla="*/ 0 w 8667"/>
                  <a:gd name="connsiteY3" fmla="*/ 791442 h 791441"/>
                </a:gdLst>
                <a:ahLst/>
                <a:cxnLst>
                  <a:cxn ang="0">
                    <a:pos x="connsiteX0" y="connsiteY0"/>
                  </a:cxn>
                  <a:cxn ang="0">
                    <a:pos x="connsiteX1" y="connsiteY1"/>
                  </a:cxn>
                  <a:cxn ang="0">
                    <a:pos x="connsiteX2" y="connsiteY2"/>
                  </a:cxn>
                  <a:cxn ang="0">
                    <a:pos x="connsiteX3" y="connsiteY3"/>
                  </a:cxn>
                </a:cxnLst>
                <a:rect l="l" t="t" r="r" b="b"/>
                <a:pathLst>
                  <a:path w="8667" h="791441">
                    <a:moveTo>
                      <a:pt x="0" y="0"/>
                    </a:moveTo>
                    <a:lnTo>
                      <a:pt x="8668" y="0"/>
                    </a:lnTo>
                    <a:lnTo>
                      <a:pt x="8668" y="791442"/>
                    </a:lnTo>
                    <a:lnTo>
                      <a:pt x="0" y="79144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90" name="Freeform: Shape 2089">
                <a:extLst>
                  <a:ext uri="{FF2B5EF4-FFF2-40B4-BE49-F238E27FC236}">
                    <a16:creationId xmlns:a16="http://schemas.microsoft.com/office/drawing/2014/main" id="{3416E1FA-9974-45F5-AD63-33E627C45560}"/>
                  </a:ext>
                </a:extLst>
              </p:cNvPr>
              <p:cNvSpPr/>
              <p:nvPr/>
            </p:nvSpPr>
            <p:spPr>
              <a:xfrm>
                <a:off x="9625931" y="5986176"/>
                <a:ext cx="503300" cy="264223"/>
              </a:xfrm>
              <a:custGeom>
                <a:avLst/>
                <a:gdLst>
                  <a:gd name="connsiteX0" fmla="*/ 4000 w 503300"/>
                  <a:gd name="connsiteY0" fmla="*/ 264224 h 264223"/>
                  <a:gd name="connsiteX1" fmla="*/ 0 w 503300"/>
                  <a:gd name="connsiteY1" fmla="*/ 256509 h 264223"/>
                  <a:gd name="connsiteX2" fmla="*/ 499300 w 503300"/>
                  <a:gd name="connsiteY2" fmla="*/ 0 h 264223"/>
                  <a:gd name="connsiteX3" fmla="*/ 503301 w 503300"/>
                  <a:gd name="connsiteY3" fmla="*/ 7716 h 264223"/>
                </a:gdLst>
                <a:ahLst/>
                <a:cxnLst>
                  <a:cxn ang="0">
                    <a:pos x="connsiteX0" y="connsiteY0"/>
                  </a:cxn>
                  <a:cxn ang="0">
                    <a:pos x="connsiteX1" y="connsiteY1"/>
                  </a:cxn>
                  <a:cxn ang="0">
                    <a:pos x="connsiteX2" y="connsiteY2"/>
                  </a:cxn>
                  <a:cxn ang="0">
                    <a:pos x="connsiteX3" y="connsiteY3"/>
                  </a:cxn>
                </a:cxnLst>
                <a:rect l="l" t="t" r="r" b="b"/>
                <a:pathLst>
                  <a:path w="503300" h="264223">
                    <a:moveTo>
                      <a:pt x="4000" y="264224"/>
                    </a:moveTo>
                    <a:lnTo>
                      <a:pt x="0" y="256509"/>
                    </a:lnTo>
                    <a:lnTo>
                      <a:pt x="499300" y="0"/>
                    </a:lnTo>
                    <a:lnTo>
                      <a:pt x="503301" y="771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91" name="Freeform: Shape 2090">
                <a:extLst>
                  <a:ext uri="{FF2B5EF4-FFF2-40B4-BE49-F238E27FC236}">
                    <a16:creationId xmlns:a16="http://schemas.microsoft.com/office/drawing/2014/main" id="{5E7815BF-8715-9EFA-E22E-064BF515854C}"/>
                  </a:ext>
                </a:extLst>
              </p:cNvPr>
              <p:cNvSpPr/>
              <p:nvPr/>
            </p:nvSpPr>
            <p:spPr>
              <a:xfrm>
                <a:off x="9371137" y="5387435"/>
                <a:ext cx="1185576" cy="368712"/>
              </a:xfrm>
              <a:custGeom>
                <a:avLst/>
                <a:gdLst>
                  <a:gd name="connsiteX0" fmla="*/ 2572 w 1185576"/>
                  <a:gd name="connsiteY0" fmla="*/ 368713 h 368712"/>
                  <a:gd name="connsiteX1" fmla="*/ 0 w 1185576"/>
                  <a:gd name="connsiteY1" fmla="*/ 360522 h 368712"/>
                  <a:gd name="connsiteX2" fmla="*/ 1183100 w 1185576"/>
                  <a:gd name="connsiteY2" fmla="*/ 0 h 368712"/>
                  <a:gd name="connsiteX3" fmla="*/ 1185577 w 1185576"/>
                  <a:gd name="connsiteY3" fmla="*/ 8287 h 368712"/>
                </a:gdLst>
                <a:ahLst/>
                <a:cxnLst>
                  <a:cxn ang="0">
                    <a:pos x="connsiteX0" y="connsiteY0"/>
                  </a:cxn>
                  <a:cxn ang="0">
                    <a:pos x="connsiteX1" y="connsiteY1"/>
                  </a:cxn>
                  <a:cxn ang="0">
                    <a:pos x="connsiteX2" y="connsiteY2"/>
                  </a:cxn>
                  <a:cxn ang="0">
                    <a:pos x="connsiteX3" y="connsiteY3"/>
                  </a:cxn>
                </a:cxnLst>
                <a:rect l="l" t="t" r="r" b="b"/>
                <a:pathLst>
                  <a:path w="1185576" h="368712">
                    <a:moveTo>
                      <a:pt x="2572" y="368713"/>
                    </a:moveTo>
                    <a:lnTo>
                      <a:pt x="0" y="360522"/>
                    </a:lnTo>
                    <a:lnTo>
                      <a:pt x="1183100" y="0"/>
                    </a:lnTo>
                    <a:lnTo>
                      <a:pt x="1185577" y="828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92" name="Freeform: Shape 2091">
                <a:extLst>
                  <a:ext uri="{FF2B5EF4-FFF2-40B4-BE49-F238E27FC236}">
                    <a16:creationId xmlns:a16="http://schemas.microsoft.com/office/drawing/2014/main" id="{8D509A49-4C5B-41A0-0962-3381B81B5292}"/>
                  </a:ext>
                </a:extLst>
              </p:cNvPr>
              <p:cNvSpPr/>
              <p:nvPr/>
            </p:nvSpPr>
            <p:spPr>
              <a:xfrm>
                <a:off x="9881772" y="5089302"/>
                <a:ext cx="675513" cy="306228"/>
              </a:xfrm>
              <a:custGeom>
                <a:avLst/>
                <a:gdLst>
                  <a:gd name="connsiteX0" fmla="*/ 671894 w 675513"/>
                  <a:gd name="connsiteY0" fmla="*/ 306229 h 306228"/>
                  <a:gd name="connsiteX1" fmla="*/ 0 w 675513"/>
                  <a:gd name="connsiteY1" fmla="*/ 8001 h 306228"/>
                  <a:gd name="connsiteX2" fmla="*/ 3524 w 675513"/>
                  <a:gd name="connsiteY2" fmla="*/ 0 h 306228"/>
                  <a:gd name="connsiteX3" fmla="*/ 675513 w 675513"/>
                  <a:gd name="connsiteY3" fmla="*/ 298228 h 306228"/>
                </a:gdLst>
                <a:ahLst/>
                <a:cxnLst>
                  <a:cxn ang="0">
                    <a:pos x="connsiteX0" y="connsiteY0"/>
                  </a:cxn>
                  <a:cxn ang="0">
                    <a:pos x="connsiteX1" y="connsiteY1"/>
                  </a:cxn>
                  <a:cxn ang="0">
                    <a:pos x="connsiteX2" y="connsiteY2"/>
                  </a:cxn>
                  <a:cxn ang="0">
                    <a:pos x="connsiteX3" y="connsiteY3"/>
                  </a:cxn>
                </a:cxnLst>
                <a:rect l="l" t="t" r="r" b="b"/>
                <a:pathLst>
                  <a:path w="675513" h="306228">
                    <a:moveTo>
                      <a:pt x="671894" y="306229"/>
                    </a:moveTo>
                    <a:lnTo>
                      <a:pt x="0" y="8001"/>
                    </a:lnTo>
                    <a:lnTo>
                      <a:pt x="3524" y="0"/>
                    </a:lnTo>
                    <a:lnTo>
                      <a:pt x="675513" y="2982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93" name="Freeform: Shape 2092">
                <a:extLst>
                  <a:ext uri="{FF2B5EF4-FFF2-40B4-BE49-F238E27FC236}">
                    <a16:creationId xmlns:a16="http://schemas.microsoft.com/office/drawing/2014/main" id="{23F102FF-E3B6-672D-E78C-22553886E26F}"/>
                  </a:ext>
                </a:extLst>
              </p:cNvPr>
              <p:cNvSpPr/>
              <p:nvPr/>
            </p:nvSpPr>
            <p:spPr>
              <a:xfrm>
                <a:off x="10123707" y="5389054"/>
                <a:ext cx="435292" cy="603599"/>
              </a:xfrm>
              <a:custGeom>
                <a:avLst/>
                <a:gdLst>
                  <a:gd name="connsiteX0" fmla="*/ 7049 w 435292"/>
                  <a:gd name="connsiteY0" fmla="*/ 603600 h 603599"/>
                  <a:gd name="connsiteX1" fmla="*/ 0 w 435292"/>
                  <a:gd name="connsiteY1" fmla="*/ 598456 h 603599"/>
                  <a:gd name="connsiteX2" fmla="*/ 428244 w 435292"/>
                  <a:gd name="connsiteY2" fmla="*/ 0 h 603599"/>
                  <a:gd name="connsiteX3" fmla="*/ 435293 w 435292"/>
                  <a:gd name="connsiteY3" fmla="*/ 5048 h 603599"/>
                </a:gdLst>
                <a:ahLst/>
                <a:cxnLst>
                  <a:cxn ang="0">
                    <a:pos x="connsiteX0" y="connsiteY0"/>
                  </a:cxn>
                  <a:cxn ang="0">
                    <a:pos x="connsiteX1" y="connsiteY1"/>
                  </a:cxn>
                  <a:cxn ang="0">
                    <a:pos x="connsiteX2" y="connsiteY2"/>
                  </a:cxn>
                  <a:cxn ang="0">
                    <a:pos x="connsiteX3" y="connsiteY3"/>
                  </a:cxn>
                </a:cxnLst>
                <a:rect l="l" t="t" r="r" b="b"/>
                <a:pathLst>
                  <a:path w="435292" h="603599">
                    <a:moveTo>
                      <a:pt x="7049" y="603600"/>
                    </a:moveTo>
                    <a:lnTo>
                      <a:pt x="0" y="598456"/>
                    </a:lnTo>
                    <a:lnTo>
                      <a:pt x="428244" y="0"/>
                    </a:lnTo>
                    <a:lnTo>
                      <a:pt x="435293" y="5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94" name="Freeform: Shape 2093">
                <a:extLst>
                  <a:ext uri="{FF2B5EF4-FFF2-40B4-BE49-F238E27FC236}">
                    <a16:creationId xmlns:a16="http://schemas.microsoft.com/office/drawing/2014/main" id="{37E80843-327A-4B46-413E-0BE672884FDA}"/>
                  </a:ext>
                </a:extLst>
              </p:cNvPr>
              <p:cNvSpPr/>
              <p:nvPr/>
            </p:nvSpPr>
            <p:spPr>
              <a:xfrm rot="20888504">
                <a:off x="10123039" y="5941686"/>
                <a:ext cx="427690" cy="8668"/>
              </a:xfrm>
              <a:custGeom>
                <a:avLst/>
                <a:gdLst>
                  <a:gd name="connsiteX0" fmla="*/ 0 w 427690"/>
                  <a:gd name="connsiteY0" fmla="*/ 0 h 8668"/>
                  <a:gd name="connsiteX1" fmla="*/ 427690 w 427690"/>
                  <a:gd name="connsiteY1" fmla="*/ 0 h 8668"/>
                  <a:gd name="connsiteX2" fmla="*/ 427690 w 427690"/>
                  <a:gd name="connsiteY2" fmla="*/ 8668 h 8668"/>
                  <a:gd name="connsiteX3" fmla="*/ 0 w 427690"/>
                  <a:gd name="connsiteY3" fmla="*/ 8668 h 8668"/>
                </a:gdLst>
                <a:ahLst/>
                <a:cxnLst>
                  <a:cxn ang="0">
                    <a:pos x="connsiteX0" y="connsiteY0"/>
                  </a:cxn>
                  <a:cxn ang="0">
                    <a:pos x="connsiteX1" y="connsiteY1"/>
                  </a:cxn>
                  <a:cxn ang="0">
                    <a:pos x="connsiteX2" y="connsiteY2"/>
                  </a:cxn>
                  <a:cxn ang="0">
                    <a:pos x="connsiteX3" y="connsiteY3"/>
                  </a:cxn>
                </a:cxnLst>
                <a:rect l="l" t="t" r="r" b="b"/>
                <a:pathLst>
                  <a:path w="427690" h="8668">
                    <a:moveTo>
                      <a:pt x="0" y="0"/>
                    </a:moveTo>
                    <a:lnTo>
                      <a:pt x="427690" y="0"/>
                    </a:lnTo>
                    <a:lnTo>
                      <a:pt x="427690"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95" name="Freeform: Shape 2094">
                <a:extLst>
                  <a:ext uri="{FF2B5EF4-FFF2-40B4-BE49-F238E27FC236}">
                    <a16:creationId xmlns:a16="http://schemas.microsoft.com/office/drawing/2014/main" id="{6EC1F346-6555-BEED-583B-D1CEB1339678}"/>
                  </a:ext>
                </a:extLst>
              </p:cNvPr>
              <p:cNvSpPr/>
              <p:nvPr/>
            </p:nvSpPr>
            <p:spPr>
              <a:xfrm>
                <a:off x="10124946" y="5458015"/>
                <a:ext cx="860488" cy="535685"/>
              </a:xfrm>
              <a:custGeom>
                <a:avLst/>
                <a:gdLst>
                  <a:gd name="connsiteX0" fmla="*/ 4572 w 860488"/>
                  <a:gd name="connsiteY0" fmla="*/ 535686 h 535685"/>
                  <a:gd name="connsiteX1" fmla="*/ 0 w 860488"/>
                  <a:gd name="connsiteY1" fmla="*/ 528352 h 535685"/>
                  <a:gd name="connsiteX2" fmla="*/ 855917 w 860488"/>
                  <a:gd name="connsiteY2" fmla="*/ 0 h 535685"/>
                  <a:gd name="connsiteX3" fmla="*/ 860488 w 860488"/>
                  <a:gd name="connsiteY3" fmla="*/ 7334 h 535685"/>
                </a:gdLst>
                <a:ahLst/>
                <a:cxnLst>
                  <a:cxn ang="0">
                    <a:pos x="connsiteX0" y="connsiteY0"/>
                  </a:cxn>
                  <a:cxn ang="0">
                    <a:pos x="connsiteX1" y="connsiteY1"/>
                  </a:cxn>
                  <a:cxn ang="0">
                    <a:pos x="connsiteX2" y="connsiteY2"/>
                  </a:cxn>
                  <a:cxn ang="0">
                    <a:pos x="connsiteX3" y="connsiteY3"/>
                  </a:cxn>
                </a:cxnLst>
                <a:rect l="l" t="t" r="r" b="b"/>
                <a:pathLst>
                  <a:path w="860488" h="535685">
                    <a:moveTo>
                      <a:pt x="4572" y="535686"/>
                    </a:moveTo>
                    <a:lnTo>
                      <a:pt x="0" y="528352"/>
                    </a:lnTo>
                    <a:lnTo>
                      <a:pt x="855917" y="0"/>
                    </a:lnTo>
                    <a:lnTo>
                      <a:pt x="860488" y="7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96" name="Freeform: Shape 2095">
                <a:extLst>
                  <a:ext uri="{FF2B5EF4-FFF2-40B4-BE49-F238E27FC236}">
                    <a16:creationId xmlns:a16="http://schemas.microsoft.com/office/drawing/2014/main" id="{96DDA256-6811-0456-9E4D-A11C39373142}"/>
                  </a:ext>
                </a:extLst>
              </p:cNvPr>
              <p:cNvSpPr/>
              <p:nvPr/>
            </p:nvSpPr>
            <p:spPr>
              <a:xfrm>
                <a:off x="10554714" y="5387340"/>
                <a:ext cx="429196" cy="78676"/>
              </a:xfrm>
              <a:custGeom>
                <a:avLst/>
                <a:gdLst>
                  <a:gd name="connsiteX0" fmla="*/ 427768 w 429196"/>
                  <a:gd name="connsiteY0" fmla="*/ 78676 h 78676"/>
                  <a:gd name="connsiteX1" fmla="*/ 0 w 429196"/>
                  <a:gd name="connsiteY1" fmla="*/ 8477 h 78676"/>
                  <a:gd name="connsiteX2" fmla="*/ 1524 w 429196"/>
                  <a:gd name="connsiteY2" fmla="*/ 0 h 78676"/>
                  <a:gd name="connsiteX3" fmla="*/ 429196 w 429196"/>
                  <a:gd name="connsiteY3" fmla="*/ 70104 h 78676"/>
                </a:gdLst>
                <a:ahLst/>
                <a:cxnLst>
                  <a:cxn ang="0">
                    <a:pos x="connsiteX0" y="connsiteY0"/>
                  </a:cxn>
                  <a:cxn ang="0">
                    <a:pos x="connsiteX1" y="connsiteY1"/>
                  </a:cxn>
                  <a:cxn ang="0">
                    <a:pos x="connsiteX2" y="connsiteY2"/>
                  </a:cxn>
                  <a:cxn ang="0">
                    <a:pos x="connsiteX3" y="connsiteY3"/>
                  </a:cxn>
                </a:cxnLst>
                <a:rect l="l" t="t" r="r" b="b"/>
                <a:pathLst>
                  <a:path w="429196" h="78676">
                    <a:moveTo>
                      <a:pt x="427768" y="78676"/>
                    </a:moveTo>
                    <a:lnTo>
                      <a:pt x="0" y="8477"/>
                    </a:lnTo>
                    <a:lnTo>
                      <a:pt x="1524" y="0"/>
                    </a:lnTo>
                    <a:lnTo>
                      <a:pt x="429196" y="701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97" name="Freeform: Shape 2096">
                <a:extLst>
                  <a:ext uri="{FF2B5EF4-FFF2-40B4-BE49-F238E27FC236}">
                    <a16:creationId xmlns:a16="http://schemas.microsoft.com/office/drawing/2014/main" id="{B7938004-3EE6-0DA5-90C1-2CB90C66EA93}"/>
                  </a:ext>
                </a:extLst>
              </p:cNvPr>
              <p:cNvSpPr/>
              <p:nvPr/>
            </p:nvSpPr>
            <p:spPr>
              <a:xfrm>
                <a:off x="10542617" y="5458682"/>
                <a:ext cx="443579" cy="446246"/>
              </a:xfrm>
              <a:custGeom>
                <a:avLst/>
                <a:gdLst>
                  <a:gd name="connsiteX0" fmla="*/ 6191 w 443579"/>
                  <a:gd name="connsiteY0" fmla="*/ 446246 h 446246"/>
                  <a:gd name="connsiteX1" fmla="*/ 0 w 443579"/>
                  <a:gd name="connsiteY1" fmla="*/ 440150 h 446246"/>
                  <a:gd name="connsiteX2" fmla="*/ 437483 w 443579"/>
                  <a:gd name="connsiteY2" fmla="*/ 0 h 446246"/>
                  <a:gd name="connsiteX3" fmla="*/ 443579 w 443579"/>
                  <a:gd name="connsiteY3" fmla="*/ 6096 h 446246"/>
                </a:gdLst>
                <a:ahLst/>
                <a:cxnLst>
                  <a:cxn ang="0">
                    <a:pos x="connsiteX0" y="connsiteY0"/>
                  </a:cxn>
                  <a:cxn ang="0">
                    <a:pos x="connsiteX1" y="connsiteY1"/>
                  </a:cxn>
                  <a:cxn ang="0">
                    <a:pos x="connsiteX2" y="connsiteY2"/>
                  </a:cxn>
                  <a:cxn ang="0">
                    <a:pos x="connsiteX3" y="connsiteY3"/>
                  </a:cxn>
                </a:cxnLst>
                <a:rect l="l" t="t" r="r" b="b"/>
                <a:pathLst>
                  <a:path w="443579" h="446246">
                    <a:moveTo>
                      <a:pt x="6191" y="446246"/>
                    </a:moveTo>
                    <a:lnTo>
                      <a:pt x="0" y="440150"/>
                    </a:lnTo>
                    <a:lnTo>
                      <a:pt x="437483" y="0"/>
                    </a:lnTo>
                    <a:lnTo>
                      <a:pt x="443579" y="6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98" name="Freeform: Shape 2097">
                <a:extLst>
                  <a:ext uri="{FF2B5EF4-FFF2-40B4-BE49-F238E27FC236}">
                    <a16:creationId xmlns:a16="http://schemas.microsoft.com/office/drawing/2014/main" id="{FAC7A08C-0717-63C3-31AA-00B5F7FE7787}"/>
                  </a:ext>
                </a:extLst>
              </p:cNvPr>
              <p:cNvSpPr/>
              <p:nvPr/>
            </p:nvSpPr>
            <p:spPr>
              <a:xfrm>
                <a:off x="10982005" y="5402484"/>
                <a:ext cx="192690" cy="63341"/>
              </a:xfrm>
              <a:custGeom>
                <a:avLst/>
                <a:gdLst>
                  <a:gd name="connsiteX0" fmla="*/ 2286 w 192690"/>
                  <a:gd name="connsiteY0" fmla="*/ 63341 h 63341"/>
                  <a:gd name="connsiteX1" fmla="*/ 0 w 192690"/>
                  <a:gd name="connsiteY1" fmla="*/ 55054 h 63341"/>
                  <a:gd name="connsiteX2" fmla="*/ 190310 w 192690"/>
                  <a:gd name="connsiteY2" fmla="*/ 0 h 63341"/>
                  <a:gd name="connsiteX3" fmla="*/ 192691 w 192690"/>
                  <a:gd name="connsiteY3" fmla="*/ 8191 h 63341"/>
                </a:gdLst>
                <a:ahLst/>
                <a:cxnLst>
                  <a:cxn ang="0">
                    <a:pos x="connsiteX0" y="connsiteY0"/>
                  </a:cxn>
                  <a:cxn ang="0">
                    <a:pos x="connsiteX1" y="connsiteY1"/>
                  </a:cxn>
                  <a:cxn ang="0">
                    <a:pos x="connsiteX2" y="connsiteY2"/>
                  </a:cxn>
                  <a:cxn ang="0">
                    <a:pos x="connsiteX3" y="connsiteY3"/>
                  </a:cxn>
                </a:cxnLst>
                <a:rect l="l" t="t" r="r" b="b"/>
                <a:pathLst>
                  <a:path w="192690" h="63341">
                    <a:moveTo>
                      <a:pt x="2286" y="63341"/>
                    </a:moveTo>
                    <a:lnTo>
                      <a:pt x="0" y="55054"/>
                    </a:lnTo>
                    <a:lnTo>
                      <a:pt x="190310" y="0"/>
                    </a:lnTo>
                    <a:lnTo>
                      <a:pt x="192691" y="8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99" name="Freeform: Shape 2098">
                <a:extLst>
                  <a:ext uri="{FF2B5EF4-FFF2-40B4-BE49-F238E27FC236}">
                    <a16:creationId xmlns:a16="http://schemas.microsoft.com/office/drawing/2014/main" id="{7C826EBA-50A6-BD13-C5AE-92B00383625F}"/>
                  </a:ext>
                </a:extLst>
              </p:cNvPr>
              <p:cNvSpPr/>
              <p:nvPr/>
            </p:nvSpPr>
            <p:spPr>
              <a:xfrm rot="19063417">
                <a:off x="11828795" y="3658958"/>
                <a:ext cx="8667" cy="244027"/>
              </a:xfrm>
              <a:custGeom>
                <a:avLst/>
                <a:gdLst>
                  <a:gd name="connsiteX0" fmla="*/ 0 w 8667"/>
                  <a:gd name="connsiteY0" fmla="*/ 0 h 244027"/>
                  <a:gd name="connsiteX1" fmla="*/ 8667 w 8667"/>
                  <a:gd name="connsiteY1" fmla="*/ 0 h 244027"/>
                  <a:gd name="connsiteX2" fmla="*/ 8667 w 8667"/>
                  <a:gd name="connsiteY2" fmla="*/ 244028 h 244027"/>
                  <a:gd name="connsiteX3" fmla="*/ 0 w 8667"/>
                  <a:gd name="connsiteY3" fmla="*/ 244028 h 244027"/>
                </a:gdLst>
                <a:ahLst/>
                <a:cxnLst>
                  <a:cxn ang="0">
                    <a:pos x="connsiteX0" y="connsiteY0"/>
                  </a:cxn>
                  <a:cxn ang="0">
                    <a:pos x="connsiteX1" y="connsiteY1"/>
                  </a:cxn>
                  <a:cxn ang="0">
                    <a:pos x="connsiteX2" y="connsiteY2"/>
                  </a:cxn>
                  <a:cxn ang="0">
                    <a:pos x="connsiteX3" y="connsiteY3"/>
                  </a:cxn>
                </a:cxnLst>
                <a:rect l="l" t="t" r="r" b="b"/>
                <a:pathLst>
                  <a:path w="8667" h="244027">
                    <a:moveTo>
                      <a:pt x="0" y="0"/>
                    </a:moveTo>
                    <a:lnTo>
                      <a:pt x="8667" y="0"/>
                    </a:lnTo>
                    <a:lnTo>
                      <a:pt x="8667" y="244028"/>
                    </a:lnTo>
                    <a:lnTo>
                      <a:pt x="0" y="2440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00" name="Freeform: Shape 2099">
                <a:extLst>
                  <a:ext uri="{FF2B5EF4-FFF2-40B4-BE49-F238E27FC236}">
                    <a16:creationId xmlns:a16="http://schemas.microsoft.com/office/drawing/2014/main" id="{3B52D0AF-0D33-801F-DD37-6973E0D8146C}"/>
                  </a:ext>
                </a:extLst>
              </p:cNvPr>
              <p:cNvSpPr/>
              <p:nvPr/>
            </p:nvSpPr>
            <p:spPr>
              <a:xfrm>
                <a:off x="11359100" y="3466338"/>
                <a:ext cx="394144" cy="228028"/>
              </a:xfrm>
              <a:custGeom>
                <a:avLst/>
                <a:gdLst>
                  <a:gd name="connsiteX0" fmla="*/ 389954 w 394144"/>
                  <a:gd name="connsiteY0" fmla="*/ 228028 h 228028"/>
                  <a:gd name="connsiteX1" fmla="*/ 0 w 394144"/>
                  <a:gd name="connsiteY1" fmla="*/ 7525 h 228028"/>
                  <a:gd name="connsiteX2" fmla="*/ 4286 w 394144"/>
                  <a:gd name="connsiteY2" fmla="*/ 0 h 228028"/>
                  <a:gd name="connsiteX3" fmla="*/ 394145 w 394144"/>
                  <a:gd name="connsiteY3" fmla="*/ 220504 h 228028"/>
                </a:gdLst>
                <a:ahLst/>
                <a:cxnLst>
                  <a:cxn ang="0">
                    <a:pos x="connsiteX0" y="connsiteY0"/>
                  </a:cxn>
                  <a:cxn ang="0">
                    <a:pos x="connsiteX1" y="connsiteY1"/>
                  </a:cxn>
                  <a:cxn ang="0">
                    <a:pos x="connsiteX2" y="connsiteY2"/>
                  </a:cxn>
                  <a:cxn ang="0">
                    <a:pos x="connsiteX3" y="connsiteY3"/>
                  </a:cxn>
                </a:cxnLst>
                <a:rect l="l" t="t" r="r" b="b"/>
                <a:pathLst>
                  <a:path w="394144" h="228028">
                    <a:moveTo>
                      <a:pt x="389954" y="228028"/>
                    </a:moveTo>
                    <a:lnTo>
                      <a:pt x="0" y="7525"/>
                    </a:lnTo>
                    <a:lnTo>
                      <a:pt x="4286" y="0"/>
                    </a:lnTo>
                    <a:lnTo>
                      <a:pt x="394145" y="2205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01" name="Freeform: Shape 2100">
                <a:extLst>
                  <a:ext uri="{FF2B5EF4-FFF2-40B4-BE49-F238E27FC236}">
                    <a16:creationId xmlns:a16="http://schemas.microsoft.com/office/drawing/2014/main" id="{ADF01935-26A8-C725-EE30-F51C760AE27E}"/>
                  </a:ext>
                </a:extLst>
              </p:cNvPr>
              <p:cNvSpPr/>
              <p:nvPr/>
            </p:nvSpPr>
            <p:spPr>
              <a:xfrm rot="17509936">
                <a:off x="11053294" y="3021020"/>
                <a:ext cx="8667" cy="654765"/>
              </a:xfrm>
              <a:custGeom>
                <a:avLst/>
                <a:gdLst>
                  <a:gd name="connsiteX0" fmla="*/ 0 w 8667"/>
                  <a:gd name="connsiteY0" fmla="*/ 0 h 654765"/>
                  <a:gd name="connsiteX1" fmla="*/ 8668 w 8667"/>
                  <a:gd name="connsiteY1" fmla="*/ 0 h 654765"/>
                  <a:gd name="connsiteX2" fmla="*/ 8668 w 8667"/>
                  <a:gd name="connsiteY2" fmla="*/ 654765 h 654765"/>
                  <a:gd name="connsiteX3" fmla="*/ 0 w 8667"/>
                  <a:gd name="connsiteY3" fmla="*/ 654765 h 654765"/>
                </a:gdLst>
                <a:ahLst/>
                <a:cxnLst>
                  <a:cxn ang="0">
                    <a:pos x="connsiteX0" y="connsiteY0"/>
                  </a:cxn>
                  <a:cxn ang="0">
                    <a:pos x="connsiteX1" y="connsiteY1"/>
                  </a:cxn>
                  <a:cxn ang="0">
                    <a:pos x="connsiteX2" y="connsiteY2"/>
                  </a:cxn>
                  <a:cxn ang="0">
                    <a:pos x="connsiteX3" y="connsiteY3"/>
                  </a:cxn>
                </a:cxnLst>
                <a:rect l="l" t="t" r="r" b="b"/>
                <a:pathLst>
                  <a:path w="8667" h="654765">
                    <a:moveTo>
                      <a:pt x="0" y="0"/>
                    </a:moveTo>
                    <a:lnTo>
                      <a:pt x="8668" y="0"/>
                    </a:lnTo>
                    <a:lnTo>
                      <a:pt x="8668" y="654765"/>
                    </a:lnTo>
                    <a:lnTo>
                      <a:pt x="0" y="65476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02" name="Freeform: Shape 2101">
                <a:extLst>
                  <a:ext uri="{FF2B5EF4-FFF2-40B4-BE49-F238E27FC236}">
                    <a16:creationId xmlns:a16="http://schemas.microsoft.com/office/drawing/2014/main" id="{EE2AE523-8FF1-009C-B327-B2CC4C689470}"/>
                  </a:ext>
                </a:extLst>
              </p:cNvPr>
              <p:cNvSpPr/>
              <p:nvPr/>
            </p:nvSpPr>
            <p:spPr>
              <a:xfrm>
                <a:off x="9970355" y="2980562"/>
                <a:ext cx="784383" cy="250221"/>
              </a:xfrm>
              <a:custGeom>
                <a:avLst/>
                <a:gdLst>
                  <a:gd name="connsiteX0" fmla="*/ 781907 w 784383"/>
                  <a:gd name="connsiteY0" fmla="*/ 250222 h 250221"/>
                  <a:gd name="connsiteX1" fmla="*/ 0 w 784383"/>
                  <a:gd name="connsiteY1" fmla="*/ 8287 h 250221"/>
                  <a:gd name="connsiteX2" fmla="*/ 2572 w 784383"/>
                  <a:gd name="connsiteY2" fmla="*/ 0 h 250221"/>
                  <a:gd name="connsiteX3" fmla="*/ 784384 w 784383"/>
                  <a:gd name="connsiteY3" fmla="*/ 241935 h 250221"/>
                </a:gdLst>
                <a:ahLst/>
                <a:cxnLst>
                  <a:cxn ang="0">
                    <a:pos x="connsiteX0" y="connsiteY0"/>
                  </a:cxn>
                  <a:cxn ang="0">
                    <a:pos x="connsiteX1" y="connsiteY1"/>
                  </a:cxn>
                  <a:cxn ang="0">
                    <a:pos x="connsiteX2" y="connsiteY2"/>
                  </a:cxn>
                  <a:cxn ang="0">
                    <a:pos x="connsiteX3" y="connsiteY3"/>
                  </a:cxn>
                </a:cxnLst>
                <a:rect l="l" t="t" r="r" b="b"/>
                <a:pathLst>
                  <a:path w="784383" h="250221">
                    <a:moveTo>
                      <a:pt x="781907" y="250222"/>
                    </a:moveTo>
                    <a:lnTo>
                      <a:pt x="0" y="8287"/>
                    </a:lnTo>
                    <a:lnTo>
                      <a:pt x="2572" y="0"/>
                    </a:lnTo>
                    <a:lnTo>
                      <a:pt x="784384" y="24193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03" name="Freeform: Shape 2102">
                <a:extLst>
                  <a:ext uri="{FF2B5EF4-FFF2-40B4-BE49-F238E27FC236}">
                    <a16:creationId xmlns:a16="http://schemas.microsoft.com/office/drawing/2014/main" id="{481BC864-C08C-2518-B7E8-FCBF0828A233}"/>
                  </a:ext>
                </a:extLst>
              </p:cNvPr>
              <p:cNvSpPr/>
              <p:nvPr/>
            </p:nvSpPr>
            <p:spPr>
              <a:xfrm>
                <a:off x="11832397" y="2610230"/>
                <a:ext cx="87248" cy="1261300"/>
              </a:xfrm>
              <a:custGeom>
                <a:avLst/>
                <a:gdLst>
                  <a:gd name="connsiteX0" fmla="*/ 78581 w 87248"/>
                  <a:gd name="connsiteY0" fmla="*/ 1261301 h 1261300"/>
                  <a:gd name="connsiteX1" fmla="*/ 0 w 87248"/>
                  <a:gd name="connsiteY1" fmla="*/ 476 h 1261300"/>
                  <a:gd name="connsiteX2" fmla="*/ 8573 w 87248"/>
                  <a:gd name="connsiteY2" fmla="*/ 0 h 1261300"/>
                  <a:gd name="connsiteX3" fmla="*/ 87249 w 87248"/>
                  <a:gd name="connsiteY3" fmla="*/ 1260729 h 1261300"/>
                </a:gdLst>
                <a:ahLst/>
                <a:cxnLst>
                  <a:cxn ang="0">
                    <a:pos x="connsiteX0" y="connsiteY0"/>
                  </a:cxn>
                  <a:cxn ang="0">
                    <a:pos x="connsiteX1" y="connsiteY1"/>
                  </a:cxn>
                  <a:cxn ang="0">
                    <a:pos x="connsiteX2" y="connsiteY2"/>
                  </a:cxn>
                  <a:cxn ang="0">
                    <a:pos x="connsiteX3" y="connsiteY3"/>
                  </a:cxn>
                </a:cxnLst>
                <a:rect l="l" t="t" r="r" b="b"/>
                <a:pathLst>
                  <a:path w="87248" h="1261300">
                    <a:moveTo>
                      <a:pt x="78581" y="1261301"/>
                    </a:moveTo>
                    <a:lnTo>
                      <a:pt x="0" y="476"/>
                    </a:lnTo>
                    <a:lnTo>
                      <a:pt x="8573" y="0"/>
                    </a:lnTo>
                    <a:lnTo>
                      <a:pt x="87249" y="12607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04" name="Freeform: Shape 2103">
                <a:extLst>
                  <a:ext uri="{FF2B5EF4-FFF2-40B4-BE49-F238E27FC236}">
                    <a16:creationId xmlns:a16="http://schemas.microsoft.com/office/drawing/2014/main" id="{9B05DE1C-DCC8-4627-CFC0-1D0D5E3EBD14}"/>
                  </a:ext>
                </a:extLst>
              </p:cNvPr>
              <p:cNvSpPr/>
              <p:nvPr/>
            </p:nvSpPr>
            <p:spPr>
              <a:xfrm rot="16468774">
                <a:off x="11252110" y="3146528"/>
                <a:ext cx="1083514" cy="8667"/>
              </a:xfrm>
              <a:custGeom>
                <a:avLst/>
                <a:gdLst>
                  <a:gd name="connsiteX0" fmla="*/ 0 w 1083514"/>
                  <a:gd name="connsiteY0" fmla="*/ 0 h 8667"/>
                  <a:gd name="connsiteX1" fmla="*/ 1083515 w 1083514"/>
                  <a:gd name="connsiteY1" fmla="*/ 0 h 8667"/>
                  <a:gd name="connsiteX2" fmla="*/ 1083515 w 1083514"/>
                  <a:gd name="connsiteY2" fmla="*/ 8667 h 8667"/>
                  <a:gd name="connsiteX3" fmla="*/ 0 w 1083514"/>
                  <a:gd name="connsiteY3" fmla="*/ 8667 h 8667"/>
                </a:gdLst>
                <a:ahLst/>
                <a:cxnLst>
                  <a:cxn ang="0">
                    <a:pos x="connsiteX0" y="connsiteY0"/>
                  </a:cxn>
                  <a:cxn ang="0">
                    <a:pos x="connsiteX1" y="connsiteY1"/>
                  </a:cxn>
                  <a:cxn ang="0">
                    <a:pos x="connsiteX2" y="connsiteY2"/>
                  </a:cxn>
                  <a:cxn ang="0">
                    <a:pos x="connsiteX3" y="connsiteY3"/>
                  </a:cxn>
                </a:cxnLst>
                <a:rect l="l" t="t" r="r" b="b"/>
                <a:pathLst>
                  <a:path w="1083514" h="8667">
                    <a:moveTo>
                      <a:pt x="0" y="0"/>
                    </a:moveTo>
                    <a:lnTo>
                      <a:pt x="1083515" y="0"/>
                    </a:lnTo>
                    <a:lnTo>
                      <a:pt x="1083515"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05" name="Freeform: Shape 2104">
                <a:extLst>
                  <a:ext uri="{FF2B5EF4-FFF2-40B4-BE49-F238E27FC236}">
                    <a16:creationId xmlns:a16="http://schemas.microsoft.com/office/drawing/2014/main" id="{54C6F8D5-7DBB-1453-483B-23ED2B405681}"/>
                  </a:ext>
                </a:extLst>
              </p:cNvPr>
              <p:cNvSpPr/>
              <p:nvPr/>
            </p:nvSpPr>
            <p:spPr>
              <a:xfrm rot="21041303">
                <a:off x="11634063" y="2307481"/>
                <a:ext cx="8667" cy="1392332"/>
              </a:xfrm>
              <a:custGeom>
                <a:avLst/>
                <a:gdLst>
                  <a:gd name="connsiteX0" fmla="*/ 0 w 8667"/>
                  <a:gd name="connsiteY0" fmla="*/ 0 h 1392332"/>
                  <a:gd name="connsiteX1" fmla="*/ 8667 w 8667"/>
                  <a:gd name="connsiteY1" fmla="*/ 0 h 1392332"/>
                  <a:gd name="connsiteX2" fmla="*/ 8667 w 8667"/>
                  <a:gd name="connsiteY2" fmla="*/ 1392332 h 1392332"/>
                  <a:gd name="connsiteX3" fmla="*/ 0 w 8667"/>
                  <a:gd name="connsiteY3" fmla="*/ 1392332 h 1392332"/>
                </a:gdLst>
                <a:ahLst/>
                <a:cxnLst>
                  <a:cxn ang="0">
                    <a:pos x="connsiteX0" y="connsiteY0"/>
                  </a:cxn>
                  <a:cxn ang="0">
                    <a:pos x="connsiteX1" y="connsiteY1"/>
                  </a:cxn>
                  <a:cxn ang="0">
                    <a:pos x="connsiteX2" y="connsiteY2"/>
                  </a:cxn>
                  <a:cxn ang="0">
                    <a:pos x="connsiteX3" y="connsiteY3"/>
                  </a:cxn>
                </a:cxnLst>
                <a:rect l="l" t="t" r="r" b="b"/>
                <a:pathLst>
                  <a:path w="8667" h="1392332">
                    <a:moveTo>
                      <a:pt x="0" y="0"/>
                    </a:moveTo>
                    <a:lnTo>
                      <a:pt x="8667" y="0"/>
                    </a:lnTo>
                    <a:lnTo>
                      <a:pt x="8667" y="1392332"/>
                    </a:lnTo>
                    <a:lnTo>
                      <a:pt x="0" y="139233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06" name="Freeform: Shape 2105">
                <a:extLst>
                  <a:ext uri="{FF2B5EF4-FFF2-40B4-BE49-F238E27FC236}">
                    <a16:creationId xmlns:a16="http://schemas.microsoft.com/office/drawing/2014/main" id="{738E3913-00FC-9002-6F13-96BEEB4B3A27}"/>
                  </a:ext>
                </a:extLst>
              </p:cNvPr>
              <p:cNvSpPr/>
              <p:nvPr/>
            </p:nvSpPr>
            <p:spPr>
              <a:xfrm rot="16690140">
                <a:off x="10861190" y="2888983"/>
                <a:ext cx="1165248" cy="8572"/>
              </a:xfrm>
              <a:custGeom>
                <a:avLst/>
                <a:gdLst>
                  <a:gd name="connsiteX0" fmla="*/ 0 w 1165248"/>
                  <a:gd name="connsiteY0" fmla="*/ 0 h 8572"/>
                  <a:gd name="connsiteX1" fmla="*/ 1165249 w 1165248"/>
                  <a:gd name="connsiteY1" fmla="*/ 0 h 8572"/>
                  <a:gd name="connsiteX2" fmla="*/ 1165249 w 1165248"/>
                  <a:gd name="connsiteY2" fmla="*/ 8573 h 8572"/>
                  <a:gd name="connsiteX3" fmla="*/ 0 w 1165248"/>
                  <a:gd name="connsiteY3" fmla="*/ 8573 h 8572"/>
                </a:gdLst>
                <a:ahLst/>
                <a:cxnLst>
                  <a:cxn ang="0">
                    <a:pos x="connsiteX0" y="connsiteY0"/>
                  </a:cxn>
                  <a:cxn ang="0">
                    <a:pos x="connsiteX1" y="connsiteY1"/>
                  </a:cxn>
                  <a:cxn ang="0">
                    <a:pos x="connsiteX2" y="connsiteY2"/>
                  </a:cxn>
                  <a:cxn ang="0">
                    <a:pos x="connsiteX3" y="connsiteY3"/>
                  </a:cxn>
                </a:cxnLst>
                <a:rect l="l" t="t" r="r" b="b"/>
                <a:pathLst>
                  <a:path w="1165248" h="8572">
                    <a:moveTo>
                      <a:pt x="0" y="0"/>
                    </a:moveTo>
                    <a:lnTo>
                      <a:pt x="1165249" y="0"/>
                    </a:lnTo>
                    <a:lnTo>
                      <a:pt x="1165249" y="8573"/>
                    </a:lnTo>
                    <a:lnTo>
                      <a:pt x="0"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07" name="Freeform: Shape 2106">
                <a:extLst>
                  <a:ext uri="{FF2B5EF4-FFF2-40B4-BE49-F238E27FC236}">
                    <a16:creationId xmlns:a16="http://schemas.microsoft.com/office/drawing/2014/main" id="{950ECFCA-BD65-39C8-F627-71C7A8D582CA}"/>
                  </a:ext>
                </a:extLst>
              </p:cNvPr>
              <p:cNvSpPr/>
              <p:nvPr/>
            </p:nvSpPr>
            <p:spPr>
              <a:xfrm>
                <a:off x="11522930" y="2313527"/>
                <a:ext cx="316706" cy="300037"/>
              </a:xfrm>
              <a:custGeom>
                <a:avLst/>
                <a:gdLst>
                  <a:gd name="connsiteX0" fmla="*/ 310801 w 316706"/>
                  <a:gd name="connsiteY0" fmla="*/ 300038 h 300037"/>
                  <a:gd name="connsiteX1" fmla="*/ 0 w 316706"/>
                  <a:gd name="connsiteY1" fmla="*/ 6287 h 300037"/>
                  <a:gd name="connsiteX2" fmla="*/ 5905 w 316706"/>
                  <a:gd name="connsiteY2" fmla="*/ 0 h 300037"/>
                  <a:gd name="connsiteX3" fmla="*/ 316706 w 316706"/>
                  <a:gd name="connsiteY3" fmla="*/ 293751 h 300037"/>
                </a:gdLst>
                <a:ahLst/>
                <a:cxnLst>
                  <a:cxn ang="0">
                    <a:pos x="connsiteX0" y="connsiteY0"/>
                  </a:cxn>
                  <a:cxn ang="0">
                    <a:pos x="connsiteX1" y="connsiteY1"/>
                  </a:cxn>
                  <a:cxn ang="0">
                    <a:pos x="connsiteX2" y="connsiteY2"/>
                  </a:cxn>
                  <a:cxn ang="0">
                    <a:pos x="connsiteX3" y="connsiteY3"/>
                  </a:cxn>
                </a:cxnLst>
                <a:rect l="l" t="t" r="r" b="b"/>
                <a:pathLst>
                  <a:path w="316706" h="300037">
                    <a:moveTo>
                      <a:pt x="310801" y="300038"/>
                    </a:moveTo>
                    <a:lnTo>
                      <a:pt x="0" y="6287"/>
                    </a:lnTo>
                    <a:lnTo>
                      <a:pt x="5905" y="0"/>
                    </a:lnTo>
                    <a:lnTo>
                      <a:pt x="316706" y="2937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08" name="Freeform: Shape 2107">
                <a:extLst>
                  <a:ext uri="{FF2B5EF4-FFF2-40B4-BE49-F238E27FC236}">
                    <a16:creationId xmlns:a16="http://schemas.microsoft.com/office/drawing/2014/main" id="{D7F465F7-C946-F3C2-1889-A774F73CA9B1}"/>
                  </a:ext>
                </a:extLst>
              </p:cNvPr>
              <p:cNvSpPr/>
              <p:nvPr/>
            </p:nvSpPr>
            <p:spPr>
              <a:xfrm rot="20544998">
                <a:off x="11140802" y="2072205"/>
                <a:ext cx="8667" cy="1431544"/>
              </a:xfrm>
              <a:custGeom>
                <a:avLst/>
                <a:gdLst>
                  <a:gd name="connsiteX0" fmla="*/ 0 w 8667"/>
                  <a:gd name="connsiteY0" fmla="*/ 0 h 1431544"/>
                  <a:gd name="connsiteX1" fmla="*/ 8668 w 8667"/>
                  <a:gd name="connsiteY1" fmla="*/ 0 h 1431544"/>
                  <a:gd name="connsiteX2" fmla="*/ 8668 w 8667"/>
                  <a:gd name="connsiteY2" fmla="*/ 1431545 h 1431544"/>
                  <a:gd name="connsiteX3" fmla="*/ 0 w 8667"/>
                  <a:gd name="connsiteY3" fmla="*/ 1431545 h 1431544"/>
                </a:gdLst>
                <a:ahLst/>
                <a:cxnLst>
                  <a:cxn ang="0">
                    <a:pos x="connsiteX0" y="connsiteY0"/>
                  </a:cxn>
                  <a:cxn ang="0">
                    <a:pos x="connsiteX1" y="connsiteY1"/>
                  </a:cxn>
                  <a:cxn ang="0">
                    <a:pos x="connsiteX2" y="connsiteY2"/>
                  </a:cxn>
                  <a:cxn ang="0">
                    <a:pos x="connsiteX3" y="connsiteY3"/>
                  </a:cxn>
                </a:cxnLst>
                <a:rect l="l" t="t" r="r" b="b"/>
                <a:pathLst>
                  <a:path w="8667" h="1431544">
                    <a:moveTo>
                      <a:pt x="0" y="0"/>
                    </a:moveTo>
                    <a:lnTo>
                      <a:pt x="8668" y="0"/>
                    </a:lnTo>
                    <a:lnTo>
                      <a:pt x="8668" y="1431545"/>
                    </a:lnTo>
                    <a:lnTo>
                      <a:pt x="0" y="143154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09" name="Freeform: Shape 2108">
                <a:extLst>
                  <a:ext uri="{FF2B5EF4-FFF2-40B4-BE49-F238E27FC236}">
                    <a16:creationId xmlns:a16="http://schemas.microsoft.com/office/drawing/2014/main" id="{CBC3CAB9-9586-D7C9-70D5-EF354B682DB6}"/>
                  </a:ext>
                </a:extLst>
              </p:cNvPr>
              <p:cNvSpPr/>
              <p:nvPr/>
            </p:nvSpPr>
            <p:spPr>
              <a:xfrm>
                <a:off x="10749214" y="2104834"/>
                <a:ext cx="183832" cy="1122521"/>
              </a:xfrm>
              <a:custGeom>
                <a:avLst/>
                <a:gdLst>
                  <a:gd name="connsiteX0" fmla="*/ 8572 w 183832"/>
                  <a:gd name="connsiteY0" fmla="*/ 1122521 h 1122521"/>
                  <a:gd name="connsiteX1" fmla="*/ 0 w 183832"/>
                  <a:gd name="connsiteY1" fmla="*/ 1121093 h 1122521"/>
                  <a:gd name="connsiteX2" fmla="*/ 175260 w 183832"/>
                  <a:gd name="connsiteY2" fmla="*/ 0 h 1122521"/>
                  <a:gd name="connsiteX3" fmla="*/ 183832 w 183832"/>
                  <a:gd name="connsiteY3" fmla="*/ 1333 h 1122521"/>
                </a:gdLst>
                <a:ahLst/>
                <a:cxnLst>
                  <a:cxn ang="0">
                    <a:pos x="connsiteX0" y="connsiteY0"/>
                  </a:cxn>
                  <a:cxn ang="0">
                    <a:pos x="connsiteX1" y="connsiteY1"/>
                  </a:cxn>
                  <a:cxn ang="0">
                    <a:pos x="connsiteX2" y="connsiteY2"/>
                  </a:cxn>
                  <a:cxn ang="0">
                    <a:pos x="connsiteX3" y="connsiteY3"/>
                  </a:cxn>
                </a:cxnLst>
                <a:rect l="l" t="t" r="r" b="b"/>
                <a:pathLst>
                  <a:path w="183832" h="1122521">
                    <a:moveTo>
                      <a:pt x="8572" y="1122521"/>
                    </a:moveTo>
                    <a:lnTo>
                      <a:pt x="0" y="1121093"/>
                    </a:lnTo>
                    <a:lnTo>
                      <a:pt x="175260" y="0"/>
                    </a:lnTo>
                    <a:lnTo>
                      <a:pt x="183832" y="133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10" name="Freeform: Shape 2109">
                <a:extLst>
                  <a:ext uri="{FF2B5EF4-FFF2-40B4-BE49-F238E27FC236}">
                    <a16:creationId xmlns:a16="http://schemas.microsoft.com/office/drawing/2014/main" id="{FE2F0B3B-5AED-A2D2-B2D0-E1FFBD0EDC6D}"/>
                  </a:ext>
                </a:extLst>
              </p:cNvPr>
              <p:cNvSpPr/>
              <p:nvPr/>
            </p:nvSpPr>
            <p:spPr>
              <a:xfrm rot="17368824">
                <a:off x="11223273" y="1894269"/>
                <a:ext cx="8668" cy="633347"/>
              </a:xfrm>
              <a:custGeom>
                <a:avLst/>
                <a:gdLst>
                  <a:gd name="connsiteX0" fmla="*/ 0 w 8668"/>
                  <a:gd name="connsiteY0" fmla="*/ 0 h 633347"/>
                  <a:gd name="connsiteX1" fmla="*/ 8668 w 8668"/>
                  <a:gd name="connsiteY1" fmla="*/ 0 h 633347"/>
                  <a:gd name="connsiteX2" fmla="*/ 8668 w 8668"/>
                  <a:gd name="connsiteY2" fmla="*/ 633347 h 633347"/>
                  <a:gd name="connsiteX3" fmla="*/ 0 w 8668"/>
                  <a:gd name="connsiteY3" fmla="*/ 633347 h 633347"/>
                </a:gdLst>
                <a:ahLst/>
                <a:cxnLst>
                  <a:cxn ang="0">
                    <a:pos x="connsiteX0" y="connsiteY0"/>
                  </a:cxn>
                  <a:cxn ang="0">
                    <a:pos x="connsiteX1" y="connsiteY1"/>
                  </a:cxn>
                  <a:cxn ang="0">
                    <a:pos x="connsiteX2" y="connsiteY2"/>
                  </a:cxn>
                  <a:cxn ang="0">
                    <a:pos x="connsiteX3" y="connsiteY3"/>
                  </a:cxn>
                </a:cxnLst>
                <a:rect l="l" t="t" r="r" b="b"/>
                <a:pathLst>
                  <a:path w="8668" h="633347">
                    <a:moveTo>
                      <a:pt x="0" y="0"/>
                    </a:moveTo>
                    <a:lnTo>
                      <a:pt x="8668" y="0"/>
                    </a:lnTo>
                    <a:lnTo>
                      <a:pt x="8668" y="633347"/>
                    </a:lnTo>
                    <a:lnTo>
                      <a:pt x="0" y="63334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11" name="Freeform: Shape 2110">
                <a:extLst>
                  <a:ext uri="{FF2B5EF4-FFF2-40B4-BE49-F238E27FC236}">
                    <a16:creationId xmlns:a16="http://schemas.microsoft.com/office/drawing/2014/main" id="{C405EC72-CBBF-8A74-131D-2E253E74563A}"/>
                  </a:ext>
                </a:extLst>
              </p:cNvPr>
              <p:cNvSpPr/>
              <p:nvPr/>
            </p:nvSpPr>
            <p:spPr>
              <a:xfrm>
                <a:off x="10081131" y="2015394"/>
                <a:ext cx="676179" cy="1213294"/>
              </a:xfrm>
              <a:custGeom>
                <a:avLst/>
                <a:gdLst>
                  <a:gd name="connsiteX0" fmla="*/ 668560 w 676179"/>
                  <a:gd name="connsiteY0" fmla="*/ 1213295 h 1213294"/>
                  <a:gd name="connsiteX1" fmla="*/ 0 w 676179"/>
                  <a:gd name="connsiteY1" fmla="*/ 4191 h 1213294"/>
                  <a:gd name="connsiteX2" fmla="*/ 7525 w 676179"/>
                  <a:gd name="connsiteY2" fmla="*/ 0 h 1213294"/>
                  <a:gd name="connsiteX3" fmla="*/ 676180 w 676179"/>
                  <a:gd name="connsiteY3" fmla="*/ 1209104 h 1213294"/>
                </a:gdLst>
                <a:ahLst/>
                <a:cxnLst>
                  <a:cxn ang="0">
                    <a:pos x="connsiteX0" y="connsiteY0"/>
                  </a:cxn>
                  <a:cxn ang="0">
                    <a:pos x="connsiteX1" y="connsiteY1"/>
                  </a:cxn>
                  <a:cxn ang="0">
                    <a:pos x="connsiteX2" y="connsiteY2"/>
                  </a:cxn>
                  <a:cxn ang="0">
                    <a:pos x="connsiteX3" y="connsiteY3"/>
                  </a:cxn>
                </a:cxnLst>
                <a:rect l="l" t="t" r="r" b="b"/>
                <a:pathLst>
                  <a:path w="676179" h="1213294">
                    <a:moveTo>
                      <a:pt x="668560" y="1213295"/>
                    </a:moveTo>
                    <a:lnTo>
                      <a:pt x="0" y="4191"/>
                    </a:lnTo>
                    <a:lnTo>
                      <a:pt x="7525" y="0"/>
                    </a:lnTo>
                    <a:lnTo>
                      <a:pt x="676180" y="12091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12" name="Freeform: Shape 2111">
                <a:extLst>
                  <a:ext uri="{FF2B5EF4-FFF2-40B4-BE49-F238E27FC236}">
                    <a16:creationId xmlns:a16="http://schemas.microsoft.com/office/drawing/2014/main" id="{96372DEE-8F41-8150-66F1-BC537A39DCD1}"/>
                  </a:ext>
                </a:extLst>
              </p:cNvPr>
              <p:cNvSpPr/>
              <p:nvPr/>
            </p:nvSpPr>
            <p:spPr>
              <a:xfrm rot="16602088">
                <a:off x="9541522" y="2496757"/>
                <a:ext cx="973867" cy="8668"/>
              </a:xfrm>
              <a:custGeom>
                <a:avLst/>
                <a:gdLst>
                  <a:gd name="connsiteX0" fmla="*/ 0 w 973867"/>
                  <a:gd name="connsiteY0" fmla="*/ 0 h 8668"/>
                  <a:gd name="connsiteX1" fmla="*/ 973868 w 973867"/>
                  <a:gd name="connsiteY1" fmla="*/ 0 h 8668"/>
                  <a:gd name="connsiteX2" fmla="*/ 973868 w 973867"/>
                  <a:gd name="connsiteY2" fmla="*/ 8668 h 8668"/>
                  <a:gd name="connsiteX3" fmla="*/ 0 w 973867"/>
                  <a:gd name="connsiteY3" fmla="*/ 8668 h 8668"/>
                </a:gdLst>
                <a:ahLst/>
                <a:cxnLst>
                  <a:cxn ang="0">
                    <a:pos x="connsiteX0" y="connsiteY0"/>
                  </a:cxn>
                  <a:cxn ang="0">
                    <a:pos x="connsiteX1" y="connsiteY1"/>
                  </a:cxn>
                  <a:cxn ang="0">
                    <a:pos x="connsiteX2" y="connsiteY2"/>
                  </a:cxn>
                  <a:cxn ang="0">
                    <a:pos x="connsiteX3" y="connsiteY3"/>
                  </a:cxn>
                </a:cxnLst>
                <a:rect l="l" t="t" r="r" b="b"/>
                <a:pathLst>
                  <a:path w="973867" h="8668">
                    <a:moveTo>
                      <a:pt x="0" y="0"/>
                    </a:moveTo>
                    <a:lnTo>
                      <a:pt x="973868" y="0"/>
                    </a:lnTo>
                    <a:lnTo>
                      <a:pt x="9738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13" name="Freeform: Shape 2112">
                <a:extLst>
                  <a:ext uri="{FF2B5EF4-FFF2-40B4-BE49-F238E27FC236}">
                    <a16:creationId xmlns:a16="http://schemas.microsoft.com/office/drawing/2014/main" id="{AB9899D1-3A58-9686-D0F6-4BEEB3B7C6E2}"/>
                  </a:ext>
                </a:extLst>
              </p:cNvPr>
              <p:cNvSpPr/>
              <p:nvPr/>
            </p:nvSpPr>
            <p:spPr>
              <a:xfrm>
                <a:off x="10084464" y="2013204"/>
                <a:ext cx="844772" cy="96583"/>
              </a:xfrm>
              <a:custGeom>
                <a:avLst/>
                <a:gdLst>
                  <a:gd name="connsiteX0" fmla="*/ 843820 w 844772"/>
                  <a:gd name="connsiteY0" fmla="*/ 96583 h 96583"/>
                  <a:gd name="connsiteX1" fmla="*/ 0 w 844772"/>
                  <a:gd name="connsiteY1" fmla="*/ 8572 h 96583"/>
                  <a:gd name="connsiteX2" fmla="*/ 857 w 844772"/>
                  <a:gd name="connsiteY2" fmla="*/ 0 h 96583"/>
                  <a:gd name="connsiteX3" fmla="*/ 844772 w 844772"/>
                  <a:gd name="connsiteY3" fmla="*/ 88011 h 96583"/>
                </a:gdLst>
                <a:ahLst/>
                <a:cxnLst>
                  <a:cxn ang="0">
                    <a:pos x="connsiteX0" y="connsiteY0"/>
                  </a:cxn>
                  <a:cxn ang="0">
                    <a:pos x="connsiteX1" y="connsiteY1"/>
                  </a:cxn>
                  <a:cxn ang="0">
                    <a:pos x="connsiteX2" y="connsiteY2"/>
                  </a:cxn>
                  <a:cxn ang="0">
                    <a:pos x="connsiteX3" y="connsiteY3"/>
                  </a:cxn>
                </a:cxnLst>
                <a:rect l="l" t="t" r="r" b="b"/>
                <a:pathLst>
                  <a:path w="844772" h="96583">
                    <a:moveTo>
                      <a:pt x="843820" y="96583"/>
                    </a:moveTo>
                    <a:lnTo>
                      <a:pt x="0" y="8572"/>
                    </a:lnTo>
                    <a:lnTo>
                      <a:pt x="857" y="0"/>
                    </a:lnTo>
                    <a:lnTo>
                      <a:pt x="844772" y="8801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14" name="Freeform: Shape 2113">
                <a:extLst>
                  <a:ext uri="{FF2B5EF4-FFF2-40B4-BE49-F238E27FC236}">
                    <a16:creationId xmlns:a16="http://schemas.microsoft.com/office/drawing/2014/main" id="{F60CF9FF-126E-AC36-E16E-E46C387DB371}"/>
                  </a:ext>
                </a:extLst>
              </p:cNvPr>
              <p:cNvSpPr/>
              <p:nvPr/>
            </p:nvSpPr>
            <p:spPr>
              <a:xfrm rot="20487163">
                <a:off x="11394172" y="1535100"/>
                <a:ext cx="8668" cy="802228"/>
              </a:xfrm>
              <a:custGeom>
                <a:avLst/>
                <a:gdLst>
                  <a:gd name="connsiteX0" fmla="*/ 0 w 8668"/>
                  <a:gd name="connsiteY0" fmla="*/ 0 h 802228"/>
                  <a:gd name="connsiteX1" fmla="*/ 8668 w 8668"/>
                  <a:gd name="connsiteY1" fmla="*/ 0 h 802228"/>
                  <a:gd name="connsiteX2" fmla="*/ 8668 w 8668"/>
                  <a:gd name="connsiteY2" fmla="*/ 802228 h 802228"/>
                  <a:gd name="connsiteX3" fmla="*/ 0 w 8668"/>
                  <a:gd name="connsiteY3" fmla="*/ 802228 h 802228"/>
                </a:gdLst>
                <a:ahLst/>
                <a:cxnLst>
                  <a:cxn ang="0">
                    <a:pos x="connsiteX0" y="connsiteY0"/>
                  </a:cxn>
                  <a:cxn ang="0">
                    <a:pos x="connsiteX1" y="connsiteY1"/>
                  </a:cxn>
                  <a:cxn ang="0">
                    <a:pos x="connsiteX2" y="connsiteY2"/>
                  </a:cxn>
                  <a:cxn ang="0">
                    <a:pos x="connsiteX3" y="connsiteY3"/>
                  </a:cxn>
                </a:cxnLst>
                <a:rect l="l" t="t" r="r" b="b"/>
                <a:pathLst>
                  <a:path w="8668" h="802228">
                    <a:moveTo>
                      <a:pt x="0" y="0"/>
                    </a:moveTo>
                    <a:lnTo>
                      <a:pt x="8668" y="0"/>
                    </a:lnTo>
                    <a:lnTo>
                      <a:pt x="8668" y="802228"/>
                    </a:lnTo>
                    <a:lnTo>
                      <a:pt x="0" y="8022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15" name="Freeform: Shape 2114">
                <a:extLst>
                  <a:ext uri="{FF2B5EF4-FFF2-40B4-BE49-F238E27FC236}">
                    <a16:creationId xmlns:a16="http://schemas.microsoft.com/office/drawing/2014/main" id="{1750E67B-DB77-63CE-6174-2E50A3182630}"/>
                  </a:ext>
                </a:extLst>
              </p:cNvPr>
              <p:cNvSpPr/>
              <p:nvPr/>
            </p:nvSpPr>
            <p:spPr>
              <a:xfrm>
                <a:off x="10773598" y="1284827"/>
                <a:ext cx="755713" cy="1034319"/>
              </a:xfrm>
              <a:custGeom>
                <a:avLst/>
                <a:gdLst>
                  <a:gd name="connsiteX0" fmla="*/ 748665 w 755713"/>
                  <a:gd name="connsiteY0" fmla="*/ 1034320 h 1034319"/>
                  <a:gd name="connsiteX1" fmla="*/ 0 w 755713"/>
                  <a:gd name="connsiteY1" fmla="*/ 5048 h 1034319"/>
                  <a:gd name="connsiteX2" fmla="*/ 6953 w 755713"/>
                  <a:gd name="connsiteY2" fmla="*/ 0 h 1034319"/>
                  <a:gd name="connsiteX3" fmla="*/ 755713 w 755713"/>
                  <a:gd name="connsiteY3" fmla="*/ 1029272 h 1034319"/>
                </a:gdLst>
                <a:ahLst/>
                <a:cxnLst>
                  <a:cxn ang="0">
                    <a:pos x="connsiteX0" y="connsiteY0"/>
                  </a:cxn>
                  <a:cxn ang="0">
                    <a:pos x="connsiteX1" y="connsiteY1"/>
                  </a:cxn>
                  <a:cxn ang="0">
                    <a:pos x="connsiteX2" y="connsiteY2"/>
                  </a:cxn>
                  <a:cxn ang="0">
                    <a:pos x="connsiteX3" y="connsiteY3"/>
                  </a:cxn>
                </a:cxnLst>
                <a:rect l="l" t="t" r="r" b="b"/>
                <a:pathLst>
                  <a:path w="755713" h="1034319">
                    <a:moveTo>
                      <a:pt x="748665" y="1034320"/>
                    </a:moveTo>
                    <a:lnTo>
                      <a:pt x="0" y="5048"/>
                    </a:lnTo>
                    <a:lnTo>
                      <a:pt x="6953" y="0"/>
                    </a:lnTo>
                    <a:lnTo>
                      <a:pt x="755713" y="10292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16" name="Freeform: Shape 2115">
                <a:extLst>
                  <a:ext uri="{FF2B5EF4-FFF2-40B4-BE49-F238E27FC236}">
                    <a16:creationId xmlns:a16="http://schemas.microsoft.com/office/drawing/2014/main" id="{DECB259B-5BBE-4B0B-693B-62AB897E8AD0}"/>
                  </a:ext>
                </a:extLst>
              </p:cNvPr>
              <p:cNvSpPr/>
              <p:nvPr/>
            </p:nvSpPr>
            <p:spPr>
              <a:xfrm>
                <a:off x="10772836" y="1286541"/>
                <a:ext cx="160210" cy="819721"/>
              </a:xfrm>
              <a:custGeom>
                <a:avLst/>
                <a:gdLst>
                  <a:gd name="connsiteX0" fmla="*/ 151638 w 160210"/>
                  <a:gd name="connsiteY0" fmla="*/ 819722 h 819721"/>
                  <a:gd name="connsiteX1" fmla="*/ 0 w 160210"/>
                  <a:gd name="connsiteY1" fmla="*/ 1619 h 819721"/>
                  <a:gd name="connsiteX2" fmla="*/ 8477 w 160210"/>
                  <a:gd name="connsiteY2" fmla="*/ 0 h 819721"/>
                  <a:gd name="connsiteX3" fmla="*/ 160210 w 160210"/>
                  <a:gd name="connsiteY3" fmla="*/ 818198 h 819721"/>
                </a:gdLst>
                <a:ahLst/>
                <a:cxnLst>
                  <a:cxn ang="0">
                    <a:pos x="connsiteX0" y="connsiteY0"/>
                  </a:cxn>
                  <a:cxn ang="0">
                    <a:pos x="connsiteX1" y="connsiteY1"/>
                  </a:cxn>
                  <a:cxn ang="0">
                    <a:pos x="connsiteX2" y="connsiteY2"/>
                  </a:cxn>
                  <a:cxn ang="0">
                    <a:pos x="connsiteX3" y="connsiteY3"/>
                  </a:cxn>
                </a:cxnLst>
                <a:rect l="l" t="t" r="r" b="b"/>
                <a:pathLst>
                  <a:path w="160210" h="819721">
                    <a:moveTo>
                      <a:pt x="151638" y="819722"/>
                    </a:moveTo>
                    <a:lnTo>
                      <a:pt x="0" y="1619"/>
                    </a:lnTo>
                    <a:lnTo>
                      <a:pt x="8477" y="0"/>
                    </a:lnTo>
                    <a:lnTo>
                      <a:pt x="160210" y="8181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17" name="Freeform: Shape 2116">
                <a:extLst>
                  <a:ext uri="{FF2B5EF4-FFF2-40B4-BE49-F238E27FC236}">
                    <a16:creationId xmlns:a16="http://schemas.microsoft.com/office/drawing/2014/main" id="{2C294DF7-3FAF-1BF3-FCBF-4EB8A2B3E7EE}"/>
                  </a:ext>
                </a:extLst>
              </p:cNvPr>
              <p:cNvSpPr/>
              <p:nvPr/>
            </p:nvSpPr>
            <p:spPr>
              <a:xfrm rot="17914158">
                <a:off x="11019501" y="1140881"/>
                <a:ext cx="8667" cy="562045"/>
              </a:xfrm>
              <a:custGeom>
                <a:avLst/>
                <a:gdLst>
                  <a:gd name="connsiteX0" fmla="*/ 0 w 8667"/>
                  <a:gd name="connsiteY0" fmla="*/ 0 h 562045"/>
                  <a:gd name="connsiteX1" fmla="*/ 8667 w 8667"/>
                  <a:gd name="connsiteY1" fmla="*/ 0 h 562045"/>
                  <a:gd name="connsiteX2" fmla="*/ 8667 w 8667"/>
                  <a:gd name="connsiteY2" fmla="*/ 562045 h 562045"/>
                  <a:gd name="connsiteX3" fmla="*/ 0 w 8667"/>
                  <a:gd name="connsiteY3" fmla="*/ 562045 h 562045"/>
                </a:gdLst>
                <a:ahLst/>
                <a:cxnLst>
                  <a:cxn ang="0">
                    <a:pos x="connsiteX0" y="connsiteY0"/>
                  </a:cxn>
                  <a:cxn ang="0">
                    <a:pos x="connsiteX1" y="connsiteY1"/>
                  </a:cxn>
                  <a:cxn ang="0">
                    <a:pos x="connsiteX2" y="connsiteY2"/>
                  </a:cxn>
                  <a:cxn ang="0">
                    <a:pos x="connsiteX3" y="connsiteY3"/>
                  </a:cxn>
                </a:cxnLst>
                <a:rect l="l" t="t" r="r" b="b"/>
                <a:pathLst>
                  <a:path w="8667" h="562045">
                    <a:moveTo>
                      <a:pt x="0" y="0"/>
                    </a:moveTo>
                    <a:lnTo>
                      <a:pt x="8667" y="0"/>
                    </a:lnTo>
                    <a:lnTo>
                      <a:pt x="8667" y="562045"/>
                    </a:lnTo>
                    <a:lnTo>
                      <a:pt x="0" y="56204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18" name="Freeform: Shape 2117">
                <a:extLst>
                  <a:ext uri="{FF2B5EF4-FFF2-40B4-BE49-F238E27FC236}">
                    <a16:creationId xmlns:a16="http://schemas.microsoft.com/office/drawing/2014/main" id="{BEB781ED-7644-97AD-39DB-FEBC852F5757}"/>
                  </a:ext>
                </a:extLst>
              </p:cNvPr>
              <p:cNvSpPr/>
              <p:nvPr/>
            </p:nvSpPr>
            <p:spPr>
              <a:xfrm>
                <a:off x="10019980" y="1247298"/>
                <a:ext cx="911733" cy="861345"/>
              </a:xfrm>
              <a:custGeom>
                <a:avLst/>
                <a:gdLst>
                  <a:gd name="connsiteX0" fmla="*/ 905828 w 911733"/>
                  <a:gd name="connsiteY0" fmla="*/ 861346 h 861345"/>
                  <a:gd name="connsiteX1" fmla="*/ 0 w 911733"/>
                  <a:gd name="connsiteY1" fmla="*/ 6287 h 861345"/>
                  <a:gd name="connsiteX2" fmla="*/ 5905 w 911733"/>
                  <a:gd name="connsiteY2" fmla="*/ 0 h 861345"/>
                  <a:gd name="connsiteX3" fmla="*/ 911733 w 911733"/>
                  <a:gd name="connsiteY3" fmla="*/ 855059 h 861345"/>
                </a:gdLst>
                <a:ahLst/>
                <a:cxnLst>
                  <a:cxn ang="0">
                    <a:pos x="connsiteX0" y="connsiteY0"/>
                  </a:cxn>
                  <a:cxn ang="0">
                    <a:pos x="connsiteX1" y="connsiteY1"/>
                  </a:cxn>
                  <a:cxn ang="0">
                    <a:pos x="connsiteX2" y="connsiteY2"/>
                  </a:cxn>
                  <a:cxn ang="0">
                    <a:pos x="connsiteX3" y="connsiteY3"/>
                  </a:cxn>
                </a:cxnLst>
                <a:rect l="l" t="t" r="r" b="b"/>
                <a:pathLst>
                  <a:path w="911733" h="861345">
                    <a:moveTo>
                      <a:pt x="905828" y="861346"/>
                    </a:moveTo>
                    <a:lnTo>
                      <a:pt x="0" y="6287"/>
                    </a:lnTo>
                    <a:lnTo>
                      <a:pt x="5905" y="0"/>
                    </a:lnTo>
                    <a:lnTo>
                      <a:pt x="911733" y="8550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19" name="Freeform: Shape 2118">
                <a:extLst>
                  <a:ext uri="{FF2B5EF4-FFF2-40B4-BE49-F238E27FC236}">
                    <a16:creationId xmlns:a16="http://schemas.microsoft.com/office/drawing/2014/main" id="{8A6C469D-4E98-F82F-4508-F5F6B620EB49}"/>
                  </a:ext>
                </a:extLst>
              </p:cNvPr>
              <p:cNvSpPr/>
              <p:nvPr/>
            </p:nvSpPr>
            <p:spPr>
              <a:xfrm>
                <a:off x="10018647" y="1250156"/>
                <a:ext cx="70580" cy="767715"/>
              </a:xfrm>
              <a:custGeom>
                <a:avLst/>
                <a:gdLst>
                  <a:gd name="connsiteX0" fmla="*/ 61913 w 70580"/>
                  <a:gd name="connsiteY0" fmla="*/ 767715 h 767715"/>
                  <a:gd name="connsiteX1" fmla="*/ 0 w 70580"/>
                  <a:gd name="connsiteY1" fmla="*/ 667 h 767715"/>
                  <a:gd name="connsiteX2" fmla="*/ 8572 w 70580"/>
                  <a:gd name="connsiteY2" fmla="*/ 0 h 767715"/>
                  <a:gd name="connsiteX3" fmla="*/ 70580 w 70580"/>
                  <a:gd name="connsiteY3" fmla="*/ 767048 h 767715"/>
                </a:gdLst>
                <a:ahLst/>
                <a:cxnLst>
                  <a:cxn ang="0">
                    <a:pos x="connsiteX0" y="connsiteY0"/>
                  </a:cxn>
                  <a:cxn ang="0">
                    <a:pos x="connsiteX1" y="connsiteY1"/>
                  </a:cxn>
                  <a:cxn ang="0">
                    <a:pos x="connsiteX2" y="connsiteY2"/>
                  </a:cxn>
                  <a:cxn ang="0">
                    <a:pos x="connsiteX3" y="connsiteY3"/>
                  </a:cxn>
                </a:cxnLst>
                <a:rect l="l" t="t" r="r" b="b"/>
                <a:pathLst>
                  <a:path w="70580" h="767715">
                    <a:moveTo>
                      <a:pt x="61913" y="767715"/>
                    </a:moveTo>
                    <a:lnTo>
                      <a:pt x="0" y="667"/>
                    </a:lnTo>
                    <a:lnTo>
                      <a:pt x="8572" y="0"/>
                    </a:lnTo>
                    <a:lnTo>
                      <a:pt x="70580" y="767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20" name="Freeform: Shape 2119">
                <a:extLst>
                  <a:ext uri="{FF2B5EF4-FFF2-40B4-BE49-F238E27FC236}">
                    <a16:creationId xmlns:a16="http://schemas.microsoft.com/office/drawing/2014/main" id="{63B0A1BD-4488-F3A0-CEBA-2E596A56C356}"/>
                  </a:ext>
                </a:extLst>
              </p:cNvPr>
              <p:cNvSpPr/>
              <p:nvPr/>
            </p:nvSpPr>
            <p:spPr>
              <a:xfrm rot="16367830">
                <a:off x="10395676" y="891456"/>
                <a:ext cx="8667" cy="755040"/>
              </a:xfrm>
              <a:custGeom>
                <a:avLst/>
                <a:gdLst>
                  <a:gd name="connsiteX0" fmla="*/ 0 w 8667"/>
                  <a:gd name="connsiteY0" fmla="*/ 0 h 755040"/>
                  <a:gd name="connsiteX1" fmla="*/ 8668 w 8667"/>
                  <a:gd name="connsiteY1" fmla="*/ 0 h 755040"/>
                  <a:gd name="connsiteX2" fmla="*/ 8668 w 8667"/>
                  <a:gd name="connsiteY2" fmla="*/ 755040 h 755040"/>
                  <a:gd name="connsiteX3" fmla="*/ 0 w 8667"/>
                  <a:gd name="connsiteY3" fmla="*/ 755040 h 755040"/>
                </a:gdLst>
                <a:ahLst/>
                <a:cxnLst>
                  <a:cxn ang="0">
                    <a:pos x="connsiteX0" y="connsiteY0"/>
                  </a:cxn>
                  <a:cxn ang="0">
                    <a:pos x="connsiteX1" y="connsiteY1"/>
                  </a:cxn>
                  <a:cxn ang="0">
                    <a:pos x="connsiteX2" y="connsiteY2"/>
                  </a:cxn>
                  <a:cxn ang="0">
                    <a:pos x="connsiteX3" y="connsiteY3"/>
                  </a:cxn>
                </a:cxnLst>
                <a:rect l="l" t="t" r="r" b="b"/>
                <a:pathLst>
                  <a:path w="8667" h="755040">
                    <a:moveTo>
                      <a:pt x="0" y="0"/>
                    </a:moveTo>
                    <a:lnTo>
                      <a:pt x="8668" y="0"/>
                    </a:lnTo>
                    <a:lnTo>
                      <a:pt x="8668" y="755040"/>
                    </a:lnTo>
                    <a:lnTo>
                      <a:pt x="0" y="75504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21" name="Freeform: Shape 2120">
                <a:extLst>
                  <a:ext uri="{FF2B5EF4-FFF2-40B4-BE49-F238E27FC236}">
                    <a16:creationId xmlns:a16="http://schemas.microsoft.com/office/drawing/2014/main" id="{3A1A8343-603B-2BD6-612F-B8D2945263D8}"/>
                  </a:ext>
                </a:extLst>
              </p:cNvPr>
              <p:cNvSpPr/>
              <p:nvPr/>
            </p:nvSpPr>
            <p:spPr>
              <a:xfrm>
                <a:off x="10505088" y="925448"/>
                <a:ext cx="275463" cy="364426"/>
              </a:xfrm>
              <a:custGeom>
                <a:avLst/>
                <a:gdLst>
                  <a:gd name="connsiteX0" fmla="*/ 268510 w 275463"/>
                  <a:gd name="connsiteY0" fmla="*/ 364426 h 364426"/>
                  <a:gd name="connsiteX1" fmla="*/ 0 w 275463"/>
                  <a:gd name="connsiteY1" fmla="*/ 5144 h 364426"/>
                  <a:gd name="connsiteX2" fmla="*/ 6858 w 275463"/>
                  <a:gd name="connsiteY2" fmla="*/ 0 h 364426"/>
                  <a:gd name="connsiteX3" fmla="*/ 275463 w 275463"/>
                  <a:gd name="connsiteY3" fmla="*/ 359283 h 364426"/>
                </a:gdLst>
                <a:ahLst/>
                <a:cxnLst>
                  <a:cxn ang="0">
                    <a:pos x="connsiteX0" y="connsiteY0"/>
                  </a:cxn>
                  <a:cxn ang="0">
                    <a:pos x="connsiteX1" y="connsiteY1"/>
                  </a:cxn>
                  <a:cxn ang="0">
                    <a:pos x="connsiteX2" y="connsiteY2"/>
                  </a:cxn>
                  <a:cxn ang="0">
                    <a:pos x="connsiteX3" y="connsiteY3"/>
                  </a:cxn>
                </a:cxnLst>
                <a:rect l="l" t="t" r="r" b="b"/>
                <a:pathLst>
                  <a:path w="275463" h="364426">
                    <a:moveTo>
                      <a:pt x="268510" y="364426"/>
                    </a:moveTo>
                    <a:lnTo>
                      <a:pt x="0" y="5144"/>
                    </a:lnTo>
                    <a:lnTo>
                      <a:pt x="6858" y="0"/>
                    </a:lnTo>
                    <a:lnTo>
                      <a:pt x="275463" y="35928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22" name="Freeform: Shape 2121">
                <a:extLst>
                  <a:ext uri="{FF2B5EF4-FFF2-40B4-BE49-F238E27FC236}">
                    <a16:creationId xmlns:a16="http://schemas.microsoft.com/office/drawing/2014/main" id="{567D062B-5508-A0F3-F98B-DF31E01DB692}"/>
                  </a:ext>
                </a:extLst>
              </p:cNvPr>
              <p:cNvSpPr/>
              <p:nvPr/>
            </p:nvSpPr>
            <p:spPr>
              <a:xfrm>
                <a:off x="9884058" y="803909"/>
                <a:ext cx="895064" cy="487203"/>
              </a:xfrm>
              <a:custGeom>
                <a:avLst/>
                <a:gdLst>
                  <a:gd name="connsiteX0" fmla="*/ 890969 w 895064"/>
                  <a:gd name="connsiteY0" fmla="*/ 487204 h 487203"/>
                  <a:gd name="connsiteX1" fmla="*/ 0 w 895064"/>
                  <a:gd name="connsiteY1" fmla="*/ 7620 h 487203"/>
                  <a:gd name="connsiteX2" fmla="*/ 4096 w 895064"/>
                  <a:gd name="connsiteY2" fmla="*/ 0 h 487203"/>
                  <a:gd name="connsiteX3" fmla="*/ 895064 w 895064"/>
                  <a:gd name="connsiteY3" fmla="*/ 479584 h 487203"/>
                </a:gdLst>
                <a:ahLst/>
                <a:cxnLst>
                  <a:cxn ang="0">
                    <a:pos x="connsiteX0" y="connsiteY0"/>
                  </a:cxn>
                  <a:cxn ang="0">
                    <a:pos x="connsiteX1" y="connsiteY1"/>
                  </a:cxn>
                  <a:cxn ang="0">
                    <a:pos x="connsiteX2" y="connsiteY2"/>
                  </a:cxn>
                  <a:cxn ang="0">
                    <a:pos x="connsiteX3" y="connsiteY3"/>
                  </a:cxn>
                </a:cxnLst>
                <a:rect l="l" t="t" r="r" b="b"/>
                <a:pathLst>
                  <a:path w="895064" h="487203">
                    <a:moveTo>
                      <a:pt x="890969" y="487204"/>
                    </a:moveTo>
                    <a:lnTo>
                      <a:pt x="0" y="7620"/>
                    </a:lnTo>
                    <a:lnTo>
                      <a:pt x="4096" y="0"/>
                    </a:lnTo>
                    <a:lnTo>
                      <a:pt x="895064" y="47958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23" name="Freeform: Shape 2122">
                <a:extLst>
                  <a:ext uri="{FF2B5EF4-FFF2-40B4-BE49-F238E27FC236}">
                    <a16:creationId xmlns:a16="http://schemas.microsoft.com/office/drawing/2014/main" id="{B627283C-734A-093F-F9D8-163316FF50CF}"/>
                  </a:ext>
                </a:extLst>
              </p:cNvPr>
              <p:cNvSpPr/>
              <p:nvPr/>
            </p:nvSpPr>
            <p:spPr>
              <a:xfrm>
                <a:off x="9881963" y="806386"/>
                <a:ext cx="145161" cy="445388"/>
              </a:xfrm>
              <a:custGeom>
                <a:avLst/>
                <a:gdLst>
                  <a:gd name="connsiteX0" fmla="*/ 136875 w 145161"/>
                  <a:gd name="connsiteY0" fmla="*/ 445389 h 445388"/>
                  <a:gd name="connsiteX1" fmla="*/ 0 w 145161"/>
                  <a:gd name="connsiteY1" fmla="*/ 2572 h 445388"/>
                  <a:gd name="connsiteX2" fmla="*/ 8287 w 145161"/>
                  <a:gd name="connsiteY2" fmla="*/ 0 h 445388"/>
                  <a:gd name="connsiteX3" fmla="*/ 145161 w 145161"/>
                  <a:gd name="connsiteY3" fmla="*/ 442817 h 445388"/>
                </a:gdLst>
                <a:ahLst/>
                <a:cxnLst>
                  <a:cxn ang="0">
                    <a:pos x="connsiteX0" y="connsiteY0"/>
                  </a:cxn>
                  <a:cxn ang="0">
                    <a:pos x="connsiteX1" y="connsiteY1"/>
                  </a:cxn>
                  <a:cxn ang="0">
                    <a:pos x="connsiteX2" y="connsiteY2"/>
                  </a:cxn>
                  <a:cxn ang="0">
                    <a:pos x="connsiteX3" y="connsiteY3"/>
                  </a:cxn>
                </a:cxnLst>
                <a:rect l="l" t="t" r="r" b="b"/>
                <a:pathLst>
                  <a:path w="145161" h="445388">
                    <a:moveTo>
                      <a:pt x="136875" y="445389"/>
                    </a:moveTo>
                    <a:lnTo>
                      <a:pt x="0" y="2572"/>
                    </a:lnTo>
                    <a:lnTo>
                      <a:pt x="8287" y="0"/>
                    </a:lnTo>
                    <a:lnTo>
                      <a:pt x="145161" y="44281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24" name="Freeform: Shape 2123">
                <a:extLst>
                  <a:ext uri="{FF2B5EF4-FFF2-40B4-BE49-F238E27FC236}">
                    <a16:creationId xmlns:a16="http://schemas.microsoft.com/office/drawing/2014/main" id="{B76C1F44-02E8-B456-101E-06F4F4142BD9}"/>
                  </a:ext>
                </a:extLst>
              </p:cNvPr>
              <p:cNvSpPr/>
              <p:nvPr/>
            </p:nvSpPr>
            <p:spPr>
              <a:xfrm>
                <a:off x="9885297" y="803433"/>
                <a:ext cx="623982" cy="128777"/>
              </a:xfrm>
              <a:custGeom>
                <a:avLst/>
                <a:gdLst>
                  <a:gd name="connsiteX0" fmla="*/ 622459 w 623982"/>
                  <a:gd name="connsiteY0" fmla="*/ 128778 h 128777"/>
                  <a:gd name="connsiteX1" fmla="*/ 0 w 623982"/>
                  <a:gd name="connsiteY1" fmla="*/ 8477 h 128777"/>
                  <a:gd name="connsiteX2" fmla="*/ 1619 w 623982"/>
                  <a:gd name="connsiteY2" fmla="*/ 0 h 128777"/>
                  <a:gd name="connsiteX3" fmla="*/ 623983 w 623982"/>
                  <a:gd name="connsiteY3" fmla="*/ 120301 h 128777"/>
                </a:gdLst>
                <a:ahLst/>
                <a:cxnLst>
                  <a:cxn ang="0">
                    <a:pos x="connsiteX0" y="connsiteY0"/>
                  </a:cxn>
                  <a:cxn ang="0">
                    <a:pos x="connsiteX1" y="connsiteY1"/>
                  </a:cxn>
                  <a:cxn ang="0">
                    <a:pos x="connsiteX2" y="connsiteY2"/>
                  </a:cxn>
                  <a:cxn ang="0">
                    <a:pos x="connsiteX3" y="connsiteY3"/>
                  </a:cxn>
                </a:cxnLst>
                <a:rect l="l" t="t" r="r" b="b"/>
                <a:pathLst>
                  <a:path w="623982" h="128777">
                    <a:moveTo>
                      <a:pt x="622459" y="128778"/>
                    </a:moveTo>
                    <a:lnTo>
                      <a:pt x="0" y="8477"/>
                    </a:lnTo>
                    <a:lnTo>
                      <a:pt x="1619" y="0"/>
                    </a:lnTo>
                    <a:lnTo>
                      <a:pt x="623983" y="1203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25" name="Freeform: Shape 2124">
                <a:extLst>
                  <a:ext uri="{FF2B5EF4-FFF2-40B4-BE49-F238E27FC236}">
                    <a16:creationId xmlns:a16="http://schemas.microsoft.com/office/drawing/2014/main" id="{2BF1E639-DD39-487E-675F-AD4FC0CE28EE}"/>
                  </a:ext>
                </a:extLst>
              </p:cNvPr>
              <p:cNvSpPr/>
              <p:nvPr/>
            </p:nvSpPr>
            <p:spPr>
              <a:xfrm>
                <a:off x="9755090" y="634079"/>
                <a:ext cx="134492" cy="176212"/>
              </a:xfrm>
              <a:custGeom>
                <a:avLst/>
                <a:gdLst>
                  <a:gd name="connsiteX0" fmla="*/ 127540 w 134492"/>
                  <a:gd name="connsiteY0" fmla="*/ 176213 h 176212"/>
                  <a:gd name="connsiteX1" fmla="*/ 0 w 134492"/>
                  <a:gd name="connsiteY1" fmla="*/ 5239 h 176212"/>
                  <a:gd name="connsiteX2" fmla="*/ 6953 w 134492"/>
                  <a:gd name="connsiteY2" fmla="*/ 0 h 176212"/>
                  <a:gd name="connsiteX3" fmla="*/ 134493 w 134492"/>
                  <a:gd name="connsiteY3" fmla="*/ 171069 h 176212"/>
                </a:gdLst>
                <a:ahLst/>
                <a:cxnLst>
                  <a:cxn ang="0">
                    <a:pos x="connsiteX0" y="connsiteY0"/>
                  </a:cxn>
                  <a:cxn ang="0">
                    <a:pos x="connsiteX1" y="connsiteY1"/>
                  </a:cxn>
                  <a:cxn ang="0">
                    <a:pos x="connsiteX2" y="connsiteY2"/>
                  </a:cxn>
                  <a:cxn ang="0">
                    <a:pos x="connsiteX3" y="connsiteY3"/>
                  </a:cxn>
                </a:cxnLst>
                <a:rect l="l" t="t" r="r" b="b"/>
                <a:pathLst>
                  <a:path w="134492" h="176212">
                    <a:moveTo>
                      <a:pt x="127540" y="176213"/>
                    </a:moveTo>
                    <a:lnTo>
                      <a:pt x="0" y="5239"/>
                    </a:lnTo>
                    <a:lnTo>
                      <a:pt x="6953" y="0"/>
                    </a:lnTo>
                    <a:lnTo>
                      <a:pt x="134493" y="17106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26" name="Freeform: Shape 2125">
                <a:extLst>
                  <a:ext uri="{FF2B5EF4-FFF2-40B4-BE49-F238E27FC236}">
                    <a16:creationId xmlns:a16="http://schemas.microsoft.com/office/drawing/2014/main" id="{A68E755A-6836-1BCE-FFB9-3BDF419D1453}"/>
                  </a:ext>
                </a:extLst>
              </p:cNvPr>
              <p:cNvSpPr/>
              <p:nvPr/>
            </p:nvSpPr>
            <p:spPr>
              <a:xfrm>
                <a:off x="7439086" y="2985801"/>
                <a:ext cx="782002" cy="254222"/>
              </a:xfrm>
              <a:custGeom>
                <a:avLst/>
                <a:gdLst>
                  <a:gd name="connsiteX0" fmla="*/ 2572 w 782002"/>
                  <a:gd name="connsiteY0" fmla="*/ 254222 h 254222"/>
                  <a:gd name="connsiteX1" fmla="*/ 0 w 782002"/>
                  <a:gd name="connsiteY1" fmla="*/ 245936 h 254222"/>
                  <a:gd name="connsiteX2" fmla="*/ 779431 w 782002"/>
                  <a:gd name="connsiteY2" fmla="*/ 0 h 254222"/>
                  <a:gd name="connsiteX3" fmla="*/ 782003 w 782002"/>
                  <a:gd name="connsiteY3" fmla="*/ 8191 h 254222"/>
                </a:gdLst>
                <a:ahLst/>
                <a:cxnLst>
                  <a:cxn ang="0">
                    <a:pos x="connsiteX0" y="connsiteY0"/>
                  </a:cxn>
                  <a:cxn ang="0">
                    <a:pos x="connsiteX1" y="connsiteY1"/>
                  </a:cxn>
                  <a:cxn ang="0">
                    <a:pos x="connsiteX2" y="connsiteY2"/>
                  </a:cxn>
                  <a:cxn ang="0">
                    <a:pos x="connsiteX3" y="connsiteY3"/>
                  </a:cxn>
                </a:cxnLst>
                <a:rect l="l" t="t" r="r" b="b"/>
                <a:pathLst>
                  <a:path w="782002" h="254222">
                    <a:moveTo>
                      <a:pt x="2572" y="254222"/>
                    </a:moveTo>
                    <a:lnTo>
                      <a:pt x="0" y="245936"/>
                    </a:lnTo>
                    <a:lnTo>
                      <a:pt x="779431" y="0"/>
                    </a:lnTo>
                    <a:lnTo>
                      <a:pt x="782003" y="8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27" name="Freeform: Shape 2126">
                <a:extLst>
                  <a:ext uri="{FF2B5EF4-FFF2-40B4-BE49-F238E27FC236}">
                    <a16:creationId xmlns:a16="http://schemas.microsoft.com/office/drawing/2014/main" id="{4B7DA1CA-6D25-5EA5-A967-D56126BF7B84}"/>
                  </a:ext>
                </a:extLst>
              </p:cNvPr>
              <p:cNvSpPr/>
              <p:nvPr/>
            </p:nvSpPr>
            <p:spPr>
              <a:xfrm>
                <a:off x="6832915" y="3231832"/>
                <a:ext cx="609123" cy="254222"/>
              </a:xfrm>
              <a:custGeom>
                <a:avLst/>
                <a:gdLst>
                  <a:gd name="connsiteX0" fmla="*/ 3334 w 609123"/>
                  <a:gd name="connsiteY0" fmla="*/ 254222 h 254222"/>
                  <a:gd name="connsiteX1" fmla="*/ 0 w 609123"/>
                  <a:gd name="connsiteY1" fmla="*/ 246221 h 254222"/>
                  <a:gd name="connsiteX2" fmla="*/ 605790 w 609123"/>
                  <a:gd name="connsiteY2" fmla="*/ 0 h 254222"/>
                  <a:gd name="connsiteX3" fmla="*/ 609124 w 609123"/>
                  <a:gd name="connsiteY3" fmla="*/ 8001 h 254222"/>
                </a:gdLst>
                <a:ahLst/>
                <a:cxnLst>
                  <a:cxn ang="0">
                    <a:pos x="connsiteX0" y="connsiteY0"/>
                  </a:cxn>
                  <a:cxn ang="0">
                    <a:pos x="connsiteX1" y="connsiteY1"/>
                  </a:cxn>
                  <a:cxn ang="0">
                    <a:pos x="connsiteX2" y="connsiteY2"/>
                  </a:cxn>
                  <a:cxn ang="0">
                    <a:pos x="connsiteX3" y="connsiteY3"/>
                  </a:cxn>
                </a:cxnLst>
                <a:rect l="l" t="t" r="r" b="b"/>
                <a:pathLst>
                  <a:path w="609123" h="254222">
                    <a:moveTo>
                      <a:pt x="3334" y="254222"/>
                    </a:moveTo>
                    <a:lnTo>
                      <a:pt x="0" y="246221"/>
                    </a:lnTo>
                    <a:lnTo>
                      <a:pt x="605790" y="0"/>
                    </a:lnTo>
                    <a:lnTo>
                      <a:pt x="609124"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28" name="Freeform: Shape 2127">
                <a:extLst>
                  <a:ext uri="{FF2B5EF4-FFF2-40B4-BE49-F238E27FC236}">
                    <a16:creationId xmlns:a16="http://schemas.microsoft.com/office/drawing/2014/main" id="{68C547FB-A289-95E7-76D0-780F01582268}"/>
                  </a:ext>
                </a:extLst>
              </p:cNvPr>
              <p:cNvSpPr/>
              <p:nvPr/>
            </p:nvSpPr>
            <p:spPr>
              <a:xfrm>
                <a:off x="6443343" y="3478339"/>
                <a:ext cx="393382" cy="229362"/>
              </a:xfrm>
              <a:custGeom>
                <a:avLst/>
                <a:gdLst>
                  <a:gd name="connsiteX0" fmla="*/ 4286 w 393382"/>
                  <a:gd name="connsiteY0" fmla="*/ 229362 h 229362"/>
                  <a:gd name="connsiteX1" fmla="*/ 0 w 393382"/>
                  <a:gd name="connsiteY1" fmla="*/ 221837 h 229362"/>
                  <a:gd name="connsiteX2" fmla="*/ 389096 w 393382"/>
                  <a:gd name="connsiteY2" fmla="*/ 0 h 229362"/>
                  <a:gd name="connsiteX3" fmla="*/ 393383 w 393382"/>
                  <a:gd name="connsiteY3" fmla="*/ 7525 h 229362"/>
                </a:gdLst>
                <a:ahLst/>
                <a:cxnLst>
                  <a:cxn ang="0">
                    <a:pos x="connsiteX0" y="connsiteY0"/>
                  </a:cxn>
                  <a:cxn ang="0">
                    <a:pos x="connsiteX1" y="connsiteY1"/>
                  </a:cxn>
                  <a:cxn ang="0">
                    <a:pos x="connsiteX2" y="connsiteY2"/>
                  </a:cxn>
                  <a:cxn ang="0">
                    <a:pos x="connsiteX3" y="connsiteY3"/>
                  </a:cxn>
                </a:cxnLst>
                <a:rect l="l" t="t" r="r" b="b"/>
                <a:pathLst>
                  <a:path w="393382" h="229362">
                    <a:moveTo>
                      <a:pt x="4286" y="229362"/>
                    </a:moveTo>
                    <a:lnTo>
                      <a:pt x="0" y="221837"/>
                    </a:lnTo>
                    <a:lnTo>
                      <a:pt x="389096" y="0"/>
                    </a:lnTo>
                    <a:lnTo>
                      <a:pt x="393383" y="752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29" name="Freeform: Shape 2128">
                <a:extLst>
                  <a:ext uri="{FF2B5EF4-FFF2-40B4-BE49-F238E27FC236}">
                    <a16:creationId xmlns:a16="http://schemas.microsoft.com/office/drawing/2014/main" id="{23E9F811-36EB-77CE-FBC9-4E99497CFC59}"/>
                  </a:ext>
                </a:extLst>
              </p:cNvPr>
              <p:cNvSpPr/>
              <p:nvPr/>
            </p:nvSpPr>
            <p:spPr>
              <a:xfrm>
                <a:off x="6277227" y="3701033"/>
                <a:ext cx="171450" cy="186594"/>
              </a:xfrm>
              <a:custGeom>
                <a:avLst/>
                <a:gdLst>
                  <a:gd name="connsiteX0" fmla="*/ 6382 w 171450"/>
                  <a:gd name="connsiteY0" fmla="*/ 186595 h 186594"/>
                  <a:gd name="connsiteX1" fmla="*/ 0 w 171450"/>
                  <a:gd name="connsiteY1" fmla="*/ 180785 h 186594"/>
                  <a:gd name="connsiteX2" fmla="*/ 165068 w 171450"/>
                  <a:gd name="connsiteY2" fmla="*/ 0 h 186594"/>
                  <a:gd name="connsiteX3" fmla="*/ 171450 w 171450"/>
                  <a:gd name="connsiteY3" fmla="*/ 5810 h 186594"/>
                </a:gdLst>
                <a:ahLst/>
                <a:cxnLst>
                  <a:cxn ang="0">
                    <a:pos x="connsiteX0" y="connsiteY0"/>
                  </a:cxn>
                  <a:cxn ang="0">
                    <a:pos x="connsiteX1" y="connsiteY1"/>
                  </a:cxn>
                  <a:cxn ang="0">
                    <a:pos x="connsiteX2" y="connsiteY2"/>
                  </a:cxn>
                  <a:cxn ang="0">
                    <a:pos x="connsiteX3" y="connsiteY3"/>
                  </a:cxn>
                </a:cxnLst>
                <a:rect l="l" t="t" r="r" b="b"/>
                <a:pathLst>
                  <a:path w="171450" h="186594">
                    <a:moveTo>
                      <a:pt x="6382" y="186595"/>
                    </a:moveTo>
                    <a:lnTo>
                      <a:pt x="0" y="180785"/>
                    </a:lnTo>
                    <a:lnTo>
                      <a:pt x="165068" y="0"/>
                    </a:lnTo>
                    <a:lnTo>
                      <a:pt x="171450" y="581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30" name="Freeform: Shape 2129">
                <a:extLst>
                  <a:ext uri="{FF2B5EF4-FFF2-40B4-BE49-F238E27FC236}">
                    <a16:creationId xmlns:a16="http://schemas.microsoft.com/office/drawing/2014/main" id="{D19588DE-6E50-BFD9-BB14-269EC381CCBF}"/>
                  </a:ext>
                </a:extLst>
              </p:cNvPr>
              <p:cNvSpPr/>
              <p:nvPr/>
            </p:nvSpPr>
            <p:spPr>
              <a:xfrm>
                <a:off x="8095549" y="2023967"/>
                <a:ext cx="128587" cy="966406"/>
              </a:xfrm>
              <a:custGeom>
                <a:avLst/>
                <a:gdLst>
                  <a:gd name="connsiteX0" fmla="*/ 120015 w 128587"/>
                  <a:gd name="connsiteY0" fmla="*/ 966406 h 966406"/>
                  <a:gd name="connsiteX1" fmla="*/ 0 w 128587"/>
                  <a:gd name="connsiteY1" fmla="*/ 1143 h 966406"/>
                  <a:gd name="connsiteX2" fmla="*/ 8573 w 128587"/>
                  <a:gd name="connsiteY2" fmla="*/ 0 h 966406"/>
                  <a:gd name="connsiteX3" fmla="*/ 128588 w 128587"/>
                  <a:gd name="connsiteY3" fmla="*/ 965359 h 966406"/>
                </a:gdLst>
                <a:ahLst/>
                <a:cxnLst>
                  <a:cxn ang="0">
                    <a:pos x="connsiteX0" y="connsiteY0"/>
                  </a:cxn>
                  <a:cxn ang="0">
                    <a:pos x="connsiteX1" y="connsiteY1"/>
                  </a:cxn>
                  <a:cxn ang="0">
                    <a:pos x="connsiteX2" y="connsiteY2"/>
                  </a:cxn>
                  <a:cxn ang="0">
                    <a:pos x="connsiteX3" y="connsiteY3"/>
                  </a:cxn>
                </a:cxnLst>
                <a:rect l="l" t="t" r="r" b="b"/>
                <a:pathLst>
                  <a:path w="128587" h="966406">
                    <a:moveTo>
                      <a:pt x="120015" y="966406"/>
                    </a:moveTo>
                    <a:lnTo>
                      <a:pt x="0" y="1143"/>
                    </a:lnTo>
                    <a:lnTo>
                      <a:pt x="8573" y="0"/>
                    </a:lnTo>
                    <a:lnTo>
                      <a:pt x="128588" y="9653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31" name="Freeform: Shape 2130">
                <a:extLst>
                  <a:ext uri="{FF2B5EF4-FFF2-40B4-BE49-F238E27FC236}">
                    <a16:creationId xmlns:a16="http://schemas.microsoft.com/office/drawing/2014/main" id="{A7A93F77-0266-B4B0-C9E7-F46EEF6A814F}"/>
                  </a:ext>
                </a:extLst>
              </p:cNvPr>
              <p:cNvSpPr/>
              <p:nvPr/>
            </p:nvSpPr>
            <p:spPr>
              <a:xfrm rot="17914460">
                <a:off x="7080446" y="2625781"/>
                <a:ext cx="1379224" cy="8667"/>
              </a:xfrm>
              <a:custGeom>
                <a:avLst/>
                <a:gdLst>
                  <a:gd name="connsiteX0" fmla="*/ 0 w 1379224"/>
                  <a:gd name="connsiteY0" fmla="*/ 0 h 8667"/>
                  <a:gd name="connsiteX1" fmla="*/ 1379224 w 1379224"/>
                  <a:gd name="connsiteY1" fmla="*/ 0 h 8667"/>
                  <a:gd name="connsiteX2" fmla="*/ 1379224 w 1379224"/>
                  <a:gd name="connsiteY2" fmla="*/ 8668 h 8667"/>
                  <a:gd name="connsiteX3" fmla="*/ 0 w 1379224"/>
                  <a:gd name="connsiteY3" fmla="*/ 8668 h 8667"/>
                </a:gdLst>
                <a:ahLst/>
                <a:cxnLst>
                  <a:cxn ang="0">
                    <a:pos x="connsiteX0" y="connsiteY0"/>
                  </a:cxn>
                  <a:cxn ang="0">
                    <a:pos x="connsiteX1" y="connsiteY1"/>
                  </a:cxn>
                  <a:cxn ang="0">
                    <a:pos x="connsiteX2" y="connsiteY2"/>
                  </a:cxn>
                  <a:cxn ang="0">
                    <a:pos x="connsiteX3" y="connsiteY3"/>
                  </a:cxn>
                </a:cxnLst>
                <a:rect l="l" t="t" r="r" b="b"/>
                <a:pathLst>
                  <a:path w="1379224" h="8667">
                    <a:moveTo>
                      <a:pt x="0" y="0"/>
                    </a:moveTo>
                    <a:lnTo>
                      <a:pt x="1379224" y="0"/>
                    </a:lnTo>
                    <a:lnTo>
                      <a:pt x="1379224"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32" name="Freeform: Shape 2131">
                <a:extLst>
                  <a:ext uri="{FF2B5EF4-FFF2-40B4-BE49-F238E27FC236}">
                    <a16:creationId xmlns:a16="http://schemas.microsoft.com/office/drawing/2014/main" id="{A544F7A1-9BB6-B824-479C-F01B0FBE4044}"/>
                  </a:ext>
                </a:extLst>
              </p:cNvPr>
              <p:cNvSpPr/>
              <p:nvPr/>
            </p:nvSpPr>
            <p:spPr>
              <a:xfrm rot="21042377">
                <a:off x="7344459" y="2110933"/>
                <a:ext cx="8667" cy="1132457"/>
              </a:xfrm>
              <a:custGeom>
                <a:avLst/>
                <a:gdLst>
                  <a:gd name="connsiteX0" fmla="*/ 0 w 8667"/>
                  <a:gd name="connsiteY0" fmla="*/ 0 h 1132457"/>
                  <a:gd name="connsiteX1" fmla="*/ 8668 w 8667"/>
                  <a:gd name="connsiteY1" fmla="*/ 0 h 1132457"/>
                  <a:gd name="connsiteX2" fmla="*/ 8668 w 8667"/>
                  <a:gd name="connsiteY2" fmla="*/ 1132458 h 1132457"/>
                  <a:gd name="connsiteX3" fmla="*/ 0 w 8667"/>
                  <a:gd name="connsiteY3" fmla="*/ 1132458 h 1132457"/>
                </a:gdLst>
                <a:ahLst/>
                <a:cxnLst>
                  <a:cxn ang="0">
                    <a:pos x="connsiteX0" y="connsiteY0"/>
                  </a:cxn>
                  <a:cxn ang="0">
                    <a:pos x="connsiteX1" y="connsiteY1"/>
                  </a:cxn>
                  <a:cxn ang="0">
                    <a:pos x="connsiteX2" y="connsiteY2"/>
                  </a:cxn>
                  <a:cxn ang="0">
                    <a:pos x="connsiteX3" y="connsiteY3"/>
                  </a:cxn>
                </a:cxnLst>
                <a:rect l="l" t="t" r="r" b="b"/>
                <a:pathLst>
                  <a:path w="8667" h="1132457">
                    <a:moveTo>
                      <a:pt x="0" y="0"/>
                    </a:moveTo>
                    <a:lnTo>
                      <a:pt x="8668" y="0"/>
                    </a:lnTo>
                    <a:lnTo>
                      <a:pt x="8668" y="1132458"/>
                    </a:lnTo>
                    <a:lnTo>
                      <a:pt x="0" y="113245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33" name="Freeform: Shape 2132">
                <a:extLst>
                  <a:ext uri="{FF2B5EF4-FFF2-40B4-BE49-F238E27FC236}">
                    <a16:creationId xmlns:a16="http://schemas.microsoft.com/office/drawing/2014/main" id="{C54345FA-20A7-789C-0B6B-398821167C8B}"/>
                  </a:ext>
                </a:extLst>
              </p:cNvPr>
              <p:cNvSpPr/>
              <p:nvPr/>
            </p:nvSpPr>
            <p:spPr>
              <a:xfrm>
                <a:off x="6830439" y="2116931"/>
                <a:ext cx="431101" cy="1366456"/>
              </a:xfrm>
              <a:custGeom>
                <a:avLst/>
                <a:gdLst>
                  <a:gd name="connsiteX0" fmla="*/ 8287 w 431101"/>
                  <a:gd name="connsiteY0" fmla="*/ 1366456 h 1366456"/>
                  <a:gd name="connsiteX1" fmla="*/ 0 w 431101"/>
                  <a:gd name="connsiteY1" fmla="*/ 1363885 h 1366456"/>
                  <a:gd name="connsiteX2" fmla="*/ 422815 w 431101"/>
                  <a:gd name="connsiteY2" fmla="*/ 0 h 1366456"/>
                  <a:gd name="connsiteX3" fmla="*/ 431101 w 431101"/>
                  <a:gd name="connsiteY3" fmla="*/ 2667 h 1366456"/>
                </a:gdLst>
                <a:ahLst/>
                <a:cxnLst>
                  <a:cxn ang="0">
                    <a:pos x="connsiteX0" y="connsiteY0"/>
                  </a:cxn>
                  <a:cxn ang="0">
                    <a:pos x="connsiteX1" y="connsiteY1"/>
                  </a:cxn>
                  <a:cxn ang="0">
                    <a:pos x="connsiteX2" y="connsiteY2"/>
                  </a:cxn>
                  <a:cxn ang="0">
                    <a:pos x="connsiteX3" y="connsiteY3"/>
                  </a:cxn>
                </a:cxnLst>
                <a:rect l="l" t="t" r="r" b="b"/>
                <a:pathLst>
                  <a:path w="431101" h="1366456">
                    <a:moveTo>
                      <a:pt x="8287" y="1366456"/>
                    </a:moveTo>
                    <a:lnTo>
                      <a:pt x="0" y="1363885"/>
                    </a:lnTo>
                    <a:lnTo>
                      <a:pt x="422815" y="0"/>
                    </a:lnTo>
                    <a:lnTo>
                      <a:pt x="431101"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34" name="Freeform: Shape 2133">
                <a:extLst>
                  <a:ext uri="{FF2B5EF4-FFF2-40B4-BE49-F238E27FC236}">
                    <a16:creationId xmlns:a16="http://schemas.microsoft.com/office/drawing/2014/main" id="{3AD345E3-F505-1FBE-63C5-1C91083F55D6}"/>
                  </a:ext>
                </a:extLst>
              </p:cNvPr>
              <p:cNvSpPr/>
              <p:nvPr/>
            </p:nvSpPr>
            <p:spPr>
              <a:xfrm>
                <a:off x="7256873" y="2020252"/>
                <a:ext cx="843438" cy="102298"/>
              </a:xfrm>
              <a:custGeom>
                <a:avLst/>
                <a:gdLst>
                  <a:gd name="connsiteX0" fmla="*/ 952 w 843438"/>
                  <a:gd name="connsiteY0" fmla="*/ 102298 h 102298"/>
                  <a:gd name="connsiteX1" fmla="*/ 0 w 843438"/>
                  <a:gd name="connsiteY1" fmla="*/ 93726 h 102298"/>
                  <a:gd name="connsiteX2" fmla="*/ 842486 w 843438"/>
                  <a:gd name="connsiteY2" fmla="*/ 0 h 102298"/>
                  <a:gd name="connsiteX3" fmla="*/ 843439 w 843438"/>
                  <a:gd name="connsiteY3" fmla="*/ 8572 h 102298"/>
                </a:gdLst>
                <a:ahLst/>
                <a:cxnLst>
                  <a:cxn ang="0">
                    <a:pos x="connsiteX0" y="connsiteY0"/>
                  </a:cxn>
                  <a:cxn ang="0">
                    <a:pos x="connsiteX1" y="connsiteY1"/>
                  </a:cxn>
                  <a:cxn ang="0">
                    <a:pos x="connsiteX2" y="connsiteY2"/>
                  </a:cxn>
                  <a:cxn ang="0">
                    <a:pos x="connsiteX3" y="connsiteY3"/>
                  </a:cxn>
                </a:cxnLst>
                <a:rect l="l" t="t" r="r" b="b"/>
                <a:pathLst>
                  <a:path w="843438" h="102298">
                    <a:moveTo>
                      <a:pt x="952" y="102298"/>
                    </a:moveTo>
                    <a:lnTo>
                      <a:pt x="0" y="93726"/>
                    </a:lnTo>
                    <a:lnTo>
                      <a:pt x="842486" y="0"/>
                    </a:lnTo>
                    <a:lnTo>
                      <a:pt x="843439"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35" name="Freeform: Shape 2134">
                <a:extLst>
                  <a:ext uri="{FF2B5EF4-FFF2-40B4-BE49-F238E27FC236}">
                    <a16:creationId xmlns:a16="http://schemas.microsoft.com/office/drawing/2014/main" id="{EB92649F-76BE-0CC1-6851-97DADAEA8E89}"/>
                  </a:ext>
                </a:extLst>
              </p:cNvPr>
              <p:cNvSpPr/>
              <p:nvPr/>
            </p:nvSpPr>
            <p:spPr>
              <a:xfrm>
                <a:off x="6657465" y="2332291"/>
                <a:ext cx="181451" cy="1150429"/>
              </a:xfrm>
              <a:custGeom>
                <a:avLst/>
                <a:gdLst>
                  <a:gd name="connsiteX0" fmla="*/ 172879 w 181451"/>
                  <a:gd name="connsiteY0" fmla="*/ 1150430 h 1150429"/>
                  <a:gd name="connsiteX1" fmla="*/ 0 w 181451"/>
                  <a:gd name="connsiteY1" fmla="*/ 1333 h 1150429"/>
                  <a:gd name="connsiteX2" fmla="*/ 8572 w 181451"/>
                  <a:gd name="connsiteY2" fmla="*/ 0 h 1150429"/>
                  <a:gd name="connsiteX3" fmla="*/ 181451 w 181451"/>
                  <a:gd name="connsiteY3" fmla="*/ 1149191 h 1150429"/>
                </a:gdLst>
                <a:ahLst/>
                <a:cxnLst>
                  <a:cxn ang="0">
                    <a:pos x="connsiteX0" y="connsiteY0"/>
                  </a:cxn>
                  <a:cxn ang="0">
                    <a:pos x="connsiteX1" y="connsiteY1"/>
                  </a:cxn>
                  <a:cxn ang="0">
                    <a:pos x="connsiteX2" y="connsiteY2"/>
                  </a:cxn>
                  <a:cxn ang="0">
                    <a:pos x="connsiteX3" y="connsiteY3"/>
                  </a:cxn>
                </a:cxnLst>
                <a:rect l="l" t="t" r="r" b="b"/>
                <a:pathLst>
                  <a:path w="181451" h="1150429">
                    <a:moveTo>
                      <a:pt x="172879" y="1150430"/>
                    </a:moveTo>
                    <a:lnTo>
                      <a:pt x="0" y="1333"/>
                    </a:lnTo>
                    <a:lnTo>
                      <a:pt x="8572" y="0"/>
                    </a:lnTo>
                    <a:lnTo>
                      <a:pt x="181451" y="1149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36" name="Freeform: Shape 2135">
                <a:extLst>
                  <a:ext uri="{FF2B5EF4-FFF2-40B4-BE49-F238E27FC236}">
                    <a16:creationId xmlns:a16="http://schemas.microsoft.com/office/drawing/2014/main" id="{B1B6F707-3EBB-783C-BFAA-535EB63ED09F}"/>
                  </a:ext>
                </a:extLst>
              </p:cNvPr>
              <p:cNvSpPr/>
              <p:nvPr/>
            </p:nvSpPr>
            <p:spPr>
              <a:xfrm rot="16741289">
                <a:off x="5859645" y="3014236"/>
                <a:ext cx="1387941" cy="8667"/>
              </a:xfrm>
              <a:custGeom>
                <a:avLst/>
                <a:gdLst>
                  <a:gd name="connsiteX0" fmla="*/ 0 w 1387941"/>
                  <a:gd name="connsiteY0" fmla="*/ 0 h 8667"/>
                  <a:gd name="connsiteX1" fmla="*/ 1387941 w 1387941"/>
                  <a:gd name="connsiteY1" fmla="*/ 0 h 8667"/>
                  <a:gd name="connsiteX2" fmla="*/ 1387941 w 1387941"/>
                  <a:gd name="connsiteY2" fmla="*/ 8668 h 8667"/>
                  <a:gd name="connsiteX3" fmla="*/ 0 w 1387941"/>
                  <a:gd name="connsiteY3" fmla="*/ 8668 h 8667"/>
                </a:gdLst>
                <a:ahLst/>
                <a:cxnLst>
                  <a:cxn ang="0">
                    <a:pos x="connsiteX0" y="connsiteY0"/>
                  </a:cxn>
                  <a:cxn ang="0">
                    <a:pos x="connsiteX1" y="connsiteY1"/>
                  </a:cxn>
                  <a:cxn ang="0">
                    <a:pos x="connsiteX2" y="connsiteY2"/>
                  </a:cxn>
                  <a:cxn ang="0">
                    <a:pos x="connsiteX3" y="connsiteY3"/>
                  </a:cxn>
                </a:cxnLst>
                <a:rect l="l" t="t" r="r" b="b"/>
                <a:pathLst>
                  <a:path w="1387941" h="8667">
                    <a:moveTo>
                      <a:pt x="0" y="0"/>
                    </a:moveTo>
                    <a:lnTo>
                      <a:pt x="1387941" y="0"/>
                    </a:lnTo>
                    <a:lnTo>
                      <a:pt x="1387941"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37" name="Freeform: Shape 2136">
                <a:extLst>
                  <a:ext uri="{FF2B5EF4-FFF2-40B4-BE49-F238E27FC236}">
                    <a16:creationId xmlns:a16="http://schemas.microsoft.com/office/drawing/2014/main" id="{B81F3EDB-8C60-10F5-0555-52C02F7A9A09}"/>
                  </a:ext>
                </a:extLst>
              </p:cNvPr>
              <p:cNvSpPr/>
              <p:nvPr/>
            </p:nvSpPr>
            <p:spPr>
              <a:xfrm>
                <a:off x="6660227" y="2114169"/>
                <a:ext cx="598551" cy="222884"/>
              </a:xfrm>
              <a:custGeom>
                <a:avLst/>
                <a:gdLst>
                  <a:gd name="connsiteX0" fmla="*/ 2953 w 598551"/>
                  <a:gd name="connsiteY0" fmla="*/ 222885 h 222884"/>
                  <a:gd name="connsiteX1" fmla="*/ 0 w 598551"/>
                  <a:gd name="connsiteY1" fmla="*/ 214693 h 222884"/>
                  <a:gd name="connsiteX2" fmla="*/ 595598 w 598551"/>
                  <a:gd name="connsiteY2" fmla="*/ 0 h 222884"/>
                  <a:gd name="connsiteX3" fmla="*/ 598551 w 598551"/>
                  <a:gd name="connsiteY3" fmla="*/ 8192 h 222884"/>
                </a:gdLst>
                <a:ahLst/>
                <a:cxnLst>
                  <a:cxn ang="0">
                    <a:pos x="connsiteX0" y="connsiteY0"/>
                  </a:cxn>
                  <a:cxn ang="0">
                    <a:pos x="connsiteX1" y="connsiteY1"/>
                  </a:cxn>
                  <a:cxn ang="0">
                    <a:pos x="connsiteX2" y="connsiteY2"/>
                  </a:cxn>
                  <a:cxn ang="0">
                    <a:pos x="connsiteX3" y="connsiteY3"/>
                  </a:cxn>
                </a:cxnLst>
                <a:rect l="l" t="t" r="r" b="b"/>
                <a:pathLst>
                  <a:path w="598551" h="222884">
                    <a:moveTo>
                      <a:pt x="2953" y="222885"/>
                    </a:moveTo>
                    <a:lnTo>
                      <a:pt x="0" y="214693"/>
                    </a:lnTo>
                    <a:lnTo>
                      <a:pt x="595598" y="0"/>
                    </a:lnTo>
                    <a:lnTo>
                      <a:pt x="598551" y="81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38" name="Freeform: Shape 2137">
                <a:extLst>
                  <a:ext uri="{FF2B5EF4-FFF2-40B4-BE49-F238E27FC236}">
                    <a16:creationId xmlns:a16="http://schemas.microsoft.com/office/drawing/2014/main" id="{78555816-8AC2-1B43-312E-27C7639A38D4}"/>
                  </a:ext>
                </a:extLst>
              </p:cNvPr>
              <p:cNvSpPr/>
              <p:nvPr/>
            </p:nvSpPr>
            <p:spPr>
              <a:xfrm rot="21299850">
                <a:off x="6394104" y="2625771"/>
                <a:ext cx="8667" cy="1080240"/>
              </a:xfrm>
              <a:custGeom>
                <a:avLst/>
                <a:gdLst>
                  <a:gd name="connsiteX0" fmla="*/ 0 w 8667"/>
                  <a:gd name="connsiteY0" fmla="*/ 0 h 1080240"/>
                  <a:gd name="connsiteX1" fmla="*/ 8668 w 8667"/>
                  <a:gd name="connsiteY1" fmla="*/ 0 h 1080240"/>
                  <a:gd name="connsiteX2" fmla="*/ 8668 w 8667"/>
                  <a:gd name="connsiteY2" fmla="*/ 1080240 h 1080240"/>
                  <a:gd name="connsiteX3" fmla="*/ 0 w 8667"/>
                  <a:gd name="connsiteY3" fmla="*/ 1080240 h 1080240"/>
                </a:gdLst>
                <a:ahLst/>
                <a:cxnLst>
                  <a:cxn ang="0">
                    <a:pos x="connsiteX0" y="connsiteY0"/>
                  </a:cxn>
                  <a:cxn ang="0">
                    <a:pos x="connsiteX1" y="connsiteY1"/>
                  </a:cxn>
                  <a:cxn ang="0">
                    <a:pos x="connsiteX2" y="connsiteY2"/>
                  </a:cxn>
                  <a:cxn ang="0">
                    <a:pos x="connsiteX3" y="connsiteY3"/>
                  </a:cxn>
                </a:cxnLst>
                <a:rect l="l" t="t" r="r" b="b"/>
                <a:pathLst>
                  <a:path w="8667" h="1080240">
                    <a:moveTo>
                      <a:pt x="0" y="0"/>
                    </a:moveTo>
                    <a:lnTo>
                      <a:pt x="8668" y="0"/>
                    </a:lnTo>
                    <a:lnTo>
                      <a:pt x="8668" y="1080240"/>
                    </a:lnTo>
                    <a:lnTo>
                      <a:pt x="0" y="108024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39" name="Freeform: Shape 2138">
                <a:extLst>
                  <a:ext uri="{FF2B5EF4-FFF2-40B4-BE49-F238E27FC236}">
                    <a16:creationId xmlns:a16="http://schemas.microsoft.com/office/drawing/2014/main" id="{E3249E0A-3240-FEA1-97C4-BD569F592F34}"/>
                  </a:ext>
                </a:extLst>
              </p:cNvPr>
              <p:cNvSpPr/>
              <p:nvPr/>
            </p:nvSpPr>
            <p:spPr>
              <a:xfrm>
                <a:off x="6276179" y="2627566"/>
                <a:ext cx="79438" cy="1257490"/>
              </a:xfrm>
              <a:custGeom>
                <a:avLst/>
                <a:gdLst>
                  <a:gd name="connsiteX0" fmla="*/ 8572 w 79438"/>
                  <a:gd name="connsiteY0" fmla="*/ 1257491 h 1257490"/>
                  <a:gd name="connsiteX1" fmla="*/ 0 w 79438"/>
                  <a:gd name="connsiteY1" fmla="*/ 1256919 h 1257490"/>
                  <a:gd name="connsiteX2" fmla="*/ 70771 w 79438"/>
                  <a:gd name="connsiteY2" fmla="*/ 0 h 1257490"/>
                  <a:gd name="connsiteX3" fmla="*/ 79439 w 79438"/>
                  <a:gd name="connsiteY3" fmla="*/ 571 h 1257490"/>
                </a:gdLst>
                <a:ahLst/>
                <a:cxnLst>
                  <a:cxn ang="0">
                    <a:pos x="connsiteX0" y="connsiteY0"/>
                  </a:cxn>
                  <a:cxn ang="0">
                    <a:pos x="connsiteX1" y="connsiteY1"/>
                  </a:cxn>
                  <a:cxn ang="0">
                    <a:pos x="connsiteX2" y="connsiteY2"/>
                  </a:cxn>
                  <a:cxn ang="0">
                    <a:pos x="connsiteX3" y="connsiteY3"/>
                  </a:cxn>
                </a:cxnLst>
                <a:rect l="l" t="t" r="r" b="b"/>
                <a:pathLst>
                  <a:path w="79438" h="1257490">
                    <a:moveTo>
                      <a:pt x="8572" y="1257491"/>
                    </a:moveTo>
                    <a:lnTo>
                      <a:pt x="0" y="1256919"/>
                    </a:lnTo>
                    <a:lnTo>
                      <a:pt x="70771" y="0"/>
                    </a:lnTo>
                    <a:lnTo>
                      <a:pt x="79439" y="57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40" name="Freeform: Shape 2139">
                <a:extLst>
                  <a:ext uri="{FF2B5EF4-FFF2-40B4-BE49-F238E27FC236}">
                    <a16:creationId xmlns:a16="http://schemas.microsoft.com/office/drawing/2014/main" id="{D22A0CA0-02C9-EFE0-B546-678260928905}"/>
                  </a:ext>
                </a:extLst>
              </p:cNvPr>
              <p:cNvSpPr/>
              <p:nvPr/>
            </p:nvSpPr>
            <p:spPr>
              <a:xfrm>
                <a:off x="6348283" y="2329815"/>
                <a:ext cx="316420" cy="301180"/>
              </a:xfrm>
              <a:custGeom>
                <a:avLst/>
                <a:gdLst>
                  <a:gd name="connsiteX0" fmla="*/ 6001 w 316420"/>
                  <a:gd name="connsiteY0" fmla="*/ 301180 h 301180"/>
                  <a:gd name="connsiteX1" fmla="*/ 0 w 316420"/>
                  <a:gd name="connsiteY1" fmla="*/ 294894 h 301180"/>
                  <a:gd name="connsiteX2" fmla="*/ 310420 w 316420"/>
                  <a:gd name="connsiteY2" fmla="*/ 0 h 301180"/>
                  <a:gd name="connsiteX3" fmla="*/ 316421 w 316420"/>
                  <a:gd name="connsiteY3" fmla="*/ 6286 h 301180"/>
                </a:gdLst>
                <a:ahLst/>
                <a:cxnLst>
                  <a:cxn ang="0">
                    <a:pos x="connsiteX0" y="connsiteY0"/>
                  </a:cxn>
                  <a:cxn ang="0">
                    <a:pos x="connsiteX1" y="connsiteY1"/>
                  </a:cxn>
                  <a:cxn ang="0">
                    <a:pos x="connsiteX2" y="connsiteY2"/>
                  </a:cxn>
                  <a:cxn ang="0">
                    <a:pos x="connsiteX3" y="connsiteY3"/>
                  </a:cxn>
                </a:cxnLst>
                <a:rect l="l" t="t" r="r" b="b"/>
                <a:pathLst>
                  <a:path w="316420" h="301180">
                    <a:moveTo>
                      <a:pt x="6001" y="301180"/>
                    </a:moveTo>
                    <a:lnTo>
                      <a:pt x="0" y="294894"/>
                    </a:lnTo>
                    <a:lnTo>
                      <a:pt x="310420" y="0"/>
                    </a:lnTo>
                    <a:lnTo>
                      <a:pt x="316421" y="628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41" name="Freeform: Shape 2140">
                <a:extLst>
                  <a:ext uri="{FF2B5EF4-FFF2-40B4-BE49-F238E27FC236}">
                    <a16:creationId xmlns:a16="http://schemas.microsoft.com/office/drawing/2014/main" id="{24F03F14-55BA-B96B-B0C6-35ECC06F5047}"/>
                  </a:ext>
                </a:extLst>
              </p:cNvPr>
              <p:cNvSpPr/>
              <p:nvPr/>
            </p:nvSpPr>
            <p:spPr>
              <a:xfrm>
                <a:off x="8095549" y="1257681"/>
                <a:ext cx="63436" cy="767143"/>
              </a:xfrm>
              <a:custGeom>
                <a:avLst/>
                <a:gdLst>
                  <a:gd name="connsiteX0" fmla="*/ 8573 w 63436"/>
                  <a:gd name="connsiteY0" fmla="*/ 767144 h 767143"/>
                  <a:gd name="connsiteX1" fmla="*/ 0 w 63436"/>
                  <a:gd name="connsiteY1" fmla="*/ 766572 h 767143"/>
                  <a:gd name="connsiteX2" fmla="*/ 54864 w 63436"/>
                  <a:gd name="connsiteY2" fmla="*/ 0 h 767143"/>
                  <a:gd name="connsiteX3" fmla="*/ 63437 w 63436"/>
                  <a:gd name="connsiteY3" fmla="*/ 571 h 767143"/>
                </a:gdLst>
                <a:ahLst/>
                <a:cxnLst>
                  <a:cxn ang="0">
                    <a:pos x="connsiteX0" y="connsiteY0"/>
                  </a:cxn>
                  <a:cxn ang="0">
                    <a:pos x="connsiteX1" y="connsiteY1"/>
                  </a:cxn>
                  <a:cxn ang="0">
                    <a:pos x="connsiteX2" y="connsiteY2"/>
                  </a:cxn>
                  <a:cxn ang="0">
                    <a:pos x="connsiteX3" y="connsiteY3"/>
                  </a:cxn>
                </a:cxnLst>
                <a:rect l="l" t="t" r="r" b="b"/>
                <a:pathLst>
                  <a:path w="63436" h="767143">
                    <a:moveTo>
                      <a:pt x="8573" y="767144"/>
                    </a:moveTo>
                    <a:lnTo>
                      <a:pt x="0" y="766572"/>
                    </a:lnTo>
                    <a:lnTo>
                      <a:pt x="54864" y="0"/>
                    </a:lnTo>
                    <a:lnTo>
                      <a:pt x="63437" y="57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42" name="Freeform: Shape 2141">
                <a:extLst>
                  <a:ext uri="{FF2B5EF4-FFF2-40B4-BE49-F238E27FC236}">
                    <a16:creationId xmlns:a16="http://schemas.microsoft.com/office/drawing/2014/main" id="{4AEB3A55-4724-326E-2CE7-27CFFEA13675}"/>
                  </a:ext>
                </a:extLst>
              </p:cNvPr>
              <p:cNvSpPr/>
              <p:nvPr/>
            </p:nvSpPr>
            <p:spPr>
              <a:xfrm rot="18971716">
                <a:off x="7084502" y="1683873"/>
                <a:ext cx="1243102" cy="8667"/>
              </a:xfrm>
              <a:custGeom>
                <a:avLst/>
                <a:gdLst>
                  <a:gd name="connsiteX0" fmla="*/ 0 w 1243102"/>
                  <a:gd name="connsiteY0" fmla="*/ 0 h 8667"/>
                  <a:gd name="connsiteX1" fmla="*/ 1243103 w 1243102"/>
                  <a:gd name="connsiteY1" fmla="*/ 0 h 8667"/>
                  <a:gd name="connsiteX2" fmla="*/ 1243103 w 1243102"/>
                  <a:gd name="connsiteY2" fmla="*/ 8668 h 8667"/>
                  <a:gd name="connsiteX3" fmla="*/ 0 w 1243102"/>
                  <a:gd name="connsiteY3" fmla="*/ 8668 h 8667"/>
                </a:gdLst>
                <a:ahLst/>
                <a:cxnLst>
                  <a:cxn ang="0">
                    <a:pos x="connsiteX0" y="connsiteY0"/>
                  </a:cxn>
                  <a:cxn ang="0">
                    <a:pos x="connsiteX1" y="connsiteY1"/>
                  </a:cxn>
                  <a:cxn ang="0">
                    <a:pos x="connsiteX2" y="connsiteY2"/>
                  </a:cxn>
                  <a:cxn ang="0">
                    <a:pos x="connsiteX3" y="connsiteY3"/>
                  </a:cxn>
                </a:cxnLst>
                <a:rect l="l" t="t" r="r" b="b"/>
                <a:pathLst>
                  <a:path w="1243102" h="8667">
                    <a:moveTo>
                      <a:pt x="0" y="0"/>
                    </a:moveTo>
                    <a:lnTo>
                      <a:pt x="1243103" y="0"/>
                    </a:lnTo>
                    <a:lnTo>
                      <a:pt x="124310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43" name="Freeform: Shape 2142">
                <a:extLst>
                  <a:ext uri="{FF2B5EF4-FFF2-40B4-BE49-F238E27FC236}">
                    <a16:creationId xmlns:a16="http://schemas.microsoft.com/office/drawing/2014/main" id="{B97DC2BB-0A7C-4DDB-3664-9A2DAE89D2AE}"/>
                  </a:ext>
                </a:extLst>
              </p:cNvPr>
              <p:cNvSpPr/>
              <p:nvPr/>
            </p:nvSpPr>
            <p:spPr>
              <a:xfrm>
                <a:off x="7253063" y="1300067"/>
                <a:ext cx="151637" cy="818959"/>
              </a:xfrm>
              <a:custGeom>
                <a:avLst/>
                <a:gdLst>
                  <a:gd name="connsiteX0" fmla="*/ 8573 w 151637"/>
                  <a:gd name="connsiteY0" fmla="*/ 818960 h 818959"/>
                  <a:gd name="connsiteX1" fmla="*/ 0 w 151637"/>
                  <a:gd name="connsiteY1" fmla="*/ 817436 h 818959"/>
                  <a:gd name="connsiteX2" fmla="*/ 143065 w 151637"/>
                  <a:gd name="connsiteY2" fmla="*/ 0 h 818959"/>
                  <a:gd name="connsiteX3" fmla="*/ 151638 w 151637"/>
                  <a:gd name="connsiteY3" fmla="*/ 1524 h 818959"/>
                </a:gdLst>
                <a:ahLst/>
                <a:cxnLst>
                  <a:cxn ang="0">
                    <a:pos x="connsiteX0" y="connsiteY0"/>
                  </a:cxn>
                  <a:cxn ang="0">
                    <a:pos x="connsiteX1" y="connsiteY1"/>
                  </a:cxn>
                  <a:cxn ang="0">
                    <a:pos x="connsiteX2" y="connsiteY2"/>
                  </a:cxn>
                  <a:cxn ang="0">
                    <a:pos x="connsiteX3" y="connsiteY3"/>
                  </a:cxn>
                </a:cxnLst>
                <a:rect l="l" t="t" r="r" b="b"/>
                <a:pathLst>
                  <a:path w="151637" h="818959">
                    <a:moveTo>
                      <a:pt x="8573" y="818960"/>
                    </a:moveTo>
                    <a:lnTo>
                      <a:pt x="0" y="817436"/>
                    </a:lnTo>
                    <a:lnTo>
                      <a:pt x="143065" y="0"/>
                    </a:lnTo>
                    <a:lnTo>
                      <a:pt x="151638" y="152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44" name="Freeform: Shape 2143">
                <a:extLst>
                  <a:ext uri="{FF2B5EF4-FFF2-40B4-BE49-F238E27FC236}">
                    <a16:creationId xmlns:a16="http://schemas.microsoft.com/office/drawing/2014/main" id="{9BAB4934-7426-EA2F-A8D7-F414C8F75D50}"/>
                  </a:ext>
                </a:extLst>
              </p:cNvPr>
              <p:cNvSpPr/>
              <p:nvPr/>
            </p:nvSpPr>
            <p:spPr>
              <a:xfrm rot="18338135">
                <a:off x="6396449" y="1812523"/>
                <a:ext cx="1269240" cy="8667"/>
              </a:xfrm>
              <a:custGeom>
                <a:avLst/>
                <a:gdLst>
                  <a:gd name="connsiteX0" fmla="*/ 0 w 1269240"/>
                  <a:gd name="connsiteY0" fmla="*/ 0 h 8667"/>
                  <a:gd name="connsiteX1" fmla="*/ 1269241 w 1269240"/>
                  <a:gd name="connsiteY1" fmla="*/ 0 h 8667"/>
                  <a:gd name="connsiteX2" fmla="*/ 1269241 w 1269240"/>
                  <a:gd name="connsiteY2" fmla="*/ 8667 h 8667"/>
                  <a:gd name="connsiteX3" fmla="*/ 0 w 1269240"/>
                  <a:gd name="connsiteY3" fmla="*/ 8667 h 8667"/>
                </a:gdLst>
                <a:ahLst/>
                <a:cxnLst>
                  <a:cxn ang="0">
                    <a:pos x="connsiteX0" y="connsiteY0"/>
                  </a:cxn>
                  <a:cxn ang="0">
                    <a:pos x="connsiteX1" y="connsiteY1"/>
                  </a:cxn>
                  <a:cxn ang="0">
                    <a:pos x="connsiteX2" y="connsiteY2"/>
                  </a:cxn>
                  <a:cxn ang="0">
                    <a:pos x="connsiteX3" y="connsiteY3"/>
                  </a:cxn>
                </a:cxnLst>
                <a:rect l="l" t="t" r="r" b="b"/>
                <a:pathLst>
                  <a:path w="1269240" h="8667">
                    <a:moveTo>
                      <a:pt x="0" y="0"/>
                    </a:moveTo>
                    <a:lnTo>
                      <a:pt x="1269241" y="0"/>
                    </a:lnTo>
                    <a:lnTo>
                      <a:pt x="1269241"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45" name="Freeform: Shape 2144">
                <a:extLst>
                  <a:ext uri="{FF2B5EF4-FFF2-40B4-BE49-F238E27FC236}">
                    <a16:creationId xmlns:a16="http://schemas.microsoft.com/office/drawing/2014/main" id="{EF31C5A7-C8AD-907F-8D11-F60BEAA3CD05}"/>
                  </a:ext>
                </a:extLst>
              </p:cNvPr>
              <p:cNvSpPr/>
              <p:nvPr/>
            </p:nvSpPr>
            <p:spPr>
              <a:xfrm>
                <a:off x="7400129" y="1253680"/>
                <a:ext cx="754856" cy="51434"/>
              </a:xfrm>
              <a:custGeom>
                <a:avLst/>
                <a:gdLst>
                  <a:gd name="connsiteX0" fmla="*/ 571 w 754856"/>
                  <a:gd name="connsiteY0" fmla="*/ 51435 h 51434"/>
                  <a:gd name="connsiteX1" fmla="*/ 0 w 754856"/>
                  <a:gd name="connsiteY1" fmla="*/ 42863 h 51434"/>
                  <a:gd name="connsiteX2" fmla="*/ 754285 w 754856"/>
                  <a:gd name="connsiteY2" fmla="*/ 0 h 51434"/>
                  <a:gd name="connsiteX3" fmla="*/ 754856 w 754856"/>
                  <a:gd name="connsiteY3" fmla="*/ 8572 h 51434"/>
                </a:gdLst>
                <a:ahLst/>
                <a:cxnLst>
                  <a:cxn ang="0">
                    <a:pos x="connsiteX0" y="connsiteY0"/>
                  </a:cxn>
                  <a:cxn ang="0">
                    <a:pos x="connsiteX1" y="connsiteY1"/>
                  </a:cxn>
                  <a:cxn ang="0">
                    <a:pos x="connsiteX2" y="connsiteY2"/>
                  </a:cxn>
                  <a:cxn ang="0">
                    <a:pos x="connsiteX3" y="connsiteY3"/>
                  </a:cxn>
                </a:cxnLst>
                <a:rect l="l" t="t" r="r" b="b"/>
                <a:pathLst>
                  <a:path w="754856" h="51434">
                    <a:moveTo>
                      <a:pt x="571" y="51435"/>
                    </a:moveTo>
                    <a:lnTo>
                      <a:pt x="0" y="42863"/>
                    </a:lnTo>
                    <a:lnTo>
                      <a:pt x="754285" y="0"/>
                    </a:lnTo>
                    <a:lnTo>
                      <a:pt x="754856"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46" name="Freeform: Shape 2145">
                <a:extLst>
                  <a:ext uri="{FF2B5EF4-FFF2-40B4-BE49-F238E27FC236}">
                    <a16:creationId xmlns:a16="http://schemas.microsoft.com/office/drawing/2014/main" id="{3F1345B8-661A-21D0-930A-6C108F2CAC37}"/>
                  </a:ext>
                </a:extLst>
              </p:cNvPr>
              <p:cNvSpPr/>
              <p:nvPr/>
            </p:nvSpPr>
            <p:spPr>
              <a:xfrm>
                <a:off x="6657655" y="1571529"/>
                <a:ext cx="253841" cy="762762"/>
              </a:xfrm>
              <a:custGeom>
                <a:avLst/>
                <a:gdLst>
                  <a:gd name="connsiteX0" fmla="*/ 8192 w 253841"/>
                  <a:gd name="connsiteY0" fmla="*/ 762762 h 762762"/>
                  <a:gd name="connsiteX1" fmla="*/ 0 w 253841"/>
                  <a:gd name="connsiteY1" fmla="*/ 760095 h 762762"/>
                  <a:gd name="connsiteX2" fmla="*/ 245650 w 253841"/>
                  <a:gd name="connsiteY2" fmla="*/ 0 h 762762"/>
                  <a:gd name="connsiteX3" fmla="*/ 253841 w 253841"/>
                  <a:gd name="connsiteY3" fmla="*/ 2667 h 762762"/>
                </a:gdLst>
                <a:ahLst/>
                <a:cxnLst>
                  <a:cxn ang="0">
                    <a:pos x="connsiteX0" y="connsiteY0"/>
                  </a:cxn>
                  <a:cxn ang="0">
                    <a:pos x="connsiteX1" y="connsiteY1"/>
                  </a:cxn>
                  <a:cxn ang="0">
                    <a:pos x="connsiteX2" y="connsiteY2"/>
                  </a:cxn>
                  <a:cxn ang="0">
                    <a:pos x="connsiteX3" y="connsiteY3"/>
                  </a:cxn>
                </a:cxnLst>
                <a:rect l="l" t="t" r="r" b="b"/>
                <a:pathLst>
                  <a:path w="253841" h="762762">
                    <a:moveTo>
                      <a:pt x="8192" y="762762"/>
                    </a:moveTo>
                    <a:lnTo>
                      <a:pt x="0" y="760095"/>
                    </a:lnTo>
                    <a:lnTo>
                      <a:pt x="245650" y="0"/>
                    </a:lnTo>
                    <a:lnTo>
                      <a:pt x="253841"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47" name="Freeform: Shape 2146">
                <a:extLst>
                  <a:ext uri="{FF2B5EF4-FFF2-40B4-BE49-F238E27FC236}">
                    <a16:creationId xmlns:a16="http://schemas.microsoft.com/office/drawing/2014/main" id="{A046F88D-E2BD-F3F1-F2BA-91605FF31D82}"/>
                  </a:ext>
                </a:extLst>
              </p:cNvPr>
              <p:cNvSpPr/>
              <p:nvPr/>
            </p:nvSpPr>
            <p:spPr>
              <a:xfrm>
                <a:off x="6905305" y="1297019"/>
                <a:ext cx="497205" cy="279558"/>
              </a:xfrm>
              <a:custGeom>
                <a:avLst/>
                <a:gdLst>
                  <a:gd name="connsiteX0" fmla="*/ 4191 w 497205"/>
                  <a:gd name="connsiteY0" fmla="*/ 279559 h 279558"/>
                  <a:gd name="connsiteX1" fmla="*/ 0 w 497205"/>
                  <a:gd name="connsiteY1" fmla="*/ 272034 h 279558"/>
                  <a:gd name="connsiteX2" fmla="*/ 493014 w 497205"/>
                  <a:gd name="connsiteY2" fmla="*/ 0 h 279558"/>
                  <a:gd name="connsiteX3" fmla="*/ 497205 w 497205"/>
                  <a:gd name="connsiteY3" fmla="*/ 7525 h 279558"/>
                </a:gdLst>
                <a:ahLst/>
                <a:cxnLst>
                  <a:cxn ang="0">
                    <a:pos x="connsiteX0" y="connsiteY0"/>
                  </a:cxn>
                  <a:cxn ang="0">
                    <a:pos x="connsiteX1" y="connsiteY1"/>
                  </a:cxn>
                  <a:cxn ang="0">
                    <a:pos x="connsiteX2" y="connsiteY2"/>
                  </a:cxn>
                  <a:cxn ang="0">
                    <a:pos x="connsiteX3" y="connsiteY3"/>
                  </a:cxn>
                </a:cxnLst>
                <a:rect l="l" t="t" r="r" b="b"/>
                <a:pathLst>
                  <a:path w="497205" h="279558">
                    <a:moveTo>
                      <a:pt x="4191" y="279559"/>
                    </a:moveTo>
                    <a:lnTo>
                      <a:pt x="0" y="272034"/>
                    </a:lnTo>
                    <a:lnTo>
                      <a:pt x="493014" y="0"/>
                    </a:lnTo>
                    <a:lnTo>
                      <a:pt x="497205" y="752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48" name="Freeform: Shape 2147">
                <a:extLst>
                  <a:ext uri="{FF2B5EF4-FFF2-40B4-BE49-F238E27FC236}">
                    <a16:creationId xmlns:a16="http://schemas.microsoft.com/office/drawing/2014/main" id="{AEC8E145-3316-83EA-B5BD-C7EF35574B5E}"/>
                  </a:ext>
                </a:extLst>
              </p:cNvPr>
              <p:cNvSpPr/>
              <p:nvPr/>
            </p:nvSpPr>
            <p:spPr>
              <a:xfrm rot="17188553">
                <a:off x="7989080" y="1032022"/>
                <a:ext cx="462324" cy="8667"/>
              </a:xfrm>
              <a:custGeom>
                <a:avLst/>
                <a:gdLst>
                  <a:gd name="connsiteX0" fmla="*/ 0 w 462324"/>
                  <a:gd name="connsiteY0" fmla="*/ 0 h 8667"/>
                  <a:gd name="connsiteX1" fmla="*/ 462325 w 462324"/>
                  <a:gd name="connsiteY1" fmla="*/ 0 h 8667"/>
                  <a:gd name="connsiteX2" fmla="*/ 462325 w 462324"/>
                  <a:gd name="connsiteY2" fmla="*/ 8667 h 8667"/>
                  <a:gd name="connsiteX3" fmla="*/ 0 w 462324"/>
                  <a:gd name="connsiteY3" fmla="*/ 8667 h 8667"/>
                </a:gdLst>
                <a:ahLst/>
                <a:cxnLst>
                  <a:cxn ang="0">
                    <a:pos x="connsiteX0" y="connsiteY0"/>
                  </a:cxn>
                  <a:cxn ang="0">
                    <a:pos x="connsiteX1" y="connsiteY1"/>
                  </a:cxn>
                  <a:cxn ang="0">
                    <a:pos x="connsiteX2" y="connsiteY2"/>
                  </a:cxn>
                  <a:cxn ang="0">
                    <a:pos x="connsiteX3" y="connsiteY3"/>
                  </a:cxn>
                </a:cxnLst>
                <a:rect l="l" t="t" r="r" b="b"/>
                <a:pathLst>
                  <a:path w="462324" h="8667">
                    <a:moveTo>
                      <a:pt x="0" y="0"/>
                    </a:moveTo>
                    <a:lnTo>
                      <a:pt x="462325" y="0"/>
                    </a:lnTo>
                    <a:lnTo>
                      <a:pt x="462325"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49" name="Freeform: Shape 2148">
                <a:extLst>
                  <a:ext uri="{FF2B5EF4-FFF2-40B4-BE49-F238E27FC236}">
                    <a16:creationId xmlns:a16="http://schemas.microsoft.com/office/drawing/2014/main" id="{57DC889F-00FE-53EA-FDA9-90E6FD8ACCFB}"/>
                  </a:ext>
                </a:extLst>
              </p:cNvPr>
              <p:cNvSpPr/>
              <p:nvPr/>
            </p:nvSpPr>
            <p:spPr>
              <a:xfrm>
                <a:off x="7398319" y="810768"/>
                <a:ext cx="889444" cy="493775"/>
              </a:xfrm>
              <a:custGeom>
                <a:avLst/>
                <a:gdLst>
                  <a:gd name="connsiteX0" fmla="*/ 4191 w 889444"/>
                  <a:gd name="connsiteY0" fmla="*/ 493776 h 493775"/>
                  <a:gd name="connsiteX1" fmla="*/ 0 w 889444"/>
                  <a:gd name="connsiteY1" fmla="*/ 486251 h 493775"/>
                  <a:gd name="connsiteX2" fmla="*/ 885349 w 889444"/>
                  <a:gd name="connsiteY2" fmla="*/ 0 h 493775"/>
                  <a:gd name="connsiteX3" fmla="*/ 889445 w 889444"/>
                  <a:gd name="connsiteY3" fmla="*/ 7620 h 493775"/>
                </a:gdLst>
                <a:ahLst/>
                <a:cxnLst>
                  <a:cxn ang="0">
                    <a:pos x="connsiteX0" y="connsiteY0"/>
                  </a:cxn>
                  <a:cxn ang="0">
                    <a:pos x="connsiteX1" y="connsiteY1"/>
                  </a:cxn>
                  <a:cxn ang="0">
                    <a:pos x="connsiteX2" y="connsiteY2"/>
                  </a:cxn>
                  <a:cxn ang="0">
                    <a:pos x="connsiteX3" y="connsiteY3"/>
                  </a:cxn>
                </a:cxnLst>
                <a:rect l="l" t="t" r="r" b="b"/>
                <a:pathLst>
                  <a:path w="889444" h="493775">
                    <a:moveTo>
                      <a:pt x="4191" y="493776"/>
                    </a:moveTo>
                    <a:lnTo>
                      <a:pt x="0" y="486251"/>
                    </a:lnTo>
                    <a:lnTo>
                      <a:pt x="885349" y="0"/>
                    </a:lnTo>
                    <a:lnTo>
                      <a:pt x="889445" y="762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50" name="Freeform: Shape 2149">
                <a:extLst>
                  <a:ext uri="{FF2B5EF4-FFF2-40B4-BE49-F238E27FC236}">
                    <a16:creationId xmlns:a16="http://schemas.microsoft.com/office/drawing/2014/main" id="{34179839-FE2C-2624-59E9-64F04293DEFA}"/>
                  </a:ext>
                </a:extLst>
              </p:cNvPr>
              <p:cNvSpPr/>
              <p:nvPr/>
            </p:nvSpPr>
            <p:spPr>
              <a:xfrm>
                <a:off x="7396890" y="937450"/>
                <a:ext cx="269081" cy="365855"/>
              </a:xfrm>
              <a:custGeom>
                <a:avLst/>
                <a:gdLst>
                  <a:gd name="connsiteX0" fmla="*/ 7048 w 269081"/>
                  <a:gd name="connsiteY0" fmla="*/ 365855 h 365855"/>
                  <a:gd name="connsiteX1" fmla="*/ 0 w 269081"/>
                  <a:gd name="connsiteY1" fmla="*/ 360807 h 365855"/>
                  <a:gd name="connsiteX2" fmla="*/ 262128 w 269081"/>
                  <a:gd name="connsiteY2" fmla="*/ 0 h 365855"/>
                  <a:gd name="connsiteX3" fmla="*/ 269081 w 269081"/>
                  <a:gd name="connsiteY3" fmla="*/ 5048 h 365855"/>
                </a:gdLst>
                <a:ahLst/>
                <a:cxnLst>
                  <a:cxn ang="0">
                    <a:pos x="connsiteX0" y="connsiteY0"/>
                  </a:cxn>
                  <a:cxn ang="0">
                    <a:pos x="connsiteX1" y="connsiteY1"/>
                  </a:cxn>
                  <a:cxn ang="0">
                    <a:pos x="connsiteX2" y="connsiteY2"/>
                  </a:cxn>
                  <a:cxn ang="0">
                    <a:pos x="connsiteX3" y="connsiteY3"/>
                  </a:cxn>
                </a:cxnLst>
                <a:rect l="l" t="t" r="r" b="b"/>
                <a:pathLst>
                  <a:path w="269081" h="365855">
                    <a:moveTo>
                      <a:pt x="7048" y="365855"/>
                    </a:moveTo>
                    <a:lnTo>
                      <a:pt x="0" y="360807"/>
                    </a:lnTo>
                    <a:lnTo>
                      <a:pt x="262128" y="0"/>
                    </a:lnTo>
                    <a:lnTo>
                      <a:pt x="269081" y="5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51" name="Freeform: Shape 2150">
                <a:extLst>
                  <a:ext uri="{FF2B5EF4-FFF2-40B4-BE49-F238E27FC236}">
                    <a16:creationId xmlns:a16="http://schemas.microsoft.com/office/drawing/2014/main" id="{6C42C744-F684-1951-310F-216B000155A1}"/>
                  </a:ext>
                </a:extLst>
              </p:cNvPr>
              <p:cNvSpPr/>
              <p:nvPr/>
            </p:nvSpPr>
            <p:spPr>
              <a:xfrm>
                <a:off x="7661685" y="810386"/>
                <a:ext cx="624840" cy="133826"/>
              </a:xfrm>
              <a:custGeom>
                <a:avLst/>
                <a:gdLst>
                  <a:gd name="connsiteX0" fmla="*/ 1619 w 624840"/>
                  <a:gd name="connsiteY0" fmla="*/ 133826 h 133826"/>
                  <a:gd name="connsiteX1" fmla="*/ 0 w 624840"/>
                  <a:gd name="connsiteY1" fmla="*/ 125349 h 133826"/>
                  <a:gd name="connsiteX2" fmla="*/ 623221 w 624840"/>
                  <a:gd name="connsiteY2" fmla="*/ 0 h 133826"/>
                  <a:gd name="connsiteX3" fmla="*/ 624840 w 624840"/>
                  <a:gd name="connsiteY3" fmla="*/ 8477 h 133826"/>
                </a:gdLst>
                <a:ahLst/>
                <a:cxnLst>
                  <a:cxn ang="0">
                    <a:pos x="connsiteX0" y="connsiteY0"/>
                  </a:cxn>
                  <a:cxn ang="0">
                    <a:pos x="connsiteX1" y="connsiteY1"/>
                  </a:cxn>
                  <a:cxn ang="0">
                    <a:pos x="connsiteX2" y="connsiteY2"/>
                  </a:cxn>
                  <a:cxn ang="0">
                    <a:pos x="connsiteX3" y="connsiteY3"/>
                  </a:cxn>
                </a:cxnLst>
                <a:rect l="l" t="t" r="r" b="b"/>
                <a:pathLst>
                  <a:path w="624840" h="133826">
                    <a:moveTo>
                      <a:pt x="1619" y="133826"/>
                    </a:moveTo>
                    <a:lnTo>
                      <a:pt x="0" y="125349"/>
                    </a:lnTo>
                    <a:lnTo>
                      <a:pt x="623221" y="0"/>
                    </a:lnTo>
                    <a:lnTo>
                      <a:pt x="624840" y="84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52" name="Freeform: Shape 2151">
                <a:extLst>
                  <a:ext uri="{FF2B5EF4-FFF2-40B4-BE49-F238E27FC236}">
                    <a16:creationId xmlns:a16="http://schemas.microsoft.com/office/drawing/2014/main" id="{25E0C495-AD31-27EF-0940-558D858A26C0}"/>
                  </a:ext>
                </a:extLst>
              </p:cNvPr>
              <p:cNvSpPr/>
              <p:nvPr/>
            </p:nvSpPr>
            <p:spPr>
              <a:xfrm rot="18339374">
                <a:off x="8241590" y="724302"/>
                <a:ext cx="211637" cy="8667"/>
              </a:xfrm>
              <a:custGeom>
                <a:avLst/>
                <a:gdLst>
                  <a:gd name="connsiteX0" fmla="*/ 0 w 211637"/>
                  <a:gd name="connsiteY0" fmla="*/ 0 h 8667"/>
                  <a:gd name="connsiteX1" fmla="*/ 211638 w 211637"/>
                  <a:gd name="connsiteY1" fmla="*/ 0 h 8667"/>
                  <a:gd name="connsiteX2" fmla="*/ 211638 w 211637"/>
                  <a:gd name="connsiteY2" fmla="*/ 8667 h 8667"/>
                  <a:gd name="connsiteX3" fmla="*/ 0 w 211637"/>
                  <a:gd name="connsiteY3" fmla="*/ 8667 h 8667"/>
                </a:gdLst>
                <a:ahLst/>
                <a:cxnLst>
                  <a:cxn ang="0">
                    <a:pos x="connsiteX0" y="connsiteY0"/>
                  </a:cxn>
                  <a:cxn ang="0">
                    <a:pos x="connsiteX1" y="connsiteY1"/>
                  </a:cxn>
                  <a:cxn ang="0">
                    <a:pos x="connsiteX2" y="connsiteY2"/>
                  </a:cxn>
                  <a:cxn ang="0">
                    <a:pos x="connsiteX3" y="connsiteY3"/>
                  </a:cxn>
                </a:cxnLst>
                <a:rect l="l" t="t" r="r" b="b"/>
                <a:pathLst>
                  <a:path w="211637" h="8667">
                    <a:moveTo>
                      <a:pt x="0" y="0"/>
                    </a:moveTo>
                    <a:lnTo>
                      <a:pt x="211638" y="0"/>
                    </a:lnTo>
                    <a:lnTo>
                      <a:pt x="211638"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53" name="Freeform: Shape 2152">
                <a:extLst>
                  <a:ext uri="{FF2B5EF4-FFF2-40B4-BE49-F238E27FC236}">
                    <a16:creationId xmlns:a16="http://schemas.microsoft.com/office/drawing/2014/main" id="{60692F84-08D2-F8FD-C83F-8E193C0CA6F7}"/>
                  </a:ext>
                </a:extLst>
              </p:cNvPr>
              <p:cNvSpPr/>
              <p:nvPr/>
            </p:nvSpPr>
            <p:spPr>
              <a:xfrm rot="18850407">
                <a:off x="8781604" y="3749054"/>
                <a:ext cx="8572" cy="924072"/>
              </a:xfrm>
              <a:custGeom>
                <a:avLst/>
                <a:gdLst>
                  <a:gd name="connsiteX0" fmla="*/ 0 w 8572"/>
                  <a:gd name="connsiteY0" fmla="*/ 0 h 924072"/>
                  <a:gd name="connsiteX1" fmla="*/ 8572 w 8572"/>
                  <a:gd name="connsiteY1" fmla="*/ 0 h 924072"/>
                  <a:gd name="connsiteX2" fmla="*/ 8572 w 8572"/>
                  <a:gd name="connsiteY2" fmla="*/ 924072 h 924072"/>
                  <a:gd name="connsiteX3" fmla="*/ 0 w 8572"/>
                  <a:gd name="connsiteY3" fmla="*/ 924072 h 924072"/>
                </a:gdLst>
                <a:ahLst/>
                <a:cxnLst>
                  <a:cxn ang="0">
                    <a:pos x="connsiteX0" y="connsiteY0"/>
                  </a:cxn>
                  <a:cxn ang="0">
                    <a:pos x="connsiteX1" y="connsiteY1"/>
                  </a:cxn>
                  <a:cxn ang="0">
                    <a:pos x="connsiteX2" y="connsiteY2"/>
                  </a:cxn>
                  <a:cxn ang="0">
                    <a:pos x="connsiteX3" y="connsiteY3"/>
                  </a:cxn>
                </a:cxnLst>
                <a:rect l="l" t="t" r="r" b="b"/>
                <a:pathLst>
                  <a:path w="8572" h="924072">
                    <a:moveTo>
                      <a:pt x="0" y="0"/>
                    </a:moveTo>
                    <a:lnTo>
                      <a:pt x="8572" y="0"/>
                    </a:lnTo>
                    <a:lnTo>
                      <a:pt x="8572" y="924072"/>
                    </a:lnTo>
                    <a:lnTo>
                      <a:pt x="0" y="9240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54" name="Freeform: Shape 2153">
                <a:extLst>
                  <a:ext uri="{FF2B5EF4-FFF2-40B4-BE49-F238E27FC236}">
                    <a16:creationId xmlns:a16="http://schemas.microsoft.com/office/drawing/2014/main" id="{FFC2C9D7-6AA3-2713-3CBC-E9CD6F4776EE}"/>
                  </a:ext>
                </a:extLst>
              </p:cNvPr>
              <p:cNvSpPr/>
              <p:nvPr/>
            </p:nvSpPr>
            <p:spPr>
              <a:xfrm rot="20721808">
                <a:off x="8333089" y="2974931"/>
                <a:ext cx="8668" cy="929594"/>
              </a:xfrm>
              <a:custGeom>
                <a:avLst/>
                <a:gdLst>
                  <a:gd name="connsiteX0" fmla="*/ 0 w 8668"/>
                  <a:gd name="connsiteY0" fmla="*/ 0 h 929594"/>
                  <a:gd name="connsiteX1" fmla="*/ 8668 w 8668"/>
                  <a:gd name="connsiteY1" fmla="*/ 0 h 929594"/>
                  <a:gd name="connsiteX2" fmla="*/ 8668 w 8668"/>
                  <a:gd name="connsiteY2" fmla="*/ 929595 h 929594"/>
                  <a:gd name="connsiteX3" fmla="*/ 0 w 8668"/>
                  <a:gd name="connsiteY3" fmla="*/ 929595 h 929594"/>
                </a:gdLst>
                <a:ahLst/>
                <a:cxnLst>
                  <a:cxn ang="0">
                    <a:pos x="connsiteX0" y="connsiteY0"/>
                  </a:cxn>
                  <a:cxn ang="0">
                    <a:pos x="connsiteX1" y="connsiteY1"/>
                  </a:cxn>
                  <a:cxn ang="0">
                    <a:pos x="connsiteX2" y="connsiteY2"/>
                  </a:cxn>
                  <a:cxn ang="0">
                    <a:pos x="connsiteX3" y="connsiteY3"/>
                  </a:cxn>
                </a:cxnLst>
                <a:rect l="l" t="t" r="r" b="b"/>
                <a:pathLst>
                  <a:path w="8668" h="929594">
                    <a:moveTo>
                      <a:pt x="0" y="0"/>
                    </a:moveTo>
                    <a:lnTo>
                      <a:pt x="8668" y="0"/>
                    </a:lnTo>
                    <a:lnTo>
                      <a:pt x="8668" y="929595"/>
                    </a:lnTo>
                    <a:lnTo>
                      <a:pt x="0" y="929595"/>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55" name="Freeform: Shape 2154">
                <a:extLst>
                  <a:ext uri="{FF2B5EF4-FFF2-40B4-BE49-F238E27FC236}">
                    <a16:creationId xmlns:a16="http://schemas.microsoft.com/office/drawing/2014/main" id="{419D8342-5C0C-DFA2-1461-CE2ED8C4996F}"/>
                  </a:ext>
                </a:extLst>
              </p:cNvPr>
              <p:cNvSpPr/>
              <p:nvPr/>
            </p:nvSpPr>
            <p:spPr>
              <a:xfrm>
                <a:off x="7859901" y="4221575"/>
                <a:ext cx="652938" cy="852201"/>
              </a:xfrm>
              <a:custGeom>
                <a:avLst/>
                <a:gdLst>
                  <a:gd name="connsiteX0" fmla="*/ 646081 w 652938"/>
                  <a:gd name="connsiteY0" fmla="*/ 852202 h 852201"/>
                  <a:gd name="connsiteX1" fmla="*/ 0 w 652938"/>
                  <a:gd name="connsiteY1" fmla="*/ 5239 h 852201"/>
                  <a:gd name="connsiteX2" fmla="*/ 6858 w 652938"/>
                  <a:gd name="connsiteY2" fmla="*/ 0 h 852201"/>
                  <a:gd name="connsiteX3" fmla="*/ 652939 w 652938"/>
                  <a:gd name="connsiteY3" fmla="*/ 846963 h 852201"/>
                </a:gdLst>
                <a:ahLst/>
                <a:cxnLst>
                  <a:cxn ang="0">
                    <a:pos x="connsiteX0" y="connsiteY0"/>
                  </a:cxn>
                  <a:cxn ang="0">
                    <a:pos x="connsiteX1" y="connsiteY1"/>
                  </a:cxn>
                  <a:cxn ang="0">
                    <a:pos x="connsiteX2" y="connsiteY2"/>
                  </a:cxn>
                  <a:cxn ang="0">
                    <a:pos x="connsiteX3" y="connsiteY3"/>
                  </a:cxn>
                </a:cxnLst>
                <a:rect l="l" t="t" r="r" b="b"/>
                <a:pathLst>
                  <a:path w="652938" h="852201">
                    <a:moveTo>
                      <a:pt x="646081" y="852202"/>
                    </a:moveTo>
                    <a:lnTo>
                      <a:pt x="0" y="5239"/>
                    </a:lnTo>
                    <a:lnTo>
                      <a:pt x="6858" y="0"/>
                    </a:lnTo>
                    <a:lnTo>
                      <a:pt x="652939" y="84696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56" name="Freeform: Shape 2155">
                <a:extLst>
                  <a:ext uri="{FF2B5EF4-FFF2-40B4-BE49-F238E27FC236}">
                    <a16:creationId xmlns:a16="http://schemas.microsoft.com/office/drawing/2014/main" id="{9915BCA2-0F3A-C5F0-5AB4-C195416BFA6C}"/>
                  </a:ext>
                </a:extLst>
              </p:cNvPr>
              <p:cNvSpPr/>
              <p:nvPr/>
            </p:nvSpPr>
            <p:spPr>
              <a:xfrm rot="17030669">
                <a:off x="8486365" y="3732937"/>
                <a:ext cx="8572" cy="1291753"/>
              </a:xfrm>
              <a:custGeom>
                <a:avLst/>
                <a:gdLst>
                  <a:gd name="connsiteX0" fmla="*/ 0 w 8572"/>
                  <a:gd name="connsiteY0" fmla="*/ 0 h 1291753"/>
                  <a:gd name="connsiteX1" fmla="*/ 8573 w 8572"/>
                  <a:gd name="connsiteY1" fmla="*/ 0 h 1291753"/>
                  <a:gd name="connsiteX2" fmla="*/ 8573 w 8572"/>
                  <a:gd name="connsiteY2" fmla="*/ 1291753 h 1291753"/>
                  <a:gd name="connsiteX3" fmla="*/ 0 w 8572"/>
                  <a:gd name="connsiteY3" fmla="*/ 1291753 h 1291753"/>
                </a:gdLst>
                <a:ahLst/>
                <a:cxnLst>
                  <a:cxn ang="0">
                    <a:pos x="connsiteX0" y="connsiteY0"/>
                  </a:cxn>
                  <a:cxn ang="0">
                    <a:pos x="connsiteX1" y="connsiteY1"/>
                  </a:cxn>
                  <a:cxn ang="0">
                    <a:pos x="connsiteX2" y="connsiteY2"/>
                  </a:cxn>
                  <a:cxn ang="0">
                    <a:pos x="connsiteX3" y="connsiteY3"/>
                  </a:cxn>
                </a:cxnLst>
                <a:rect l="l" t="t" r="r" b="b"/>
                <a:pathLst>
                  <a:path w="8572" h="1291753">
                    <a:moveTo>
                      <a:pt x="0" y="0"/>
                    </a:moveTo>
                    <a:lnTo>
                      <a:pt x="8573" y="0"/>
                    </a:lnTo>
                    <a:lnTo>
                      <a:pt x="8573" y="1291753"/>
                    </a:lnTo>
                    <a:lnTo>
                      <a:pt x="0" y="1291753"/>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57" name="Freeform: Shape 2156">
                <a:extLst>
                  <a:ext uri="{FF2B5EF4-FFF2-40B4-BE49-F238E27FC236}">
                    <a16:creationId xmlns:a16="http://schemas.microsoft.com/office/drawing/2014/main" id="{E0FCDC83-83C4-E3F6-7ABC-852010097F39}"/>
                  </a:ext>
                </a:extLst>
              </p:cNvPr>
              <p:cNvSpPr/>
              <p:nvPr/>
            </p:nvSpPr>
            <p:spPr>
              <a:xfrm>
                <a:off x="7859139" y="2988659"/>
                <a:ext cx="364807" cy="1236725"/>
              </a:xfrm>
              <a:custGeom>
                <a:avLst/>
                <a:gdLst>
                  <a:gd name="connsiteX0" fmla="*/ 8287 w 364807"/>
                  <a:gd name="connsiteY0" fmla="*/ 1236726 h 1236725"/>
                  <a:gd name="connsiteX1" fmla="*/ 0 w 364807"/>
                  <a:gd name="connsiteY1" fmla="*/ 1234345 h 1236725"/>
                  <a:gd name="connsiteX2" fmla="*/ 356616 w 364807"/>
                  <a:gd name="connsiteY2" fmla="*/ 0 h 1236725"/>
                  <a:gd name="connsiteX3" fmla="*/ 364807 w 364807"/>
                  <a:gd name="connsiteY3" fmla="*/ 2476 h 1236725"/>
                </a:gdLst>
                <a:ahLst/>
                <a:cxnLst>
                  <a:cxn ang="0">
                    <a:pos x="connsiteX0" y="connsiteY0"/>
                  </a:cxn>
                  <a:cxn ang="0">
                    <a:pos x="connsiteX1" y="connsiteY1"/>
                  </a:cxn>
                  <a:cxn ang="0">
                    <a:pos x="connsiteX2" y="connsiteY2"/>
                  </a:cxn>
                  <a:cxn ang="0">
                    <a:pos x="connsiteX3" y="connsiteY3"/>
                  </a:cxn>
                </a:cxnLst>
                <a:rect l="l" t="t" r="r" b="b"/>
                <a:pathLst>
                  <a:path w="364807" h="1236725">
                    <a:moveTo>
                      <a:pt x="8287" y="1236726"/>
                    </a:moveTo>
                    <a:lnTo>
                      <a:pt x="0" y="1234345"/>
                    </a:lnTo>
                    <a:lnTo>
                      <a:pt x="356616" y="0"/>
                    </a:lnTo>
                    <a:lnTo>
                      <a:pt x="364807" y="24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58" name="Freeform: Shape 2157">
                <a:extLst>
                  <a:ext uri="{FF2B5EF4-FFF2-40B4-BE49-F238E27FC236}">
                    <a16:creationId xmlns:a16="http://schemas.microsoft.com/office/drawing/2014/main" id="{FE822AD3-6CA6-D08B-0802-E3CA94872424}"/>
                  </a:ext>
                </a:extLst>
              </p:cNvPr>
              <p:cNvSpPr/>
              <p:nvPr/>
            </p:nvSpPr>
            <p:spPr>
              <a:xfrm>
                <a:off x="7436324" y="3234213"/>
                <a:ext cx="430910" cy="991647"/>
              </a:xfrm>
              <a:custGeom>
                <a:avLst/>
                <a:gdLst>
                  <a:gd name="connsiteX0" fmla="*/ 423005 w 430910"/>
                  <a:gd name="connsiteY0" fmla="*/ 991648 h 991647"/>
                  <a:gd name="connsiteX1" fmla="*/ 0 w 430910"/>
                  <a:gd name="connsiteY1" fmla="*/ 3334 h 991647"/>
                  <a:gd name="connsiteX2" fmla="*/ 7906 w 430910"/>
                  <a:gd name="connsiteY2" fmla="*/ 0 h 991647"/>
                  <a:gd name="connsiteX3" fmla="*/ 430911 w 430910"/>
                  <a:gd name="connsiteY3" fmla="*/ 988314 h 991647"/>
                </a:gdLst>
                <a:ahLst/>
                <a:cxnLst>
                  <a:cxn ang="0">
                    <a:pos x="connsiteX0" y="connsiteY0"/>
                  </a:cxn>
                  <a:cxn ang="0">
                    <a:pos x="connsiteX1" y="connsiteY1"/>
                  </a:cxn>
                  <a:cxn ang="0">
                    <a:pos x="connsiteX2" y="connsiteY2"/>
                  </a:cxn>
                  <a:cxn ang="0">
                    <a:pos x="connsiteX3" y="connsiteY3"/>
                  </a:cxn>
                </a:cxnLst>
                <a:rect l="l" t="t" r="r" b="b"/>
                <a:pathLst>
                  <a:path w="430910" h="991647">
                    <a:moveTo>
                      <a:pt x="423005" y="991648"/>
                    </a:moveTo>
                    <a:lnTo>
                      <a:pt x="0" y="3334"/>
                    </a:lnTo>
                    <a:lnTo>
                      <a:pt x="7906" y="0"/>
                    </a:lnTo>
                    <a:lnTo>
                      <a:pt x="430911" y="98831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59" name="Freeform: Shape 2158">
                <a:extLst>
                  <a:ext uri="{FF2B5EF4-FFF2-40B4-BE49-F238E27FC236}">
                    <a16:creationId xmlns:a16="http://schemas.microsoft.com/office/drawing/2014/main" id="{84E6A78C-6F92-F2E1-A564-A447CD6765E2}"/>
                  </a:ext>
                </a:extLst>
              </p:cNvPr>
              <p:cNvSpPr/>
              <p:nvPr/>
            </p:nvSpPr>
            <p:spPr>
              <a:xfrm>
                <a:off x="7861234" y="3885533"/>
                <a:ext cx="595598" cy="342423"/>
              </a:xfrm>
              <a:custGeom>
                <a:avLst/>
                <a:gdLst>
                  <a:gd name="connsiteX0" fmla="*/ 4191 w 595598"/>
                  <a:gd name="connsiteY0" fmla="*/ 342424 h 342423"/>
                  <a:gd name="connsiteX1" fmla="*/ 0 w 595598"/>
                  <a:gd name="connsiteY1" fmla="*/ 334899 h 342423"/>
                  <a:gd name="connsiteX2" fmla="*/ 591407 w 595598"/>
                  <a:gd name="connsiteY2" fmla="*/ 0 h 342423"/>
                  <a:gd name="connsiteX3" fmla="*/ 595598 w 595598"/>
                  <a:gd name="connsiteY3" fmla="*/ 7429 h 342423"/>
                </a:gdLst>
                <a:ahLst/>
                <a:cxnLst>
                  <a:cxn ang="0">
                    <a:pos x="connsiteX0" y="connsiteY0"/>
                  </a:cxn>
                  <a:cxn ang="0">
                    <a:pos x="connsiteX1" y="connsiteY1"/>
                  </a:cxn>
                  <a:cxn ang="0">
                    <a:pos x="connsiteX2" y="connsiteY2"/>
                  </a:cxn>
                  <a:cxn ang="0">
                    <a:pos x="connsiteX3" y="connsiteY3"/>
                  </a:cxn>
                </a:cxnLst>
                <a:rect l="l" t="t" r="r" b="b"/>
                <a:pathLst>
                  <a:path w="595598" h="342423">
                    <a:moveTo>
                      <a:pt x="4191" y="342424"/>
                    </a:moveTo>
                    <a:lnTo>
                      <a:pt x="0" y="334899"/>
                    </a:lnTo>
                    <a:lnTo>
                      <a:pt x="591407" y="0"/>
                    </a:lnTo>
                    <a:lnTo>
                      <a:pt x="595598" y="74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60" name="Freeform: Shape 2159">
                <a:extLst>
                  <a:ext uri="{FF2B5EF4-FFF2-40B4-BE49-F238E27FC236}">
                    <a16:creationId xmlns:a16="http://schemas.microsoft.com/office/drawing/2014/main" id="{5E4E5390-9F6A-40C7-96CB-D9045E9C9899}"/>
                  </a:ext>
                </a:extLst>
              </p:cNvPr>
              <p:cNvSpPr/>
              <p:nvPr/>
            </p:nvSpPr>
            <p:spPr>
              <a:xfrm rot="19616925">
                <a:off x="7668977" y="4409085"/>
                <a:ext cx="8667" cy="1131497"/>
              </a:xfrm>
              <a:custGeom>
                <a:avLst/>
                <a:gdLst>
                  <a:gd name="connsiteX0" fmla="*/ 0 w 8667"/>
                  <a:gd name="connsiteY0" fmla="*/ 0 h 1131497"/>
                  <a:gd name="connsiteX1" fmla="*/ 8668 w 8667"/>
                  <a:gd name="connsiteY1" fmla="*/ 0 h 1131497"/>
                  <a:gd name="connsiteX2" fmla="*/ 8668 w 8667"/>
                  <a:gd name="connsiteY2" fmla="*/ 1131498 h 1131497"/>
                  <a:gd name="connsiteX3" fmla="*/ 0 w 8667"/>
                  <a:gd name="connsiteY3" fmla="*/ 1131498 h 1131497"/>
                </a:gdLst>
                <a:ahLst/>
                <a:cxnLst>
                  <a:cxn ang="0">
                    <a:pos x="connsiteX0" y="connsiteY0"/>
                  </a:cxn>
                  <a:cxn ang="0">
                    <a:pos x="connsiteX1" y="connsiteY1"/>
                  </a:cxn>
                  <a:cxn ang="0">
                    <a:pos x="connsiteX2" y="connsiteY2"/>
                  </a:cxn>
                  <a:cxn ang="0">
                    <a:pos x="connsiteX3" y="connsiteY3"/>
                  </a:cxn>
                </a:cxnLst>
                <a:rect l="l" t="t" r="r" b="b"/>
                <a:pathLst>
                  <a:path w="8667" h="1131497">
                    <a:moveTo>
                      <a:pt x="0" y="0"/>
                    </a:moveTo>
                    <a:lnTo>
                      <a:pt x="8668" y="0"/>
                    </a:lnTo>
                    <a:lnTo>
                      <a:pt x="8668" y="1131498"/>
                    </a:lnTo>
                    <a:lnTo>
                      <a:pt x="0" y="11314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61" name="Freeform: Shape 2160">
                <a:extLst>
                  <a:ext uri="{FF2B5EF4-FFF2-40B4-BE49-F238E27FC236}">
                    <a16:creationId xmlns:a16="http://schemas.microsoft.com/office/drawing/2014/main" id="{C57663C5-46E5-4C18-B4C5-33A743193CC7}"/>
                  </a:ext>
                </a:extLst>
              </p:cNvPr>
              <p:cNvSpPr/>
              <p:nvPr/>
            </p:nvSpPr>
            <p:spPr>
              <a:xfrm>
                <a:off x="7362696" y="4496752"/>
                <a:ext cx="1148619" cy="578358"/>
              </a:xfrm>
              <a:custGeom>
                <a:avLst/>
                <a:gdLst>
                  <a:gd name="connsiteX0" fmla="*/ 1144715 w 1148619"/>
                  <a:gd name="connsiteY0" fmla="*/ 578358 h 578358"/>
                  <a:gd name="connsiteX1" fmla="*/ 0 w 1148619"/>
                  <a:gd name="connsiteY1" fmla="*/ 7811 h 578358"/>
                  <a:gd name="connsiteX2" fmla="*/ 3905 w 1148619"/>
                  <a:gd name="connsiteY2" fmla="*/ 0 h 578358"/>
                  <a:gd name="connsiteX3" fmla="*/ 1148620 w 1148619"/>
                  <a:gd name="connsiteY3" fmla="*/ 570547 h 578358"/>
                </a:gdLst>
                <a:ahLst/>
                <a:cxnLst>
                  <a:cxn ang="0">
                    <a:pos x="connsiteX0" y="connsiteY0"/>
                  </a:cxn>
                  <a:cxn ang="0">
                    <a:pos x="connsiteX1" y="connsiteY1"/>
                  </a:cxn>
                  <a:cxn ang="0">
                    <a:pos x="connsiteX2" y="connsiteY2"/>
                  </a:cxn>
                  <a:cxn ang="0">
                    <a:pos x="connsiteX3" y="connsiteY3"/>
                  </a:cxn>
                </a:cxnLst>
                <a:rect l="l" t="t" r="r" b="b"/>
                <a:pathLst>
                  <a:path w="1148619" h="578358">
                    <a:moveTo>
                      <a:pt x="1144715" y="578358"/>
                    </a:moveTo>
                    <a:lnTo>
                      <a:pt x="0" y="7811"/>
                    </a:lnTo>
                    <a:lnTo>
                      <a:pt x="3905" y="0"/>
                    </a:lnTo>
                    <a:lnTo>
                      <a:pt x="1148620" y="57054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62" name="Freeform: Shape 2161">
                <a:extLst>
                  <a:ext uri="{FF2B5EF4-FFF2-40B4-BE49-F238E27FC236}">
                    <a16:creationId xmlns:a16="http://schemas.microsoft.com/office/drawing/2014/main" id="{8B4C3A44-FC23-9434-2DB1-87FB79333291}"/>
                  </a:ext>
                </a:extLst>
              </p:cNvPr>
              <p:cNvSpPr/>
              <p:nvPr/>
            </p:nvSpPr>
            <p:spPr>
              <a:xfrm>
                <a:off x="7360315" y="3235642"/>
                <a:ext cx="84296" cy="1265300"/>
              </a:xfrm>
              <a:custGeom>
                <a:avLst/>
                <a:gdLst>
                  <a:gd name="connsiteX0" fmla="*/ 8668 w 84296"/>
                  <a:gd name="connsiteY0" fmla="*/ 1265301 h 1265300"/>
                  <a:gd name="connsiteX1" fmla="*/ 0 w 84296"/>
                  <a:gd name="connsiteY1" fmla="*/ 1264730 h 1265300"/>
                  <a:gd name="connsiteX2" fmla="*/ 75724 w 84296"/>
                  <a:gd name="connsiteY2" fmla="*/ 0 h 1265300"/>
                  <a:gd name="connsiteX3" fmla="*/ 84296 w 84296"/>
                  <a:gd name="connsiteY3" fmla="*/ 476 h 1265300"/>
                </a:gdLst>
                <a:ahLst/>
                <a:cxnLst>
                  <a:cxn ang="0">
                    <a:pos x="connsiteX0" y="connsiteY0"/>
                  </a:cxn>
                  <a:cxn ang="0">
                    <a:pos x="connsiteX1" y="connsiteY1"/>
                  </a:cxn>
                  <a:cxn ang="0">
                    <a:pos x="connsiteX2" y="connsiteY2"/>
                  </a:cxn>
                  <a:cxn ang="0">
                    <a:pos x="connsiteX3" y="connsiteY3"/>
                  </a:cxn>
                </a:cxnLst>
                <a:rect l="l" t="t" r="r" b="b"/>
                <a:pathLst>
                  <a:path w="84296" h="1265300">
                    <a:moveTo>
                      <a:pt x="8668" y="1265301"/>
                    </a:moveTo>
                    <a:lnTo>
                      <a:pt x="0" y="1264730"/>
                    </a:lnTo>
                    <a:lnTo>
                      <a:pt x="75724" y="0"/>
                    </a:lnTo>
                    <a:lnTo>
                      <a:pt x="84296" y="4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63" name="Freeform: Shape 2162">
                <a:extLst>
                  <a:ext uri="{FF2B5EF4-FFF2-40B4-BE49-F238E27FC236}">
                    <a16:creationId xmlns:a16="http://schemas.microsoft.com/office/drawing/2014/main" id="{6F45D4BC-B643-C511-6BCC-E2710D300B79}"/>
                  </a:ext>
                </a:extLst>
              </p:cNvPr>
              <p:cNvSpPr/>
              <p:nvPr/>
            </p:nvSpPr>
            <p:spPr>
              <a:xfrm>
                <a:off x="6830725" y="3480053"/>
                <a:ext cx="537781" cy="1022604"/>
              </a:xfrm>
              <a:custGeom>
                <a:avLst/>
                <a:gdLst>
                  <a:gd name="connsiteX0" fmla="*/ 530066 w 537781"/>
                  <a:gd name="connsiteY0" fmla="*/ 1022604 h 1022604"/>
                  <a:gd name="connsiteX1" fmla="*/ 0 w 537781"/>
                  <a:gd name="connsiteY1" fmla="*/ 4001 h 1022604"/>
                  <a:gd name="connsiteX2" fmla="*/ 7715 w 537781"/>
                  <a:gd name="connsiteY2" fmla="*/ 0 h 1022604"/>
                  <a:gd name="connsiteX3" fmla="*/ 537782 w 537781"/>
                  <a:gd name="connsiteY3" fmla="*/ 1018604 h 1022604"/>
                </a:gdLst>
                <a:ahLst/>
                <a:cxnLst>
                  <a:cxn ang="0">
                    <a:pos x="connsiteX0" y="connsiteY0"/>
                  </a:cxn>
                  <a:cxn ang="0">
                    <a:pos x="connsiteX1" y="connsiteY1"/>
                  </a:cxn>
                  <a:cxn ang="0">
                    <a:pos x="connsiteX2" y="connsiteY2"/>
                  </a:cxn>
                  <a:cxn ang="0">
                    <a:pos x="connsiteX3" y="connsiteY3"/>
                  </a:cxn>
                </a:cxnLst>
                <a:rect l="l" t="t" r="r" b="b"/>
                <a:pathLst>
                  <a:path w="537781" h="1022604">
                    <a:moveTo>
                      <a:pt x="530066" y="1022604"/>
                    </a:moveTo>
                    <a:lnTo>
                      <a:pt x="0" y="4001"/>
                    </a:lnTo>
                    <a:lnTo>
                      <a:pt x="7715" y="0"/>
                    </a:lnTo>
                    <a:lnTo>
                      <a:pt x="537782" y="10186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64" name="Freeform: Shape 2163">
                <a:extLst>
                  <a:ext uri="{FF2B5EF4-FFF2-40B4-BE49-F238E27FC236}">
                    <a16:creationId xmlns:a16="http://schemas.microsoft.com/office/drawing/2014/main" id="{495C0E2B-27D7-19B1-A2FB-B0C9CF209EF9}"/>
                  </a:ext>
                </a:extLst>
              </p:cNvPr>
              <p:cNvSpPr/>
              <p:nvPr/>
            </p:nvSpPr>
            <p:spPr>
              <a:xfrm rot="19856156">
                <a:off x="7329005" y="4358080"/>
                <a:ext cx="570181" cy="8667"/>
              </a:xfrm>
              <a:custGeom>
                <a:avLst/>
                <a:gdLst>
                  <a:gd name="connsiteX0" fmla="*/ 0 w 570181"/>
                  <a:gd name="connsiteY0" fmla="*/ 0 h 8667"/>
                  <a:gd name="connsiteX1" fmla="*/ 570181 w 570181"/>
                  <a:gd name="connsiteY1" fmla="*/ 0 h 8667"/>
                  <a:gd name="connsiteX2" fmla="*/ 570181 w 570181"/>
                  <a:gd name="connsiteY2" fmla="*/ 8668 h 8667"/>
                  <a:gd name="connsiteX3" fmla="*/ 0 w 570181"/>
                  <a:gd name="connsiteY3" fmla="*/ 8668 h 8667"/>
                </a:gdLst>
                <a:ahLst/>
                <a:cxnLst>
                  <a:cxn ang="0">
                    <a:pos x="connsiteX0" y="connsiteY0"/>
                  </a:cxn>
                  <a:cxn ang="0">
                    <a:pos x="connsiteX1" y="connsiteY1"/>
                  </a:cxn>
                  <a:cxn ang="0">
                    <a:pos x="connsiteX2" y="connsiteY2"/>
                  </a:cxn>
                  <a:cxn ang="0">
                    <a:pos x="connsiteX3" y="connsiteY3"/>
                  </a:cxn>
                </a:cxnLst>
                <a:rect l="l" t="t" r="r" b="b"/>
                <a:pathLst>
                  <a:path w="570181" h="8667">
                    <a:moveTo>
                      <a:pt x="0" y="0"/>
                    </a:moveTo>
                    <a:lnTo>
                      <a:pt x="570181" y="0"/>
                    </a:lnTo>
                    <a:lnTo>
                      <a:pt x="570181"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65" name="Freeform: Shape 2164">
                <a:extLst>
                  <a:ext uri="{FF2B5EF4-FFF2-40B4-BE49-F238E27FC236}">
                    <a16:creationId xmlns:a16="http://schemas.microsoft.com/office/drawing/2014/main" id="{7DB893E2-2EA2-0AB9-7FE3-3FA4103FAC08}"/>
                  </a:ext>
                </a:extLst>
              </p:cNvPr>
              <p:cNvSpPr/>
              <p:nvPr/>
            </p:nvSpPr>
            <p:spPr>
              <a:xfrm>
                <a:off x="6982839" y="4701540"/>
                <a:ext cx="599503" cy="946404"/>
              </a:xfrm>
              <a:custGeom>
                <a:avLst/>
                <a:gdLst>
                  <a:gd name="connsiteX0" fmla="*/ 592169 w 599503"/>
                  <a:gd name="connsiteY0" fmla="*/ 946404 h 946404"/>
                  <a:gd name="connsiteX1" fmla="*/ 0 w 599503"/>
                  <a:gd name="connsiteY1" fmla="*/ 4572 h 946404"/>
                  <a:gd name="connsiteX2" fmla="*/ 7334 w 599503"/>
                  <a:gd name="connsiteY2" fmla="*/ 0 h 946404"/>
                  <a:gd name="connsiteX3" fmla="*/ 599503 w 599503"/>
                  <a:gd name="connsiteY3" fmla="*/ 941736 h 946404"/>
                </a:gdLst>
                <a:ahLst/>
                <a:cxnLst>
                  <a:cxn ang="0">
                    <a:pos x="connsiteX0" y="connsiteY0"/>
                  </a:cxn>
                  <a:cxn ang="0">
                    <a:pos x="connsiteX1" y="connsiteY1"/>
                  </a:cxn>
                  <a:cxn ang="0">
                    <a:pos x="connsiteX2" y="connsiteY2"/>
                  </a:cxn>
                  <a:cxn ang="0">
                    <a:pos x="connsiteX3" y="connsiteY3"/>
                  </a:cxn>
                </a:cxnLst>
                <a:rect l="l" t="t" r="r" b="b"/>
                <a:pathLst>
                  <a:path w="599503" h="946404">
                    <a:moveTo>
                      <a:pt x="592169" y="946404"/>
                    </a:moveTo>
                    <a:lnTo>
                      <a:pt x="0" y="4572"/>
                    </a:lnTo>
                    <a:lnTo>
                      <a:pt x="7334" y="0"/>
                    </a:lnTo>
                    <a:lnTo>
                      <a:pt x="599503" y="94173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66" name="Freeform: Shape 2165">
                <a:extLst>
                  <a:ext uri="{FF2B5EF4-FFF2-40B4-BE49-F238E27FC236}">
                    <a16:creationId xmlns:a16="http://schemas.microsoft.com/office/drawing/2014/main" id="{A77B0625-1635-63D4-87EF-7504FA42F912}"/>
                  </a:ext>
                </a:extLst>
              </p:cNvPr>
              <p:cNvSpPr/>
              <p:nvPr/>
            </p:nvSpPr>
            <p:spPr>
              <a:xfrm>
                <a:off x="6983886" y="4700397"/>
                <a:ext cx="1000410" cy="752189"/>
              </a:xfrm>
              <a:custGeom>
                <a:avLst/>
                <a:gdLst>
                  <a:gd name="connsiteX0" fmla="*/ 995267 w 1000410"/>
                  <a:gd name="connsiteY0" fmla="*/ 752189 h 752189"/>
                  <a:gd name="connsiteX1" fmla="*/ 0 w 1000410"/>
                  <a:gd name="connsiteY1" fmla="*/ 6858 h 752189"/>
                  <a:gd name="connsiteX2" fmla="*/ 5144 w 1000410"/>
                  <a:gd name="connsiteY2" fmla="*/ 0 h 752189"/>
                  <a:gd name="connsiteX3" fmla="*/ 1000411 w 1000410"/>
                  <a:gd name="connsiteY3" fmla="*/ 745236 h 752189"/>
                </a:gdLst>
                <a:ahLst/>
                <a:cxnLst>
                  <a:cxn ang="0">
                    <a:pos x="connsiteX0" y="connsiteY0"/>
                  </a:cxn>
                  <a:cxn ang="0">
                    <a:pos x="connsiteX1" y="connsiteY1"/>
                  </a:cxn>
                  <a:cxn ang="0">
                    <a:pos x="connsiteX2" y="connsiteY2"/>
                  </a:cxn>
                  <a:cxn ang="0">
                    <a:pos x="connsiteX3" y="connsiteY3"/>
                  </a:cxn>
                </a:cxnLst>
                <a:rect l="l" t="t" r="r" b="b"/>
                <a:pathLst>
                  <a:path w="1000410" h="752189">
                    <a:moveTo>
                      <a:pt x="995267" y="752189"/>
                    </a:moveTo>
                    <a:lnTo>
                      <a:pt x="0" y="6858"/>
                    </a:lnTo>
                    <a:lnTo>
                      <a:pt x="5144" y="0"/>
                    </a:lnTo>
                    <a:lnTo>
                      <a:pt x="1000411" y="74523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67" name="Freeform: Shape 2166">
                <a:extLst>
                  <a:ext uri="{FF2B5EF4-FFF2-40B4-BE49-F238E27FC236}">
                    <a16:creationId xmlns:a16="http://schemas.microsoft.com/office/drawing/2014/main" id="{DFA9562F-7087-6EFF-33E3-517F59EBA98D}"/>
                  </a:ext>
                </a:extLst>
              </p:cNvPr>
              <p:cNvSpPr/>
              <p:nvPr/>
            </p:nvSpPr>
            <p:spPr>
              <a:xfrm>
                <a:off x="6830248" y="3481577"/>
                <a:ext cx="160591" cy="1222819"/>
              </a:xfrm>
              <a:custGeom>
                <a:avLst/>
                <a:gdLst>
                  <a:gd name="connsiteX0" fmla="*/ 151924 w 160591"/>
                  <a:gd name="connsiteY0" fmla="*/ 1222820 h 1222819"/>
                  <a:gd name="connsiteX1" fmla="*/ 0 w 160591"/>
                  <a:gd name="connsiteY1" fmla="*/ 1048 h 1222819"/>
                  <a:gd name="connsiteX2" fmla="*/ 8668 w 160591"/>
                  <a:gd name="connsiteY2" fmla="*/ 0 h 1222819"/>
                  <a:gd name="connsiteX3" fmla="*/ 160592 w 160591"/>
                  <a:gd name="connsiteY3" fmla="*/ 1221677 h 1222819"/>
                </a:gdLst>
                <a:ahLst/>
                <a:cxnLst>
                  <a:cxn ang="0">
                    <a:pos x="connsiteX0" y="connsiteY0"/>
                  </a:cxn>
                  <a:cxn ang="0">
                    <a:pos x="connsiteX1" y="connsiteY1"/>
                  </a:cxn>
                  <a:cxn ang="0">
                    <a:pos x="connsiteX2" y="connsiteY2"/>
                  </a:cxn>
                  <a:cxn ang="0">
                    <a:pos x="connsiteX3" y="connsiteY3"/>
                  </a:cxn>
                </a:cxnLst>
                <a:rect l="l" t="t" r="r" b="b"/>
                <a:pathLst>
                  <a:path w="160591" h="1222819">
                    <a:moveTo>
                      <a:pt x="151924" y="1222820"/>
                    </a:moveTo>
                    <a:lnTo>
                      <a:pt x="0" y="1048"/>
                    </a:lnTo>
                    <a:lnTo>
                      <a:pt x="8668" y="0"/>
                    </a:lnTo>
                    <a:lnTo>
                      <a:pt x="160592" y="12216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68" name="Freeform: Shape 2167">
                <a:extLst>
                  <a:ext uri="{FF2B5EF4-FFF2-40B4-BE49-F238E27FC236}">
                    <a16:creationId xmlns:a16="http://schemas.microsoft.com/office/drawing/2014/main" id="{EC167603-D5F2-8685-1C2C-1C992FD76175}"/>
                  </a:ext>
                </a:extLst>
              </p:cNvPr>
              <p:cNvSpPr/>
              <p:nvPr/>
            </p:nvSpPr>
            <p:spPr>
              <a:xfrm>
                <a:off x="6441724" y="3701891"/>
                <a:ext cx="548544" cy="1004030"/>
              </a:xfrm>
              <a:custGeom>
                <a:avLst/>
                <a:gdLst>
                  <a:gd name="connsiteX0" fmla="*/ 540925 w 548544"/>
                  <a:gd name="connsiteY0" fmla="*/ 1004030 h 1004030"/>
                  <a:gd name="connsiteX1" fmla="*/ 0 w 548544"/>
                  <a:gd name="connsiteY1" fmla="*/ 4096 h 1004030"/>
                  <a:gd name="connsiteX2" fmla="*/ 7525 w 548544"/>
                  <a:gd name="connsiteY2" fmla="*/ 0 h 1004030"/>
                  <a:gd name="connsiteX3" fmla="*/ 548545 w 548544"/>
                  <a:gd name="connsiteY3" fmla="*/ 999839 h 1004030"/>
                </a:gdLst>
                <a:ahLst/>
                <a:cxnLst>
                  <a:cxn ang="0">
                    <a:pos x="connsiteX0" y="connsiteY0"/>
                  </a:cxn>
                  <a:cxn ang="0">
                    <a:pos x="connsiteX1" y="connsiteY1"/>
                  </a:cxn>
                  <a:cxn ang="0">
                    <a:pos x="connsiteX2" y="connsiteY2"/>
                  </a:cxn>
                  <a:cxn ang="0">
                    <a:pos x="connsiteX3" y="connsiteY3"/>
                  </a:cxn>
                </a:cxnLst>
                <a:rect l="l" t="t" r="r" b="b"/>
                <a:pathLst>
                  <a:path w="548544" h="1004030">
                    <a:moveTo>
                      <a:pt x="540925" y="1004030"/>
                    </a:moveTo>
                    <a:lnTo>
                      <a:pt x="0" y="4096"/>
                    </a:lnTo>
                    <a:lnTo>
                      <a:pt x="7525" y="0"/>
                    </a:lnTo>
                    <a:lnTo>
                      <a:pt x="548545" y="99983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69" name="Freeform: Shape 2168">
                <a:extLst>
                  <a:ext uri="{FF2B5EF4-FFF2-40B4-BE49-F238E27FC236}">
                    <a16:creationId xmlns:a16="http://schemas.microsoft.com/office/drawing/2014/main" id="{8DF5738F-6C20-7200-C332-D0C323430796}"/>
                  </a:ext>
                </a:extLst>
              </p:cNvPr>
              <p:cNvSpPr/>
              <p:nvPr/>
            </p:nvSpPr>
            <p:spPr>
              <a:xfrm>
                <a:off x="6984458" y="4496847"/>
                <a:ext cx="382238" cy="210788"/>
              </a:xfrm>
              <a:custGeom>
                <a:avLst/>
                <a:gdLst>
                  <a:gd name="connsiteX0" fmla="*/ 4096 w 382238"/>
                  <a:gd name="connsiteY0" fmla="*/ 210788 h 210788"/>
                  <a:gd name="connsiteX1" fmla="*/ 0 w 382238"/>
                  <a:gd name="connsiteY1" fmla="*/ 203168 h 210788"/>
                  <a:gd name="connsiteX2" fmla="*/ 378142 w 382238"/>
                  <a:gd name="connsiteY2" fmla="*/ 0 h 210788"/>
                  <a:gd name="connsiteX3" fmla="*/ 382238 w 382238"/>
                  <a:gd name="connsiteY3" fmla="*/ 7620 h 210788"/>
                </a:gdLst>
                <a:ahLst/>
                <a:cxnLst>
                  <a:cxn ang="0">
                    <a:pos x="connsiteX0" y="connsiteY0"/>
                  </a:cxn>
                  <a:cxn ang="0">
                    <a:pos x="connsiteX1" y="connsiteY1"/>
                  </a:cxn>
                  <a:cxn ang="0">
                    <a:pos x="connsiteX2" y="connsiteY2"/>
                  </a:cxn>
                  <a:cxn ang="0">
                    <a:pos x="connsiteX3" y="connsiteY3"/>
                  </a:cxn>
                </a:cxnLst>
                <a:rect l="l" t="t" r="r" b="b"/>
                <a:pathLst>
                  <a:path w="382238" h="210788">
                    <a:moveTo>
                      <a:pt x="4096" y="210788"/>
                    </a:moveTo>
                    <a:lnTo>
                      <a:pt x="0" y="203168"/>
                    </a:lnTo>
                    <a:lnTo>
                      <a:pt x="378142" y="0"/>
                    </a:lnTo>
                    <a:lnTo>
                      <a:pt x="382238" y="762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70" name="Freeform: Shape 2169">
                <a:extLst>
                  <a:ext uri="{FF2B5EF4-FFF2-40B4-BE49-F238E27FC236}">
                    <a16:creationId xmlns:a16="http://schemas.microsoft.com/office/drawing/2014/main" id="{306766A3-46AA-582E-2D3D-50D5A6623DDA}"/>
                  </a:ext>
                </a:extLst>
              </p:cNvPr>
              <p:cNvSpPr/>
              <p:nvPr/>
            </p:nvSpPr>
            <p:spPr>
              <a:xfrm rot="19521291">
                <a:off x="7026767" y="4737491"/>
                <a:ext cx="8667" cy="1018903"/>
              </a:xfrm>
              <a:custGeom>
                <a:avLst/>
                <a:gdLst>
                  <a:gd name="connsiteX0" fmla="*/ 0 w 8667"/>
                  <a:gd name="connsiteY0" fmla="*/ 0 h 1018903"/>
                  <a:gd name="connsiteX1" fmla="*/ 8668 w 8667"/>
                  <a:gd name="connsiteY1" fmla="*/ 0 h 1018903"/>
                  <a:gd name="connsiteX2" fmla="*/ 8668 w 8667"/>
                  <a:gd name="connsiteY2" fmla="*/ 1018903 h 1018903"/>
                  <a:gd name="connsiteX3" fmla="*/ 0 w 8667"/>
                  <a:gd name="connsiteY3" fmla="*/ 1018903 h 1018903"/>
                </a:gdLst>
                <a:ahLst/>
                <a:cxnLst>
                  <a:cxn ang="0">
                    <a:pos x="connsiteX0" y="connsiteY0"/>
                  </a:cxn>
                  <a:cxn ang="0">
                    <a:pos x="connsiteX1" y="connsiteY1"/>
                  </a:cxn>
                  <a:cxn ang="0">
                    <a:pos x="connsiteX2" y="connsiteY2"/>
                  </a:cxn>
                  <a:cxn ang="0">
                    <a:pos x="connsiteX3" y="connsiteY3"/>
                  </a:cxn>
                </a:cxnLst>
                <a:rect l="l" t="t" r="r" b="b"/>
                <a:pathLst>
                  <a:path w="8667" h="1018903">
                    <a:moveTo>
                      <a:pt x="0" y="0"/>
                    </a:moveTo>
                    <a:lnTo>
                      <a:pt x="8668" y="0"/>
                    </a:lnTo>
                    <a:lnTo>
                      <a:pt x="8668" y="1018903"/>
                    </a:lnTo>
                    <a:lnTo>
                      <a:pt x="0" y="101890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71" name="Freeform: Shape 2170">
                <a:extLst>
                  <a:ext uri="{FF2B5EF4-FFF2-40B4-BE49-F238E27FC236}">
                    <a16:creationId xmlns:a16="http://schemas.microsoft.com/office/drawing/2014/main" id="{089B435C-1704-EA76-263C-F85AC092F2FA}"/>
                  </a:ext>
                </a:extLst>
              </p:cNvPr>
              <p:cNvSpPr/>
              <p:nvPr/>
            </p:nvSpPr>
            <p:spPr>
              <a:xfrm>
                <a:off x="6738237" y="4824793"/>
                <a:ext cx="843533" cy="823912"/>
              </a:xfrm>
              <a:custGeom>
                <a:avLst/>
                <a:gdLst>
                  <a:gd name="connsiteX0" fmla="*/ 837438 w 843533"/>
                  <a:gd name="connsiteY0" fmla="*/ 823912 h 823912"/>
                  <a:gd name="connsiteX1" fmla="*/ 0 w 843533"/>
                  <a:gd name="connsiteY1" fmla="*/ 6096 h 823912"/>
                  <a:gd name="connsiteX2" fmla="*/ 6096 w 843533"/>
                  <a:gd name="connsiteY2" fmla="*/ 0 h 823912"/>
                  <a:gd name="connsiteX3" fmla="*/ 843534 w 843533"/>
                  <a:gd name="connsiteY3" fmla="*/ 817721 h 823912"/>
                </a:gdLst>
                <a:ahLst/>
                <a:cxnLst>
                  <a:cxn ang="0">
                    <a:pos x="connsiteX0" y="connsiteY0"/>
                  </a:cxn>
                  <a:cxn ang="0">
                    <a:pos x="connsiteX1" y="connsiteY1"/>
                  </a:cxn>
                  <a:cxn ang="0">
                    <a:pos x="connsiteX2" y="connsiteY2"/>
                  </a:cxn>
                  <a:cxn ang="0">
                    <a:pos x="connsiteX3" y="connsiteY3"/>
                  </a:cxn>
                </a:cxnLst>
                <a:rect l="l" t="t" r="r" b="b"/>
                <a:pathLst>
                  <a:path w="843533" h="823912">
                    <a:moveTo>
                      <a:pt x="837438" y="823912"/>
                    </a:moveTo>
                    <a:lnTo>
                      <a:pt x="0" y="6096"/>
                    </a:lnTo>
                    <a:lnTo>
                      <a:pt x="6096" y="0"/>
                    </a:lnTo>
                    <a:lnTo>
                      <a:pt x="843534" y="81772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72" name="Freeform: Shape 2171">
                <a:extLst>
                  <a:ext uri="{FF2B5EF4-FFF2-40B4-BE49-F238E27FC236}">
                    <a16:creationId xmlns:a16="http://schemas.microsoft.com/office/drawing/2014/main" id="{0891C825-85BF-28CA-02D1-240D1B96BD61}"/>
                  </a:ext>
                </a:extLst>
              </p:cNvPr>
              <p:cNvSpPr/>
              <p:nvPr/>
            </p:nvSpPr>
            <p:spPr>
              <a:xfrm rot="20715054">
                <a:off x="6589270" y="3684945"/>
                <a:ext cx="8668" cy="1162205"/>
              </a:xfrm>
              <a:custGeom>
                <a:avLst/>
                <a:gdLst>
                  <a:gd name="connsiteX0" fmla="*/ 0 w 8668"/>
                  <a:gd name="connsiteY0" fmla="*/ 0 h 1162205"/>
                  <a:gd name="connsiteX1" fmla="*/ 8668 w 8668"/>
                  <a:gd name="connsiteY1" fmla="*/ 0 h 1162205"/>
                  <a:gd name="connsiteX2" fmla="*/ 8668 w 8668"/>
                  <a:gd name="connsiteY2" fmla="*/ 1162205 h 1162205"/>
                  <a:gd name="connsiteX3" fmla="*/ 0 w 8668"/>
                  <a:gd name="connsiteY3" fmla="*/ 1162205 h 1162205"/>
                </a:gdLst>
                <a:ahLst/>
                <a:cxnLst>
                  <a:cxn ang="0">
                    <a:pos x="connsiteX0" y="connsiteY0"/>
                  </a:cxn>
                  <a:cxn ang="0">
                    <a:pos x="connsiteX1" y="connsiteY1"/>
                  </a:cxn>
                  <a:cxn ang="0">
                    <a:pos x="connsiteX2" y="connsiteY2"/>
                  </a:cxn>
                  <a:cxn ang="0">
                    <a:pos x="connsiteX3" y="connsiteY3"/>
                  </a:cxn>
                </a:cxnLst>
                <a:rect l="l" t="t" r="r" b="b"/>
                <a:pathLst>
                  <a:path w="8668" h="1162205">
                    <a:moveTo>
                      <a:pt x="0" y="0"/>
                    </a:moveTo>
                    <a:lnTo>
                      <a:pt x="8668" y="0"/>
                    </a:lnTo>
                    <a:lnTo>
                      <a:pt x="8668" y="1162205"/>
                    </a:lnTo>
                    <a:lnTo>
                      <a:pt x="0" y="116220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73" name="Freeform: Shape 2172">
                <a:extLst>
                  <a:ext uri="{FF2B5EF4-FFF2-40B4-BE49-F238E27FC236}">
                    <a16:creationId xmlns:a16="http://schemas.microsoft.com/office/drawing/2014/main" id="{33FACDD5-C930-1BCF-F654-05A8491109A7}"/>
                  </a:ext>
                </a:extLst>
              </p:cNvPr>
              <p:cNvSpPr/>
              <p:nvPr/>
            </p:nvSpPr>
            <p:spPr>
              <a:xfrm rot="20037154">
                <a:off x="6506640" y="3831243"/>
                <a:ext cx="8667" cy="1049714"/>
              </a:xfrm>
              <a:custGeom>
                <a:avLst/>
                <a:gdLst>
                  <a:gd name="connsiteX0" fmla="*/ 0 w 8667"/>
                  <a:gd name="connsiteY0" fmla="*/ 0 h 1049714"/>
                  <a:gd name="connsiteX1" fmla="*/ 8667 w 8667"/>
                  <a:gd name="connsiteY1" fmla="*/ 0 h 1049714"/>
                  <a:gd name="connsiteX2" fmla="*/ 8667 w 8667"/>
                  <a:gd name="connsiteY2" fmla="*/ 1049714 h 1049714"/>
                  <a:gd name="connsiteX3" fmla="*/ 0 w 8667"/>
                  <a:gd name="connsiteY3" fmla="*/ 1049714 h 1049714"/>
                </a:gdLst>
                <a:ahLst/>
                <a:cxnLst>
                  <a:cxn ang="0">
                    <a:pos x="connsiteX0" y="connsiteY0"/>
                  </a:cxn>
                  <a:cxn ang="0">
                    <a:pos x="connsiteX1" y="connsiteY1"/>
                  </a:cxn>
                  <a:cxn ang="0">
                    <a:pos x="connsiteX2" y="connsiteY2"/>
                  </a:cxn>
                  <a:cxn ang="0">
                    <a:pos x="connsiteX3" y="connsiteY3"/>
                  </a:cxn>
                </a:cxnLst>
                <a:rect l="l" t="t" r="r" b="b"/>
                <a:pathLst>
                  <a:path w="8667" h="1049714">
                    <a:moveTo>
                      <a:pt x="0" y="0"/>
                    </a:moveTo>
                    <a:lnTo>
                      <a:pt x="8667" y="0"/>
                    </a:lnTo>
                    <a:lnTo>
                      <a:pt x="8667" y="1049714"/>
                    </a:lnTo>
                    <a:lnTo>
                      <a:pt x="0" y="104971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74" name="Freeform: Shape 2173">
                <a:extLst>
                  <a:ext uri="{FF2B5EF4-FFF2-40B4-BE49-F238E27FC236}">
                    <a16:creationId xmlns:a16="http://schemas.microsoft.com/office/drawing/2014/main" id="{E294D5C1-62BA-A049-9C19-4B3E50B4BD9E}"/>
                  </a:ext>
                </a:extLst>
              </p:cNvPr>
              <p:cNvSpPr/>
              <p:nvPr/>
            </p:nvSpPr>
            <p:spPr>
              <a:xfrm rot="19991491">
                <a:off x="6726365" y="4761557"/>
                <a:ext cx="274695" cy="8572"/>
              </a:xfrm>
              <a:custGeom>
                <a:avLst/>
                <a:gdLst>
                  <a:gd name="connsiteX0" fmla="*/ 0 w 274695"/>
                  <a:gd name="connsiteY0" fmla="*/ 0 h 8572"/>
                  <a:gd name="connsiteX1" fmla="*/ 274695 w 274695"/>
                  <a:gd name="connsiteY1" fmla="*/ 0 h 8572"/>
                  <a:gd name="connsiteX2" fmla="*/ 274695 w 274695"/>
                  <a:gd name="connsiteY2" fmla="*/ 8572 h 8572"/>
                  <a:gd name="connsiteX3" fmla="*/ 0 w 274695"/>
                  <a:gd name="connsiteY3" fmla="*/ 8572 h 8572"/>
                </a:gdLst>
                <a:ahLst/>
                <a:cxnLst>
                  <a:cxn ang="0">
                    <a:pos x="connsiteX0" y="connsiteY0"/>
                  </a:cxn>
                  <a:cxn ang="0">
                    <a:pos x="connsiteX1" y="connsiteY1"/>
                  </a:cxn>
                  <a:cxn ang="0">
                    <a:pos x="connsiteX2" y="connsiteY2"/>
                  </a:cxn>
                  <a:cxn ang="0">
                    <a:pos x="connsiteX3" y="connsiteY3"/>
                  </a:cxn>
                </a:cxnLst>
                <a:rect l="l" t="t" r="r" b="b"/>
                <a:pathLst>
                  <a:path w="274695" h="8572">
                    <a:moveTo>
                      <a:pt x="0" y="0"/>
                    </a:moveTo>
                    <a:lnTo>
                      <a:pt x="274695" y="0"/>
                    </a:lnTo>
                    <a:lnTo>
                      <a:pt x="274695"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75" name="Freeform: Shape 2174">
                <a:extLst>
                  <a:ext uri="{FF2B5EF4-FFF2-40B4-BE49-F238E27FC236}">
                    <a16:creationId xmlns:a16="http://schemas.microsoft.com/office/drawing/2014/main" id="{4EE99E98-7CFE-171B-57F7-AC15065DF6EE}"/>
                  </a:ext>
                </a:extLst>
              </p:cNvPr>
              <p:cNvSpPr/>
              <p:nvPr/>
            </p:nvSpPr>
            <p:spPr>
              <a:xfrm rot="20437698">
                <a:off x="6450195" y="3855039"/>
                <a:ext cx="8667" cy="1049098"/>
              </a:xfrm>
              <a:custGeom>
                <a:avLst/>
                <a:gdLst>
                  <a:gd name="connsiteX0" fmla="*/ 0 w 8667"/>
                  <a:gd name="connsiteY0" fmla="*/ 0 h 1049098"/>
                  <a:gd name="connsiteX1" fmla="*/ 8668 w 8667"/>
                  <a:gd name="connsiteY1" fmla="*/ 0 h 1049098"/>
                  <a:gd name="connsiteX2" fmla="*/ 8668 w 8667"/>
                  <a:gd name="connsiteY2" fmla="*/ 1049099 h 1049098"/>
                  <a:gd name="connsiteX3" fmla="*/ 0 w 8667"/>
                  <a:gd name="connsiteY3" fmla="*/ 1049099 h 1049098"/>
                </a:gdLst>
                <a:ahLst/>
                <a:cxnLst>
                  <a:cxn ang="0">
                    <a:pos x="connsiteX0" y="connsiteY0"/>
                  </a:cxn>
                  <a:cxn ang="0">
                    <a:pos x="connsiteX1" y="connsiteY1"/>
                  </a:cxn>
                  <a:cxn ang="0">
                    <a:pos x="connsiteX2" y="connsiteY2"/>
                  </a:cxn>
                  <a:cxn ang="0">
                    <a:pos x="connsiteX3" y="connsiteY3"/>
                  </a:cxn>
                </a:cxnLst>
                <a:rect l="l" t="t" r="r" b="b"/>
                <a:pathLst>
                  <a:path w="8667" h="1049098">
                    <a:moveTo>
                      <a:pt x="0" y="0"/>
                    </a:moveTo>
                    <a:lnTo>
                      <a:pt x="8668" y="0"/>
                    </a:lnTo>
                    <a:lnTo>
                      <a:pt x="8668" y="1049099"/>
                    </a:lnTo>
                    <a:lnTo>
                      <a:pt x="0" y="104909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76" name="Freeform: Shape 2175">
                <a:extLst>
                  <a:ext uri="{FF2B5EF4-FFF2-40B4-BE49-F238E27FC236}">
                    <a16:creationId xmlns:a16="http://schemas.microsoft.com/office/drawing/2014/main" id="{5E6E008E-900B-F979-5CC1-105C47EBE460}"/>
                  </a:ext>
                </a:extLst>
              </p:cNvPr>
              <p:cNvSpPr/>
              <p:nvPr/>
            </p:nvSpPr>
            <p:spPr>
              <a:xfrm>
                <a:off x="6626699" y="4823841"/>
                <a:ext cx="116300" cy="54578"/>
              </a:xfrm>
              <a:custGeom>
                <a:avLst/>
                <a:gdLst>
                  <a:gd name="connsiteX0" fmla="*/ 3334 w 116300"/>
                  <a:gd name="connsiteY0" fmla="*/ 54578 h 54578"/>
                  <a:gd name="connsiteX1" fmla="*/ 0 w 116300"/>
                  <a:gd name="connsiteY1" fmla="*/ 46577 h 54578"/>
                  <a:gd name="connsiteX2" fmla="*/ 112967 w 116300"/>
                  <a:gd name="connsiteY2" fmla="*/ 0 h 54578"/>
                  <a:gd name="connsiteX3" fmla="*/ 116300 w 116300"/>
                  <a:gd name="connsiteY3" fmla="*/ 8001 h 54578"/>
                </a:gdLst>
                <a:ahLst/>
                <a:cxnLst>
                  <a:cxn ang="0">
                    <a:pos x="connsiteX0" y="connsiteY0"/>
                  </a:cxn>
                  <a:cxn ang="0">
                    <a:pos x="connsiteX1" y="connsiteY1"/>
                  </a:cxn>
                  <a:cxn ang="0">
                    <a:pos x="connsiteX2" y="connsiteY2"/>
                  </a:cxn>
                  <a:cxn ang="0">
                    <a:pos x="connsiteX3" y="connsiteY3"/>
                  </a:cxn>
                </a:cxnLst>
                <a:rect l="l" t="t" r="r" b="b"/>
                <a:pathLst>
                  <a:path w="116300" h="54578">
                    <a:moveTo>
                      <a:pt x="3334" y="54578"/>
                    </a:moveTo>
                    <a:lnTo>
                      <a:pt x="0" y="46577"/>
                    </a:lnTo>
                    <a:lnTo>
                      <a:pt x="112967" y="0"/>
                    </a:lnTo>
                    <a:lnTo>
                      <a:pt x="116300"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77" name="Freeform: Shape 2176">
                <a:extLst>
                  <a:ext uri="{FF2B5EF4-FFF2-40B4-BE49-F238E27FC236}">
                    <a16:creationId xmlns:a16="http://schemas.microsoft.com/office/drawing/2014/main" id="{DF215B3E-0213-2032-14C3-ABA7D5080BA9}"/>
                  </a:ext>
                </a:extLst>
              </p:cNvPr>
              <p:cNvSpPr/>
              <p:nvPr/>
            </p:nvSpPr>
            <p:spPr>
              <a:xfrm>
                <a:off x="9114438" y="3883151"/>
                <a:ext cx="630269" cy="653033"/>
              </a:xfrm>
              <a:custGeom>
                <a:avLst/>
                <a:gdLst>
                  <a:gd name="connsiteX0" fmla="*/ 6191 w 630269"/>
                  <a:gd name="connsiteY0" fmla="*/ 653034 h 653033"/>
                  <a:gd name="connsiteX1" fmla="*/ 0 w 630269"/>
                  <a:gd name="connsiteY1" fmla="*/ 647033 h 653033"/>
                  <a:gd name="connsiteX2" fmla="*/ 624078 w 630269"/>
                  <a:gd name="connsiteY2" fmla="*/ 0 h 653033"/>
                  <a:gd name="connsiteX3" fmla="*/ 630269 w 630269"/>
                  <a:gd name="connsiteY3" fmla="*/ 6001 h 653033"/>
                </a:gdLst>
                <a:ahLst/>
                <a:cxnLst>
                  <a:cxn ang="0">
                    <a:pos x="connsiteX0" y="connsiteY0"/>
                  </a:cxn>
                  <a:cxn ang="0">
                    <a:pos x="connsiteX1" y="connsiteY1"/>
                  </a:cxn>
                  <a:cxn ang="0">
                    <a:pos x="connsiteX2" y="connsiteY2"/>
                  </a:cxn>
                  <a:cxn ang="0">
                    <a:pos x="connsiteX3" y="connsiteY3"/>
                  </a:cxn>
                </a:cxnLst>
                <a:rect l="l" t="t" r="r" b="b"/>
                <a:pathLst>
                  <a:path w="630269" h="653033">
                    <a:moveTo>
                      <a:pt x="6191" y="653034"/>
                    </a:moveTo>
                    <a:lnTo>
                      <a:pt x="0" y="647033"/>
                    </a:lnTo>
                    <a:lnTo>
                      <a:pt x="624078" y="0"/>
                    </a:lnTo>
                    <a:lnTo>
                      <a:pt x="630269" y="6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78" name="Freeform: Shape 2177">
                <a:extLst>
                  <a:ext uri="{FF2B5EF4-FFF2-40B4-BE49-F238E27FC236}">
                    <a16:creationId xmlns:a16="http://schemas.microsoft.com/office/drawing/2014/main" id="{01A5958A-0253-BC51-5404-3AEF81DBECA6}"/>
                  </a:ext>
                </a:extLst>
              </p:cNvPr>
              <p:cNvSpPr/>
              <p:nvPr/>
            </p:nvSpPr>
            <p:spPr>
              <a:xfrm>
                <a:off x="9737469" y="2983706"/>
                <a:ext cx="238315" cy="903541"/>
              </a:xfrm>
              <a:custGeom>
                <a:avLst/>
                <a:gdLst>
                  <a:gd name="connsiteX0" fmla="*/ 8287 w 238315"/>
                  <a:gd name="connsiteY0" fmla="*/ 903541 h 903541"/>
                  <a:gd name="connsiteX1" fmla="*/ 0 w 238315"/>
                  <a:gd name="connsiteY1" fmla="*/ 901446 h 903541"/>
                  <a:gd name="connsiteX2" fmla="*/ 229933 w 238315"/>
                  <a:gd name="connsiteY2" fmla="*/ 0 h 903541"/>
                  <a:gd name="connsiteX3" fmla="*/ 238315 w 238315"/>
                  <a:gd name="connsiteY3" fmla="*/ 2096 h 903541"/>
                </a:gdLst>
                <a:ahLst/>
                <a:cxnLst>
                  <a:cxn ang="0">
                    <a:pos x="connsiteX0" y="connsiteY0"/>
                  </a:cxn>
                  <a:cxn ang="0">
                    <a:pos x="connsiteX1" y="connsiteY1"/>
                  </a:cxn>
                  <a:cxn ang="0">
                    <a:pos x="connsiteX2" y="connsiteY2"/>
                  </a:cxn>
                  <a:cxn ang="0">
                    <a:pos x="connsiteX3" y="connsiteY3"/>
                  </a:cxn>
                </a:cxnLst>
                <a:rect l="l" t="t" r="r" b="b"/>
                <a:pathLst>
                  <a:path w="238315" h="903541">
                    <a:moveTo>
                      <a:pt x="8287" y="903541"/>
                    </a:moveTo>
                    <a:lnTo>
                      <a:pt x="0" y="901446"/>
                    </a:lnTo>
                    <a:lnTo>
                      <a:pt x="229933" y="0"/>
                    </a:lnTo>
                    <a:lnTo>
                      <a:pt x="238315" y="2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79" name="Freeform: Shape 2178">
                <a:extLst>
                  <a:ext uri="{FF2B5EF4-FFF2-40B4-BE49-F238E27FC236}">
                    <a16:creationId xmlns:a16="http://schemas.microsoft.com/office/drawing/2014/main" id="{669D966C-B122-4FE6-C5DF-68AF4670E6F0}"/>
                  </a:ext>
                </a:extLst>
              </p:cNvPr>
              <p:cNvSpPr/>
              <p:nvPr/>
            </p:nvSpPr>
            <p:spPr>
              <a:xfrm>
                <a:off x="8454737" y="3881818"/>
                <a:ext cx="1286827" cy="11715"/>
              </a:xfrm>
              <a:custGeom>
                <a:avLst/>
                <a:gdLst>
                  <a:gd name="connsiteX0" fmla="*/ 0 w 1286827"/>
                  <a:gd name="connsiteY0" fmla="*/ 11716 h 11715"/>
                  <a:gd name="connsiteX1" fmla="*/ 0 w 1286827"/>
                  <a:gd name="connsiteY1" fmla="*/ 3143 h 11715"/>
                  <a:gd name="connsiteX2" fmla="*/ 1286827 w 1286827"/>
                  <a:gd name="connsiteY2" fmla="*/ 0 h 11715"/>
                  <a:gd name="connsiteX3" fmla="*/ 1286827 w 1286827"/>
                  <a:gd name="connsiteY3" fmla="*/ 8668 h 11715"/>
                </a:gdLst>
                <a:ahLst/>
                <a:cxnLst>
                  <a:cxn ang="0">
                    <a:pos x="connsiteX0" y="connsiteY0"/>
                  </a:cxn>
                  <a:cxn ang="0">
                    <a:pos x="connsiteX1" y="connsiteY1"/>
                  </a:cxn>
                  <a:cxn ang="0">
                    <a:pos x="connsiteX2" y="connsiteY2"/>
                  </a:cxn>
                  <a:cxn ang="0">
                    <a:pos x="connsiteX3" y="connsiteY3"/>
                  </a:cxn>
                </a:cxnLst>
                <a:rect l="l" t="t" r="r" b="b"/>
                <a:pathLst>
                  <a:path w="1286827" h="11715">
                    <a:moveTo>
                      <a:pt x="0" y="11716"/>
                    </a:moveTo>
                    <a:lnTo>
                      <a:pt x="0" y="3143"/>
                    </a:lnTo>
                    <a:lnTo>
                      <a:pt x="1286827" y="0"/>
                    </a:lnTo>
                    <a:lnTo>
                      <a:pt x="1286827"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80" name="Freeform: Shape 2179">
                <a:extLst>
                  <a:ext uri="{FF2B5EF4-FFF2-40B4-BE49-F238E27FC236}">
                    <a16:creationId xmlns:a16="http://schemas.microsoft.com/office/drawing/2014/main" id="{81DAA21F-A4B9-9EFD-4B7D-DF6B8ECE65C3}"/>
                  </a:ext>
                </a:extLst>
              </p:cNvPr>
              <p:cNvSpPr/>
              <p:nvPr/>
            </p:nvSpPr>
            <p:spPr>
              <a:xfrm>
                <a:off x="9116439" y="4214622"/>
                <a:ext cx="1219676" cy="322802"/>
              </a:xfrm>
              <a:custGeom>
                <a:avLst/>
                <a:gdLst>
                  <a:gd name="connsiteX0" fmla="*/ 2191 w 1219676"/>
                  <a:gd name="connsiteY0" fmla="*/ 322802 h 322802"/>
                  <a:gd name="connsiteX1" fmla="*/ 0 w 1219676"/>
                  <a:gd name="connsiteY1" fmla="*/ 314420 h 322802"/>
                  <a:gd name="connsiteX2" fmla="*/ 1217486 w 1219676"/>
                  <a:gd name="connsiteY2" fmla="*/ 0 h 322802"/>
                  <a:gd name="connsiteX3" fmla="*/ 1219676 w 1219676"/>
                  <a:gd name="connsiteY3" fmla="*/ 8287 h 322802"/>
                </a:gdLst>
                <a:ahLst/>
                <a:cxnLst>
                  <a:cxn ang="0">
                    <a:pos x="connsiteX0" y="connsiteY0"/>
                  </a:cxn>
                  <a:cxn ang="0">
                    <a:pos x="connsiteX1" y="connsiteY1"/>
                  </a:cxn>
                  <a:cxn ang="0">
                    <a:pos x="connsiteX2" y="connsiteY2"/>
                  </a:cxn>
                  <a:cxn ang="0">
                    <a:pos x="connsiteX3" y="connsiteY3"/>
                  </a:cxn>
                </a:cxnLst>
                <a:rect l="l" t="t" r="r" b="b"/>
                <a:pathLst>
                  <a:path w="1219676" h="322802">
                    <a:moveTo>
                      <a:pt x="2191" y="322802"/>
                    </a:moveTo>
                    <a:lnTo>
                      <a:pt x="0" y="314420"/>
                    </a:lnTo>
                    <a:lnTo>
                      <a:pt x="1217486" y="0"/>
                    </a:lnTo>
                    <a:lnTo>
                      <a:pt x="1219676" y="828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81" name="Freeform: Shape 2180">
                <a:extLst>
                  <a:ext uri="{FF2B5EF4-FFF2-40B4-BE49-F238E27FC236}">
                    <a16:creationId xmlns:a16="http://schemas.microsoft.com/office/drawing/2014/main" id="{1A9881B6-BC6A-A7E4-4EC0-94F8E01FD1C7}"/>
                  </a:ext>
                </a:extLst>
              </p:cNvPr>
              <p:cNvSpPr/>
              <p:nvPr/>
            </p:nvSpPr>
            <p:spPr>
              <a:xfrm rot="17838487">
                <a:off x="9617522" y="4651611"/>
                <a:ext cx="984271" cy="8668"/>
              </a:xfrm>
              <a:custGeom>
                <a:avLst/>
                <a:gdLst>
                  <a:gd name="connsiteX0" fmla="*/ 0 w 984271"/>
                  <a:gd name="connsiteY0" fmla="*/ 0 h 8668"/>
                  <a:gd name="connsiteX1" fmla="*/ 984271 w 984271"/>
                  <a:gd name="connsiteY1" fmla="*/ 0 h 8668"/>
                  <a:gd name="connsiteX2" fmla="*/ 984271 w 984271"/>
                  <a:gd name="connsiteY2" fmla="*/ 8668 h 8668"/>
                  <a:gd name="connsiteX3" fmla="*/ 0 w 984271"/>
                  <a:gd name="connsiteY3" fmla="*/ 8668 h 8668"/>
                </a:gdLst>
                <a:ahLst/>
                <a:cxnLst>
                  <a:cxn ang="0">
                    <a:pos x="connsiteX0" y="connsiteY0"/>
                  </a:cxn>
                  <a:cxn ang="0">
                    <a:pos x="connsiteX1" y="connsiteY1"/>
                  </a:cxn>
                  <a:cxn ang="0">
                    <a:pos x="connsiteX2" y="connsiteY2"/>
                  </a:cxn>
                  <a:cxn ang="0">
                    <a:pos x="connsiteX3" y="connsiteY3"/>
                  </a:cxn>
                </a:cxnLst>
                <a:rect l="l" t="t" r="r" b="b"/>
                <a:pathLst>
                  <a:path w="984271" h="8668">
                    <a:moveTo>
                      <a:pt x="0" y="0"/>
                    </a:moveTo>
                    <a:lnTo>
                      <a:pt x="984271" y="0"/>
                    </a:lnTo>
                    <a:lnTo>
                      <a:pt x="984271" y="8668"/>
                    </a:lnTo>
                    <a:lnTo>
                      <a:pt x="0" y="8668"/>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82" name="Freeform: Shape 2181">
                <a:extLst>
                  <a:ext uri="{FF2B5EF4-FFF2-40B4-BE49-F238E27FC236}">
                    <a16:creationId xmlns:a16="http://schemas.microsoft.com/office/drawing/2014/main" id="{D3A536A4-AAA3-254B-EC30-AF3EC6F76A27}"/>
                  </a:ext>
                </a:extLst>
              </p:cNvPr>
              <p:cNvSpPr/>
              <p:nvPr/>
            </p:nvSpPr>
            <p:spPr>
              <a:xfrm>
                <a:off x="10331067" y="3224974"/>
                <a:ext cx="426434" cy="995457"/>
              </a:xfrm>
              <a:custGeom>
                <a:avLst/>
                <a:gdLst>
                  <a:gd name="connsiteX0" fmla="*/ 7906 w 426434"/>
                  <a:gd name="connsiteY0" fmla="*/ 995458 h 995457"/>
                  <a:gd name="connsiteX1" fmla="*/ 0 w 426434"/>
                  <a:gd name="connsiteY1" fmla="*/ 992124 h 995457"/>
                  <a:gd name="connsiteX2" fmla="*/ 418529 w 426434"/>
                  <a:gd name="connsiteY2" fmla="*/ 0 h 995457"/>
                  <a:gd name="connsiteX3" fmla="*/ 426434 w 426434"/>
                  <a:gd name="connsiteY3" fmla="*/ 3334 h 995457"/>
                </a:gdLst>
                <a:ahLst/>
                <a:cxnLst>
                  <a:cxn ang="0">
                    <a:pos x="connsiteX0" y="connsiteY0"/>
                  </a:cxn>
                  <a:cxn ang="0">
                    <a:pos x="connsiteX1" y="connsiteY1"/>
                  </a:cxn>
                  <a:cxn ang="0">
                    <a:pos x="connsiteX2" y="connsiteY2"/>
                  </a:cxn>
                  <a:cxn ang="0">
                    <a:pos x="connsiteX3" y="connsiteY3"/>
                  </a:cxn>
                </a:cxnLst>
                <a:rect l="l" t="t" r="r" b="b"/>
                <a:pathLst>
                  <a:path w="426434" h="995457">
                    <a:moveTo>
                      <a:pt x="7906" y="995458"/>
                    </a:moveTo>
                    <a:lnTo>
                      <a:pt x="0" y="992124"/>
                    </a:lnTo>
                    <a:lnTo>
                      <a:pt x="418529" y="0"/>
                    </a:lnTo>
                    <a:lnTo>
                      <a:pt x="426434" y="3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83" name="Freeform: Shape 2182">
                <a:extLst>
                  <a:ext uri="{FF2B5EF4-FFF2-40B4-BE49-F238E27FC236}">
                    <a16:creationId xmlns:a16="http://schemas.microsoft.com/office/drawing/2014/main" id="{056AAFED-ED38-42F3-E2A7-29045304BC0E}"/>
                  </a:ext>
                </a:extLst>
              </p:cNvPr>
              <p:cNvSpPr/>
              <p:nvPr/>
            </p:nvSpPr>
            <p:spPr>
              <a:xfrm>
                <a:off x="9967497" y="2983515"/>
                <a:ext cx="371665" cy="1236440"/>
              </a:xfrm>
              <a:custGeom>
                <a:avLst/>
                <a:gdLst>
                  <a:gd name="connsiteX0" fmla="*/ 363379 w 371665"/>
                  <a:gd name="connsiteY0" fmla="*/ 1236440 h 1236440"/>
                  <a:gd name="connsiteX1" fmla="*/ 0 w 371665"/>
                  <a:gd name="connsiteY1" fmla="*/ 2477 h 1236440"/>
                  <a:gd name="connsiteX2" fmla="*/ 8287 w 371665"/>
                  <a:gd name="connsiteY2" fmla="*/ 0 h 1236440"/>
                  <a:gd name="connsiteX3" fmla="*/ 371665 w 371665"/>
                  <a:gd name="connsiteY3" fmla="*/ 1234059 h 1236440"/>
                </a:gdLst>
                <a:ahLst/>
                <a:cxnLst>
                  <a:cxn ang="0">
                    <a:pos x="connsiteX0" y="connsiteY0"/>
                  </a:cxn>
                  <a:cxn ang="0">
                    <a:pos x="connsiteX1" y="connsiteY1"/>
                  </a:cxn>
                  <a:cxn ang="0">
                    <a:pos x="connsiteX2" y="connsiteY2"/>
                  </a:cxn>
                  <a:cxn ang="0">
                    <a:pos x="connsiteX3" y="connsiteY3"/>
                  </a:cxn>
                </a:cxnLst>
                <a:rect l="l" t="t" r="r" b="b"/>
                <a:pathLst>
                  <a:path w="371665" h="1236440">
                    <a:moveTo>
                      <a:pt x="363379" y="1236440"/>
                    </a:moveTo>
                    <a:lnTo>
                      <a:pt x="0" y="2477"/>
                    </a:lnTo>
                    <a:lnTo>
                      <a:pt x="8287" y="0"/>
                    </a:lnTo>
                    <a:lnTo>
                      <a:pt x="371665" y="12340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84" name="Freeform: Shape 2183">
                <a:extLst>
                  <a:ext uri="{FF2B5EF4-FFF2-40B4-BE49-F238E27FC236}">
                    <a16:creationId xmlns:a16="http://schemas.microsoft.com/office/drawing/2014/main" id="{966DFAB3-AC42-6FA4-F7C3-A3FC55AF60C0}"/>
                  </a:ext>
                </a:extLst>
              </p:cNvPr>
              <p:cNvSpPr/>
              <p:nvPr/>
            </p:nvSpPr>
            <p:spPr>
              <a:xfrm rot="17956165">
                <a:off x="10033871" y="3712463"/>
                <a:ext cx="8572" cy="680251"/>
              </a:xfrm>
              <a:custGeom>
                <a:avLst/>
                <a:gdLst>
                  <a:gd name="connsiteX0" fmla="*/ 0 w 8572"/>
                  <a:gd name="connsiteY0" fmla="*/ 0 h 680251"/>
                  <a:gd name="connsiteX1" fmla="*/ 8572 w 8572"/>
                  <a:gd name="connsiteY1" fmla="*/ 0 h 680251"/>
                  <a:gd name="connsiteX2" fmla="*/ 8572 w 8572"/>
                  <a:gd name="connsiteY2" fmla="*/ 680252 h 680251"/>
                  <a:gd name="connsiteX3" fmla="*/ 0 w 8572"/>
                  <a:gd name="connsiteY3" fmla="*/ 680252 h 680251"/>
                </a:gdLst>
                <a:ahLst/>
                <a:cxnLst>
                  <a:cxn ang="0">
                    <a:pos x="connsiteX0" y="connsiteY0"/>
                  </a:cxn>
                  <a:cxn ang="0">
                    <a:pos x="connsiteX1" y="connsiteY1"/>
                  </a:cxn>
                  <a:cxn ang="0">
                    <a:pos x="connsiteX2" y="connsiteY2"/>
                  </a:cxn>
                  <a:cxn ang="0">
                    <a:pos x="connsiteX3" y="connsiteY3"/>
                  </a:cxn>
                </a:cxnLst>
                <a:rect l="l" t="t" r="r" b="b"/>
                <a:pathLst>
                  <a:path w="8572" h="680251">
                    <a:moveTo>
                      <a:pt x="0" y="0"/>
                    </a:moveTo>
                    <a:lnTo>
                      <a:pt x="8572" y="0"/>
                    </a:lnTo>
                    <a:lnTo>
                      <a:pt x="8572" y="680252"/>
                    </a:lnTo>
                    <a:lnTo>
                      <a:pt x="0" y="68025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85" name="Freeform: Shape 2184">
                <a:extLst>
                  <a:ext uri="{FF2B5EF4-FFF2-40B4-BE49-F238E27FC236}">
                    <a16:creationId xmlns:a16="http://schemas.microsoft.com/office/drawing/2014/main" id="{8AAF263D-2E61-BEE8-3528-EF6305924625}"/>
                  </a:ext>
                </a:extLst>
              </p:cNvPr>
              <p:cNvSpPr/>
              <p:nvPr/>
            </p:nvSpPr>
            <p:spPr>
              <a:xfrm>
                <a:off x="9881201" y="4489989"/>
                <a:ext cx="956500" cy="606932"/>
              </a:xfrm>
              <a:custGeom>
                <a:avLst/>
                <a:gdLst>
                  <a:gd name="connsiteX0" fmla="*/ 4667 w 956500"/>
                  <a:gd name="connsiteY0" fmla="*/ 606933 h 606932"/>
                  <a:gd name="connsiteX1" fmla="*/ 0 w 956500"/>
                  <a:gd name="connsiteY1" fmla="*/ 599599 h 606932"/>
                  <a:gd name="connsiteX2" fmla="*/ 951833 w 956500"/>
                  <a:gd name="connsiteY2" fmla="*/ 0 h 606932"/>
                  <a:gd name="connsiteX3" fmla="*/ 956501 w 956500"/>
                  <a:gd name="connsiteY3" fmla="*/ 7429 h 606932"/>
                </a:gdLst>
                <a:ahLst/>
                <a:cxnLst>
                  <a:cxn ang="0">
                    <a:pos x="connsiteX0" y="connsiteY0"/>
                  </a:cxn>
                  <a:cxn ang="0">
                    <a:pos x="connsiteX1" y="connsiteY1"/>
                  </a:cxn>
                  <a:cxn ang="0">
                    <a:pos x="connsiteX2" y="connsiteY2"/>
                  </a:cxn>
                  <a:cxn ang="0">
                    <a:pos x="connsiteX3" y="connsiteY3"/>
                  </a:cxn>
                </a:cxnLst>
                <a:rect l="l" t="t" r="r" b="b"/>
                <a:pathLst>
                  <a:path w="956500" h="606932">
                    <a:moveTo>
                      <a:pt x="4667" y="606933"/>
                    </a:moveTo>
                    <a:lnTo>
                      <a:pt x="0" y="599599"/>
                    </a:lnTo>
                    <a:lnTo>
                      <a:pt x="951833" y="0"/>
                    </a:lnTo>
                    <a:lnTo>
                      <a:pt x="956501" y="74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86" name="Freeform: Shape 2185">
                <a:extLst>
                  <a:ext uri="{FF2B5EF4-FFF2-40B4-BE49-F238E27FC236}">
                    <a16:creationId xmlns:a16="http://schemas.microsoft.com/office/drawing/2014/main" id="{86B26274-427A-47EF-9D94-2055D765A27B}"/>
                  </a:ext>
                </a:extLst>
              </p:cNvPr>
              <p:cNvSpPr/>
              <p:nvPr/>
            </p:nvSpPr>
            <p:spPr>
              <a:xfrm>
                <a:off x="10551380" y="4492466"/>
                <a:ext cx="288131" cy="900303"/>
              </a:xfrm>
              <a:custGeom>
                <a:avLst/>
                <a:gdLst>
                  <a:gd name="connsiteX0" fmla="*/ 8191 w 288131"/>
                  <a:gd name="connsiteY0" fmla="*/ 900303 h 900303"/>
                  <a:gd name="connsiteX1" fmla="*/ 0 w 288131"/>
                  <a:gd name="connsiteY1" fmla="*/ 897827 h 900303"/>
                  <a:gd name="connsiteX2" fmla="*/ 279844 w 288131"/>
                  <a:gd name="connsiteY2" fmla="*/ 0 h 900303"/>
                  <a:gd name="connsiteX3" fmla="*/ 288131 w 288131"/>
                  <a:gd name="connsiteY3" fmla="*/ 2477 h 900303"/>
                </a:gdLst>
                <a:ahLst/>
                <a:cxnLst>
                  <a:cxn ang="0">
                    <a:pos x="connsiteX0" y="connsiteY0"/>
                  </a:cxn>
                  <a:cxn ang="0">
                    <a:pos x="connsiteX1" y="connsiteY1"/>
                  </a:cxn>
                  <a:cxn ang="0">
                    <a:pos x="connsiteX2" y="connsiteY2"/>
                  </a:cxn>
                  <a:cxn ang="0">
                    <a:pos x="connsiteX3" y="connsiteY3"/>
                  </a:cxn>
                </a:cxnLst>
                <a:rect l="l" t="t" r="r" b="b"/>
                <a:pathLst>
                  <a:path w="288131" h="900303">
                    <a:moveTo>
                      <a:pt x="8191" y="900303"/>
                    </a:moveTo>
                    <a:lnTo>
                      <a:pt x="0" y="897827"/>
                    </a:lnTo>
                    <a:lnTo>
                      <a:pt x="279844" y="0"/>
                    </a:lnTo>
                    <a:lnTo>
                      <a:pt x="288131" y="24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87" name="Freeform: Shape 2186">
                <a:extLst>
                  <a:ext uri="{FF2B5EF4-FFF2-40B4-BE49-F238E27FC236}">
                    <a16:creationId xmlns:a16="http://schemas.microsoft.com/office/drawing/2014/main" id="{51E575A8-B284-F6A7-79AF-4016CA27EBAD}"/>
                  </a:ext>
                </a:extLst>
              </p:cNvPr>
              <p:cNvSpPr/>
              <p:nvPr/>
            </p:nvSpPr>
            <p:spPr>
              <a:xfrm>
                <a:off x="10831510" y="3468147"/>
                <a:ext cx="533590" cy="1027557"/>
              </a:xfrm>
              <a:custGeom>
                <a:avLst/>
                <a:gdLst>
                  <a:gd name="connsiteX0" fmla="*/ 7715 w 533590"/>
                  <a:gd name="connsiteY0" fmla="*/ 1027557 h 1027557"/>
                  <a:gd name="connsiteX1" fmla="*/ 0 w 533590"/>
                  <a:gd name="connsiteY1" fmla="*/ 1023557 h 1027557"/>
                  <a:gd name="connsiteX2" fmla="*/ 525875 w 533590"/>
                  <a:gd name="connsiteY2" fmla="*/ 0 h 1027557"/>
                  <a:gd name="connsiteX3" fmla="*/ 533591 w 533590"/>
                  <a:gd name="connsiteY3" fmla="*/ 3905 h 1027557"/>
                </a:gdLst>
                <a:ahLst/>
                <a:cxnLst>
                  <a:cxn ang="0">
                    <a:pos x="connsiteX0" y="connsiteY0"/>
                  </a:cxn>
                  <a:cxn ang="0">
                    <a:pos x="connsiteX1" y="connsiteY1"/>
                  </a:cxn>
                  <a:cxn ang="0">
                    <a:pos x="connsiteX2" y="connsiteY2"/>
                  </a:cxn>
                  <a:cxn ang="0">
                    <a:pos x="connsiteX3" y="connsiteY3"/>
                  </a:cxn>
                </a:cxnLst>
                <a:rect l="l" t="t" r="r" b="b"/>
                <a:pathLst>
                  <a:path w="533590" h="1027557">
                    <a:moveTo>
                      <a:pt x="7715" y="1027557"/>
                    </a:moveTo>
                    <a:lnTo>
                      <a:pt x="0" y="1023557"/>
                    </a:lnTo>
                    <a:lnTo>
                      <a:pt x="525875" y="0"/>
                    </a:lnTo>
                    <a:lnTo>
                      <a:pt x="533591" y="390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88" name="Freeform: Shape 2187">
                <a:extLst>
                  <a:ext uri="{FF2B5EF4-FFF2-40B4-BE49-F238E27FC236}">
                    <a16:creationId xmlns:a16="http://schemas.microsoft.com/office/drawing/2014/main" id="{C72814F9-B4B1-3499-B5F5-9EC297EF39BF}"/>
                  </a:ext>
                </a:extLst>
              </p:cNvPr>
              <p:cNvSpPr/>
              <p:nvPr/>
            </p:nvSpPr>
            <p:spPr>
              <a:xfrm rot="21378107">
                <a:off x="10790085" y="3225070"/>
                <a:ext cx="8667" cy="1269755"/>
              </a:xfrm>
              <a:custGeom>
                <a:avLst/>
                <a:gdLst>
                  <a:gd name="connsiteX0" fmla="*/ 0 w 8667"/>
                  <a:gd name="connsiteY0" fmla="*/ 0 h 1269755"/>
                  <a:gd name="connsiteX1" fmla="*/ 8668 w 8667"/>
                  <a:gd name="connsiteY1" fmla="*/ 0 h 1269755"/>
                  <a:gd name="connsiteX2" fmla="*/ 8668 w 8667"/>
                  <a:gd name="connsiteY2" fmla="*/ 1269755 h 1269755"/>
                  <a:gd name="connsiteX3" fmla="*/ 0 w 8667"/>
                  <a:gd name="connsiteY3" fmla="*/ 1269755 h 1269755"/>
                </a:gdLst>
                <a:ahLst/>
                <a:cxnLst>
                  <a:cxn ang="0">
                    <a:pos x="connsiteX0" y="connsiteY0"/>
                  </a:cxn>
                  <a:cxn ang="0">
                    <a:pos x="connsiteX1" y="connsiteY1"/>
                  </a:cxn>
                  <a:cxn ang="0">
                    <a:pos x="connsiteX2" y="connsiteY2"/>
                  </a:cxn>
                  <a:cxn ang="0">
                    <a:pos x="connsiteX3" y="connsiteY3"/>
                  </a:cxn>
                </a:cxnLst>
                <a:rect l="l" t="t" r="r" b="b"/>
                <a:pathLst>
                  <a:path w="8667" h="1269755">
                    <a:moveTo>
                      <a:pt x="0" y="0"/>
                    </a:moveTo>
                    <a:lnTo>
                      <a:pt x="8668" y="0"/>
                    </a:lnTo>
                    <a:lnTo>
                      <a:pt x="8668" y="1269755"/>
                    </a:lnTo>
                    <a:lnTo>
                      <a:pt x="0" y="126975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89" name="Freeform: Shape 2188">
                <a:extLst>
                  <a:ext uri="{FF2B5EF4-FFF2-40B4-BE49-F238E27FC236}">
                    <a16:creationId xmlns:a16="http://schemas.microsoft.com/office/drawing/2014/main" id="{CCCEF093-6FBB-2CD6-46F4-6FAF4E2B0275}"/>
                  </a:ext>
                </a:extLst>
              </p:cNvPr>
              <p:cNvSpPr/>
              <p:nvPr/>
            </p:nvSpPr>
            <p:spPr>
              <a:xfrm>
                <a:off x="10332972" y="4215002"/>
                <a:ext cx="504444" cy="282511"/>
              </a:xfrm>
              <a:custGeom>
                <a:avLst/>
                <a:gdLst>
                  <a:gd name="connsiteX0" fmla="*/ 500348 w 504444"/>
                  <a:gd name="connsiteY0" fmla="*/ 282512 h 282511"/>
                  <a:gd name="connsiteX1" fmla="*/ 0 w 504444"/>
                  <a:gd name="connsiteY1" fmla="*/ 7525 h 282511"/>
                  <a:gd name="connsiteX2" fmla="*/ 4096 w 504444"/>
                  <a:gd name="connsiteY2" fmla="*/ 0 h 282511"/>
                  <a:gd name="connsiteX3" fmla="*/ 504444 w 504444"/>
                  <a:gd name="connsiteY3" fmla="*/ 274892 h 282511"/>
                </a:gdLst>
                <a:ahLst/>
                <a:cxnLst>
                  <a:cxn ang="0">
                    <a:pos x="connsiteX0" y="connsiteY0"/>
                  </a:cxn>
                  <a:cxn ang="0">
                    <a:pos x="connsiteX1" y="connsiteY1"/>
                  </a:cxn>
                  <a:cxn ang="0">
                    <a:pos x="connsiteX2" y="connsiteY2"/>
                  </a:cxn>
                  <a:cxn ang="0">
                    <a:pos x="connsiteX3" y="connsiteY3"/>
                  </a:cxn>
                </a:cxnLst>
                <a:rect l="l" t="t" r="r" b="b"/>
                <a:pathLst>
                  <a:path w="504444" h="282511">
                    <a:moveTo>
                      <a:pt x="500348" y="282512"/>
                    </a:moveTo>
                    <a:lnTo>
                      <a:pt x="0" y="7525"/>
                    </a:lnTo>
                    <a:lnTo>
                      <a:pt x="4096" y="0"/>
                    </a:lnTo>
                    <a:lnTo>
                      <a:pt x="504444" y="2748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90" name="Freeform: Shape 2189">
                <a:extLst>
                  <a:ext uri="{FF2B5EF4-FFF2-40B4-BE49-F238E27FC236}">
                    <a16:creationId xmlns:a16="http://schemas.microsoft.com/office/drawing/2014/main" id="{D1A2E9C7-99D1-6228-C895-0633255BD98E}"/>
                  </a:ext>
                </a:extLst>
              </p:cNvPr>
              <p:cNvSpPr/>
              <p:nvPr/>
            </p:nvSpPr>
            <p:spPr>
              <a:xfrm rot="18803722">
                <a:off x="10405577" y="5039533"/>
                <a:ext cx="957984" cy="8572"/>
              </a:xfrm>
              <a:custGeom>
                <a:avLst/>
                <a:gdLst>
                  <a:gd name="connsiteX0" fmla="*/ 0 w 957984"/>
                  <a:gd name="connsiteY0" fmla="*/ 0 h 8572"/>
                  <a:gd name="connsiteX1" fmla="*/ 957985 w 957984"/>
                  <a:gd name="connsiteY1" fmla="*/ 0 h 8572"/>
                  <a:gd name="connsiteX2" fmla="*/ 957985 w 957984"/>
                  <a:gd name="connsiteY2" fmla="*/ 8572 h 8572"/>
                  <a:gd name="connsiteX3" fmla="*/ 0 w 957984"/>
                  <a:gd name="connsiteY3" fmla="*/ 8572 h 8572"/>
                </a:gdLst>
                <a:ahLst/>
                <a:cxnLst>
                  <a:cxn ang="0">
                    <a:pos x="connsiteX0" y="connsiteY0"/>
                  </a:cxn>
                  <a:cxn ang="0">
                    <a:pos x="connsiteX1" y="connsiteY1"/>
                  </a:cxn>
                  <a:cxn ang="0">
                    <a:pos x="connsiteX2" y="connsiteY2"/>
                  </a:cxn>
                  <a:cxn ang="0">
                    <a:pos x="connsiteX3" y="connsiteY3"/>
                  </a:cxn>
                </a:cxnLst>
                <a:rect l="l" t="t" r="r" b="b"/>
                <a:pathLst>
                  <a:path w="957984" h="8572">
                    <a:moveTo>
                      <a:pt x="0" y="0"/>
                    </a:moveTo>
                    <a:lnTo>
                      <a:pt x="957985" y="0"/>
                    </a:lnTo>
                    <a:lnTo>
                      <a:pt x="957985"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91" name="Freeform: Shape 2190">
                <a:extLst>
                  <a:ext uri="{FF2B5EF4-FFF2-40B4-BE49-F238E27FC236}">
                    <a16:creationId xmlns:a16="http://schemas.microsoft.com/office/drawing/2014/main" id="{90394C4E-F5A5-1034-8664-4B2846861E85}"/>
                  </a:ext>
                </a:extLst>
              </p:cNvPr>
              <p:cNvSpPr/>
              <p:nvPr/>
            </p:nvSpPr>
            <p:spPr>
              <a:xfrm>
                <a:off x="10979053" y="4694586"/>
                <a:ext cx="239267" cy="768381"/>
              </a:xfrm>
              <a:custGeom>
                <a:avLst/>
                <a:gdLst>
                  <a:gd name="connsiteX0" fmla="*/ 8287 w 239267"/>
                  <a:gd name="connsiteY0" fmla="*/ 768382 h 768381"/>
                  <a:gd name="connsiteX1" fmla="*/ 0 w 239267"/>
                  <a:gd name="connsiteY1" fmla="*/ 765810 h 768381"/>
                  <a:gd name="connsiteX2" fmla="*/ 230981 w 239267"/>
                  <a:gd name="connsiteY2" fmla="*/ 0 h 768381"/>
                  <a:gd name="connsiteX3" fmla="*/ 239268 w 239267"/>
                  <a:gd name="connsiteY3" fmla="*/ 2572 h 768381"/>
                </a:gdLst>
                <a:ahLst/>
                <a:cxnLst>
                  <a:cxn ang="0">
                    <a:pos x="connsiteX0" y="connsiteY0"/>
                  </a:cxn>
                  <a:cxn ang="0">
                    <a:pos x="connsiteX1" y="connsiteY1"/>
                  </a:cxn>
                  <a:cxn ang="0">
                    <a:pos x="connsiteX2" y="connsiteY2"/>
                  </a:cxn>
                  <a:cxn ang="0">
                    <a:pos x="connsiteX3" y="connsiteY3"/>
                  </a:cxn>
                </a:cxnLst>
                <a:rect l="l" t="t" r="r" b="b"/>
                <a:pathLst>
                  <a:path w="239267" h="768381">
                    <a:moveTo>
                      <a:pt x="8287" y="768382"/>
                    </a:moveTo>
                    <a:lnTo>
                      <a:pt x="0" y="765810"/>
                    </a:lnTo>
                    <a:lnTo>
                      <a:pt x="230981" y="0"/>
                    </a:lnTo>
                    <a:lnTo>
                      <a:pt x="239268" y="2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92" name="Freeform: Shape 2191">
                <a:extLst>
                  <a:ext uri="{FF2B5EF4-FFF2-40B4-BE49-F238E27FC236}">
                    <a16:creationId xmlns:a16="http://schemas.microsoft.com/office/drawing/2014/main" id="{7AC9A581-2ACC-B689-3B74-82B941C2B561}"/>
                  </a:ext>
                </a:extLst>
              </p:cNvPr>
              <p:cNvSpPr/>
              <p:nvPr/>
            </p:nvSpPr>
            <p:spPr>
              <a:xfrm rot="17885846">
                <a:off x="10913205" y="4188849"/>
                <a:ext cx="1139733" cy="8668"/>
              </a:xfrm>
              <a:custGeom>
                <a:avLst/>
                <a:gdLst>
                  <a:gd name="connsiteX0" fmla="*/ 0 w 1139733"/>
                  <a:gd name="connsiteY0" fmla="*/ 0 h 8668"/>
                  <a:gd name="connsiteX1" fmla="*/ 1139733 w 1139733"/>
                  <a:gd name="connsiteY1" fmla="*/ 0 h 8668"/>
                  <a:gd name="connsiteX2" fmla="*/ 1139733 w 1139733"/>
                  <a:gd name="connsiteY2" fmla="*/ 8668 h 8668"/>
                  <a:gd name="connsiteX3" fmla="*/ 0 w 1139733"/>
                  <a:gd name="connsiteY3" fmla="*/ 8668 h 8668"/>
                </a:gdLst>
                <a:ahLst/>
                <a:cxnLst>
                  <a:cxn ang="0">
                    <a:pos x="connsiteX0" y="connsiteY0"/>
                  </a:cxn>
                  <a:cxn ang="0">
                    <a:pos x="connsiteX1" y="connsiteY1"/>
                  </a:cxn>
                  <a:cxn ang="0">
                    <a:pos x="connsiteX2" y="connsiteY2"/>
                  </a:cxn>
                  <a:cxn ang="0">
                    <a:pos x="connsiteX3" y="connsiteY3"/>
                  </a:cxn>
                </a:cxnLst>
                <a:rect l="l" t="t" r="r" b="b"/>
                <a:pathLst>
                  <a:path w="1139733" h="8668">
                    <a:moveTo>
                      <a:pt x="0" y="0"/>
                    </a:moveTo>
                    <a:lnTo>
                      <a:pt x="1139733" y="0"/>
                    </a:lnTo>
                    <a:lnTo>
                      <a:pt x="1139733" y="8668"/>
                    </a:lnTo>
                    <a:lnTo>
                      <a:pt x="0" y="8668"/>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93" name="Freeform: Shape 2192">
                <a:extLst>
                  <a:ext uri="{FF2B5EF4-FFF2-40B4-BE49-F238E27FC236}">
                    <a16:creationId xmlns:a16="http://schemas.microsoft.com/office/drawing/2014/main" id="{90935E2B-A8CE-F9AA-2057-AC9973DEAAFE}"/>
                  </a:ext>
                </a:extLst>
              </p:cNvPr>
              <p:cNvSpPr/>
              <p:nvPr/>
            </p:nvSpPr>
            <p:spPr>
              <a:xfrm>
                <a:off x="11209843" y="3469576"/>
                <a:ext cx="155733" cy="1226819"/>
              </a:xfrm>
              <a:custGeom>
                <a:avLst/>
                <a:gdLst>
                  <a:gd name="connsiteX0" fmla="*/ 8667 w 155733"/>
                  <a:gd name="connsiteY0" fmla="*/ 1226820 h 1226819"/>
                  <a:gd name="connsiteX1" fmla="*/ 0 w 155733"/>
                  <a:gd name="connsiteY1" fmla="*/ 1225772 h 1226819"/>
                  <a:gd name="connsiteX2" fmla="*/ 147066 w 155733"/>
                  <a:gd name="connsiteY2" fmla="*/ 0 h 1226819"/>
                  <a:gd name="connsiteX3" fmla="*/ 155734 w 155733"/>
                  <a:gd name="connsiteY3" fmla="*/ 1048 h 1226819"/>
                </a:gdLst>
                <a:ahLst/>
                <a:cxnLst>
                  <a:cxn ang="0">
                    <a:pos x="connsiteX0" y="connsiteY0"/>
                  </a:cxn>
                  <a:cxn ang="0">
                    <a:pos x="connsiteX1" y="connsiteY1"/>
                  </a:cxn>
                  <a:cxn ang="0">
                    <a:pos x="connsiteX2" y="connsiteY2"/>
                  </a:cxn>
                  <a:cxn ang="0">
                    <a:pos x="connsiteX3" y="connsiteY3"/>
                  </a:cxn>
                </a:cxnLst>
                <a:rect l="l" t="t" r="r" b="b"/>
                <a:pathLst>
                  <a:path w="155733" h="1226819">
                    <a:moveTo>
                      <a:pt x="8667" y="1226820"/>
                    </a:moveTo>
                    <a:lnTo>
                      <a:pt x="0" y="1225772"/>
                    </a:lnTo>
                    <a:lnTo>
                      <a:pt x="147066" y="0"/>
                    </a:lnTo>
                    <a:lnTo>
                      <a:pt x="155734" y="1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94" name="Freeform: Shape 2193">
                <a:extLst>
                  <a:ext uri="{FF2B5EF4-FFF2-40B4-BE49-F238E27FC236}">
                    <a16:creationId xmlns:a16="http://schemas.microsoft.com/office/drawing/2014/main" id="{DF6C21AD-F691-89FC-1DAA-48ECD8CC793A}"/>
                  </a:ext>
                </a:extLst>
              </p:cNvPr>
              <p:cNvSpPr/>
              <p:nvPr/>
            </p:nvSpPr>
            <p:spPr>
              <a:xfrm rot="17885077">
                <a:off x="11020783" y="4379953"/>
                <a:ext cx="8572" cy="429409"/>
              </a:xfrm>
              <a:custGeom>
                <a:avLst/>
                <a:gdLst>
                  <a:gd name="connsiteX0" fmla="*/ 0 w 8572"/>
                  <a:gd name="connsiteY0" fmla="*/ 0 h 429409"/>
                  <a:gd name="connsiteX1" fmla="*/ 8573 w 8572"/>
                  <a:gd name="connsiteY1" fmla="*/ 0 h 429409"/>
                  <a:gd name="connsiteX2" fmla="*/ 8573 w 8572"/>
                  <a:gd name="connsiteY2" fmla="*/ 429410 h 429409"/>
                  <a:gd name="connsiteX3" fmla="*/ 0 w 8572"/>
                  <a:gd name="connsiteY3" fmla="*/ 429410 h 429409"/>
                </a:gdLst>
                <a:ahLst/>
                <a:cxnLst>
                  <a:cxn ang="0">
                    <a:pos x="connsiteX0" y="connsiteY0"/>
                  </a:cxn>
                  <a:cxn ang="0">
                    <a:pos x="connsiteX1" y="connsiteY1"/>
                  </a:cxn>
                  <a:cxn ang="0">
                    <a:pos x="connsiteX2" y="connsiteY2"/>
                  </a:cxn>
                  <a:cxn ang="0">
                    <a:pos x="connsiteX3" y="connsiteY3"/>
                  </a:cxn>
                </a:cxnLst>
                <a:rect l="l" t="t" r="r" b="b"/>
                <a:pathLst>
                  <a:path w="8572" h="429409">
                    <a:moveTo>
                      <a:pt x="0" y="0"/>
                    </a:moveTo>
                    <a:lnTo>
                      <a:pt x="8573" y="0"/>
                    </a:lnTo>
                    <a:lnTo>
                      <a:pt x="8573" y="429410"/>
                    </a:lnTo>
                    <a:lnTo>
                      <a:pt x="0" y="429410"/>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95" name="Freeform: Shape 2194">
                <a:extLst>
                  <a:ext uri="{FF2B5EF4-FFF2-40B4-BE49-F238E27FC236}">
                    <a16:creationId xmlns:a16="http://schemas.microsoft.com/office/drawing/2014/main" id="{B5F84424-3DAE-929B-CFC4-4B9384E27D99}"/>
                  </a:ext>
                </a:extLst>
              </p:cNvPr>
              <p:cNvSpPr/>
              <p:nvPr/>
            </p:nvSpPr>
            <p:spPr>
              <a:xfrm>
                <a:off x="10979719" y="4816697"/>
                <a:ext cx="482632" cy="647509"/>
              </a:xfrm>
              <a:custGeom>
                <a:avLst/>
                <a:gdLst>
                  <a:gd name="connsiteX0" fmla="*/ 6858 w 482632"/>
                  <a:gd name="connsiteY0" fmla="*/ 647509 h 647509"/>
                  <a:gd name="connsiteX1" fmla="*/ 0 w 482632"/>
                  <a:gd name="connsiteY1" fmla="*/ 642366 h 647509"/>
                  <a:gd name="connsiteX2" fmla="*/ 475774 w 482632"/>
                  <a:gd name="connsiteY2" fmla="*/ 0 h 647509"/>
                  <a:gd name="connsiteX3" fmla="*/ 482632 w 482632"/>
                  <a:gd name="connsiteY3" fmla="*/ 5144 h 647509"/>
                </a:gdLst>
                <a:ahLst/>
                <a:cxnLst>
                  <a:cxn ang="0">
                    <a:pos x="connsiteX0" y="connsiteY0"/>
                  </a:cxn>
                  <a:cxn ang="0">
                    <a:pos x="connsiteX1" y="connsiteY1"/>
                  </a:cxn>
                  <a:cxn ang="0">
                    <a:pos x="connsiteX2" y="connsiteY2"/>
                  </a:cxn>
                  <a:cxn ang="0">
                    <a:pos x="connsiteX3" y="connsiteY3"/>
                  </a:cxn>
                </a:cxnLst>
                <a:rect l="l" t="t" r="r" b="b"/>
                <a:pathLst>
                  <a:path w="482632" h="647509">
                    <a:moveTo>
                      <a:pt x="6858" y="647509"/>
                    </a:moveTo>
                    <a:lnTo>
                      <a:pt x="0" y="642366"/>
                    </a:lnTo>
                    <a:lnTo>
                      <a:pt x="475774" y="0"/>
                    </a:lnTo>
                    <a:lnTo>
                      <a:pt x="482632" y="514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96" name="Freeform: Shape 2195">
                <a:extLst>
                  <a:ext uri="{FF2B5EF4-FFF2-40B4-BE49-F238E27FC236}">
                    <a16:creationId xmlns:a16="http://schemas.microsoft.com/office/drawing/2014/main" id="{81B237E6-159C-3BF2-092D-A489B5A202F9}"/>
                  </a:ext>
                </a:extLst>
              </p:cNvPr>
              <p:cNvSpPr/>
              <p:nvPr/>
            </p:nvSpPr>
            <p:spPr>
              <a:xfrm>
                <a:off x="11169552" y="4817364"/>
                <a:ext cx="293275" cy="591121"/>
              </a:xfrm>
              <a:custGeom>
                <a:avLst/>
                <a:gdLst>
                  <a:gd name="connsiteX0" fmla="*/ 7811 w 293275"/>
                  <a:gd name="connsiteY0" fmla="*/ 591122 h 591121"/>
                  <a:gd name="connsiteX1" fmla="*/ 0 w 293275"/>
                  <a:gd name="connsiteY1" fmla="*/ 587312 h 591121"/>
                  <a:gd name="connsiteX2" fmla="*/ 285465 w 293275"/>
                  <a:gd name="connsiteY2" fmla="*/ 0 h 591121"/>
                  <a:gd name="connsiteX3" fmla="*/ 293275 w 293275"/>
                  <a:gd name="connsiteY3" fmla="*/ 3810 h 591121"/>
                </a:gdLst>
                <a:ahLst/>
                <a:cxnLst>
                  <a:cxn ang="0">
                    <a:pos x="connsiteX0" y="connsiteY0"/>
                  </a:cxn>
                  <a:cxn ang="0">
                    <a:pos x="connsiteX1" y="connsiteY1"/>
                  </a:cxn>
                  <a:cxn ang="0">
                    <a:pos x="connsiteX2" y="connsiteY2"/>
                  </a:cxn>
                  <a:cxn ang="0">
                    <a:pos x="connsiteX3" y="connsiteY3"/>
                  </a:cxn>
                </a:cxnLst>
                <a:rect l="l" t="t" r="r" b="b"/>
                <a:pathLst>
                  <a:path w="293275" h="591121">
                    <a:moveTo>
                      <a:pt x="7811" y="591122"/>
                    </a:moveTo>
                    <a:lnTo>
                      <a:pt x="0" y="587312"/>
                    </a:lnTo>
                    <a:lnTo>
                      <a:pt x="285465" y="0"/>
                    </a:lnTo>
                    <a:lnTo>
                      <a:pt x="293275" y="381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97" name="Freeform: Shape 2196">
                <a:extLst>
                  <a:ext uri="{FF2B5EF4-FFF2-40B4-BE49-F238E27FC236}">
                    <a16:creationId xmlns:a16="http://schemas.microsoft.com/office/drawing/2014/main" id="{0440C8BB-74D9-F545-E893-A820D323E6F2}"/>
                  </a:ext>
                </a:extLst>
              </p:cNvPr>
              <p:cNvSpPr/>
              <p:nvPr/>
            </p:nvSpPr>
            <p:spPr>
              <a:xfrm>
                <a:off x="11455017" y="3869340"/>
                <a:ext cx="464153" cy="951737"/>
              </a:xfrm>
              <a:custGeom>
                <a:avLst/>
                <a:gdLst>
                  <a:gd name="connsiteX0" fmla="*/ 7811 w 464153"/>
                  <a:gd name="connsiteY0" fmla="*/ 951738 h 951737"/>
                  <a:gd name="connsiteX1" fmla="*/ 0 w 464153"/>
                  <a:gd name="connsiteY1" fmla="*/ 948023 h 951737"/>
                  <a:gd name="connsiteX2" fmla="*/ 456438 w 464153"/>
                  <a:gd name="connsiteY2" fmla="*/ 0 h 951737"/>
                  <a:gd name="connsiteX3" fmla="*/ 464153 w 464153"/>
                  <a:gd name="connsiteY3" fmla="*/ 3715 h 951737"/>
                </a:gdLst>
                <a:ahLst/>
                <a:cxnLst>
                  <a:cxn ang="0">
                    <a:pos x="connsiteX0" y="connsiteY0"/>
                  </a:cxn>
                  <a:cxn ang="0">
                    <a:pos x="connsiteX1" y="connsiteY1"/>
                  </a:cxn>
                  <a:cxn ang="0">
                    <a:pos x="connsiteX2" y="connsiteY2"/>
                  </a:cxn>
                  <a:cxn ang="0">
                    <a:pos x="connsiteX3" y="connsiteY3"/>
                  </a:cxn>
                </a:cxnLst>
                <a:rect l="l" t="t" r="r" b="b"/>
                <a:pathLst>
                  <a:path w="464153" h="951737">
                    <a:moveTo>
                      <a:pt x="7811" y="951738"/>
                    </a:moveTo>
                    <a:lnTo>
                      <a:pt x="0" y="948023"/>
                    </a:lnTo>
                    <a:lnTo>
                      <a:pt x="456438" y="0"/>
                    </a:lnTo>
                    <a:lnTo>
                      <a:pt x="464153" y="371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98" name="Freeform: Shape 2197">
                <a:extLst>
                  <a:ext uri="{FF2B5EF4-FFF2-40B4-BE49-F238E27FC236}">
                    <a16:creationId xmlns:a16="http://schemas.microsoft.com/office/drawing/2014/main" id="{19AAEEBB-C721-23A3-BA32-3D2C39C54DB6}"/>
                  </a:ext>
                </a:extLst>
              </p:cNvPr>
              <p:cNvSpPr/>
              <p:nvPr/>
            </p:nvSpPr>
            <p:spPr>
              <a:xfrm>
                <a:off x="11454731" y="3689603"/>
                <a:ext cx="300608" cy="1130712"/>
              </a:xfrm>
              <a:custGeom>
                <a:avLst/>
                <a:gdLst>
                  <a:gd name="connsiteX0" fmla="*/ 8382 w 300608"/>
                  <a:gd name="connsiteY0" fmla="*/ 1130713 h 1130712"/>
                  <a:gd name="connsiteX1" fmla="*/ 0 w 300608"/>
                  <a:gd name="connsiteY1" fmla="*/ 1128522 h 1130712"/>
                  <a:gd name="connsiteX2" fmla="*/ 292227 w 300608"/>
                  <a:gd name="connsiteY2" fmla="*/ 0 h 1130712"/>
                  <a:gd name="connsiteX3" fmla="*/ 300609 w 300608"/>
                  <a:gd name="connsiteY3" fmla="*/ 2096 h 1130712"/>
                </a:gdLst>
                <a:ahLst/>
                <a:cxnLst>
                  <a:cxn ang="0">
                    <a:pos x="connsiteX0" y="connsiteY0"/>
                  </a:cxn>
                  <a:cxn ang="0">
                    <a:pos x="connsiteX1" y="connsiteY1"/>
                  </a:cxn>
                  <a:cxn ang="0">
                    <a:pos x="connsiteX2" y="connsiteY2"/>
                  </a:cxn>
                  <a:cxn ang="0">
                    <a:pos x="connsiteX3" y="connsiteY3"/>
                  </a:cxn>
                </a:cxnLst>
                <a:rect l="l" t="t" r="r" b="b"/>
                <a:pathLst>
                  <a:path w="300608" h="1130712">
                    <a:moveTo>
                      <a:pt x="8382" y="1130713"/>
                    </a:moveTo>
                    <a:lnTo>
                      <a:pt x="0" y="1128522"/>
                    </a:lnTo>
                    <a:lnTo>
                      <a:pt x="292227" y="0"/>
                    </a:lnTo>
                    <a:lnTo>
                      <a:pt x="300609" y="2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99" name="Freeform: Shape 2198">
                <a:extLst>
                  <a:ext uri="{FF2B5EF4-FFF2-40B4-BE49-F238E27FC236}">
                    <a16:creationId xmlns:a16="http://schemas.microsoft.com/office/drawing/2014/main" id="{13D5010B-8D42-DA62-3A09-C8AD09366329}"/>
                  </a:ext>
                </a:extLst>
              </p:cNvPr>
              <p:cNvSpPr/>
              <p:nvPr/>
            </p:nvSpPr>
            <p:spPr>
              <a:xfrm rot="17805434">
                <a:off x="11332054" y="4620475"/>
                <a:ext cx="8572" cy="274122"/>
              </a:xfrm>
              <a:custGeom>
                <a:avLst/>
                <a:gdLst>
                  <a:gd name="connsiteX0" fmla="*/ 0 w 8572"/>
                  <a:gd name="connsiteY0" fmla="*/ 0 h 274122"/>
                  <a:gd name="connsiteX1" fmla="*/ 8572 w 8572"/>
                  <a:gd name="connsiteY1" fmla="*/ 0 h 274122"/>
                  <a:gd name="connsiteX2" fmla="*/ 8572 w 8572"/>
                  <a:gd name="connsiteY2" fmla="*/ 274123 h 274122"/>
                  <a:gd name="connsiteX3" fmla="*/ 0 w 8572"/>
                  <a:gd name="connsiteY3" fmla="*/ 274123 h 274122"/>
                </a:gdLst>
                <a:ahLst/>
                <a:cxnLst>
                  <a:cxn ang="0">
                    <a:pos x="connsiteX0" y="connsiteY0"/>
                  </a:cxn>
                  <a:cxn ang="0">
                    <a:pos x="connsiteX1" y="connsiteY1"/>
                  </a:cxn>
                  <a:cxn ang="0">
                    <a:pos x="connsiteX2" y="connsiteY2"/>
                  </a:cxn>
                  <a:cxn ang="0">
                    <a:pos x="connsiteX3" y="connsiteY3"/>
                  </a:cxn>
                </a:cxnLst>
                <a:rect l="l" t="t" r="r" b="b"/>
                <a:pathLst>
                  <a:path w="8572" h="274122">
                    <a:moveTo>
                      <a:pt x="0" y="0"/>
                    </a:moveTo>
                    <a:lnTo>
                      <a:pt x="8572" y="0"/>
                    </a:lnTo>
                    <a:lnTo>
                      <a:pt x="8572" y="274123"/>
                    </a:lnTo>
                    <a:lnTo>
                      <a:pt x="0" y="27412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00" name="Freeform: Shape 2199">
                <a:extLst>
                  <a:ext uri="{FF2B5EF4-FFF2-40B4-BE49-F238E27FC236}">
                    <a16:creationId xmlns:a16="http://schemas.microsoft.com/office/drawing/2014/main" id="{76A0153B-AC04-169C-5A2E-E82B1EF421AD}"/>
                  </a:ext>
                </a:extLst>
              </p:cNvPr>
              <p:cNvSpPr/>
              <p:nvPr/>
            </p:nvSpPr>
            <p:spPr>
              <a:xfrm>
                <a:off x="11566173" y="3869816"/>
                <a:ext cx="353282" cy="997267"/>
              </a:xfrm>
              <a:custGeom>
                <a:avLst/>
                <a:gdLst>
                  <a:gd name="connsiteX0" fmla="*/ 8191 w 353282"/>
                  <a:gd name="connsiteY0" fmla="*/ 997268 h 997267"/>
                  <a:gd name="connsiteX1" fmla="*/ 0 w 353282"/>
                  <a:gd name="connsiteY1" fmla="*/ 994410 h 997267"/>
                  <a:gd name="connsiteX2" fmla="*/ 345091 w 353282"/>
                  <a:gd name="connsiteY2" fmla="*/ 0 h 997267"/>
                  <a:gd name="connsiteX3" fmla="*/ 353283 w 353282"/>
                  <a:gd name="connsiteY3" fmla="*/ 2857 h 997267"/>
                </a:gdLst>
                <a:ahLst/>
                <a:cxnLst>
                  <a:cxn ang="0">
                    <a:pos x="connsiteX0" y="connsiteY0"/>
                  </a:cxn>
                  <a:cxn ang="0">
                    <a:pos x="connsiteX1" y="connsiteY1"/>
                  </a:cxn>
                  <a:cxn ang="0">
                    <a:pos x="connsiteX2" y="connsiteY2"/>
                  </a:cxn>
                  <a:cxn ang="0">
                    <a:pos x="connsiteX3" y="connsiteY3"/>
                  </a:cxn>
                </a:cxnLst>
                <a:rect l="l" t="t" r="r" b="b"/>
                <a:pathLst>
                  <a:path w="353282" h="997267">
                    <a:moveTo>
                      <a:pt x="8191" y="997268"/>
                    </a:moveTo>
                    <a:lnTo>
                      <a:pt x="0" y="994410"/>
                    </a:lnTo>
                    <a:lnTo>
                      <a:pt x="345091" y="0"/>
                    </a:lnTo>
                    <a:lnTo>
                      <a:pt x="353283" y="285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01" name="Freeform: Shape 2200">
                <a:extLst>
                  <a:ext uri="{FF2B5EF4-FFF2-40B4-BE49-F238E27FC236}">
                    <a16:creationId xmlns:a16="http://schemas.microsoft.com/office/drawing/2014/main" id="{F81105BC-D294-42C9-0CC8-7DED97D9CB81}"/>
                  </a:ext>
                </a:extLst>
              </p:cNvPr>
              <p:cNvSpPr/>
              <p:nvPr/>
            </p:nvSpPr>
            <p:spPr>
              <a:xfrm>
                <a:off x="11457303" y="4815268"/>
                <a:ext cx="114680" cy="54387"/>
              </a:xfrm>
              <a:custGeom>
                <a:avLst/>
                <a:gdLst>
                  <a:gd name="connsiteX0" fmla="*/ 111347 w 114680"/>
                  <a:gd name="connsiteY0" fmla="*/ 54388 h 54387"/>
                  <a:gd name="connsiteX1" fmla="*/ 0 w 114680"/>
                  <a:gd name="connsiteY1" fmla="*/ 8001 h 54387"/>
                  <a:gd name="connsiteX2" fmla="*/ 3239 w 114680"/>
                  <a:gd name="connsiteY2" fmla="*/ 0 h 54387"/>
                  <a:gd name="connsiteX3" fmla="*/ 114681 w 114680"/>
                  <a:gd name="connsiteY3" fmla="*/ 46291 h 54387"/>
                </a:gdLst>
                <a:ahLst/>
                <a:cxnLst>
                  <a:cxn ang="0">
                    <a:pos x="connsiteX0" y="connsiteY0"/>
                  </a:cxn>
                  <a:cxn ang="0">
                    <a:pos x="connsiteX1" y="connsiteY1"/>
                  </a:cxn>
                  <a:cxn ang="0">
                    <a:pos x="connsiteX2" y="connsiteY2"/>
                  </a:cxn>
                  <a:cxn ang="0">
                    <a:pos x="connsiteX3" y="connsiteY3"/>
                  </a:cxn>
                </a:cxnLst>
                <a:rect l="l" t="t" r="r" b="b"/>
                <a:pathLst>
                  <a:path w="114680" h="54387">
                    <a:moveTo>
                      <a:pt x="111347" y="54388"/>
                    </a:moveTo>
                    <a:lnTo>
                      <a:pt x="0" y="8001"/>
                    </a:lnTo>
                    <a:lnTo>
                      <a:pt x="3239" y="0"/>
                    </a:lnTo>
                    <a:lnTo>
                      <a:pt x="114681" y="462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02" name="Freeform: Shape 2201">
                <a:extLst>
                  <a:ext uri="{FF2B5EF4-FFF2-40B4-BE49-F238E27FC236}">
                    <a16:creationId xmlns:a16="http://schemas.microsoft.com/office/drawing/2014/main" id="{8EB1F90A-8BD1-9C48-761E-08A5523C021B}"/>
                  </a:ext>
                </a:extLst>
              </p:cNvPr>
              <p:cNvSpPr/>
              <p:nvPr/>
            </p:nvSpPr>
            <p:spPr>
              <a:xfrm rot="17016243">
                <a:off x="9528745" y="2427752"/>
                <a:ext cx="8667" cy="902071"/>
              </a:xfrm>
              <a:custGeom>
                <a:avLst/>
                <a:gdLst>
                  <a:gd name="connsiteX0" fmla="*/ 0 w 8667"/>
                  <a:gd name="connsiteY0" fmla="*/ 0 h 902071"/>
                  <a:gd name="connsiteX1" fmla="*/ 8667 w 8667"/>
                  <a:gd name="connsiteY1" fmla="*/ 0 h 902071"/>
                  <a:gd name="connsiteX2" fmla="*/ 8667 w 8667"/>
                  <a:gd name="connsiteY2" fmla="*/ 902072 h 902071"/>
                  <a:gd name="connsiteX3" fmla="*/ 0 w 8667"/>
                  <a:gd name="connsiteY3" fmla="*/ 902072 h 902071"/>
                </a:gdLst>
                <a:ahLst/>
                <a:cxnLst>
                  <a:cxn ang="0">
                    <a:pos x="connsiteX0" y="connsiteY0"/>
                  </a:cxn>
                  <a:cxn ang="0">
                    <a:pos x="connsiteX1" y="connsiteY1"/>
                  </a:cxn>
                  <a:cxn ang="0">
                    <a:pos x="connsiteX2" y="connsiteY2"/>
                  </a:cxn>
                  <a:cxn ang="0">
                    <a:pos x="connsiteX3" y="connsiteY3"/>
                  </a:cxn>
                </a:cxnLst>
                <a:rect l="l" t="t" r="r" b="b"/>
                <a:pathLst>
                  <a:path w="8667" h="902071">
                    <a:moveTo>
                      <a:pt x="0" y="0"/>
                    </a:moveTo>
                    <a:lnTo>
                      <a:pt x="8667" y="0"/>
                    </a:lnTo>
                    <a:lnTo>
                      <a:pt x="8667" y="902072"/>
                    </a:lnTo>
                    <a:lnTo>
                      <a:pt x="0" y="9020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03" name="Freeform: Shape 2202">
                <a:extLst>
                  <a:ext uri="{FF2B5EF4-FFF2-40B4-BE49-F238E27FC236}">
                    <a16:creationId xmlns:a16="http://schemas.microsoft.com/office/drawing/2014/main" id="{7259FD35-7325-E000-700F-A2C740144A73}"/>
                  </a:ext>
                </a:extLst>
              </p:cNvPr>
              <p:cNvSpPr/>
              <p:nvPr/>
            </p:nvSpPr>
            <p:spPr>
              <a:xfrm>
                <a:off x="8218708" y="2768345"/>
                <a:ext cx="877157" cy="225742"/>
              </a:xfrm>
              <a:custGeom>
                <a:avLst/>
                <a:gdLst>
                  <a:gd name="connsiteX0" fmla="*/ 2191 w 877157"/>
                  <a:gd name="connsiteY0" fmla="*/ 225742 h 225742"/>
                  <a:gd name="connsiteX1" fmla="*/ 0 w 877157"/>
                  <a:gd name="connsiteY1" fmla="*/ 217361 h 225742"/>
                  <a:gd name="connsiteX2" fmla="*/ 875062 w 877157"/>
                  <a:gd name="connsiteY2" fmla="*/ 0 h 225742"/>
                  <a:gd name="connsiteX3" fmla="*/ 877157 w 877157"/>
                  <a:gd name="connsiteY3" fmla="*/ 8382 h 225742"/>
                </a:gdLst>
                <a:ahLst/>
                <a:cxnLst>
                  <a:cxn ang="0">
                    <a:pos x="connsiteX0" y="connsiteY0"/>
                  </a:cxn>
                  <a:cxn ang="0">
                    <a:pos x="connsiteX1" y="connsiteY1"/>
                  </a:cxn>
                  <a:cxn ang="0">
                    <a:pos x="connsiteX2" y="connsiteY2"/>
                  </a:cxn>
                  <a:cxn ang="0">
                    <a:pos x="connsiteX3" y="connsiteY3"/>
                  </a:cxn>
                </a:cxnLst>
                <a:rect l="l" t="t" r="r" b="b"/>
                <a:pathLst>
                  <a:path w="877157" h="225742">
                    <a:moveTo>
                      <a:pt x="2191" y="225742"/>
                    </a:moveTo>
                    <a:lnTo>
                      <a:pt x="0" y="217361"/>
                    </a:lnTo>
                    <a:lnTo>
                      <a:pt x="875062" y="0"/>
                    </a:lnTo>
                    <a:lnTo>
                      <a:pt x="877157"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04" name="Freeform: Shape 2203">
                <a:extLst>
                  <a:ext uri="{FF2B5EF4-FFF2-40B4-BE49-F238E27FC236}">
                    <a16:creationId xmlns:a16="http://schemas.microsoft.com/office/drawing/2014/main" id="{22F6D24D-50BA-9E70-3290-7DDBE50A17A5}"/>
                  </a:ext>
                </a:extLst>
              </p:cNvPr>
              <p:cNvSpPr/>
              <p:nvPr/>
            </p:nvSpPr>
            <p:spPr>
              <a:xfrm rot="17988957">
                <a:off x="8131144" y="3326717"/>
                <a:ext cx="1287168" cy="8667"/>
              </a:xfrm>
              <a:custGeom>
                <a:avLst/>
                <a:gdLst>
                  <a:gd name="connsiteX0" fmla="*/ 0 w 1287168"/>
                  <a:gd name="connsiteY0" fmla="*/ 0 h 8667"/>
                  <a:gd name="connsiteX1" fmla="*/ 1287168 w 1287168"/>
                  <a:gd name="connsiteY1" fmla="*/ 0 h 8667"/>
                  <a:gd name="connsiteX2" fmla="*/ 1287168 w 1287168"/>
                  <a:gd name="connsiteY2" fmla="*/ 8668 h 8667"/>
                  <a:gd name="connsiteX3" fmla="*/ 0 w 1287168"/>
                  <a:gd name="connsiteY3" fmla="*/ 8668 h 8667"/>
                </a:gdLst>
                <a:ahLst/>
                <a:cxnLst>
                  <a:cxn ang="0">
                    <a:pos x="connsiteX0" y="connsiteY0"/>
                  </a:cxn>
                  <a:cxn ang="0">
                    <a:pos x="connsiteX1" y="connsiteY1"/>
                  </a:cxn>
                  <a:cxn ang="0">
                    <a:pos x="connsiteX2" y="connsiteY2"/>
                  </a:cxn>
                  <a:cxn ang="0">
                    <a:pos x="connsiteX3" y="connsiteY3"/>
                  </a:cxn>
                </a:cxnLst>
                <a:rect l="l" t="t" r="r" b="b"/>
                <a:pathLst>
                  <a:path w="1287168" h="8667">
                    <a:moveTo>
                      <a:pt x="0" y="0"/>
                    </a:moveTo>
                    <a:lnTo>
                      <a:pt x="1287168" y="0"/>
                    </a:lnTo>
                    <a:lnTo>
                      <a:pt x="12871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05" name="Freeform: Shape 2204">
                <a:extLst>
                  <a:ext uri="{FF2B5EF4-FFF2-40B4-BE49-F238E27FC236}">
                    <a16:creationId xmlns:a16="http://schemas.microsoft.com/office/drawing/2014/main" id="{DC3A45CF-09E7-199D-CBAE-9154B08DF372}"/>
                  </a:ext>
                </a:extLst>
              </p:cNvPr>
              <p:cNvSpPr/>
              <p:nvPr/>
            </p:nvSpPr>
            <p:spPr>
              <a:xfrm>
                <a:off x="9091102" y="2770346"/>
                <a:ext cx="654177" cy="1117949"/>
              </a:xfrm>
              <a:custGeom>
                <a:avLst/>
                <a:gdLst>
                  <a:gd name="connsiteX0" fmla="*/ 646748 w 654177"/>
                  <a:gd name="connsiteY0" fmla="*/ 1117949 h 1117949"/>
                  <a:gd name="connsiteX1" fmla="*/ 0 w 654177"/>
                  <a:gd name="connsiteY1" fmla="*/ 4381 h 1117949"/>
                  <a:gd name="connsiteX2" fmla="*/ 7525 w 654177"/>
                  <a:gd name="connsiteY2" fmla="*/ 0 h 1117949"/>
                  <a:gd name="connsiteX3" fmla="*/ 654177 w 654177"/>
                  <a:gd name="connsiteY3" fmla="*/ 1113663 h 1117949"/>
                </a:gdLst>
                <a:ahLst/>
                <a:cxnLst>
                  <a:cxn ang="0">
                    <a:pos x="connsiteX0" y="connsiteY0"/>
                  </a:cxn>
                  <a:cxn ang="0">
                    <a:pos x="connsiteX1" y="connsiteY1"/>
                  </a:cxn>
                  <a:cxn ang="0">
                    <a:pos x="connsiteX2" y="connsiteY2"/>
                  </a:cxn>
                  <a:cxn ang="0">
                    <a:pos x="connsiteX3" y="connsiteY3"/>
                  </a:cxn>
                </a:cxnLst>
                <a:rect l="l" t="t" r="r" b="b"/>
                <a:pathLst>
                  <a:path w="654177" h="1117949">
                    <a:moveTo>
                      <a:pt x="646748" y="1117949"/>
                    </a:moveTo>
                    <a:lnTo>
                      <a:pt x="0" y="4381"/>
                    </a:lnTo>
                    <a:lnTo>
                      <a:pt x="7525" y="0"/>
                    </a:lnTo>
                    <a:lnTo>
                      <a:pt x="654177" y="111366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06" name="Freeform: Shape 2205">
                <a:extLst>
                  <a:ext uri="{FF2B5EF4-FFF2-40B4-BE49-F238E27FC236}">
                    <a16:creationId xmlns:a16="http://schemas.microsoft.com/office/drawing/2014/main" id="{BE633ECD-A072-5E59-43B9-FA7066B6403D}"/>
                  </a:ext>
                </a:extLst>
              </p:cNvPr>
              <p:cNvSpPr/>
              <p:nvPr/>
            </p:nvSpPr>
            <p:spPr>
              <a:xfrm>
                <a:off x="9089293" y="2074640"/>
                <a:ext cx="885443" cy="913066"/>
              </a:xfrm>
              <a:custGeom>
                <a:avLst/>
                <a:gdLst>
                  <a:gd name="connsiteX0" fmla="*/ 879253 w 885443"/>
                  <a:gd name="connsiteY0" fmla="*/ 913067 h 913066"/>
                  <a:gd name="connsiteX1" fmla="*/ 0 w 885443"/>
                  <a:gd name="connsiteY1" fmla="*/ 6096 h 913066"/>
                  <a:gd name="connsiteX2" fmla="*/ 6191 w 885443"/>
                  <a:gd name="connsiteY2" fmla="*/ 0 h 913066"/>
                  <a:gd name="connsiteX3" fmla="*/ 885444 w 885443"/>
                  <a:gd name="connsiteY3" fmla="*/ 907066 h 913066"/>
                </a:gdLst>
                <a:ahLst/>
                <a:cxnLst>
                  <a:cxn ang="0">
                    <a:pos x="connsiteX0" y="connsiteY0"/>
                  </a:cxn>
                  <a:cxn ang="0">
                    <a:pos x="connsiteX1" y="connsiteY1"/>
                  </a:cxn>
                  <a:cxn ang="0">
                    <a:pos x="connsiteX2" y="connsiteY2"/>
                  </a:cxn>
                  <a:cxn ang="0">
                    <a:pos x="connsiteX3" y="connsiteY3"/>
                  </a:cxn>
                </a:cxnLst>
                <a:rect l="l" t="t" r="r" b="b"/>
                <a:pathLst>
                  <a:path w="885443" h="913066">
                    <a:moveTo>
                      <a:pt x="879253" y="913067"/>
                    </a:moveTo>
                    <a:lnTo>
                      <a:pt x="0" y="6096"/>
                    </a:lnTo>
                    <a:lnTo>
                      <a:pt x="6191" y="0"/>
                    </a:lnTo>
                    <a:lnTo>
                      <a:pt x="885444" y="90706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07" name="Freeform: Shape 2206">
                <a:extLst>
                  <a:ext uri="{FF2B5EF4-FFF2-40B4-BE49-F238E27FC236}">
                    <a16:creationId xmlns:a16="http://schemas.microsoft.com/office/drawing/2014/main" id="{9AC55E34-9C29-4F6E-E80B-FED72B9B5D06}"/>
                  </a:ext>
                </a:extLst>
              </p:cNvPr>
              <p:cNvSpPr/>
              <p:nvPr/>
            </p:nvSpPr>
            <p:spPr>
              <a:xfrm>
                <a:off x="9092150" y="2013204"/>
                <a:ext cx="992981" cy="68770"/>
              </a:xfrm>
              <a:custGeom>
                <a:avLst/>
                <a:gdLst>
                  <a:gd name="connsiteX0" fmla="*/ 476 w 992981"/>
                  <a:gd name="connsiteY0" fmla="*/ 68771 h 68770"/>
                  <a:gd name="connsiteX1" fmla="*/ 0 w 992981"/>
                  <a:gd name="connsiteY1" fmla="*/ 60198 h 68770"/>
                  <a:gd name="connsiteX2" fmla="*/ 992505 w 992981"/>
                  <a:gd name="connsiteY2" fmla="*/ 0 h 68770"/>
                  <a:gd name="connsiteX3" fmla="*/ 992981 w 992981"/>
                  <a:gd name="connsiteY3" fmla="*/ 8572 h 68770"/>
                </a:gdLst>
                <a:ahLst/>
                <a:cxnLst>
                  <a:cxn ang="0">
                    <a:pos x="connsiteX0" y="connsiteY0"/>
                  </a:cxn>
                  <a:cxn ang="0">
                    <a:pos x="connsiteX1" y="connsiteY1"/>
                  </a:cxn>
                  <a:cxn ang="0">
                    <a:pos x="connsiteX2" y="connsiteY2"/>
                  </a:cxn>
                  <a:cxn ang="0">
                    <a:pos x="connsiteX3" y="connsiteY3"/>
                  </a:cxn>
                </a:cxnLst>
                <a:rect l="l" t="t" r="r" b="b"/>
                <a:pathLst>
                  <a:path w="992981" h="68770">
                    <a:moveTo>
                      <a:pt x="476" y="68771"/>
                    </a:moveTo>
                    <a:lnTo>
                      <a:pt x="0" y="60198"/>
                    </a:lnTo>
                    <a:lnTo>
                      <a:pt x="992505" y="0"/>
                    </a:lnTo>
                    <a:lnTo>
                      <a:pt x="992981"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08" name="Freeform: Shape 2207">
                <a:extLst>
                  <a:ext uri="{FF2B5EF4-FFF2-40B4-BE49-F238E27FC236}">
                    <a16:creationId xmlns:a16="http://schemas.microsoft.com/office/drawing/2014/main" id="{D6228D8A-FDCE-6820-0DD2-65D2E241C395}"/>
                  </a:ext>
                </a:extLst>
              </p:cNvPr>
              <p:cNvSpPr/>
              <p:nvPr/>
            </p:nvSpPr>
            <p:spPr>
              <a:xfrm>
                <a:off x="8216707" y="2074640"/>
                <a:ext cx="878776" cy="918209"/>
              </a:xfrm>
              <a:custGeom>
                <a:avLst/>
                <a:gdLst>
                  <a:gd name="connsiteX0" fmla="*/ 6287 w 878776"/>
                  <a:gd name="connsiteY0" fmla="*/ 918210 h 918209"/>
                  <a:gd name="connsiteX1" fmla="*/ 0 w 878776"/>
                  <a:gd name="connsiteY1" fmla="*/ 912209 h 918209"/>
                  <a:gd name="connsiteX2" fmla="*/ 872585 w 878776"/>
                  <a:gd name="connsiteY2" fmla="*/ 0 h 918209"/>
                  <a:gd name="connsiteX3" fmla="*/ 878777 w 878776"/>
                  <a:gd name="connsiteY3" fmla="*/ 6001 h 918209"/>
                </a:gdLst>
                <a:ahLst/>
                <a:cxnLst>
                  <a:cxn ang="0">
                    <a:pos x="connsiteX0" y="connsiteY0"/>
                  </a:cxn>
                  <a:cxn ang="0">
                    <a:pos x="connsiteX1" y="connsiteY1"/>
                  </a:cxn>
                  <a:cxn ang="0">
                    <a:pos x="connsiteX2" y="connsiteY2"/>
                  </a:cxn>
                  <a:cxn ang="0">
                    <a:pos x="connsiteX3" y="connsiteY3"/>
                  </a:cxn>
                </a:cxnLst>
                <a:rect l="l" t="t" r="r" b="b"/>
                <a:pathLst>
                  <a:path w="878776" h="918209">
                    <a:moveTo>
                      <a:pt x="6287" y="918210"/>
                    </a:moveTo>
                    <a:lnTo>
                      <a:pt x="0" y="912209"/>
                    </a:lnTo>
                    <a:lnTo>
                      <a:pt x="872585" y="0"/>
                    </a:lnTo>
                    <a:lnTo>
                      <a:pt x="878777" y="6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09" name="Freeform: Shape 2208">
                <a:extLst>
                  <a:ext uri="{FF2B5EF4-FFF2-40B4-BE49-F238E27FC236}">
                    <a16:creationId xmlns:a16="http://schemas.microsoft.com/office/drawing/2014/main" id="{0F2951F9-0D11-7323-5C27-7E4DEE849F17}"/>
                  </a:ext>
                </a:extLst>
              </p:cNvPr>
              <p:cNvSpPr/>
              <p:nvPr/>
            </p:nvSpPr>
            <p:spPr>
              <a:xfrm>
                <a:off x="8099645" y="2020252"/>
                <a:ext cx="992981" cy="61721"/>
              </a:xfrm>
              <a:custGeom>
                <a:avLst/>
                <a:gdLst>
                  <a:gd name="connsiteX0" fmla="*/ 992505 w 992981"/>
                  <a:gd name="connsiteY0" fmla="*/ 61722 h 61721"/>
                  <a:gd name="connsiteX1" fmla="*/ 0 w 992981"/>
                  <a:gd name="connsiteY1" fmla="*/ 8572 h 61721"/>
                  <a:gd name="connsiteX2" fmla="*/ 381 w 992981"/>
                  <a:gd name="connsiteY2" fmla="*/ 0 h 61721"/>
                  <a:gd name="connsiteX3" fmla="*/ 992981 w 992981"/>
                  <a:gd name="connsiteY3" fmla="*/ 53054 h 61721"/>
                </a:gdLst>
                <a:ahLst/>
                <a:cxnLst>
                  <a:cxn ang="0">
                    <a:pos x="connsiteX0" y="connsiteY0"/>
                  </a:cxn>
                  <a:cxn ang="0">
                    <a:pos x="connsiteX1" y="connsiteY1"/>
                  </a:cxn>
                  <a:cxn ang="0">
                    <a:pos x="connsiteX2" y="connsiteY2"/>
                  </a:cxn>
                  <a:cxn ang="0">
                    <a:pos x="connsiteX3" y="connsiteY3"/>
                  </a:cxn>
                </a:cxnLst>
                <a:rect l="l" t="t" r="r" b="b"/>
                <a:pathLst>
                  <a:path w="992981" h="61721">
                    <a:moveTo>
                      <a:pt x="992505" y="61722"/>
                    </a:moveTo>
                    <a:lnTo>
                      <a:pt x="0" y="8572"/>
                    </a:lnTo>
                    <a:lnTo>
                      <a:pt x="381" y="0"/>
                    </a:lnTo>
                    <a:lnTo>
                      <a:pt x="992981" y="5305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10" name="Freeform: Shape 2209">
                <a:extLst>
                  <a:ext uri="{FF2B5EF4-FFF2-40B4-BE49-F238E27FC236}">
                    <a16:creationId xmlns:a16="http://schemas.microsoft.com/office/drawing/2014/main" id="{9AE4C043-19D3-9EE4-5D07-08754352BA1F}"/>
                  </a:ext>
                </a:extLst>
              </p:cNvPr>
              <p:cNvSpPr/>
              <p:nvPr/>
            </p:nvSpPr>
            <p:spPr>
              <a:xfrm rot="21587895">
                <a:off x="9089311" y="2077698"/>
                <a:ext cx="8572" cy="694853"/>
              </a:xfrm>
              <a:custGeom>
                <a:avLst/>
                <a:gdLst>
                  <a:gd name="connsiteX0" fmla="*/ 0 w 8572"/>
                  <a:gd name="connsiteY0" fmla="*/ 0 h 694853"/>
                  <a:gd name="connsiteX1" fmla="*/ 8573 w 8572"/>
                  <a:gd name="connsiteY1" fmla="*/ 0 h 694853"/>
                  <a:gd name="connsiteX2" fmla="*/ 8573 w 8572"/>
                  <a:gd name="connsiteY2" fmla="*/ 694853 h 694853"/>
                  <a:gd name="connsiteX3" fmla="*/ 0 w 8572"/>
                  <a:gd name="connsiteY3" fmla="*/ 694853 h 694853"/>
                </a:gdLst>
                <a:ahLst/>
                <a:cxnLst>
                  <a:cxn ang="0">
                    <a:pos x="connsiteX0" y="connsiteY0"/>
                  </a:cxn>
                  <a:cxn ang="0">
                    <a:pos x="connsiteX1" y="connsiteY1"/>
                  </a:cxn>
                  <a:cxn ang="0">
                    <a:pos x="connsiteX2" y="connsiteY2"/>
                  </a:cxn>
                  <a:cxn ang="0">
                    <a:pos x="connsiteX3" y="connsiteY3"/>
                  </a:cxn>
                </a:cxnLst>
                <a:rect l="l" t="t" r="r" b="b"/>
                <a:pathLst>
                  <a:path w="8572" h="694853">
                    <a:moveTo>
                      <a:pt x="0" y="0"/>
                    </a:moveTo>
                    <a:lnTo>
                      <a:pt x="8573" y="0"/>
                    </a:lnTo>
                    <a:lnTo>
                      <a:pt x="8573" y="694853"/>
                    </a:lnTo>
                    <a:lnTo>
                      <a:pt x="0" y="69485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11" name="Freeform: Shape 2210">
                <a:extLst>
                  <a:ext uri="{FF2B5EF4-FFF2-40B4-BE49-F238E27FC236}">
                    <a16:creationId xmlns:a16="http://schemas.microsoft.com/office/drawing/2014/main" id="{86D65B31-89F0-A771-27E9-CE6746A3F722}"/>
                  </a:ext>
                </a:extLst>
              </p:cNvPr>
              <p:cNvSpPr/>
              <p:nvPr/>
            </p:nvSpPr>
            <p:spPr>
              <a:xfrm>
                <a:off x="9087864" y="1480851"/>
                <a:ext cx="999077" cy="540448"/>
              </a:xfrm>
              <a:custGeom>
                <a:avLst/>
                <a:gdLst>
                  <a:gd name="connsiteX0" fmla="*/ 994982 w 999077"/>
                  <a:gd name="connsiteY0" fmla="*/ 540449 h 540448"/>
                  <a:gd name="connsiteX1" fmla="*/ 0 w 999077"/>
                  <a:gd name="connsiteY1" fmla="*/ 7620 h 540448"/>
                  <a:gd name="connsiteX2" fmla="*/ 4096 w 999077"/>
                  <a:gd name="connsiteY2" fmla="*/ 0 h 540448"/>
                  <a:gd name="connsiteX3" fmla="*/ 999077 w 999077"/>
                  <a:gd name="connsiteY3" fmla="*/ 532829 h 540448"/>
                </a:gdLst>
                <a:ahLst/>
                <a:cxnLst>
                  <a:cxn ang="0">
                    <a:pos x="connsiteX0" y="connsiteY0"/>
                  </a:cxn>
                  <a:cxn ang="0">
                    <a:pos x="connsiteX1" y="connsiteY1"/>
                  </a:cxn>
                  <a:cxn ang="0">
                    <a:pos x="connsiteX2" y="connsiteY2"/>
                  </a:cxn>
                  <a:cxn ang="0">
                    <a:pos x="connsiteX3" y="connsiteY3"/>
                  </a:cxn>
                </a:cxnLst>
                <a:rect l="l" t="t" r="r" b="b"/>
                <a:pathLst>
                  <a:path w="999077" h="540448">
                    <a:moveTo>
                      <a:pt x="994982" y="540449"/>
                    </a:moveTo>
                    <a:lnTo>
                      <a:pt x="0" y="7620"/>
                    </a:lnTo>
                    <a:lnTo>
                      <a:pt x="4096" y="0"/>
                    </a:lnTo>
                    <a:lnTo>
                      <a:pt x="999077" y="5328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12" name="Freeform: Shape 2211">
                <a:extLst>
                  <a:ext uri="{FF2B5EF4-FFF2-40B4-BE49-F238E27FC236}">
                    <a16:creationId xmlns:a16="http://schemas.microsoft.com/office/drawing/2014/main" id="{0395C8E2-22B8-202B-BDBB-F121166E4DEC}"/>
                  </a:ext>
                </a:extLst>
              </p:cNvPr>
              <p:cNvSpPr/>
              <p:nvPr/>
            </p:nvSpPr>
            <p:spPr>
              <a:xfrm rot="20754074">
                <a:off x="9075541" y="1363197"/>
                <a:ext cx="962047" cy="8667"/>
              </a:xfrm>
              <a:custGeom>
                <a:avLst/>
                <a:gdLst>
                  <a:gd name="connsiteX0" fmla="*/ 0 w 962047"/>
                  <a:gd name="connsiteY0" fmla="*/ 0 h 8667"/>
                  <a:gd name="connsiteX1" fmla="*/ 962048 w 962047"/>
                  <a:gd name="connsiteY1" fmla="*/ 0 h 8667"/>
                  <a:gd name="connsiteX2" fmla="*/ 962048 w 962047"/>
                  <a:gd name="connsiteY2" fmla="*/ 8668 h 8667"/>
                  <a:gd name="connsiteX3" fmla="*/ 0 w 962047"/>
                  <a:gd name="connsiteY3" fmla="*/ 8668 h 8667"/>
                </a:gdLst>
                <a:ahLst/>
                <a:cxnLst>
                  <a:cxn ang="0">
                    <a:pos x="connsiteX0" y="connsiteY0"/>
                  </a:cxn>
                  <a:cxn ang="0">
                    <a:pos x="connsiteX1" y="connsiteY1"/>
                  </a:cxn>
                  <a:cxn ang="0">
                    <a:pos x="connsiteX2" y="connsiteY2"/>
                  </a:cxn>
                  <a:cxn ang="0">
                    <a:pos x="connsiteX3" y="connsiteY3"/>
                  </a:cxn>
                </a:cxnLst>
                <a:rect l="l" t="t" r="r" b="b"/>
                <a:pathLst>
                  <a:path w="962047" h="8667">
                    <a:moveTo>
                      <a:pt x="0" y="0"/>
                    </a:moveTo>
                    <a:lnTo>
                      <a:pt x="962048" y="0"/>
                    </a:lnTo>
                    <a:lnTo>
                      <a:pt x="96204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13" name="Freeform: Shape 2212">
                <a:extLst>
                  <a:ext uri="{FF2B5EF4-FFF2-40B4-BE49-F238E27FC236}">
                    <a16:creationId xmlns:a16="http://schemas.microsoft.com/office/drawing/2014/main" id="{C0A1AB6D-6BCE-AB61-A6B8-7A706B25BFFA}"/>
                  </a:ext>
                </a:extLst>
              </p:cNvPr>
              <p:cNvSpPr/>
              <p:nvPr/>
            </p:nvSpPr>
            <p:spPr>
              <a:xfrm rot="19885540">
                <a:off x="8031005" y="1750426"/>
                <a:ext cx="1127668" cy="8667"/>
              </a:xfrm>
              <a:custGeom>
                <a:avLst/>
                <a:gdLst>
                  <a:gd name="connsiteX0" fmla="*/ 0 w 1127668"/>
                  <a:gd name="connsiteY0" fmla="*/ 0 h 8667"/>
                  <a:gd name="connsiteX1" fmla="*/ 1127668 w 1127668"/>
                  <a:gd name="connsiteY1" fmla="*/ 0 h 8667"/>
                  <a:gd name="connsiteX2" fmla="*/ 1127668 w 1127668"/>
                  <a:gd name="connsiteY2" fmla="*/ 8668 h 8667"/>
                  <a:gd name="connsiteX3" fmla="*/ 0 w 1127668"/>
                  <a:gd name="connsiteY3" fmla="*/ 8668 h 8667"/>
                </a:gdLst>
                <a:ahLst/>
                <a:cxnLst>
                  <a:cxn ang="0">
                    <a:pos x="connsiteX0" y="connsiteY0"/>
                  </a:cxn>
                  <a:cxn ang="0">
                    <a:pos x="connsiteX1" y="connsiteY1"/>
                  </a:cxn>
                  <a:cxn ang="0">
                    <a:pos x="connsiteX2" y="connsiteY2"/>
                  </a:cxn>
                  <a:cxn ang="0">
                    <a:pos x="connsiteX3" y="connsiteY3"/>
                  </a:cxn>
                </a:cxnLst>
                <a:rect l="l" t="t" r="r" b="b"/>
                <a:pathLst>
                  <a:path w="1127668" h="8667">
                    <a:moveTo>
                      <a:pt x="0" y="0"/>
                    </a:moveTo>
                    <a:lnTo>
                      <a:pt x="1127668" y="0"/>
                    </a:lnTo>
                    <a:lnTo>
                      <a:pt x="11276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14" name="Freeform: Shape 2213">
                <a:extLst>
                  <a:ext uri="{FF2B5EF4-FFF2-40B4-BE49-F238E27FC236}">
                    <a16:creationId xmlns:a16="http://schemas.microsoft.com/office/drawing/2014/main" id="{197CA7E3-0A82-7090-4A59-00932CC1DCDD}"/>
                  </a:ext>
                </a:extLst>
              </p:cNvPr>
              <p:cNvSpPr/>
              <p:nvPr/>
            </p:nvSpPr>
            <p:spPr>
              <a:xfrm>
                <a:off x="8153652" y="1253775"/>
                <a:ext cx="937259" cy="235077"/>
              </a:xfrm>
              <a:custGeom>
                <a:avLst/>
                <a:gdLst>
                  <a:gd name="connsiteX0" fmla="*/ 935260 w 937259"/>
                  <a:gd name="connsiteY0" fmla="*/ 235077 h 235077"/>
                  <a:gd name="connsiteX1" fmla="*/ 0 w 937259"/>
                  <a:gd name="connsiteY1" fmla="*/ 8382 h 235077"/>
                  <a:gd name="connsiteX2" fmla="*/ 2096 w 937259"/>
                  <a:gd name="connsiteY2" fmla="*/ 0 h 235077"/>
                  <a:gd name="connsiteX3" fmla="*/ 937260 w 937259"/>
                  <a:gd name="connsiteY3" fmla="*/ 226695 h 235077"/>
                </a:gdLst>
                <a:ahLst/>
                <a:cxnLst>
                  <a:cxn ang="0">
                    <a:pos x="connsiteX0" y="connsiteY0"/>
                  </a:cxn>
                  <a:cxn ang="0">
                    <a:pos x="connsiteX1" y="connsiteY1"/>
                  </a:cxn>
                  <a:cxn ang="0">
                    <a:pos x="connsiteX2" y="connsiteY2"/>
                  </a:cxn>
                  <a:cxn ang="0">
                    <a:pos x="connsiteX3" y="connsiteY3"/>
                  </a:cxn>
                </a:cxnLst>
                <a:rect l="l" t="t" r="r" b="b"/>
                <a:pathLst>
                  <a:path w="937259" h="235077">
                    <a:moveTo>
                      <a:pt x="935260" y="235077"/>
                    </a:moveTo>
                    <a:lnTo>
                      <a:pt x="0" y="8382"/>
                    </a:lnTo>
                    <a:lnTo>
                      <a:pt x="2096" y="0"/>
                    </a:lnTo>
                    <a:lnTo>
                      <a:pt x="937260" y="22669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15" name="Freeform: Shape 2214">
                <a:extLst>
                  <a:ext uri="{FF2B5EF4-FFF2-40B4-BE49-F238E27FC236}">
                    <a16:creationId xmlns:a16="http://schemas.microsoft.com/office/drawing/2014/main" id="{2F403ED5-21B0-79BA-BDDC-C82BFCDF93C1}"/>
                  </a:ext>
                </a:extLst>
              </p:cNvPr>
              <p:cNvSpPr/>
              <p:nvPr/>
            </p:nvSpPr>
            <p:spPr>
              <a:xfrm rot="21585564">
                <a:off x="9086841" y="1484669"/>
                <a:ext cx="8572" cy="593031"/>
              </a:xfrm>
              <a:custGeom>
                <a:avLst/>
                <a:gdLst>
                  <a:gd name="connsiteX0" fmla="*/ 0 w 8572"/>
                  <a:gd name="connsiteY0" fmla="*/ 0 h 593031"/>
                  <a:gd name="connsiteX1" fmla="*/ 8573 w 8572"/>
                  <a:gd name="connsiteY1" fmla="*/ 0 h 593031"/>
                  <a:gd name="connsiteX2" fmla="*/ 8573 w 8572"/>
                  <a:gd name="connsiteY2" fmla="*/ 593032 h 593031"/>
                  <a:gd name="connsiteX3" fmla="*/ 0 w 8572"/>
                  <a:gd name="connsiteY3" fmla="*/ 593032 h 593031"/>
                </a:gdLst>
                <a:ahLst/>
                <a:cxnLst>
                  <a:cxn ang="0">
                    <a:pos x="connsiteX0" y="connsiteY0"/>
                  </a:cxn>
                  <a:cxn ang="0">
                    <a:pos x="connsiteX1" y="connsiteY1"/>
                  </a:cxn>
                  <a:cxn ang="0">
                    <a:pos x="connsiteX2" y="connsiteY2"/>
                  </a:cxn>
                  <a:cxn ang="0">
                    <a:pos x="connsiteX3" y="connsiteY3"/>
                  </a:cxn>
                </a:cxnLst>
                <a:rect l="l" t="t" r="r" b="b"/>
                <a:pathLst>
                  <a:path w="8572" h="593031">
                    <a:moveTo>
                      <a:pt x="0" y="0"/>
                    </a:moveTo>
                    <a:lnTo>
                      <a:pt x="8573" y="0"/>
                    </a:lnTo>
                    <a:lnTo>
                      <a:pt x="8573" y="593032"/>
                    </a:lnTo>
                    <a:lnTo>
                      <a:pt x="0" y="59303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16" name="Freeform: Shape 2215">
                <a:extLst>
                  <a:ext uri="{FF2B5EF4-FFF2-40B4-BE49-F238E27FC236}">
                    <a16:creationId xmlns:a16="http://schemas.microsoft.com/office/drawing/2014/main" id="{7D52875F-995F-A724-F406-A59C66A31448}"/>
                  </a:ext>
                </a:extLst>
              </p:cNvPr>
              <p:cNvSpPr/>
              <p:nvPr/>
            </p:nvSpPr>
            <p:spPr>
              <a:xfrm>
                <a:off x="9086530" y="1023937"/>
                <a:ext cx="937450" cy="230695"/>
              </a:xfrm>
              <a:custGeom>
                <a:avLst/>
                <a:gdLst>
                  <a:gd name="connsiteX0" fmla="*/ 935450 w 937450"/>
                  <a:gd name="connsiteY0" fmla="*/ 230696 h 230695"/>
                  <a:gd name="connsiteX1" fmla="*/ 0 w 937450"/>
                  <a:gd name="connsiteY1" fmla="*/ 8382 h 230695"/>
                  <a:gd name="connsiteX2" fmla="*/ 2000 w 937450"/>
                  <a:gd name="connsiteY2" fmla="*/ 0 h 230695"/>
                  <a:gd name="connsiteX3" fmla="*/ 937450 w 937450"/>
                  <a:gd name="connsiteY3" fmla="*/ 222313 h 230695"/>
                </a:gdLst>
                <a:ahLst/>
                <a:cxnLst>
                  <a:cxn ang="0">
                    <a:pos x="connsiteX0" y="connsiteY0"/>
                  </a:cxn>
                  <a:cxn ang="0">
                    <a:pos x="connsiteX1" y="connsiteY1"/>
                  </a:cxn>
                  <a:cxn ang="0">
                    <a:pos x="connsiteX2" y="connsiteY2"/>
                  </a:cxn>
                  <a:cxn ang="0">
                    <a:pos x="connsiteX3" y="connsiteY3"/>
                  </a:cxn>
                </a:cxnLst>
                <a:rect l="l" t="t" r="r" b="b"/>
                <a:pathLst>
                  <a:path w="937450" h="230695">
                    <a:moveTo>
                      <a:pt x="935450" y="230696"/>
                    </a:moveTo>
                    <a:lnTo>
                      <a:pt x="0" y="8382"/>
                    </a:lnTo>
                    <a:lnTo>
                      <a:pt x="2000" y="0"/>
                    </a:lnTo>
                    <a:lnTo>
                      <a:pt x="937450" y="22231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17" name="Freeform: Shape 2216">
                <a:extLst>
                  <a:ext uri="{FF2B5EF4-FFF2-40B4-BE49-F238E27FC236}">
                    <a16:creationId xmlns:a16="http://schemas.microsoft.com/office/drawing/2014/main" id="{9FFB6321-BA16-C1BB-7D26-407A0DC2F651}"/>
                  </a:ext>
                </a:extLst>
              </p:cNvPr>
              <p:cNvSpPr/>
              <p:nvPr/>
            </p:nvSpPr>
            <p:spPr>
              <a:xfrm>
                <a:off x="9086435" y="803529"/>
                <a:ext cx="800862" cy="228790"/>
              </a:xfrm>
              <a:custGeom>
                <a:avLst/>
                <a:gdLst>
                  <a:gd name="connsiteX0" fmla="*/ 2286 w 800862"/>
                  <a:gd name="connsiteY0" fmla="*/ 228791 h 228790"/>
                  <a:gd name="connsiteX1" fmla="*/ 0 w 800862"/>
                  <a:gd name="connsiteY1" fmla="*/ 220504 h 228790"/>
                  <a:gd name="connsiteX2" fmla="*/ 798576 w 800862"/>
                  <a:gd name="connsiteY2" fmla="*/ 0 h 228790"/>
                  <a:gd name="connsiteX3" fmla="*/ 800862 w 800862"/>
                  <a:gd name="connsiteY3" fmla="*/ 8382 h 228790"/>
                </a:gdLst>
                <a:ahLst/>
                <a:cxnLst>
                  <a:cxn ang="0">
                    <a:pos x="connsiteX0" y="connsiteY0"/>
                  </a:cxn>
                  <a:cxn ang="0">
                    <a:pos x="connsiteX1" y="connsiteY1"/>
                  </a:cxn>
                  <a:cxn ang="0">
                    <a:pos x="connsiteX2" y="connsiteY2"/>
                  </a:cxn>
                  <a:cxn ang="0">
                    <a:pos x="connsiteX3" y="connsiteY3"/>
                  </a:cxn>
                </a:cxnLst>
                <a:rect l="l" t="t" r="r" b="b"/>
                <a:pathLst>
                  <a:path w="800862" h="228790">
                    <a:moveTo>
                      <a:pt x="2286" y="228791"/>
                    </a:moveTo>
                    <a:lnTo>
                      <a:pt x="0" y="220504"/>
                    </a:lnTo>
                    <a:lnTo>
                      <a:pt x="798576" y="0"/>
                    </a:lnTo>
                    <a:lnTo>
                      <a:pt x="800862"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18" name="Freeform: Shape 2217">
                <a:extLst>
                  <a:ext uri="{FF2B5EF4-FFF2-40B4-BE49-F238E27FC236}">
                    <a16:creationId xmlns:a16="http://schemas.microsoft.com/office/drawing/2014/main" id="{3BD22D2E-42F3-A90F-8A85-CE53C63AA513}"/>
                  </a:ext>
                </a:extLst>
              </p:cNvPr>
              <p:cNvSpPr/>
              <p:nvPr/>
            </p:nvSpPr>
            <p:spPr>
              <a:xfrm>
                <a:off x="8153652" y="1023937"/>
                <a:ext cx="934878" cy="238220"/>
              </a:xfrm>
              <a:custGeom>
                <a:avLst/>
                <a:gdLst>
                  <a:gd name="connsiteX0" fmla="*/ 2000 w 934878"/>
                  <a:gd name="connsiteY0" fmla="*/ 238220 h 238220"/>
                  <a:gd name="connsiteX1" fmla="*/ 0 w 934878"/>
                  <a:gd name="connsiteY1" fmla="*/ 229838 h 238220"/>
                  <a:gd name="connsiteX2" fmla="*/ 932879 w 934878"/>
                  <a:gd name="connsiteY2" fmla="*/ 0 h 238220"/>
                  <a:gd name="connsiteX3" fmla="*/ 934879 w 934878"/>
                  <a:gd name="connsiteY3" fmla="*/ 8382 h 238220"/>
                </a:gdLst>
                <a:ahLst/>
                <a:cxnLst>
                  <a:cxn ang="0">
                    <a:pos x="connsiteX0" y="connsiteY0"/>
                  </a:cxn>
                  <a:cxn ang="0">
                    <a:pos x="connsiteX1" y="connsiteY1"/>
                  </a:cxn>
                  <a:cxn ang="0">
                    <a:pos x="connsiteX2" y="connsiteY2"/>
                  </a:cxn>
                  <a:cxn ang="0">
                    <a:pos x="connsiteX3" y="connsiteY3"/>
                  </a:cxn>
                </a:cxnLst>
                <a:rect l="l" t="t" r="r" b="b"/>
                <a:pathLst>
                  <a:path w="934878" h="238220">
                    <a:moveTo>
                      <a:pt x="2000" y="238220"/>
                    </a:moveTo>
                    <a:lnTo>
                      <a:pt x="0" y="229838"/>
                    </a:lnTo>
                    <a:lnTo>
                      <a:pt x="932879" y="0"/>
                    </a:lnTo>
                    <a:lnTo>
                      <a:pt x="934879"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19" name="Freeform: Shape 2218">
                <a:extLst>
                  <a:ext uri="{FF2B5EF4-FFF2-40B4-BE49-F238E27FC236}">
                    <a16:creationId xmlns:a16="http://schemas.microsoft.com/office/drawing/2014/main" id="{B88DC866-CDD3-FEB9-7CA4-C8ECE2F61242}"/>
                  </a:ext>
                </a:extLst>
              </p:cNvPr>
              <p:cNvSpPr/>
              <p:nvPr/>
            </p:nvSpPr>
            <p:spPr>
              <a:xfrm>
                <a:off x="8284621" y="810386"/>
                <a:ext cx="804005" cy="221932"/>
              </a:xfrm>
              <a:custGeom>
                <a:avLst/>
                <a:gdLst>
                  <a:gd name="connsiteX0" fmla="*/ 801814 w 804005"/>
                  <a:gd name="connsiteY0" fmla="*/ 221933 h 221932"/>
                  <a:gd name="connsiteX1" fmla="*/ 0 w 804005"/>
                  <a:gd name="connsiteY1" fmla="*/ 8382 h 221932"/>
                  <a:gd name="connsiteX2" fmla="*/ 2191 w 804005"/>
                  <a:gd name="connsiteY2" fmla="*/ 0 h 221932"/>
                  <a:gd name="connsiteX3" fmla="*/ 804005 w 804005"/>
                  <a:gd name="connsiteY3" fmla="*/ 213551 h 221932"/>
                </a:gdLst>
                <a:ahLst/>
                <a:cxnLst>
                  <a:cxn ang="0">
                    <a:pos x="connsiteX0" y="connsiteY0"/>
                  </a:cxn>
                  <a:cxn ang="0">
                    <a:pos x="connsiteX1" y="connsiteY1"/>
                  </a:cxn>
                  <a:cxn ang="0">
                    <a:pos x="connsiteX2" y="connsiteY2"/>
                  </a:cxn>
                  <a:cxn ang="0">
                    <a:pos x="connsiteX3" y="connsiteY3"/>
                  </a:cxn>
                </a:cxnLst>
                <a:rect l="l" t="t" r="r" b="b"/>
                <a:pathLst>
                  <a:path w="804005" h="221932">
                    <a:moveTo>
                      <a:pt x="801814" y="221933"/>
                    </a:moveTo>
                    <a:lnTo>
                      <a:pt x="0" y="8382"/>
                    </a:lnTo>
                    <a:lnTo>
                      <a:pt x="2191" y="0"/>
                    </a:lnTo>
                    <a:lnTo>
                      <a:pt x="804005" y="2135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20" name="Freeform: Shape 2219">
                <a:extLst>
                  <a:ext uri="{FF2B5EF4-FFF2-40B4-BE49-F238E27FC236}">
                    <a16:creationId xmlns:a16="http://schemas.microsoft.com/office/drawing/2014/main" id="{0F86F53F-73C8-0247-6A4C-FC5685576EA0}"/>
                  </a:ext>
                </a:extLst>
              </p:cNvPr>
              <p:cNvSpPr/>
              <p:nvPr/>
            </p:nvSpPr>
            <p:spPr>
              <a:xfrm rot="21582193">
                <a:off x="9084473" y="1028135"/>
                <a:ext cx="8572" cy="456539"/>
              </a:xfrm>
              <a:custGeom>
                <a:avLst/>
                <a:gdLst>
                  <a:gd name="connsiteX0" fmla="*/ 0 w 8572"/>
                  <a:gd name="connsiteY0" fmla="*/ 0 h 456539"/>
                  <a:gd name="connsiteX1" fmla="*/ 8573 w 8572"/>
                  <a:gd name="connsiteY1" fmla="*/ 0 h 456539"/>
                  <a:gd name="connsiteX2" fmla="*/ 8573 w 8572"/>
                  <a:gd name="connsiteY2" fmla="*/ 456539 h 456539"/>
                  <a:gd name="connsiteX3" fmla="*/ 0 w 8572"/>
                  <a:gd name="connsiteY3" fmla="*/ 456539 h 456539"/>
                </a:gdLst>
                <a:ahLst/>
                <a:cxnLst>
                  <a:cxn ang="0">
                    <a:pos x="connsiteX0" y="connsiteY0"/>
                  </a:cxn>
                  <a:cxn ang="0">
                    <a:pos x="connsiteX1" y="connsiteY1"/>
                  </a:cxn>
                  <a:cxn ang="0">
                    <a:pos x="connsiteX2" y="connsiteY2"/>
                  </a:cxn>
                  <a:cxn ang="0">
                    <a:pos x="connsiteX3" y="connsiteY3"/>
                  </a:cxn>
                </a:cxnLst>
                <a:rect l="l" t="t" r="r" b="b"/>
                <a:pathLst>
                  <a:path w="8572" h="456539">
                    <a:moveTo>
                      <a:pt x="0" y="0"/>
                    </a:moveTo>
                    <a:lnTo>
                      <a:pt x="8573" y="0"/>
                    </a:lnTo>
                    <a:lnTo>
                      <a:pt x="8573" y="456539"/>
                    </a:lnTo>
                    <a:lnTo>
                      <a:pt x="0" y="45653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21" name="Freeform: Shape 2220">
                <a:extLst>
                  <a:ext uri="{FF2B5EF4-FFF2-40B4-BE49-F238E27FC236}">
                    <a16:creationId xmlns:a16="http://schemas.microsoft.com/office/drawing/2014/main" id="{DBD9ADCD-D768-0596-51EB-4129E7153319}"/>
                  </a:ext>
                </a:extLst>
              </p:cNvPr>
              <p:cNvSpPr/>
              <p:nvPr/>
            </p:nvSpPr>
            <p:spPr>
              <a:xfrm>
                <a:off x="9085006" y="720566"/>
                <a:ext cx="801624" cy="91440"/>
              </a:xfrm>
              <a:custGeom>
                <a:avLst/>
                <a:gdLst>
                  <a:gd name="connsiteX0" fmla="*/ 800672 w 801624"/>
                  <a:gd name="connsiteY0" fmla="*/ 91440 h 91440"/>
                  <a:gd name="connsiteX1" fmla="*/ 0 w 801624"/>
                  <a:gd name="connsiteY1" fmla="*/ 8572 h 91440"/>
                  <a:gd name="connsiteX2" fmla="*/ 953 w 801624"/>
                  <a:gd name="connsiteY2" fmla="*/ 0 h 91440"/>
                  <a:gd name="connsiteX3" fmla="*/ 801624 w 801624"/>
                  <a:gd name="connsiteY3" fmla="*/ 82868 h 91440"/>
                </a:gdLst>
                <a:ahLst/>
                <a:cxnLst>
                  <a:cxn ang="0">
                    <a:pos x="connsiteX0" y="connsiteY0"/>
                  </a:cxn>
                  <a:cxn ang="0">
                    <a:pos x="connsiteX1" y="connsiteY1"/>
                  </a:cxn>
                  <a:cxn ang="0">
                    <a:pos x="connsiteX2" y="connsiteY2"/>
                  </a:cxn>
                  <a:cxn ang="0">
                    <a:pos x="connsiteX3" y="connsiteY3"/>
                  </a:cxn>
                </a:cxnLst>
                <a:rect l="l" t="t" r="r" b="b"/>
                <a:pathLst>
                  <a:path w="801624" h="91440">
                    <a:moveTo>
                      <a:pt x="800672" y="91440"/>
                    </a:moveTo>
                    <a:lnTo>
                      <a:pt x="0" y="8572"/>
                    </a:lnTo>
                    <a:lnTo>
                      <a:pt x="953" y="0"/>
                    </a:lnTo>
                    <a:lnTo>
                      <a:pt x="801624" y="828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22" name="Freeform: Shape 2221">
                <a:extLst>
                  <a:ext uri="{FF2B5EF4-FFF2-40B4-BE49-F238E27FC236}">
                    <a16:creationId xmlns:a16="http://schemas.microsoft.com/office/drawing/2014/main" id="{4C17CC0F-A609-3E4E-1672-ED4D800C8932}"/>
                  </a:ext>
                </a:extLst>
              </p:cNvPr>
              <p:cNvSpPr/>
              <p:nvPr/>
            </p:nvSpPr>
            <p:spPr>
              <a:xfrm>
                <a:off x="9085006" y="632459"/>
                <a:ext cx="674084" cy="96678"/>
              </a:xfrm>
              <a:custGeom>
                <a:avLst/>
                <a:gdLst>
                  <a:gd name="connsiteX0" fmla="*/ 1048 w 674084"/>
                  <a:gd name="connsiteY0" fmla="*/ 96679 h 96678"/>
                  <a:gd name="connsiteX1" fmla="*/ 0 w 674084"/>
                  <a:gd name="connsiteY1" fmla="*/ 88106 h 96678"/>
                  <a:gd name="connsiteX2" fmla="*/ 672941 w 674084"/>
                  <a:gd name="connsiteY2" fmla="*/ 0 h 96678"/>
                  <a:gd name="connsiteX3" fmla="*/ 674084 w 674084"/>
                  <a:gd name="connsiteY3" fmla="*/ 8573 h 96678"/>
                </a:gdLst>
                <a:ahLst/>
                <a:cxnLst>
                  <a:cxn ang="0">
                    <a:pos x="connsiteX0" y="connsiteY0"/>
                  </a:cxn>
                  <a:cxn ang="0">
                    <a:pos x="connsiteX1" y="connsiteY1"/>
                  </a:cxn>
                  <a:cxn ang="0">
                    <a:pos x="connsiteX2" y="connsiteY2"/>
                  </a:cxn>
                  <a:cxn ang="0">
                    <a:pos x="connsiteX3" y="connsiteY3"/>
                  </a:cxn>
                </a:cxnLst>
                <a:rect l="l" t="t" r="r" b="b"/>
                <a:pathLst>
                  <a:path w="674084" h="96678">
                    <a:moveTo>
                      <a:pt x="1048" y="96679"/>
                    </a:moveTo>
                    <a:lnTo>
                      <a:pt x="0" y="88106"/>
                    </a:lnTo>
                    <a:lnTo>
                      <a:pt x="672941" y="0"/>
                    </a:lnTo>
                    <a:lnTo>
                      <a:pt x="674084"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23" name="Freeform: Shape 2222">
                <a:extLst>
                  <a:ext uri="{FF2B5EF4-FFF2-40B4-BE49-F238E27FC236}">
                    <a16:creationId xmlns:a16="http://schemas.microsoft.com/office/drawing/2014/main" id="{4F428D29-82CF-B22B-8AF2-F01AE94B33C5}"/>
                  </a:ext>
                </a:extLst>
              </p:cNvPr>
              <p:cNvSpPr/>
              <p:nvPr/>
            </p:nvSpPr>
            <p:spPr>
              <a:xfrm>
                <a:off x="8285287" y="720566"/>
                <a:ext cx="800671" cy="98297"/>
              </a:xfrm>
              <a:custGeom>
                <a:avLst/>
                <a:gdLst>
                  <a:gd name="connsiteX0" fmla="*/ 953 w 800671"/>
                  <a:gd name="connsiteY0" fmla="*/ 98298 h 98297"/>
                  <a:gd name="connsiteX1" fmla="*/ 0 w 800671"/>
                  <a:gd name="connsiteY1" fmla="*/ 89726 h 98297"/>
                  <a:gd name="connsiteX2" fmla="*/ 799719 w 800671"/>
                  <a:gd name="connsiteY2" fmla="*/ 0 h 98297"/>
                  <a:gd name="connsiteX3" fmla="*/ 800672 w 800671"/>
                  <a:gd name="connsiteY3" fmla="*/ 8572 h 98297"/>
                </a:gdLst>
                <a:ahLst/>
                <a:cxnLst>
                  <a:cxn ang="0">
                    <a:pos x="connsiteX0" y="connsiteY0"/>
                  </a:cxn>
                  <a:cxn ang="0">
                    <a:pos x="connsiteX1" y="connsiteY1"/>
                  </a:cxn>
                  <a:cxn ang="0">
                    <a:pos x="connsiteX2" y="connsiteY2"/>
                  </a:cxn>
                  <a:cxn ang="0">
                    <a:pos x="connsiteX3" y="connsiteY3"/>
                  </a:cxn>
                </a:cxnLst>
                <a:rect l="l" t="t" r="r" b="b"/>
                <a:pathLst>
                  <a:path w="800671" h="98297">
                    <a:moveTo>
                      <a:pt x="953" y="98298"/>
                    </a:moveTo>
                    <a:lnTo>
                      <a:pt x="0" y="89726"/>
                    </a:lnTo>
                    <a:lnTo>
                      <a:pt x="799719" y="0"/>
                    </a:lnTo>
                    <a:lnTo>
                      <a:pt x="800672"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24" name="Freeform: Shape 2223">
                <a:extLst>
                  <a:ext uri="{FF2B5EF4-FFF2-40B4-BE49-F238E27FC236}">
                    <a16:creationId xmlns:a16="http://schemas.microsoft.com/office/drawing/2014/main" id="{1CBC1F20-0827-44AF-9562-F054EC896F8E}"/>
                  </a:ext>
                </a:extLst>
              </p:cNvPr>
              <p:cNvSpPr/>
              <p:nvPr/>
            </p:nvSpPr>
            <p:spPr>
              <a:xfrm>
                <a:off x="8408731" y="638365"/>
                <a:ext cx="677322" cy="90773"/>
              </a:xfrm>
              <a:custGeom>
                <a:avLst/>
                <a:gdLst>
                  <a:gd name="connsiteX0" fmla="*/ 676275 w 677322"/>
                  <a:gd name="connsiteY0" fmla="*/ 90773 h 90773"/>
                  <a:gd name="connsiteX1" fmla="*/ 0 w 677322"/>
                  <a:gd name="connsiteY1" fmla="*/ 8572 h 90773"/>
                  <a:gd name="connsiteX2" fmla="*/ 1048 w 677322"/>
                  <a:gd name="connsiteY2" fmla="*/ 0 h 90773"/>
                  <a:gd name="connsiteX3" fmla="*/ 677323 w 677322"/>
                  <a:gd name="connsiteY3" fmla="*/ 82201 h 90773"/>
                </a:gdLst>
                <a:ahLst/>
                <a:cxnLst>
                  <a:cxn ang="0">
                    <a:pos x="connsiteX0" y="connsiteY0"/>
                  </a:cxn>
                  <a:cxn ang="0">
                    <a:pos x="connsiteX1" y="connsiteY1"/>
                  </a:cxn>
                  <a:cxn ang="0">
                    <a:pos x="connsiteX2" y="connsiteY2"/>
                  </a:cxn>
                  <a:cxn ang="0">
                    <a:pos x="connsiteX3" y="connsiteY3"/>
                  </a:cxn>
                </a:cxnLst>
                <a:rect l="l" t="t" r="r" b="b"/>
                <a:pathLst>
                  <a:path w="677322" h="90773">
                    <a:moveTo>
                      <a:pt x="676275" y="90773"/>
                    </a:moveTo>
                    <a:lnTo>
                      <a:pt x="0" y="8572"/>
                    </a:lnTo>
                    <a:lnTo>
                      <a:pt x="1048" y="0"/>
                    </a:lnTo>
                    <a:lnTo>
                      <a:pt x="677323" y="822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25" name="Freeform: Shape 2224">
                <a:extLst>
                  <a:ext uri="{FF2B5EF4-FFF2-40B4-BE49-F238E27FC236}">
                    <a16:creationId xmlns:a16="http://schemas.microsoft.com/office/drawing/2014/main" id="{D76933A8-3894-F02A-9412-A020E479A4B2}"/>
                  </a:ext>
                </a:extLst>
              </p:cNvPr>
              <p:cNvSpPr/>
              <p:nvPr/>
            </p:nvSpPr>
            <p:spPr>
              <a:xfrm>
                <a:off x="9081196" y="724852"/>
                <a:ext cx="10667" cy="303275"/>
              </a:xfrm>
              <a:custGeom>
                <a:avLst/>
                <a:gdLst>
                  <a:gd name="connsiteX0" fmla="*/ 2096 w 10667"/>
                  <a:gd name="connsiteY0" fmla="*/ 303276 h 303275"/>
                  <a:gd name="connsiteX1" fmla="*/ 0 w 10667"/>
                  <a:gd name="connsiteY1" fmla="*/ 0 h 303275"/>
                  <a:gd name="connsiteX2" fmla="*/ 8668 w 10667"/>
                  <a:gd name="connsiteY2" fmla="*/ 0 h 303275"/>
                  <a:gd name="connsiteX3" fmla="*/ 10668 w 10667"/>
                  <a:gd name="connsiteY3" fmla="*/ 303276 h 303275"/>
                </a:gdLst>
                <a:ahLst/>
                <a:cxnLst>
                  <a:cxn ang="0">
                    <a:pos x="connsiteX0" y="connsiteY0"/>
                  </a:cxn>
                  <a:cxn ang="0">
                    <a:pos x="connsiteX1" y="connsiteY1"/>
                  </a:cxn>
                  <a:cxn ang="0">
                    <a:pos x="connsiteX2" y="connsiteY2"/>
                  </a:cxn>
                  <a:cxn ang="0">
                    <a:pos x="connsiteX3" y="connsiteY3"/>
                  </a:cxn>
                </a:cxnLst>
                <a:rect l="l" t="t" r="r" b="b"/>
                <a:pathLst>
                  <a:path w="10667" h="303275">
                    <a:moveTo>
                      <a:pt x="2096" y="303276"/>
                    </a:moveTo>
                    <a:lnTo>
                      <a:pt x="0" y="0"/>
                    </a:lnTo>
                    <a:lnTo>
                      <a:pt x="8668" y="0"/>
                    </a:lnTo>
                    <a:lnTo>
                      <a:pt x="10668" y="3032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26" name="Freeform: Shape 2225">
                <a:extLst>
                  <a:ext uri="{FF2B5EF4-FFF2-40B4-BE49-F238E27FC236}">
                    <a16:creationId xmlns:a16="http://schemas.microsoft.com/office/drawing/2014/main" id="{8A34242F-F7AE-9F86-0CDC-01F52AA02C14}"/>
                  </a:ext>
                </a:extLst>
              </p:cNvPr>
              <p:cNvSpPr/>
              <p:nvPr/>
            </p:nvSpPr>
            <p:spPr>
              <a:xfrm>
                <a:off x="9079482" y="575595"/>
                <a:ext cx="10382" cy="149352"/>
              </a:xfrm>
              <a:custGeom>
                <a:avLst/>
                <a:gdLst>
                  <a:gd name="connsiteX0" fmla="*/ 1715 w 10382"/>
                  <a:gd name="connsiteY0" fmla="*/ 149352 h 149352"/>
                  <a:gd name="connsiteX1" fmla="*/ 0 w 10382"/>
                  <a:gd name="connsiteY1" fmla="*/ 95 h 149352"/>
                  <a:gd name="connsiteX2" fmla="*/ 8668 w 10382"/>
                  <a:gd name="connsiteY2" fmla="*/ 0 h 149352"/>
                  <a:gd name="connsiteX3" fmla="*/ 10383 w 10382"/>
                  <a:gd name="connsiteY3" fmla="*/ 149257 h 149352"/>
                </a:gdLst>
                <a:ahLst/>
                <a:cxnLst>
                  <a:cxn ang="0">
                    <a:pos x="connsiteX0" y="connsiteY0"/>
                  </a:cxn>
                  <a:cxn ang="0">
                    <a:pos x="connsiteX1" y="connsiteY1"/>
                  </a:cxn>
                  <a:cxn ang="0">
                    <a:pos x="connsiteX2" y="connsiteY2"/>
                  </a:cxn>
                  <a:cxn ang="0">
                    <a:pos x="connsiteX3" y="connsiteY3"/>
                  </a:cxn>
                </a:cxnLst>
                <a:rect l="l" t="t" r="r" b="b"/>
                <a:pathLst>
                  <a:path w="10382" h="149352">
                    <a:moveTo>
                      <a:pt x="1715" y="149352"/>
                    </a:moveTo>
                    <a:lnTo>
                      <a:pt x="0" y="95"/>
                    </a:lnTo>
                    <a:lnTo>
                      <a:pt x="8668" y="0"/>
                    </a:lnTo>
                    <a:lnTo>
                      <a:pt x="10383" y="14925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27" name="Freeform: Shape 2226">
                <a:extLst>
                  <a:ext uri="{FF2B5EF4-FFF2-40B4-BE49-F238E27FC236}">
                    <a16:creationId xmlns:a16="http://schemas.microsoft.com/office/drawing/2014/main" id="{0E45AF6C-91F8-3B7E-B989-B313E81EAE0D}"/>
                  </a:ext>
                </a:extLst>
              </p:cNvPr>
              <p:cNvSpPr/>
              <p:nvPr/>
            </p:nvSpPr>
            <p:spPr>
              <a:xfrm rot="20886751">
                <a:off x="9079027" y="569419"/>
                <a:ext cx="8668" cy="6191"/>
              </a:xfrm>
              <a:custGeom>
                <a:avLst/>
                <a:gdLst>
                  <a:gd name="connsiteX0" fmla="*/ 0 w 8668"/>
                  <a:gd name="connsiteY0" fmla="*/ 0 h 6191"/>
                  <a:gd name="connsiteX1" fmla="*/ 8668 w 8668"/>
                  <a:gd name="connsiteY1" fmla="*/ 0 h 6191"/>
                  <a:gd name="connsiteX2" fmla="*/ 8668 w 8668"/>
                  <a:gd name="connsiteY2" fmla="*/ 6192 h 6191"/>
                  <a:gd name="connsiteX3" fmla="*/ 0 w 8668"/>
                  <a:gd name="connsiteY3" fmla="*/ 6192 h 6191"/>
                </a:gdLst>
                <a:ahLst/>
                <a:cxnLst>
                  <a:cxn ang="0">
                    <a:pos x="connsiteX0" y="connsiteY0"/>
                  </a:cxn>
                  <a:cxn ang="0">
                    <a:pos x="connsiteX1" y="connsiteY1"/>
                  </a:cxn>
                  <a:cxn ang="0">
                    <a:pos x="connsiteX2" y="connsiteY2"/>
                  </a:cxn>
                  <a:cxn ang="0">
                    <a:pos x="connsiteX3" y="connsiteY3"/>
                  </a:cxn>
                </a:cxnLst>
                <a:rect l="l" t="t" r="r" b="b"/>
                <a:pathLst>
                  <a:path w="8668" h="6191">
                    <a:moveTo>
                      <a:pt x="0" y="0"/>
                    </a:moveTo>
                    <a:lnTo>
                      <a:pt x="8668" y="0"/>
                    </a:lnTo>
                    <a:lnTo>
                      <a:pt x="8668" y="6192"/>
                    </a:lnTo>
                    <a:lnTo>
                      <a:pt x="0" y="61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28" name="Freeform: Shape 2227">
                <a:extLst>
                  <a:ext uri="{FF2B5EF4-FFF2-40B4-BE49-F238E27FC236}">
                    <a16:creationId xmlns:a16="http://schemas.microsoft.com/office/drawing/2014/main" id="{10463599-B2F0-FA92-929C-34E9987E1521}"/>
                  </a:ext>
                </a:extLst>
              </p:cNvPr>
              <p:cNvSpPr/>
              <p:nvPr/>
            </p:nvSpPr>
            <p:spPr>
              <a:xfrm rot="19811043">
                <a:off x="8405122" y="3699849"/>
                <a:ext cx="741307" cy="8667"/>
              </a:xfrm>
              <a:custGeom>
                <a:avLst/>
                <a:gdLst>
                  <a:gd name="connsiteX0" fmla="*/ 0 w 741307"/>
                  <a:gd name="connsiteY0" fmla="*/ 0 h 8667"/>
                  <a:gd name="connsiteX1" fmla="*/ 741308 w 741307"/>
                  <a:gd name="connsiteY1" fmla="*/ 0 h 8667"/>
                  <a:gd name="connsiteX2" fmla="*/ 741308 w 741307"/>
                  <a:gd name="connsiteY2" fmla="*/ 8668 h 8667"/>
                  <a:gd name="connsiteX3" fmla="*/ 0 w 741307"/>
                  <a:gd name="connsiteY3" fmla="*/ 8668 h 8667"/>
                </a:gdLst>
                <a:ahLst/>
                <a:cxnLst>
                  <a:cxn ang="0">
                    <a:pos x="connsiteX0" y="connsiteY0"/>
                  </a:cxn>
                  <a:cxn ang="0">
                    <a:pos x="connsiteX1" y="connsiteY1"/>
                  </a:cxn>
                  <a:cxn ang="0">
                    <a:pos x="connsiteX2" y="connsiteY2"/>
                  </a:cxn>
                  <a:cxn ang="0">
                    <a:pos x="connsiteX3" y="connsiteY3"/>
                  </a:cxn>
                </a:cxnLst>
                <a:rect l="l" t="t" r="r" b="b"/>
                <a:pathLst>
                  <a:path w="741307" h="8667">
                    <a:moveTo>
                      <a:pt x="0" y="0"/>
                    </a:moveTo>
                    <a:lnTo>
                      <a:pt x="741308" y="0"/>
                    </a:lnTo>
                    <a:lnTo>
                      <a:pt x="74130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29" name="Freeform: Shape 2228">
                <a:extLst>
                  <a:ext uri="{FF2B5EF4-FFF2-40B4-BE49-F238E27FC236}">
                    <a16:creationId xmlns:a16="http://schemas.microsoft.com/office/drawing/2014/main" id="{38CEB886-9DFE-7D52-FCFD-B9187B132BFE}"/>
                  </a:ext>
                </a:extLst>
              </p:cNvPr>
              <p:cNvSpPr/>
              <p:nvPr/>
            </p:nvSpPr>
            <p:spPr>
              <a:xfrm>
                <a:off x="9094912" y="3515391"/>
                <a:ext cx="648842" cy="374523"/>
              </a:xfrm>
              <a:custGeom>
                <a:avLst/>
                <a:gdLst>
                  <a:gd name="connsiteX0" fmla="*/ 644557 w 648842"/>
                  <a:gd name="connsiteY0" fmla="*/ 374523 h 374523"/>
                  <a:gd name="connsiteX1" fmla="*/ 0 w 648842"/>
                  <a:gd name="connsiteY1" fmla="*/ 7525 h 374523"/>
                  <a:gd name="connsiteX2" fmla="*/ 4286 w 648842"/>
                  <a:gd name="connsiteY2" fmla="*/ 0 h 374523"/>
                  <a:gd name="connsiteX3" fmla="*/ 648843 w 648842"/>
                  <a:gd name="connsiteY3" fmla="*/ 366998 h 374523"/>
                </a:gdLst>
                <a:ahLst/>
                <a:cxnLst>
                  <a:cxn ang="0">
                    <a:pos x="connsiteX0" y="connsiteY0"/>
                  </a:cxn>
                  <a:cxn ang="0">
                    <a:pos x="connsiteX1" y="connsiteY1"/>
                  </a:cxn>
                  <a:cxn ang="0">
                    <a:pos x="connsiteX2" y="connsiteY2"/>
                  </a:cxn>
                  <a:cxn ang="0">
                    <a:pos x="connsiteX3" y="connsiteY3"/>
                  </a:cxn>
                </a:cxnLst>
                <a:rect l="l" t="t" r="r" b="b"/>
                <a:pathLst>
                  <a:path w="648842" h="374523">
                    <a:moveTo>
                      <a:pt x="644557" y="374523"/>
                    </a:moveTo>
                    <a:lnTo>
                      <a:pt x="0" y="7525"/>
                    </a:lnTo>
                    <a:lnTo>
                      <a:pt x="4286" y="0"/>
                    </a:lnTo>
                    <a:lnTo>
                      <a:pt x="648843" y="3669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30" name="Freeform: Shape 2229">
                <a:extLst>
                  <a:ext uri="{FF2B5EF4-FFF2-40B4-BE49-F238E27FC236}">
                    <a16:creationId xmlns:a16="http://schemas.microsoft.com/office/drawing/2014/main" id="{A7A6F83A-A375-3B3B-13C8-3ABC28F98495}"/>
                  </a:ext>
                </a:extLst>
              </p:cNvPr>
              <p:cNvSpPr/>
              <p:nvPr/>
            </p:nvSpPr>
            <p:spPr>
              <a:xfrm>
                <a:off x="9090531" y="2772537"/>
                <a:ext cx="10858" cy="746664"/>
              </a:xfrm>
              <a:custGeom>
                <a:avLst/>
                <a:gdLst>
                  <a:gd name="connsiteX0" fmla="*/ 2286 w 10858"/>
                  <a:gd name="connsiteY0" fmla="*/ 746665 h 746664"/>
                  <a:gd name="connsiteX1" fmla="*/ 0 w 10858"/>
                  <a:gd name="connsiteY1" fmla="*/ 0 h 746664"/>
                  <a:gd name="connsiteX2" fmla="*/ 8668 w 10858"/>
                  <a:gd name="connsiteY2" fmla="*/ 0 h 746664"/>
                  <a:gd name="connsiteX3" fmla="*/ 10859 w 10858"/>
                  <a:gd name="connsiteY3" fmla="*/ 746569 h 746664"/>
                </a:gdLst>
                <a:ahLst/>
                <a:cxnLst>
                  <a:cxn ang="0">
                    <a:pos x="connsiteX0" y="connsiteY0"/>
                  </a:cxn>
                  <a:cxn ang="0">
                    <a:pos x="connsiteX1" y="connsiteY1"/>
                  </a:cxn>
                  <a:cxn ang="0">
                    <a:pos x="connsiteX2" y="connsiteY2"/>
                  </a:cxn>
                  <a:cxn ang="0">
                    <a:pos x="connsiteX3" y="connsiteY3"/>
                  </a:cxn>
                </a:cxnLst>
                <a:rect l="l" t="t" r="r" b="b"/>
                <a:pathLst>
                  <a:path w="10858" h="746664">
                    <a:moveTo>
                      <a:pt x="2286" y="746665"/>
                    </a:moveTo>
                    <a:lnTo>
                      <a:pt x="0" y="0"/>
                    </a:lnTo>
                    <a:lnTo>
                      <a:pt x="8668" y="0"/>
                    </a:lnTo>
                    <a:lnTo>
                      <a:pt x="10859" y="74656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31" name="Freeform: Shape 2230">
                <a:extLst>
                  <a:ext uri="{FF2B5EF4-FFF2-40B4-BE49-F238E27FC236}">
                    <a16:creationId xmlns:a16="http://schemas.microsoft.com/office/drawing/2014/main" id="{0F906161-D067-9FBA-E876-180E6D974408}"/>
                  </a:ext>
                </a:extLst>
              </p:cNvPr>
              <p:cNvSpPr/>
              <p:nvPr/>
            </p:nvSpPr>
            <p:spPr>
              <a:xfrm>
                <a:off x="7318595" y="5662136"/>
                <a:ext cx="1127950" cy="559212"/>
              </a:xfrm>
              <a:custGeom>
                <a:avLst/>
                <a:gdLst>
                  <a:gd name="connsiteX0" fmla="*/ 1124141 w 1127950"/>
                  <a:gd name="connsiteY0" fmla="*/ 559212 h 559212"/>
                  <a:gd name="connsiteX1" fmla="*/ 0 w 1127950"/>
                  <a:gd name="connsiteY1" fmla="*/ 7811 h 559212"/>
                  <a:gd name="connsiteX2" fmla="*/ 3810 w 1127950"/>
                  <a:gd name="connsiteY2" fmla="*/ 0 h 559212"/>
                  <a:gd name="connsiteX3" fmla="*/ 1127951 w 1127950"/>
                  <a:gd name="connsiteY3" fmla="*/ 551402 h 559212"/>
                </a:gdLst>
                <a:ahLst/>
                <a:cxnLst>
                  <a:cxn ang="0">
                    <a:pos x="connsiteX0" y="connsiteY0"/>
                  </a:cxn>
                  <a:cxn ang="0">
                    <a:pos x="connsiteX1" y="connsiteY1"/>
                  </a:cxn>
                  <a:cxn ang="0">
                    <a:pos x="connsiteX2" y="connsiteY2"/>
                  </a:cxn>
                  <a:cxn ang="0">
                    <a:pos x="connsiteX3" y="connsiteY3"/>
                  </a:cxn>
                </a:cxnLst>
                <a:rect l="l" t="t" r="r" b="b"/>
                <a:pathLst>
                  <a:path w="1127950" h="559212">
                    <a:moveTo>
                      <a:pt x="1124141" y="559212"/>
                    </a:moveTo>
                    <a:lnTo>
                      <a:pt x="0" y="7811"/>
                    </a:lnTo>
                    <a:lnTo>
                      <a:pt x="3810" y="0"/>
                    </a:lnTo>
                    <a:lnTo>
                      <a:pt x="1127951" y="55140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32" name="Freeform: Shape 2231">
                <a:extLst>
                  <a:ext uri="{FF2B5EF4-FFF2-40B4-BE49-F238E27FC236}">
                    <a16:creationId xmlns:a16="http://schemas.microsoft.com/office/drawing/2014/main" id="{60CB2681-6C2E-1231-D72D-CA64DF861A00}"/>
                  </a:ext>
                </a:extLst>
              </p:cNvPr>
              <p:cNvSpPr/>
              <p:nvPr/>
            </p:nvSpPr>
            <p:spPr>
              <a:xfrm>
                <a:off x="8444545" y="6213157"/>
                <a:ext cx="1183576" cy="37719"/>
              </a:xfrm>
              <a:custGeom>
                <a:avLst/>
                <a:gdLst>
                  <a:gd name="connsiteX0" fmla="*/ 1183291 w 1183576"/>
                  <a:gd name="connsiteY0" fmla="*/ 37719 h 37719"/>
                  <a:gd name="connsiteX1" fmla="*/ 0 w 1183576"/>
                  <a:gd name="connsiteY1" fmla="*/ 8668 h 37719"/>
                  <a:gd name="connsiteX2" fmla="*/ 191 w 1183576"/>
                  <a:gd name="connsiteY2" fmla="*/ 0 h 37719"/>
                  <a:gd name="connsiteX3" fmla="*/ 1183577 w 1183576"/>
                  <a:gd name="connsiteY3" fmla="*/ 29146 h 37719"/>
                </a:gdLst>
                <a:ahLst/>
                <a:cxnLst>
                  <a:cxn ang="0">
                    <a:pos x="connsiteX0" y="connsiteY0"/>
                  </a:cxn>
                  <a:cxn ang="0">
                    <a:pos x="connsiteX1" y="connsiteY1"/>
                  </a:cxn>
                  <a:cxn ang="0">
                    <a:pos x="connsiteX2" y="connsiteY2"/>
                  </a:cxn>
                  <a:cxn ang="0">
                    <a:pos x="connsiteX3" y="connsiteY3"/>
                  </a:cxn>
                </a:cxnLst>
                <a:rect l="l" t="t" r="r" b="b"/>
                <a:pathLst>
                  <a:path w="1183576" h="37719">
                    <a:moveTo>
                      <a:pt x="1183291" y="37719"/>
                    </a:moveTo>
                    <a:lnTo>
                      <a:pt x="0" y="8668"/>
                    </a:lnTo>
                    <a:lnTo>
                      <a:pt x="191" y="0"/>
                    </a:lnTo>
                    <a:lnTo>
                      <a:pt x="1183577" y="2914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33" name="Freeform: Shape 2232">
                <a:extLst>
                  <a:ext uri="{FF2B5EF4-FFF2-40B4-BE49-F238E27FC236}">
                    <a16:creationId xmlns:a16="http://schemas.microsoft.com/office/drawing/2014/main" id="{C1B255DD-DAB0-E02D-80C6-B3372C50DD33}"/>
                  </a:ext>
                </a:extLst>
              </p:cNvPr>
              <p:cNvSpPr/>
              <p:nvPr/>
            </p:nvSpPr>
            <p:spPr>
              <a:xfrm rot="20366678">
                <a:off x="9596693" y="6069482"/>
                <a:ext cx="980373" cy="8667"/>
              </a:xfrm>
              <a:custGeom>
                <a:avLst/>
                <a:gdLst>
                  <a:gd name="connsiteX0" fmla="*/ 0 w 980373"/>
                  <a:gd name="connsiteY0" fmla="*/ 0 h 8667"/>
                  <a:gd name="connsiteX1" fmla="*/ 980373 w 980373"/>
                  <a:gd name="connsiteY1" fmla="*/ 0 h 8667"/>
                  <a:gd name="connsiteX2" fmla="*/ 980373 w 980373"/>
                  <a:gd name="connsiteY2" fmla="*/ 8667 h 8667"/>
                  <a:gd name="connsiteX3" fmla="*/ 0 w 980373"/>
                  <a:gd name="connsiteY3" fmla="*/ 8667 h 8667"/>
                </a:gdLst>
                <a:ahLst/>
                <a:cxnLst>
                  <a:cxn ang="0">
                    <a:pos x="connsiteX0" y="connsiteY0"/>
                  </a:cxn>
                  <a:cxn ang="0">
                    <a:pos x="connsiteX1" y="connsiteY1"/>
                  </a:cxn>
                  <a:cxn ang="0">
                    <a:pos x="connsiteX2" y="connsiteY2"/>
                  </a:cxn>
                  <a:cxn ang="0">
                    <a:pos x="connsiteX3" y="connsiteY3"/>
                  </a:cxn>
                </a:cxnLst>
                <a:rect l="l" t="t" r="r" b="b"/>
                <a:pathLst>
                  <a:path w="980373" h="8667">
                    <a:moveTo>
                      <a:pt x="0" y="0"/>
                    </a:moveTo>
                    <a:lnTo>
                      <a:pt x="980373" y="0"/>
                    </a:lnTo>
                    <a:lnTo>
                      <a:pt x="980373"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34" name="Freeform: Shape 2233">
                <a:extLst>
                  <a:ext uri="{FF2B5EF4-FFF2-40B4-BE49-F238E27FC236}">
                    <a16:creationId xmlns:a16="http://schemas.microsoft.com/office/drawing/2014/main" id="{916A61A2-AA85-1515-34C6-4F410B38645E}"/>
                  </a:ext>
                </a:extLst>
              </p:cNvPr>
              <p:cNvSpPr/>
              <p:nvPr/>
            </p:nvSpPr>
            <p:spPr>
              <a:xfrm rot="19306666">
                <a:off x="10459636" y="5649968"/>
                <a:ext cx="799606" cy="8572"/>
              </a:xfrm>
              <a:custGeom>
                <a:avLst/>
                <a:gdLst>
                  <a:gd name="connsiteX0" fmla="*/ 0 w 799606"/>
                  <a:gd name="connsiteY0" fmla="*/ 0 h 8572"/>
                  <a:gd name="connsiteX1" fmla="*/ 799606 w 799606"/>
                  <a:gd name="connsiteY1" fmla="*/ 0 h 8572"/>
                  <a:gd name="connsiteX2" fmla="*/ 799606 w 799606"/>
                  <a:gd name="connsiteY2" fmla="*/ 8572 h 8572"/>
                  <a:gd name="connsiteX3" fmla="*/ 0 w 799606"/>
                  <a:gd name="connsiteY3" fmla="*/ 8572 h 8572"/>
                </a:gdLst>
                <a:ahLst/>
                <a:cxnLst>
                  <a:cxn ang="0">
                    <a:pos x="connsiteX0" y="connsiteY0"/>
                  </a:cxn>
                  <a:cxn ang="0">
                    <a:pos x="connsiteX1" y="connsiteY1"/>
                  </a:cxn>
                  <a:cxn ang="0">
                    <a:pos x="connsiteX2" y="connsiteY2"/>
                  </a:cxn>
                  <a:cxn ang="0">
                    <a:pos x="connsiteX3" y="connsiteY3"/>
                  </a:cxn>
                </a:cxnLst>
                <a:rect l="l" t="t" r="r" b="b"/>
                <a:pathLst>
                  <a:path w="799606" h="8572">
                    <a:moveTo>
                      <a:pt x="0" y="0"/>
                    </a:moveTo>
                    <a:lnTo>
                      <a:pt x="799606" y="0"/>
                    </a:lnTo>
                    <a:lnTo>
                      <a:pt x="799606"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35" name="Freeform: Shape 2234">
                <a:extLst>
                  <a:ext uri="{FF2B5EF4-FFF2-40B4-BE49-F238E27FC236}">
                    <a16:creationId xmlns:a16="http://schemas.microsoft.com/office/drawing/2014/main" id="{2A4BCE41-D1B5-0790-B072-E8D07178E256}"/>
                  </a:ext>
                </a:extLst>
              </p:cNvPr>
              <p:cNvSpPr/>
              <p:nvPr/>
            </p:nvSpPr>
            <p:spPr>
              <a:xfrm>
                <a:off x="11868497" y="3869912"/>
                <a:ext cx="50959" cy="134588"/>
              </a:xfrm>
              <a:custGeom>
                <a:avLst/>
                <a:gdLst>
                  <a:gd name="connsiteX0" fmla="*/ 8192 w 50959"/>
                  <a:gd name="connsiteY0" fmla="*/ 134588 h 134588"/>
                  <a:gd name="connsiteX1" fmla="*/ 0 w 50959"/>
                  <a:gd name="connsiteY1" fmla="*/ 131921 h 134588"/>
                  <a:gd name="connsiteX2" fmla="*/ 42767 w 50959"/>
                  <a:gd name="connsiteY2" fmla="*/ 0 h 134588"/>
                  <a:gd name="connsiteX3" fmla="*/ 50959 w 50959"/>
                  <a:gd name="connsiteY3" fmla="*/ 2667 h 134588"/>
                </a:gdLst>
                <a:ahLst/>
                <a:cxnLst>
                  <a:cxn ang="0">
                    <a:pos x="connsiteX0" y="connsiteY0"/>
                  </a:cxn>
                  <a:cxn ang="0">
                    <a:pos x="connsiteX1" y="connsiteY1"/>
                  </a:cxn>
                  <a:cxn ang="0">
                    <a:pos x="connsiteX2" y="connsiteY2"/>
                  </a:cxn>
                  <a:cxn ang="0">
                    <a:pos x="connsiteX3" y="connsiteY3"/>
                  </a:cxn>
                </a:cxnLst>
                <a:rect l="l" t="t" r="r" b="b"/>
                <a:pathLst>
                  <a:path w="50959" h="134588">
                    <a:moveTo>
                      <a:pt x="8192" y="134588"/>
                    </a:moveTo>
                    <a:lnTo>
                      <a:pt x="0" y="131921"/>
                    </a:lnTo>
                    <a:lnTo>
                      <a:pt x="42767" y="0"/>
                    </a:lnTo>
                    <a:lnTo>
                      <a:pt x="50959"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36" name="Freeform: Shape 2235">
                <a:extLst>
                  <a:ext uri="{FF2B5EF4-FFF2-40B4-BE49-F238E27FC236}">
                    <a16:creationId xmlns:a16="http://schemas.microsoft.com/office/drawing/2014/main" id="{E759ADDC-9E6F-9F74-CE27-108725768D40}"/>
                  </a:ext>
                </a:extLst>
              </p:cNvPr>
              <p:cNvSpPr/>
              <p:nvPr/>
            </p:nvSpPr>
            <p:spPr>
              <a:xfrm>
                <a:off x="11867259" y="2943891"/>
                <a:ext cx="52387" cy="927544"/>
              </a:xfrm>
              <a:custGeom>
                <a:avLst/>
                <a:gdLst>
                  <a:gd name="connsiteX0" fmla="*/ 43720 w 52387"/>
                  <a:gd name="connsiteY0" fmla="*/ 927545 h 927544"/>
                  <a:gd name="connsiteX1" fmla="*/ 0 w 52387"/>
                  <a:gd name="connsiteY1" fmla="*/ 476 h 927544"/>
                  <a:gd name="connsiteX2" fmla="*/ 8573 w 52387"/>
                  <a:gd name="connsiteY2" fmla="*/ 0 h 927544"/>
                  <a:gd name="connsiteX3" fmla="*/ 52388 w 52387"/>
                  <a:gd name="connsiteY3" fmla="*/ 927068 h 927544"/>
                </a:gdLst>
                <a:ahLst/>
                <a:cxnLst>
                  <a:cxn ang="0">
                    <a:pos x="connsiteX0" y="connsiteY0"/>
                  </a:cxn>
                  <a:cxn ang="0">
                    <a:pos x="connsiteX1" y="connsiteY1"/>
                  </a:cxn>
                  <a:cxn ang="0">
                    <a:pos x="connsiteX2" y="connsiteY2"/>
                  </a:cxn>
                  <a:cxn ang="0">
                    <a:pos x="connsiteX3" y="connsiteY3"/>
                  </a:cxn>
                </a:cxnLst>
                <a:rect l="l" t="t" r="r" b="b"/>
                <a:pathLst>
                  <a:path w="52387" h="927544">
                    <a:moveTo>
                      <a:pt x="43720" y="927545"/>
                    </a:moveTo>
                    <a:lnTo>
                      <a:pt x="0" y="476"/>
                    </a:lnTo>
                    <a:lnTo>
                      <a:pt x="8573" y="0"/>
                    </a:lnTo>
                    <a:lnTo>
                      <a:pt x="52388" y="9270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37" name="Freeform: Shape 2236">
                <a:extLst>
                  <a:ext uri="{FF2B5EF4-FFF2-40B4-BE49-F238E27FC236}">
                    <a16:creationId xmlns:a16="http://schemas.microsoft.com/office/drawing/2014/main" id="{195312A4-785D-7E4B-D6DD-77F7456162E7}"/>
                  </a:ext>
                </a:extLst>
              </p:cNvPr>
              <p:cNvSpPr/>
              <p:nvPr/>
            </p:nvSpPr>
            <p:spPr>
              <a:xfrm>
                <a:off x="11832397" y="2610040"/>
                <a:ext cx="43433" cy="334517"/>
              </a:xfrm>
              <a:custGeom>
                <a:avLst/>
                <a:gdLst>
                  <a:gd name="connsiteX0" fmla="*/ 34861 w 43433"/>
                  <a:gd name="connsiteY0" fmla="*/ 334518 h 334517"/>
                  <a:gd name="connsiteX1" fmla="*/ 0 w 43433"/>
                  <a:gd name="connsiteY1" fmla="*/ 857 h 334517"/>
                  <a:gd name="connsiteX2" fmla="*/ 8573 w 43433"/>
                  <a:gd name="connsiteY2" fmla="*/ 0 h 334517"/>
                  <a:gd name="connsiteX3" fmla="*/ 43434 w 43433"/>
                  <a:gd name="connsiteY3" fmla="*/ 333661 h 334517"/>
                </a:gdLst>
                <a:ahLst/>
                <a:cxnLst>
                  <a:cxn ang="0">
                    <a:pos x="connsiteX0" y="connsiteY0"/>
                  </a:cxn>
                  <a:cxn ang="0">
                    <a:pos x="connsiteX1" y="connsiteY1"/>
                  </a:cxn>
                  <a:cxn ang="0">
                    <a:pos x="connsiteX2" y="connsiteY2"/>
                  </a:cxn>
                  <a:cxn ang="0">
                    <a:pos x="connsiteX3" y="connsiteY3"/>
                  </a:cxn>
                </a:cxnLst>
                <a:rect l="l" t="t" r="r" b="b"/>
                <a:pathLst>
                  <a:path w="43433" h="334517">
                    <a:moveTo>
                      <a:pt x="34861" y="334518"/>
                    </a:moveTo>
                    <a:lnTo>
                      <a:pt x="0" y="857"/>
                    </a:lnTo>
                    <a:lnTo>
                      <a:pt x="8573" y="0"/>
                    </a:lnTo>
                    <a:lnTo>
                      <a:pt x="43434" y="33366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38" name="Freeform: Shape 2237">
                <a:extLst>
                  <a:ext uri="{FF2B5EF4-FFF2-40B4-BE49-F238E27FC236}">
                    <a16:creationId xmlns:a16="http://schemas.microsoft.com/office/drawing/2014/main" id="{F554701C-C19D-CF98-998B-4C0CDFC68A76}"/>
                  </a:ext>
                </a:extLst>
              </p:cNvPr>
              <p:cNvSpPr/>
              <p:nvPr/>
            </p:nvSpPr>
            <p:spPr>
              <a:xfrm>
                <a:off x="11266898" y="1554099"/>
                <a:ext cx="573595" cy="1058417"/>
              </a:xfrm>
              <a:custGeom>
                <a:avLst/>
                <a:gdLst>
                  <a:gd name="connsiteX0" fmla="*/ 565975 w 573595"/>
                  <a:gd name="connsiteY0" fmla="*/ 1058418 h 1058417"/>
                  <a:gd name="connsiteX1" fmla="*/ 0 w 573595"/>
                  <a:gd name="connsiteY1" fmla="*/ 4096 h 1058417"/>
                  <a:gd name="connsiteX2" fmla="*/ 7620 w 573595"/>
                  <a:gd name="connsiteY2" fmla="*/ 0 h 1058417"/>
                  <a:gd name="connsiteX3" fmla="*/ 573595 w 573595"/>
                  <a:gd name="connsiteY3" fmla="*/ 1054322 h 1058417"/>
                </a:gdLst>
                <a:ahLst/>
                <a:cxnLst>
                  <a:cxn ang="0">
                    <a:pos x="connsiteX0" y="connsiteY0"/>
                  </a:cxn>
                  <a:cxn ang="0">
                    <a:pos x="connsiteX1" y="connsiteY1"/>
                  </a:cxn>
                  <a:cxn ang="0">
                    <a:pos x="connsiteX2" y="connsiteY2"/>
                  </a:cxn>
                  <a:cxn ang="0">
                    <a:pos x="connsiteX3" y="connsiteY3"/>
                  </a:cxn>
                </a:cxnLst>
                <a:rect l="l" t="t" r="r" b="b"/>
                <a:pathLst>
                  <a:path w="573595" h="1058417">
                    <a:moveTo>
                      <a:pt x="565975" y="1058418"/>
                    </a:moveTo>
                    <a:lnTo>
                      <a:pt x="0" y="4096"/>
                    </a:lnTo>
                    <a:lnTo>
                      <a:pt x="7620" y="0"/>
                    </a:lnTo>
                    <a:lnTo>
                      <a:pt x="573595" y="105432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39" name="Freeform: Shape 2238">
                <a:extLst>
                  <a:ext uri="{FF2B5EF4-FFF2-40B4-BE49-F238E27FC236}">
                    <a16:creationId xmlns:a16="http://schemas.microsoft.com/office/drawing/2014/main" id="{5177E5E0-6C5A-34CA-4505-773690FE19B4}"/>
                  </a:ext>
                </a:extLst>
              </p:cNvPr>
              <p:cNvSpPr/>
              <p:nvPr/>
            </p:nvSpPr>
            <p:spPr>
              <a:xfrm rot="18569628">
                <a:off x="10885466" y="748304"/>
                <a:ext cx="8667" cy="987750"/>
              </a:xfrm>
              <a:custGeom>
                <a:avLst/>
                <a:gdLst>
                  <a:gd name="connsiteX0" fmla="*/ 0 w 8667"/>
                  <a:gd name="connsiteY0" fmla="*/ 0 h 987750"/>
                  <a:gd name="connsiteX1" fmla="*/ 8668 w 8667"/>
                  <a:gd name="connsiteY1" fmla="*/ 0 h 987750"/>
                  <a:gd name="connsiteX2" fmla="*/ 8668 w 8667"/>
                  <a:gd name="connsiteY2" fmla="*/ 987751 h 987750"/>
                  <a:gd name="connsiteX3" fmla="*/ 0 w 8667"/>
                  <a:gd name="connsiteY3" fmla="*/ 987751 h 987750"/>
                </a:gdLst>
                <a:ahLst/>
                <a:cxnLst>
                  <a:cxn ang="0">
                    <a:pos x="connsiteX0" y="connsiteY0"/>
                  </a:cxn>
                  <a:cxn ang="0">
                    <a:pos x="connsiteX1" y="connsiteY1"/>
                  </a:cxn>
                  <a:cxn ang="0">
                    <a:pos x="connsiteX2" y="connsiteY2"/>
                  </a:cxn>
                  <a:cxn ang="0">
                    <a:pos x="connsiteX3" y="connsiteY3"/>
                  </a:cxn>
                </a:cxnLst>
                <a:rect l="l" t="t" r="r" b="b"/>
                <a:pathLst>
                  <a:path w="8667" h="987750">
                    <a:moveTo>
                      <a:pt x="0" y="0"/>
                    </a:moveTo>
                    <a:lnTo>
                      <a:pt x="8668" y="0"/>
                    </a:lnTo>
                    <a:lnTo>
                      <a:pt x="8668" y="987751"/>
                    </a:lnTo>
                    <a:lnTo>
                      <a:pt x="0" y="9877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40" name="Freeform: Shape 2239">
                <a:extLst>
                  <a:ext uri="{FF2B5EF4-FFF2-40B4-BE49-F238E27FC236}">
                    <a16:creationId xmlns:a16="http://schemas.microsoft.com/office/drawing/2014/main" id="{AB38EC79-0E6B-4D68-B885-13E0D23E24D0}"/>
                  </a:ext>
                </a:extLst>
              </p:cNvPr>
              <p:cNvSpPr/>
              <p:nvPr/>
            </p:nvSpPr>
            <p:spPr>
              <a:xfrm rot="17473357">
                <a:off x="10129034" y="379844"/>
                <a:ext cx="8667" cy="804593"/>
              </a:xfrm>
              <a:custGeom>
                <a:avLst/>
                <a:gdLst>
                  <a:gd name="connsiteX0" fmla="*/ 0 w 8667"/>
                  <a:gd name="connsiteY0" fmla="*/ 0 h 804593"/>
                  <a:gd name="connsiteX1" fmla="*/ 8668 w 8667"/>
                  <a:gd name="connsiteY1" fmla="*/ 0 h 804593"/>
                  <a:gd name="connsiteX2" fmla="*/ 8668 w 8667"/>
                  <a:gd name="connsiteY2" fmla="*/ 804593 h 804593"/>
                  <a:gd name="connsiteX3" fmla="*/ 0 w 8667"/>
                  <a:gd name="connsiteY3" fmla="*/ 804593 h 804593"/>
                </a:gdLst>
                <a:ahLst/>
                <a:cxnLst>
                  <a:cxn ang="0">
                    <a:pos x="connsiteX0" y="connsiteY0"/>
                  </a:cxn>
                  <a:cxn ang="0">
                    <a:pos x="connsiteX1" y="connsiteY1"/>
                  </a:cxn>
                  <a:cxn ang="0">
                    <a:pos x="connsiteX2" y="connsiteY2"/>
                  </a:cxn>
                  <a:cxn ang="0">
                    <a:pos x="connsiteX3" y="connsiteY3"/>
                  </a:cxn>
                </a:cxnLst>
                <a:rect l="l" t="t" r="r" b="b"/>
                <a:pathLst>
                  <a:path w="8667" h="804593">
                    <a:moveTo>
                      <a:pt x="0" y="0"/>
                    </a:moveTo>
                    <a:lnTo>
                      <a:pt x="8668" y="0"/>
                    </a:lnTo>
                    <a:lnTo>
                      <a:pt x="8668" y="804593"/>
                    </a:lnTo>
                    <a:lnTo>
                      <a:pt x="0" y="80459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41" name="Freeform: Shape 2240">
                <a:extLst>
                  <a:ext uri="{FF2B5EF4-FFF2-40B4-BE49-F238E27FC236}">
                    <a16:creationId xmlns:a16="http://schemas.microsoft.com/office/drawing/2014/main" id="{184526B1-164B-E26B-21B8-7671F57C3905}"/>
                  </a:ext>
                </a:extLst>
              </p:cNvPr>
              <p:cNvSpPr/>
              <p:nvPr/>
            </p:nvSpPr>
            <p:spPr>
              <a:xfrm rot="20579573">
                <a:off x="6296160" y="3881849"/>
                <a:ext cx="8668" cy="137259"/>
              </a:xfrm>
              <a:custGeom>
                <a:avLst/>
                <a:gdLst>
                  <a:gd name="connsiteX0" fmla="*/ 0 w 8668"/>
                  <a:gd name="connsiteY0" fmla="*/ 0 h 137259"/>
                  <a:gd name="connsiteX1" fmla="*/ 8668 w 8668"/>
                  <a:gd name="connsiteY1" fmla="*/ 0 h 137259"/>
                  <a:gd name="connsiteX2" fmla="*/ 8668 w 8668"/>
                  <a:gd name="connsiteY2" fmla="*/ 137260 h 137259"/>
                  <a:gd name="connsiteX3" fmla="*/ 0 w 8668"/>
                  <a:gd name="connsiteY3" fmla="*/ 137260 h 137259"/>
                </a:gdLst>
                <a:ahLst/>
                <a:cxnLst>
                  <a:cxn ang="0">
                    <a:pos x="connsiteX0" y="connsiteY0"/>
                  </a:cxn>
                  <a:cxn ang="0">
                    <a:pos x="connsiteX1" y="connsiteY1"/>
                  </a:cxn>
                  <a:cxn ang="0">
                    <a:pos x="connsiteX2" y="connsiteY2"/>
                  </a:cxn>
                  <a:cxn ang="0">
                    <a:pos x="connsiteX3" y="connsiteY3"/>
                  </a:cxn>
                </a:cxnLst>
                <a:rect l="l" t="t" r="r" b="b"/>
                <a:pathLst>
                  <a:path w="8668" h="137259">
                    <a:moveTo>
                      <a:pt x="0" y="0"/>
                    </a:moveTo>
                    <a:lnTo>
                      <a:pt x="8668" y="0"/>
                    </a:lnTo>
                    <a:lnTo>
                      <a:pt x="8668" y="137260"/>
                    </a:lnTo>
                    <a:lnTo>
                      <a:pt x="0" y="13726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42" name="Freeform: Shape 2241">
                <a:extLst>
                  <a:ext uri="{FF2B5EF4-FFF2-40B4-BE49-F238E27FC236}">
                    <a16:creationId xmlns:a16="http://schemas.microsoft.com/office/drawing/2014/main" id="{6AE68D7C-E5B9-7F16-0D6F-67EE85C917FE}"/>
                  </a:ext>
                </a:extLst>
              </p:cNvPr>
              <p:cNvSpPr/>
              <p:nvPr/>
            </p:nvSpPr>
            <p:spPr>
              <a:xfrm>
                <a:off x="6347426" y="1570862"/>
                <a:ext cx="563784" cy="1058989"/>
              </a:xfrm>
              <a:custGeom>
                <a:avLst/>
                <a:gdLst>
                  <a:gd name="connsiteX0" fmla="*/ 7715 w 563784"/>
                  <a:gd name="connsiteY0" fmla="*/ 1058990 h 1058989"/>
                  <a:gd name="connsiteX1" fmla="*/ 0 w 563784"/>
                  <a:gd name="connsiteY1" fmla="*/ 1054989 h 1058989"/>
                  <a:gd name="connsiteX2" fmla="*/ 556165 w 563784"/>
                  <a:gd name="connsiteY2" fmla="*/ 0 h 1058989"/>
                  <a:gd name="connsiteX3" fmla="*/ 563785 w 563784"/>
                  <a:gd name="connsiteY3" fmla="*/ 4000 h 1058989"/>
                </a:gdLst>
                <a:ahLst/>
                <a:cxnLst>
                  <a:cxn ang="0">
                    <a:pos x="connsiteX0" y="connsiteY0"/>
                  </a:cxn>
                  <a:cxn ang="0">
                    <a:pos x="connsiteX1" y="connsiteY1"/>
                  </a:cxn>
                  <a:cxn ang="0">
                    <a:pos x="connsiteX2" y="connsiteY2"/>
                  </a:cxn>
                  <a:cxn ang="0">
                    <a:pos x="connsiteX3" y="connsiteY3"/>
                  </a:cxn>
                </a:cxnLst>
                <a:rect l="l" t="t" r="r" b="b"/>
                <a:pathLst>
                  <a:path w="563784" h="1058989">
                    <a:moveTo>
                      <a:pt x="7715" y="1058990"/>
                    </a:moveTo>
                    <a:lnTo>
                      <a:pt x="0" y="1054989"/>
                    </a:lnTo>
                    <a:lnTo>
                      <a:pt x="556165" y="0"/>
                    </a:lnTo>
                    <a:lnTo>
                      <a:pt x="563785" y="400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43" name="Freeform: Shape 2242">
                <a:extLst>
                  <a:ext uri="{FF2B5EF4-FFF2-40B4-BE49-F238E27FC236}">
                    <a16:creationId xmlns:a16="http://schemas.microsoft.com/office/drawing/2014/main" id="{D701C0BC-801F-D67E-04BD-6264EF999331}"/>
                  </a:ext>
                </a:extLst>
              </p:cNvPr>
              <p:cNvSpPr/>
              <p:nvPr/>
            </p:nvSpPr>
            <p:spPr>
              <a:xfrm>
                <a:off x="6904638" y="936688"/>
                <a:ext cx="760666" cy="639413"/>
              </a:xfrm>
              <a:custGeom>
                <a:avLst/>
                <a:gdLst>
                  <a:gd name="connsiteX0" fmla="*/ 5525 w 760666"/>
                  <a:gd name="connsiteY0" fmla="*/ 639413 h 639413"/>
                  <a:gd name="connsiteX1" fmla="*/ 0 w 760666"/>
                  <a:gd name="connsiteY1" fmla="*/ 632841 h 639413"/>
                  <a:gd name="connsiteX2" fmla="*/ 755047 w 760666"/>
                  <a:gd name="connsiteY2" fmla="*/ 0 h 639413"/>
                  <a:gd name="connsiteX3" fmla="*/ 760667 w 760666"/>
                  <a:gd name="connsiteY3" fmla="*/ 6668 h 639413"/>
                </a:gdLst>
                <a:ahLst/>
                <a:cxnLst>
                  <a:cxn ang="0">
                    <a:pos x="connsiteX0" y="connsiteY0"/>
                  </a:cxn>
                  <a:cxn ang="0">
                    <a:pos x="connsiteX1" y="connsiteY1"/>
                  </a:cxn>
                  <a:cxn ang="0">
                    <a:pos x="connsiteX2" y="connsiteY2"/>
                  </a:cxn>
                  <a:cxn ang="0">
                    <a:pos x="connsiteX3" y="connsiteY3"/>
                  </a:cxn>
                </a:cxnLst>
                <a:rect l="l" t="t" r="r" b="b"/>
                <a:pathLst>
                  <a:path w="760666" h="639413">
                    <a:moveTo>
                      <a:pt x="5525" y="639413"/>
                    </a:moveTo>
                    <a:lnTo>
                      <a:pt x="0" y="632841"/>
                    </a:lnTo>
                    <a:lnTo>
                      <a:pt x="755047" y="0"/>
                    </a:lnTo>
                    <a:lnTo>
                      <a:pt x="760667" y="6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44" name="Freeform: Shape 2243">
                <a:extLst>
                  <a:ext uri="{FF2B5EF4-FFF2-40B4-BE49-F238E27FC236}">
                    <a16:creationId xmlns:a16="http://schemas.microsoft.com/office/drawing/2014/main" id="{2E5D2033-F8B1-5E85-981E-E5A9DF6392A2}"/>
                  </a:ext>
                </a:extLst>
              </p:cNvPr>
              <p:cNvSpPr/>
              <p:nvPr/>
            </p:nvSpPr>
            <p:spPr>
              <a:xfrm>
                <a:off x="7660923" y="638651"/>
                <a:ext cx="749903" cy="305371"/>
              </a:xfrm>
              <a:custGeom>
                <a:avLst/>
                <a:gdLst>
                  <a:gd name="connsiteX0" fmla="*/ 3143 w 749903"/>
                  <a:gd name="connsiteY0" fmla="*/ 305372 h 305371"/>
                  <a:gd name="connsiteX1" fmla="*/ 0 w 749903"/>
                  <a:gd name="connsiteY1" fmla="*/ 297275 h 305371"/>
                  <a:gd name="connsiteX2" fmla="*/ 746760 w 749903"/>
                  <a:gd name="connsiteY2" fmla="*/ 0 h 305371"/>
                  <a:gd name="connsiteX3" fmla="*/ 749903 w 749903"/>
                  <a:gd name="connsiteY3" fmla="*/ 8001 h 305371"/>
                </a:gdLst>
                <a:ahLst/>
                <a:cxnLst>
                  <a:cxn ang="0">
                    <a:pos x="connsiteX0" y="connsiteY0"/>
                  </a:cxn>
                  <a:cxn ang="0">
                    <a:pos x="connsiteX1" y="connsiteY1"/>
                  </a:cxn>
                  <a:cxn ang="0">
                    <a:pos x="connsiteX2" y="connsiteY2"/>
                  </a:cxn>
                  <a:cxn ang="0">
                    <a:pos x="connsiteX3" y="connsiteY3"/>
                  </a:cxn>
                </a:cxnLst>
                <a:rect l="l" t="t" r="r" b="b"/>
                <a:pathLst>
                  <a:path w="749903" h="305371">
                    <a:moveTo>
                      <a:pt x="3143" y="305372"/>
                    </a:moveTo>
                    <a:lnTo>
                      <a:pt x="0" y="297275"/>
                    </a:lnTo>
                    <a:lnTo>
                      <a:pt x="746760" y="0"/>
                    </a:lnTo>
                    <a:lnTo>
                      <a:pt x="749903"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45" name="Freeform: Shape 2244">
                <a:extLst>
                  <a:ext uri="{FF2B5EF4-FFF2-40B4-BE49-F238E27FC236}">
                    <a16:creationId xmlns:a16="http://schemas.microsoft.com/office/drawing/2014/main" id="{F29BF11D-4E75-F445-E701-B524A604B074}"/>
                  </a:ext>
                </a:extLst>
              </p:cNvPr>
              <p:cNvSpPr/>
              <p:nvPr/>
            </p:nvSpPr>
            <p:spPr>
              <a:xfrm>
                <a:off x="6625080" y="4871561"/>
                <a:ext cx="698658" cy="797337"/>
              </a:xfrm>
              <a:custGeom>
                <a:avLst/>
                <a:gdLst>
                  <a:gd name="connsiteX0" fmla="*/ 692182 w 698658"/>
                  <a:gd name="connsiteY0" fmla="*/ 797337 h 797337"/>
                  <a:gd name="connsiteX1" fmla="*/ 0 w 698658"/>
                  <a:gd name="connsiteY1" fmla="*/ 5715 h 797337"/>
                  <a:gd name="connsiteX2" fmla="*/ 6477 w 698658"/>
                  <a:gd name="connsiteY2" fmla="*/ 0 h 797337"/>
                  <a:gd name="connsiteX3" fmla="*/ 698659 w 698658"/>
                  <a:gd name="connsiteY3" fmla="*/ 791623 h 797337"/>
                </a:gdLst>
                <a:ahLst/>
                <a:cxnLst>
                  <a:cxn ang="0">
                    <a:pos x="connsiteX0" y="connsiteY0"/>
                  </a:cxn>
                  <a:cxn ang="0">
                    <a:pos x="connsiteX1" y="connsiteY1"/>
                  </a:cxn>
                  <a:cxn ang="0">
                    <a:pos x="connsiteX2" y="connsiteY2"/>
                  </a:cxn>
                  <a:cxn ang="0">
                    <a:pos x="connsiteX3" y="connsiteY3"/>
                  </a:cxn>
                </a:cxnLst>
                <a:rect l="l" t="t" r="r" b="b"/>
                <a:pathLst>
                  <a:path w="698658" h="797337">
                    <a:moveTo>
                      <a:pt x="692182" y="797337"/>
                    </a:moveTo>
                    <a:lnTo>
                      <a:pt x="0" y="5715"/>
                    </a:lnTo>
                    <a:lnTo>
                      <a:pt x="6477" y="0"/>
                    </a:lnTo>
                    <a:lnTo>
                      <a:pt x="698659" y="79162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46" name="Freeform: Shape 2245">
                <a:extLst>
                  <a:ext uri="{FF2B5EF4-FFF2-40B4-BE49-F238E27FC236}">
                    <a16:creationId xmlns:a16="http://schemas.microsoft.com/office/drawing/2014/main" id="{C63FB088-41D5-F410-27C3-5A7A1D378826}"/>
                  </a:ext>
                </a:extLst>
              </p:cNvPr>
              <p:cNvSpPr/>
              <p:nvPr/>
            </p:nvSpPr>
            <p:spPr>
              <a:xfrm>
                <a:off x="6316565" y="4014501"/>
                <a:ext cx="315849" cy="861441"/>
              </a:xfrm>
              <a:custGeom>
                <a:avLst/>
                <a:gdLst>
                  <a:gd name="connsiteX0" fmla="*/ 307753 w 315849"/>
                  <a:gd name="connsiteY0" fmla="*/ 861441 h 861441"/>
                  <a:gd name="connsiteX1" fmla="*/ 0 w 315849"/>
                  <a:gd name="connsiteY1" fmla="*/ 2953 h 861441"/>
                  <a:gd name="connsiteX2" fmla="*/ 8096 w 315849"/>
                  <a:gd name="connsiteY2" fmla="*/ 0 h 861441"/>
                  <a:gd name="connsiteX3" fmla="*/ 315849 w 315849"/>
                  <a:gd name="connsiteY3" fmla="*/ 858488 h 861441"/>
                </a:gdLst>
                <a:ahLst/>
                <a:cxnLst>
                  <a:cxn ang="0">
                    <a:pos x="connsiteX0" y="connsiteY0"/>
                  </a:cxn>
                  <a:cxn ang="0">
                    <a:pos x="connsiteX1" y="connsiteY1"/>
                  </a:cxn>
                  <a:cxn ang="0">
                    <a:pos x="connsiteX2" y="connsiteY2"/>
                  </a:cxn>
                  <a:cxn ang="0">
                    <a:pos x="connsiteX3" y="connsiteY3"/>
                  </a:cxn>
                </a:cxnLst>
                <a:rect l="l" t="t" r="r" b="b"/>
                <a:pathLst>
                  <a:path w="315849" h="861441">
                    <a:moveTo>
                      <a:pt x="307753" y="861441"/>
                    </a:moveTo>
                    <a:lnTo>
                      <a:pt x="0" y="2953"/>
                    </a:lnTo>
                    <a:lnTo>
                      <a:pt x="8096" y="0"/>
                    </a:lnTo>
                    <a:lnTo>
                      <a:pt x="315849" y="85848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47" name="Freeform: Shape 2246">
                <a:extLst>
                  <a:ext uri="{FF2B5EF4-FFF2-40B4-BE49-F238E27FC236}">
                    <a16:creationId xmlns:a16="http://schemas.microsoft.com/office/drawing/2014/main" id="{DAD9C7EA-AC65-F209-DB8F-FDB8FF73F896}"/>
                  </a:ext>
                </a:extLst>
              </p:cNvPr>
              <p:cNvSpPr/>
              <p:nvPr/>
            </p:nvSpPr>
            <p:spPr>
              <a:xfrm rot="18378298">
                <a:off x="11036565" y="5131657"/>
                <a:ext cx="670960" cy="8667"/>
              </a:xfrm>
              <a:custGeom>
                <a:avLst/>
                <a:gdLst>
                  <a:gd name="connsiteX0" fmla="*/ 0 w 670960"/>
                  <a:gd name="connsiteY0" fmla="*/ 0 h 8667"/>
                  <a:gd name="connsiteX1" fmla="*/ 670960 w 670960"/>
                  <a:gd name="connsiteY1" fmla="*/ 0 h 8667"/>
                  <a:gd name="connsiteX2" fmla="*/ 670960 w 670960"/>
                  <a:gd name="connsiteY2" fmla="*/ 8668 h 8667"/>
                  <a:gd name="connsiteX3" fmla="*/ 0 w 670960"/>
                  <a:gd name="connsiteY3" fmla="*/ 8668 h 8667"/>
                </a:gdLst>
                <a:ahLst/>
                <a:cxnLst>
                  <a:cxn ang="0">
                    <a:pos x="connsiteX0" y="connsiteY0"/>
                  </a:cxn>
                  <a:cxn ang="0">
                    <a:pos x="connsiteX1" y="connsiteY1"/>
                  </a:cxn>
                  <a:cxn ang="0">
                    <a:pos x="connsiteX2" y="connsiteY2"/>
                  </a:cxn>
                  <a:cxn ang="0">
                    <a:pos x="connsiteX3" y="connsiteY3"/>
                  </a:cxn>
                </a:cxnLst>
                <a:rect l="l" t="t" r="r" b="b"/>
                <a:pathLst>
                  <a:path w="670960" h="8667">
                    <a:moveTo>
                      <a:pt x="0" y="0"/>
                    </a:moveTo>
                    <a:lnTo>
                      <a:pt x="670960" y="0"/>
                    </a:lnTo>
                    <a:lnTo>
                      <a:pt x="670960"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48" name="Freeform: Shape 2247">
                <a:extLst>
                  <a:ext uri="{FF2B5EF4-FFF2-40B4-BE49-F238E27FC236}">
                    <a16:creationId xmlns:a16="http://schemas.microsoft.com/office/drawing/2014/main" id="{E56C2199-C75D-71AC-7EF3-F8AE76AC59B6}"/>
                  </a:ext>
                </a:extLst>
              </p:cNvPr>
              <p:cNvSpPr/>
              <p:nvPr/>
            </p:nvSpPr>
            <p:spPr>
              <a:xfrm rot="17358717">
                <a:off x="11264392" y="4430227"/>
                <a:ext cx="913892" cy="8667"/>
              </a:xfrm>
              <a:custGeom>
                <a:avLst/>
                <a:gdLst>
                  <a:gd name="connsiteX0" fmla="*/ 0 w 913892"/>
                  <a:gd name="connsiteY0" fmla="*/ 0 h 8667"/>
                  <a:gd name="connsiteX1" fmla="*/ 913893 w 913892"/>
                  <a:gd name="connsiteY1" fmla="*/ 0 h 8667"/>
                  <a:gd name="connsiteX2" fmla="*/ 913893 w 913892"/>
                  <a:gd name="connsiteY2" fmla="*/ 8668 h 8667"/>
                  <a:gd name="connsiteX3" fmla="*/ 0 w 913892"/>
                  <a:gd name="connsiteY3" fmla="*/ 8668 h 8667"/>
                </a:gdLst>
                <a:ahLst/>
                <a:cxnLst>
                  <a:cxn ang="0">
                    <a:pos x="connsiteX0" y="connsiteY0"/>
                  </a:cxn>
                  <a:cxn ang="0">
                    <a:pos x="connsiteX1" y="connsiteY1"/>
                  </a:cxn>
                  <a:cxn ang="0">
                    <a:pos x="connsiteX2" y="connsiteY2"/>
                  </a:cxn>
                  <a:cxn ang="0">
                    <a:pos x="connsiteX3" y="connsiteY3"/>
                  </a:cxn>
                </a:cxnLst>
                <a:rect l="l" t="t" r="r" b="b"/>
                <a:pathLst>
                  <a:path w="913892" h="8667">
                    <a:moveTo>
                      <a:pt x="0" y="0"/>
                    </a:moveTo>
                    <a:lnTo>
                      <a:pt x="913893" y="0"/>
                    </a:lnTo>
                    <a:lnTo>
                      <a:pt x="91389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49" name="Freeform: Shape 2248">
                <a:extLst>
                  <a:ext uri="{FF2B5EF4-FFF2-40B4-BE49-F238E27FC236}">
                    <a16:creationId xmlns:a16="http://schemas.microsoft.com/office/drawing/2014/main" id="{8841950B-D7B6-1688-02C2-96DB1D7D1AE7}"/>
                  </a:ext>
                </a:extLst>
              </p:cNvPr>
              <p:cNvSpPr/>
              <p:nvPr/>
            </p:nvSpPr>
            <p:spPr>
              <a:xfrm>
                <a:off x="9083482" y="571309"/>
                <a:ext cx="675417" cy="69723"/>
              </a:xfrm>
              <a:custGeom>
                <a:avLst/>
                <a:gdLst>
                  <a:gd name="connsiteX0" fmla="*/ 674656 w 675417"/>
                  <a:gd name="connsiteY0" fmla="*/ 69723 h 69723"/>
                  <a:gd name="connsiteX1" fmla="*/ 0 w 675417"/>
                  <a:gd name="connsiteY1" fmla="*/ 8668 h 69723"/>
                  <a:gd name="connsiteX2" fmla="*/ 762 w 675417"/>
                  <a:gd name="connsiteY2" fmla="*/ 0 h 69723"/>
                  <a:gd name="connsiteX3" fmla="*/ 675418 w 675417"/>
                  <a:gd name="connsiteY3" fmla="*/ 61150 h 69723"/>
                </a:gdLst>
                <a:ahLst/>
                <a:cxnLst>
                  <a:cxn ang="0">
                    <a:pos x="connsiteX0" y="connsiteY0"/>
                  </a:cxn>
                  <a:cxn ang="0">
                    <a:pos x="connsiteX1" y="connsiteY1"/>
                  </a:cxn>
                  <a:cxn ang="0">
                    <a:pos x="connsiteX2" y="connsiteY2"/>
                  </a:cxn>
                  <a:cxn ang="0">
                    <a:pos x="connsiteX3" y="connsiteY3"/>
                  </a:cxn>
                </a:cxnLst>
                <a:rect l="l" t="t" r="r" b="b"/>
                <a:pathLst>
                  <a:path w="675417" h="69723">
                    <a:moveTo>
                      <a:pt x="674656" y="69723"/>
                    </a:moveTo>
                    <a:lnTo>
                      <a:pt x="0" y="8668"/>
                    </a:lnTo>
                    <a:lnTo>
                      <a:pt x="762" y="0"/>
                    </a:lnTo>
                    <a:lnTo>
                      <a:pt x="675418" y="6115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50" name="Freeform: Shape 2249">
                <a:extLst>
                  <a:ext uri="{FF2B5EF4-FFF2-40B4-BE49-F238E27FC236}">
                    <a16:creationId xmlns:a16="http://schemas.microsoft.com/office/drawing/2014/main" id="{B2AF676D-9F46-BFE8-EE6D-1417335E0E8B}"/>
                  </a:ext>
                </a:extLst>
              </p:cNvPr>
              <p:cNvSpPr/>
              <p:nvPr/>
            </p:nvSpPr>
            <p:spPr>
              <a:xfrm>
                <a:off x="8408826" y="571309"/>
                <a:ext cx="675417" cy="75628"/>
              </a:xfrm>
              <a:custGeom>
                <a:avLst/>
                <a:gdLst>
                  <a:gd name="connsiteX0" fmla="*/ 857 w 675417"/>
                  <a:gd name="connsiteY0" fmla="*/ 75629 h 75628"/>
                  <a:gd name="connsiteX1" fmla="*/ 0 w 675417"/>
                  <a:gd name="connsiteY1" fmla="*/ 67056 h 75628"/>
                  <a:gd name="connsiteX2" fmla="*/ 674560 w 675417"/>
                  <a:gd name="connsiteY2" fmla="*/ 0 h 75628"/>
                  <a:gd name="connsiteX3" fmla="*/ 675418 w 675417"/>
                  <a:gd name="connsiteY3" fmla="*/ 8668 h 75628"/>
                </a:gdLst>
                <a:ahLst/>
                <a:cxnLst>
                  <a:cxn ang="0">
                    <a:pos x="connsiteX0" y="connsiteY0"/>
                  </a:cxn>
                  <a:cxn ang="0">
                    <a:pos x="connsiteX1" y="connsiteY1"/>
                  </a:cxn>
                  <a:cxn ang="0">
                    <a:pos x="connsiteX2" y="connsiteY2"/>
                  </a:cxn>
                  <a:cxn ang="0">
                    <a:pos x="connsiteX3" y="connsiteY3"/>
                  </a:cxn>
                </a:cxnLst>
                <a:rect l="l" t="t" r="r" b="b"/>
                <a:pathLst>
                  <a:path w="675417" h="75628">
                    <a:moveTo>
                      <a:pt x="857" y="75629"/>
                    </a:moveTo>
                    <a:lnTo>
                      <a:pt x="0" y="67056"/>
                    </a:lnTo>
                    <a:lnTo>
                      <a:pt x="674560" y="0"/>
                    </a:lnTo>
                    <a:lnTo>
                      <a:pt x="675418"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52" name="Freeform: Shape 2251">
                <a:extLst>
                  <a:ext uri="{FF2B5EF4-FFF2-40B4-BE49-F238E27FC236}">
                    <a16:creationId xmlns:a16="http://schemas.microsoft.com/office/drawing/2014/main" id="{218B54C1-BB40-C312-65AB-A773B8E382EF}"/>
                  </a:ext>
                </a:extLst>
              </p:cNvPr>
              <p:cNvSpPr/>
              <p:nvPr/>
            </p:nvSpPr>
            <p:spPr>
              <a:xfrm rot="16740216">
                <a:off x="9121591" y="532518"/>
                <a:ext cx="8667" cy="87822"/>
              </a:xfrm>
              <a:custGeom>
                <a:avLst/>
                <a:gdLst>
                  <a:gd name="connsiteX0" fmla="*/ 0 w 8667"/>
                  <a:gd name="connsiteY0" fmla="*/ 0 h 87822"/>
                  <a:gd name="connsiteX1" fmla="*/ 8668 w 8667"/>
                  <a:gd name="connsiteY1" fmla="*/ 0 h 87822"/>
                  <a:gd name="connsiteX2" fmla="*/ 8668 w 8667"/>
                  <a:gd name="connsiteY2" fmla="*/ 87822 h 87822"/>
                  <a:gd name="connsiteX3" fmla="*/ 0 w 8667"/>
                  <a:gd name="connsiteY3" fmla="*/ 87822 h 87822"/>
                </a:gdLst>
                <a:ahLst/>
                <a:cxnLst>
                  <a:cxn ang="0">
                    <a:pos x="connsiteX0" y="connsiteY0"/>
                  </a:cxn>
                  <a:cxn ang="0">
                    <a:pos x="connsiteX1" y="connsiteY1"/>
                  </a:cxn>
                  <a:cxn ang="0">
                    <a:pos x="connsiteX2" y="connsiteY2"/>
                  </a:cxn>
                  <a:cxn ang="0">
                    <a:pos x="connsiteX3" y="connsiteY3"/>
                  </a:cxn>
                </a:cxnLst>
                <a:rect l="l" t="t" r="r" b="b"/>
                <a:pathLst>
                  <a:path w="8667" h="87822">
                    <a:moveTo>
                      <a:pt x="0" y="0"/>
                    </a:moveTo>
                    <a:lnTo>
                      <a:pt x="8668" y="0"/>
                    </a:lnTo>
                    <a:lnTo>
                      <a:pt x="8668" y="87822"/>
                    </a:lnTo>
                    <a:lnTo>
                      <a:pt x="0" y="8782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53" name="Freeform: Shape 2252">
                <a:extLst>
                  <a:ext uri="{FF2B5EF4-FFF2-40B4-BE49-F238E27FC236}">
                    <a16:creationId xmlns:a16="http://schemas.microsoft.com/office/drawing/2014/main" id="{178C7249-046C-DFED-8BAD-56CBC54C3249}"/>
                  </a:ext>
                </a:extLst>
              </p:cNvPr>
              <p:cNvSpPr/>
              <p:nvPr/>
            </p:nvSpPr>
            <p:spPr>
              <a:xfrm>
                <a:off x="8991566" y="565308"/>
                <a:ext cx="91725" cy="23621"/>
              </a:xfrm>
              <a:custGeom>
                <a:avLst/>
                <a:gdLst>
                  <a:gd name="connsiteX0" fmla="*/ 1429 w 91725"/>
                  <a:gd name="connsiteY0" fmla="*/ 23622 h 23621"/>
                  <a:gd name="connsiteX1" fmla="*/ 0 w 91725"/>
                  <a:gd name="connsiteY1" fmla="*/ 15145 h 23621"/>
                  <a:gd name="connsiteX2" fmla="*/ 90297 w 91725"/>
                  <a:gd name="connsiteY2" fmla="*/ 0 h 23621"/>
                  <a:gd name="connsiteX3" fmla="*/ 91726 w 91725"/>
                  <a:gd name="connsiteY3" fmla="*/ 8573 h 23621"/>
                </a:gdLst>
                <a:ahLst/>
                <a:cxnLst>
                  <a:cxn ang="0">
                    <a:pos x="connsiteX0" y="connsiteY0"/>
                  </a:cxn>
                  <a:cxn ang="0">
                    <a:pos x="connsiteX1" y="connsiteY1"/>
                  </a:cxn>
                  <a:cxn ang="0">
                    <a:pos x="connsiteX2" y="connsiteY2"/>
                  </a:cxn>
                  <a:cxn ang="0">
                    <a:pos x="connsiteX3" y="connsiteY3"/>
                  </a:cxn>
                </a:cxnLst>
                <a:rect l="l" t="t" r="r" b="b"/>
                <a:pathLst>
                  <a:path w="91725" h="23621">
                    <a:moveTo>
                      <a:pt x="1429" y="23622"/>
                    </a:moveTo>
                    <a:lnTo>
                      <a:pt x="0" y="15145"/>
                    </a:lnTo>
                    <a:lnTo>
                      <a:pt x="90297" y="0"/>
                    </a:lnTo>
                    <a:lnTo>
                      <a:pt x="91726"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811" name="Globe">
              <a:extLst>
                <a:ext uri="{FF2B5EF4-FFF2-40B4-BE49-F238E27FC236}">
                  <a16:creationId xmlns:a16="http://schemas.microsoft.com/office/drawing/2014/main" id="{959AC088-598B-4447-9ED1-A48CAE86C767}"/>
                </a:ext>
              </a:extLst>
            </p:cNvPr>
            <p:cNvGrpSpPr/>
            <p:nvPr/>
          </p:nvGrpSpPr>
          <p:grpSpPr>
            <a:xfrm>
              <a:off x="5424688" y="1569426"/>
              <a:ext cx="7551823" cy="7571614"/>
              <a:chOff x="6575834" y="899070"/>
              <a:chExt cx="5058482" cy="5071739"/>
            </a:xfrm>
          </p:grpSpPr>
          <p:pic>
            <p:nvPicPr>
              <p:cNvPr id="2070" name="Globe">
                <a:extLst>
                  <a:ext uri="{FF2B5EF4-FFF2-40B4-BE49-F238E27FC236}">
                    <a16:creationId xmlns:a16="http://schemas.microsoft.com/office/drawing/2014/main" id="{F77AE59B-4CB6-E3AB-2F1C-3D6B9280630A}"/>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575834" y="899070"/>
                <a:ext cx="5058482" cy="5055668"/>
              </a:xfrm>
              <a:prstGeom prst="rect">
                <a:avLst/>
              </a:prstGeom>
              <a:effectLst>
                <a:outerShdw blurRad="850900" dist="419100" dir="3300000" algn="t" rotWithShape="0">
                  <a:prstClr val="black">
                    <a:alpha val="40000"/>
                  </a:prstClr>
                </a:outerShdw>
              </a:effectLst>
            </p:spPr>
          </p:pic>
          <p:sp>
            <p:nvSpPr>
              <p:cNvPr id="2071" name="Globe Overlay">
                <a:extLst>
                  <a:ext uri="{FF2B5EF4-FFF2-40B4-BE49-F238E27FC236}">
                    <a16:creationId xmlns:a16="http://schemas.microsoft.com/office/drawing/2014/main" id="{E1ADDAD8-DAAB-B352-B9A8-322042300575}"/>
                  </a:ext>
                </a:extLst>
              </p:cNvPr>
              <p:cNvSpPr>
                <a:spLocks/>
              </p:cNvSpPr>
              <p:nvPr/>
            </p:nvSpPr>
            <p:spPr>
              <a:xfrm>
                <a:off x="6581055" y="899070"/>
                <a:ext cx="5053261" cy="5071739"/>
              </a:xfrm>
              <a:prstGeom prst="ellipse">
                <a:avLst/>
              </a:prstGeom>
              <a:gradFill flip="none" rotWithShape="1">
                <a:gsLst>
                  <a:gs pos="53000">
                    <a:srgbClr val="12334C">
                      <a:alpha val="0"/>
                    </a:srgbClr>
                  </a:gs>
                  <a:gs pos="10000">
                    <a:srgbClr val="0E283C">
                      <a:alpha val="97000"/>
                    </a:srgbClr>
                  </a:gs>
                  <a:gs pos="100000">
                    <a:schemeClr val="tx2">
                      <a:lumMod val="50000"/>
                      <a:lumOff val="50000"/>
                      <a:alpha val="27000"/>
                    </a:scheme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nvGrpSpPr>
            <p:cNvPr id="812" name="Mesh front">
              <a:extLst>
                <a:ext uri="{FF2B5EF4-FFF2-40B4-BE49-F238E27FC236}">
                  <a16:creationId xmlns:a16="http://schemas.microsoft.com/office/drawing/2014/main" id="{FE388506-1CB1-0F13-7D90-69C0C15BE991}"/>
                </a:ext>
              </a:extLst>
            </p:cNvPr>
            <p:cNvGrpSpPr/>
            <p:nvPr/>
          </p:nvGrpSpPr>
          <p:grpSpPr>
            <a:xfrm>
              <a:off x="4865137" y="1007776"/>
              <a:ext cx="8670919" cy="8670922"/>
              <a:chOff x="6225697" y="552450"/>
              <a:chExt cx="5748908" cy="5748908"/>
            </a:xfrm>
            <a:gradFill flip="none" rotWithShape="1">
              <a:gsLst>
                <a:gs pos="100000">
                  <a:schemeClr val="accent6">
                    <a:alpha val="0"/>
                  </a:schemeClr>
                </a:gs>
                <a:gs pos="0">
                  <a:schemeClr val="accent6"/>
                </a:gs>
              </a:gsLst>
              <a:path path="shape">
                <a:fillToRect l="50000" t="50000" r="50000" b="50000"/>
              </a:path>
              <a:tileRect/>
            </a:gradFill>
          </p:grpSpPr>
          <p:sp>
            <p:nvSpPr>
              <p:cNvPr id="1889" name="Freeform: Shape 1888">
                <a:extLst>
                  <a:ext uri="{FF2B5EF4-FFF2-40B4-BE49-F238E27FC236}">
                    <a16:creationId xmlns:a16="http://schemas.microsoft.com/office/drawing/2014/main" id="{9A9CA16B-54D0-1125-1D06-A24FC79F078A}"/>
                  </a:ext>
                </a:extLst>
              </p:cNvPr>
              <p:cNvSpPr/>
              <p:nvPr/>
            </p:nvSpPr>
            <p:spPr>
              <a:xfrm>
                <a:off x="6225697" y="552450"/>
                <a:ext cx="5748908" cy="5748908"/>
              </a:xfrm>
              <a:custGeom>
                <a:avLst/>
                <a:gdLst>
                  <a:gd name="connsiteX0" fmla="*/ 2874455 w 5748908"/>
                  <a:gd name="connsiteY0" fmla="*/ 5748909 h 5748908"/>
                  <a:gd name="connsiteX1" fmla="*/ 841915 w 5748908"/>
                  <a:gd name="connsiteY1" fmla="*/ 4906994 h 5748908"/>
                  <a:gd name="connsiteX2" fmla="*/ 0 w 5748908"/>
                  <a:gd name="connsiteY2" fmla="*/ 2874455 h 5748908"/>
                  <a:gd name="connsiteX3" fmla="*/ 841915 w 5748908"/>
                  <a:gd name="connsiteY3" fmla="*/ 841915 h 5748908"/>
                  <a:gd name="connsiteX4" fmla="*/ 2874455 w 5748908"/>
                  <a:gd name="connsiteY4" fmla="*/ 0 h 5748908"/>
                  <a:gd name="connsiteX5" fmla="*/ 4906994 w 5748908"/>
                  <a:gd name="connsiteY5" fmla="*/ 841915 h 5748908"/>
                  <a:gd name="connsiteX6" fmla="*/ 5748909 w 5748908"/>
                  <a:gd name="connsiteY6" fmla="*/ 2874455 h 5748908"/>
                  <a:gd name="connsiteX7" fmla="*/ 4906994 w 5748908"/>
                  <a:gd name="connsiteY7" fmla="*/ 4906994 h 5748908"/>
                  <a:gd name="connsiteX8" fmla="*/ 2874455 w 5748908"/>
                  <a:gd name="connsiteY8" fmla="*/ 5748909 h 5748908"/>
                  <a:gd name="connsiteX9" fmla="*/ 2874455 w 5748908"/>
                  <a:gd name="connsiteY9" fmla="*/ 9525 h 5748908"/>
                  <a:gd name="connsiteX10" fmla="*/ 9525 w 5748908"/>
                  <a:gd name="connsiteY10" fmla="*/ 2874455 h 5748908"/>
                  <a:gd name="connsiteX11" fmla="*/ 2874455 w 5748908"/>
                  <a:gd name="connsiteY11" fmla="*/ 5739384 h 5748908"/>
                  <a:gd name="connsiteX12" fmla="*/ 5739384 w 5748908"/>
                  <a:gd name="connsiteY12" fmla="*/ 2874455 h 5748908"/>
                  <a:gd name="connsiteX13" fmla="*/ 2874455 w 5748908"/>
                  <a:gd name="connsiteY13" fmla="*/ 9525 h 574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8908" h="5748908">
                    <a:moveTo>
                      <a:pt x="2874455" y="5748909"/>
                    </a:moveTo>
                    <a:cubicBezTo>
                      <a:pt x="2106644" y="5748909"/>
                      <a:pt x="1384840" y="5449919"/>
                      <a:pt x="841915" y="4906994"/>
                    </a:cubicBezTo>
                    <a:cubicBezTo>
                      <a:pt x="298990" y="4364070"/>
                      <a:pt x="0" y="3642265"/>
                      <a:pt x="0" y="2874455"/>
                    </a:cubicBezTo>
                    <a:cubicBezTo>
                      <a:pt x="0" y="2106644"/>
                      <a:pt x="298990" y="1384840"/>
                      <a:pt x="841915" y="841915"/>
                    </a:cubicBezTo>
                    <a:cubicBezTo>
                      <a:pt x="1384840" y="298990"/>
                      <a:pt x="2106644" y="0"/>
                      <a:pt x="2874455" y="0"/>
                    </a:cubicBezTo>
                    <a:cubicBezTo>
                      <a:pt x="3642265" y="0"/>
                      <a:pt x="4364070" y="298990"/>
                      <a:pt x="4906994" y="841915"/>
                    </a:cubicBezTo>
                    <a:cubicBezTo>
                      <a:pt x="5449919" y="1384840"/>
                      <a:pt x="5748909" y="2106644"/>
                      <a:pt x="5748909" y="2874455"/>
                    </a:cubicBezTo>
                    <a:cubicBezTo>
                      <a:pt x="5748909" y="3642265"/>
                      <a:pt x="5449919" y="4364070"/>
                      <a:pt x="4906994" y="4906994"/>
                    </a:cubicBezTo>
                    <a:cubicBezTo>
                      <a:pt x="4364070" y="5449919"/>
                      <a:pt x="3642265" y="5748909"/>
                      <a:pt x="2874455" y="5748909"/>
                    </a:cubicBezTo>
                    <a:close/>
                    <a:moveTo>
                      <a:pt x="2874455" y="9525"/>
                    </a:moveTo>
                    <a:cubicBezTo>
                      <a:pt x="1294733" y="9525"/>
                      <a:pt x="9525" y="1294733"/>
                      <a:pt x="9525" y="2874455"/>
                    </a:cubicBezTo>
                    <a:cubicBezTo>
                      <a:pt x="9525" y="4454176"/>
                      <a:pt x="1294733" y="5739384"/>
                      <a:pt x="2874455" y="5739384"/>
                    </a:cubicBezTo>
                    <a:cubicBezTo>
                      <a:pt x="4454176" y="5739384"/>
                      <a:pt x="5739384" y="4454176"/>
                      <a:pt x="5739384" y="2874455"/>
                    </a:cubicBezTo>
                    <a:cubicBezTo>
                      <a:pt x="5739384" y="1294733"/>
                      <a:pt x="4454176" y="9525"/>
                      <a:pt x="2874455" y="9525"/>
                    </a:cubicBez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90" name="Freeform: Shape 1889">
                <a:extLst>
                  <a:ext uri="{FF2B5EF4-FFF2-40B4-BE49-F238E27FC236}">
                    <a16:creationId xmlns:a16="http://schemas.microsoft.com/office/drawing/2014/main" id="{0CAED7E3-6A08-2B17-6220-F2701F931C46}"/>
                  </a:ext>
                </a:extLst>
              </p:cNvPr>
              <p:cNvSpPr/>
              <p:nvPr/>
            </p:nvSpPr>
            <p:spPr>
              <a:xfrm rot="21329512">
                <a:off x="7319953" y="5651488"/>
                <a:ext cx="258983" cy="8667"/>
              </a:xfrm>
              <a:custGeom>
                <a:avLst/>
                <a:gdLst>
                  <a:gd name="connsiteX0" fmla="*/ 0 w 258983"/>
                  <a:gd name="connsiteY0" fmla="*/ 0 h 8667"/>
                  <a:gd name="connsiteX1" fmla="*/ 258983 w 258983"/>
                  <a:gd name="connsiteY1" fmla="*/ 0 h 8667"/>
                  <a:gd name="connsiteX2" fmla="*/ 258983 w 258983"/>
                  <a:gd name="connsiteY2" fmla="*/ 8668 h 8667"/>
                  <a:gd name="connsiteX3" fmla="*/ 0 w 258983"/>
                  <a:gd name="connsiteY3" fmla="*/ 8668 h 8667"/>
                </a:gdLst>
                <a:ahLst/>
                <a:cxnLst>
                  <a:cxn ang="0">
                    <a:pos x="connsiteX0" y="connsiteY0"/>
                  </a:cxn>
                  <a:cxn ang="0">
                    <a:pos x="connsiteX1" y="connsiteY1"/>
                  </a:cxn>
                  <a:cxn ang="0">
                    <a:pos x="connsiteX2" y="connsiteY2"/>
                  </a:cxn>
                  <a:cxn ang="0">
                    <a:pos x="connsiteX3" y="connsiteY3"/>
                  </a:cxn>
                </a:cxnLst>
                <a:rect l="l" t="t" r="r" b="b"/>
                <a:pathLst>
                  <a:path w="258983" h="8667">
                    <a:moveTo>
                      <a:pt x="0" y="0"/>
                    </a:moveTo>
                    <a:lnTo>
                      <a:pt x="258983" y="0"/>
                    </a:lnTo>
                    <a:lnTo>
                      <a:pt x="25898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91" name="Freeform: Shape 1890">
                <a:extLst>
                  <a:ext uri="{FF2B5EF4-FFF2-40B4-BE49-F238E27FC236}">
                    <a16:creationId xmlns:a16="http://schemas.microsoft.com/office/drawing/2014/main" id="{7C988FE9-9CEE-BCA4-C45E-6C699006BC2D}"/>
                  </a:ext>
                </a:extLst>
              </p:cNvPr>
              <p:cNvSpPr/>
              <p:nvPr/>
            </p:nvSpPr>
            <p:spPr>
              <a:xfrm>
                <a:off x="7576818" y="5445156"/>
                <a:ext cx="406812" cy="204311"/>
              </a:xfrm>
              <a:custGeom>
                <a:avLst/>
                <a:gdLst>
                  <a:gd name="connsiteX0" fmla="*/ 3810 w 406812"/>
                  <a:gd name="connsiteY0" fmla="*/ 204311 h 204311"/>
                  <a:gd name="connsiteX1" fmla="*/ 0 w 406812"/>
                  <a:gd name="connsiteY1" fmla="*/ 196501 h 204311"/>
                  <a:gd name="connsiteX2" fmla="*/ 403003 w 406812"/>
                  <a:gd name="connsiteY2" fmla="*/ 0 h 204311"/>
                  <a:gd name="connsiteX3" fmla="*/ 406813 w 406812"/>
                  <a:gd name="connsiteY3" fmla="*/ 7811 h 204311"/>
                </a:gdLst>
                <a:ahLst/>
                <a:cxnLst>
                  <a:cxn ang="0">
                    <a:pos x="connsiteX0" y="connsiteY0"/>
                  </a:cxn>
                  <a:cxn ang="0">
                    <a:pos x="connsiteX1" y="connsiteY1"/>
                  </a:cxn>
                  <a:cxn ang="0">
                    <a:pos x="connsiteX2" y="connsiteY2"/>
                  </a:cxn>
                  <a:cxn ang="0">
                    <a:pos x="connsiteX3" y="connsiteY3"/>
                  </a:cxn>
                </a:cxnLst>
                <a:rect l="l" t="t" r="r" b="b"/>
                <a:pathLst>
                  <a:path w="406812" h="204311">
                    <a:moveTo>
                      <a:pt x="3810" y="204311"/>
                    </a:moveTo>
                    <a:lnTo>
                      <a:pt x="0" y="196501"/>
                    </a:lnTo>
                    <a:lnTo>
                      <a:pt x="403003" y="0"/>
                    </a:lnTo>
                    <a:lnTo>
                      <a:pt x="406813" y="781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92" name="Freeform: Shape 1891">
                <a:extLst>
                  <a:ext uri="{FF2B5EF4-FFF2-40B4-BE49-F238E27FC236}">
                    <a16:creationId xmlns:a16="http://schemas.microsoft.com/office/drawing/2014/main" id="{3C515076-EFC6-ACEB-4321-6643CEBF634B}"/>
                  </a:ext>
                </a:extLst>
              </p:cNvPr>
              <p:cNvSpPr/>
              <p:nvPr/>
            </p:nvSpPr>
            <p:spPr>
              <a:xfrm>
                <a:off x="7979154" y="5067681"/>
                <a:ext cx="532733" cy="384905"/>
              </a:xfrm>
              <a:custGeom>
                <a:avLst/>
                <a:gdLst>
                  <a:gd name="connsiteX0" fmla="*/ 5048 w 532733"/>
                  <a:gd name="connsiteY0" fmla="*/ 384905 h 384905"/>
                  <a:gd name="connsiteX1" fmla="*/ 0 w 532733"/>
                  <a:gd name="connsiteY1" fmla="*/ 377857 h 384905"/>
                  <a:gd name="connsiteX2" fmla="*/ 527685 w 532733"/>
                  <a:gd name="connsiteY2" fmla="*/ 0 h 384905"/>
                  <a:gd name="connsiteX3" fmla="*/ 532733 w 532733"/>
                  <a:gd name="connsiteY3" fmla="*/ 7048 h 384905"/>
                </a:gdLst>
                <a:ahLst/>
                <a:cxnLst>
                  <a:cxn ang="0">
                    <a:pos x="connsiteX0" y="connsiteY0"/>
                  </a:cxn>
                  <a:cxn ang="0">
                    <a:pos x="connsiteX1" y="connsiteY1"/>
                  </a:cxn>
                  <a:cxn ang="0">
                    <a:pos x="connsiteX2" y="connsiteY2"/>
                  </a:cxn>
                  <a:cxn ang="0">
                    <a:pos x="connsiteX3" y="connsiteY3"/>
                  </a:cxn>
                </a:cxnLst>
                <a:rect l="l" t="t" r="r" b="b"/>
                <a:pathLst>
                  <a:path w="532733" h="384905">
                    <a:moveTo>
                      <a:pt x="5048" y="384905"/>
                    </a:moveTo>
                    <a:lnTo>
                      <a:pt x="0" y="377857"/>
                    </a:lnTo>
                    <a:lnTo>
                      <a:pt x="527685" y="0"/>
                    </a:lnTo>
                    <a:lnTo>
                      <a:pt x="532733" y="7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93" name="Freeform: Shape 1892">
                <a:extLst>
                  <a:ext uri="{FF2B5EF4-FFF2-40B4-BE49-F238E27FC236}">
                    <a16:creationId xmlns:a16="http://schemas.microsoft.com/office/drawing/2014/main" id="{7EB84C1D-FABD-1FA9-4344-76ECDC93D2E4}"/>
                  </a:ext>
                </a:extLst>
              </p:cNvPr>
              <p:cNvSpPr/>
              <p:nvPr/>
            </p:nvSpPr>
            <p:spPr>
              <a:xfrm rot="19113321">
                <a:off x="8407509" y="4797792"/>
                <a:ext cx="811915" cy="8667"/>
              </a:xfrm>
              <a:custGeom>
                <a:avLst/>
                <a:gdLst>
                  <a:gd name="connsiteX0" fmla="*/ 0 w 811915"/>
                  <a:gd name="connsiteY0" fmla="*/ 0 h 8667"/>
                  <a:gd name="connsiteX1" fmla="*/ 811916 w 811915"/>
                  <a:gd name="connsiteY1" fmla="*/ 0 h 8667"/>
                  <a:gd name="connsiteX2" fmla="*/ 811916 w 811915"/>
                  <a:gd name="connsiteY2" fmla="*/ 8668 h 8667"/>
                  <a:gd name="connsiteX3" fmla="*/ 0 w 811915"/>
                  <a:gd name="connsiteY3" fmla="*/ 8668 h 8667"/>
                </a:gdLst>
                <a:ahLst/>
                <a:cxnLst>
                  <a:cxn ang="0">
                    <a:pos x="connsiteX0" y="connsiteY0"/>
                  </a:cxn>
                  <a:cxn ang="0">
                    <a:pos x="connsiteX1" y="connsiteY1"/>
                  </a:cxn>
                  <a:cxn ang="0">
                    <a:pos x="connsiteX2" y="connsiteY2"/>
                  </a:cxn>
                  <a:cxn ang="0">
                    <a:pos x="connsiteX3" y="connsiteY3"/>
                  </a:cxn>
                </a:cxnLst>
                <a:rect l="l" t="t" r="r" b="b"/>
                <a:pathLst>
                  <a:path w="811915" h="8667">
                    <a:moveTo>
                      <a:pt x="0" y="0"/>
                    </a:moveTo>
                    <a:lnTo>
                      <a:pt x="811916" y="0"/>
                    </a:lnTo>
                    <a:lnTo>
                      <a:pt x="811916"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94" name="Freeform: Shape 1893">
                <a:extLst>
                  <a:ext uri="{FF2B5EF4-FFF2-40B4-BE49-F238E27FC236}">
                    <a16:creationId xmlns:a16="http://schemas.microsoft.com/office/drawing/2014/main" id="{1AC6F3FD-0273-E281-E04D-749BB884A6BA}"/>
                  </a:ext>
                </a:extLst>
              </p:cNvPr>
              <p:cNvSpPr/>
              <p:nvPr/>
            </p:nvSpPr>
            <p:spPr>
              <a:xfrm rot="18206435">
                <a:off x="8007687" y="5412685"/>
                <a:ext cx="8572" cy="1037801"/>
              </a:xfrm>
              <a:custGeom>
                <a:avLst/>
                <a:gdLst>
                  <a:gd name="connsiteX0" fmla="*/ 0 w 8572"/>
                  <a:gd name="connsiteY0" fmla="*/ 0 h 1037801"/>
                  <a:gd name="connsiteX1" fmla="*/ 8573 w 8572"/>
                  <a:gd name="connsiteY1" fmla="*/ 0 h 1037801"/>
                  <a:gd name="connsiteX2" fmla="*/ 8573 w 8572"/>
                  <a:gd name="connsiteY2" fmla="*/ 1037802 h 1037801"/>
                  <a:gd name="connsiteX3" fmla="*/ 0 w 8572"/>
                  <a:gd name="connsiteY3" fmla="*/ 1037802 h 1037801"/>
                </a:gdLst>
                <a:ahLst/>
                <a:cxnLst>
                  <a:cxn ang="0">
                    <a:pos x="connsiteX0" y="connsiteY0"/>
                  </a:cxn>
                  <a:cxn ang="0">
                    <a:pos x="connsiteX1" y="connsiteY1"/>
                  </a:cxn>
                  <a:cxn ang="0">
                    <a:pos x="connsiteX2" y="connsiteY2"/>
                  </a:cxn>
                  <a:cxn ang="0">
                    <a:pos x="connsiteX3" y="connsiteY3"/>
                  </a:cxn>
                </a:cxnLst>
                <a:rect l="l" t="t" r="r" b="b"/>
                <a:pathLst>
                  <a:path w="8572" h="1037801">
                    <a:moveTo>
                      <a:pt x="0" y="0"/>
                    </a:moveTo>
                    <a:lnTo>
                      <a:pt x="8573" y="0"/>
                    </a:lnTo>
                    <a:lnTo>
                      <a:pt x="8573" y="1037802"/>
                    </a:lnTo>
                    <a:lnTo>
                      <a:pt x="0" y="103780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95" name="Freeform: Shape 1894">
                <a:extLst>
                  <a:ext uri="{FF2B5EF4-FFF2-40B4-BE49-F238E27FC236}">
                    <a16:creationId xmlns:a16="http://schemas.microsoft.com/office/drawing/2014/main" id="{08527106-53FE-D341-6E2D-0611D33AA3C1}"/>
                  </a:ext>
                </a:extLst>
              </p:cNvPr>
              <p:cNvSpPr/>
              <p:nvPr/>
            </p:nvSpPr>
            <p:spPr>
              <a:xfrm>
                <a:off x="7577199" y="5641562"/>
                <a:ext cx="1298257" cy="491775"/>
              </a:xfrm>
              <a:custGeom>
                <a:avLst/>
                <a:gdLst>
                  <a:gd name="connsiteX0" fmla="*/ 1295210 w 1298257"/>
                  <a:gd name="connsiteY0" fmla="*/ 491776 h 491775"/>
                  <a:gd name="connsiteX1" fmla="*/ 0 w 1298257"/>
                  <a:gd name="connsiteY1" fmla="*/ 8097 h 491775"/>
                  <a:gd name="connsiteX2" fmla="*/ 3048 w 1298257"/>
                  <a:gd name="connsiteY2" fmla="*/ 0 h 491775"/>
                  <a:gd name="connsiteX3" fmla="*/ 1298258 w 1298257"/>
                  <a:gd name="connsiteY3" fmla="*/ 483680 h 491775"/>
                </a:gdLst>
                <a:ahLst/>
                <a:cxnLst>
                  <a:cxn ang="0">
                    <a:pos x="connsiteX0" y="connsiteY0"/>
                  </a:cxn>
                  <a:cxn ang="0">
                    <a:pos x="connsiteX1" y="connsiteY1"/>
                  </a:cxn>
                  <a:cxn ang="0">
                    <a:pos x="connsiteX2" y="connsiteY2"/>
                  </a:cxn>
                  <a:cxn ang="0">
                    <a:pos x="connsiteX3" y="connsiteY3"/>
                  </a:cxn>
                </a:cxnLst>
                <a:rect l="l" t="t" r="r" b="b"/>
                <a:pathLst>
                  <a:path w="1298257" h="491775">
                    <a:moveTo>
                      <a:pt x="1295210" y="491776"/>
                    </a:moveTo>
                    <a:lnTo>
                      <a:pt x="0" y="8097"/>
                    </a:lnTo>
                    <a:lnTo>
                      <a:pt x="3048" y="0"/>
                    </a:lnTo>
                    <a:lnTo>
                      <a:pt x="1298258" y="48368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96" name="Freeform: Shape 1895">
                <a:extLst>
                  <a:ext uri="{FF2B5EF4-FFF2-40B4-BE49-F238E27FC236}">
                    <a16:creationId xmlns:a16="http://schemas.microsoft.com/office/drawing/2014/main" id="{AC596277-8DCA-B19A-A61B-70150A7277C8}"/>
                  </a:ext>
                </a:extLst>
              </p:cNvPr>
              <p:cNvSpPr/>
              <p:nvPr/>
            </p:nvSpPr>
            <p:spPr>
              <a:xfrm>
                <a:off x="7979154" y="5445632"/>
                <a:ext cx="897445" cy="687133"/>
              </a:xfrm>
              <a:custGeom>
                <a:avLst/>
                <a:gdLst>
                  <a:gd name="connsiteX0" fmla="*/ 892207 w 897445"/>
                  <a:gd name="connsiteY0" fmla="*/ 687134 h 687133"/>
                  <a:gd name="connsiteX1" fmla="*/ 0 w 897445"/>
                  <a:gd name="connsiteY1" fmla="*/ 6858 h 687133"/>
                  <a:gd name="connsiteX2" fmla="*/ 5239 w 897445"/>
                  <a:gd name="connsiteY2" fmla="*/ 0 h 687133"/>
                  <a:gd name="connsiteX3" fmla="*/ 897446 w 897445"/>
                  <a:gd name="connsiteY3" fmla="*/ 680276 h 687133"/>
                </a:gdLst>
                <a:ahLst/>
                <a:cxnLst>
                  <a:cxn ang="0">
                    <a:pos x="connsiteX0" y="connsiteY0"/>
                  </a:cxn>
                  <a:cxn ang="0">
                    <a:pos x="connsiteX1" y="connsiteY1"/>
                  </a:cxn>
                  <a:cxn ang="0">
                    <a:pos x="connsiteX2" y="connsiteY2"/>
                  </a:cxn>
                  <a:cxn ang="0">
                    <a:pos x="connsiteX3" y="connsiteY3"/>
                  </a:cxn>
                </a:cxnLst>
                <a:rect l="l" t="t" r="r" b="b"/>
                <a:pathLst>
                  <a:path w="897445" h="687133">
                    <a:moveTo>
                      <a:pt x="892207" y="687134"/>
                    </a:moveTo>
                    <a:lnTo>
                      <a:pt x="0" y="6858"/>
                    </a:lnTo>
                    <a:lnTo>
                      <a:pt x="5239" y="0"/>
                    </a:lnTo>
                    <a:lnTo>
                      <a:pt x="897446" y="6802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97" name="Freeform: Shape 1896">
                <a:extLst>
                  <a:ext uri="{FF2B5EF4-FFF2-40B4-BE49-F238E27FC236}">
                    <a16:creationId xmlns:a16="http://schemas.microsoft.com/office/drawing/2014/main" id="{B9B97DAB-B130-3295-2321-A327AD8C8736}"/>
                  </a:ext>
                </a:extLst>
              </p:cNvPr>
              <p:cNvSpPr/>
              <p:nvPr/>
            </p:nvSpPr>
            <p:spPr>
              <a:xfrm>
                <a:off x="8443783" y="6125146"/>
                <a:ext cx="431101" cy="96583"/>
              </a:xfrm>
              <a:custGeom>
                <a:avLst/>
                <a:gdLst>
                  <a:gd name="connsiteX0" fmla="*/ 1715 w 431101"/>
                  <a:gd name="connsiteY0" fmla="*/ 96584 h 96583"/>
                  <a:gd name="connsiteX1" fmla="*/ 0 w 431101"/>
                  <a:gd name="connsiteY1" fmla="*/ 88106 h 96583"/>
                  <a:gd name="connsiteX2" fmla="*/ 429292 w 431101"/>
                  <a:gd name="connsiteY2" fmla="*/ 0 h 96583"/>
                  <a:gd name="connsiteX3" fmla="*/ 431102 w 431101"/>
                  <a:gd name="connsiteY3" fmla="*/ 8382 h 96583"/>
                </a:gdLst>
                <a:ahLst/>
                <a:cxnLst>
                  <a:cxn ang="0">
                    <a:pos x="connsiteX0" y="connsiteY0"/>
                  </a:cxn>
                  <a:cxn ang="0">
                    <a:pos x="connsiteX1" y="connsiteY1"/>
                  </a:cxn>
                  <a:cxn ang="0">
                    <a:pos x="connsiteX2" y="connsiteY2"/>
                  </a:cxn>
                  <a:cxn ang="0">
                    <a:pos x="connsiteX3" y="connsiteY3"/>
                  </a:cxn>
                </a:cxnLst>
                <a:rect l="l" t="t" r="r" b="b"/>
                <a:pathLst>
                  <a:path w="431101" h="96583">
                    <a:moveTo>
                      <a:pt x="1715" y="96584"/>
                    </a:moveTo>
                    <a:lnTo>
                      <a:pt x="0" y="88106"/>
                    </a:lnTo>
                    <a:lnTo>
                      <a:pt x="429292" y="0"/>
                    </a:lnTo>
                    <a:lnTo>
                      <a:pt x="431102"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98" name="Freeform: Shape 1897">
                <a:extLst>
                  <a:ext uri="{FF2B5EF4-FFF2-40B4-BE49-F238E27FC236}">
                    <a16:creationId xmlns:a16="http://schemas.microsoft.com/office/drawing/2014/main" id="{8FE6877B-B0C0-F3C8-F600-9E98A6C987FD}"/>
                  </a:ext>
                </a:extLst>
              </p:cNvPr>
              <p:cNvSpPr/>
              <p:nvPr/>
            </p:nvSpPr>
            <p:spPr>
              <a:xfrm>
                <a:off x="7980773" y="5444871"/>
                <a:ext cx="1392554" cy="311372"/>
              </a:xfrm>
              <a:custGeom>
                <a:avLst/>
                <a:gdLst>
                  <a:gd name="connsiteX0" fmla="*/ 1390745 w 1392554"/>
                  <a:gd name="connsiteY0" fmla="*/ 311372 h 311372"/>
                  <a:gd name="connsiteX1" fmla="*/ 0 w 1392554"/>
                  <a:gd name="connsiteY1" fmla="*/ 8477 h 311372"/>
                  <a:gd name="connsiteX2" fmla="*/ 1810 w 1392554"/>
                  <a:gd name="connsiteY2" fmla="*/ 0 h 311372"/>
                  <a:gd name="connsiteX3" fmla="*/ 1392555 w 1392554"/>
                  <a:gd name="connsiteY3" fmla="*/ 302895 h 311372"/>
                </a:gdLst>
                <a:ahLst/>
                <a:cxnLst>
                  <a:cxn ang="0">
                    <a:pos x="connsiteX0" y="connsiteY0"/>
                  </a:cxn>
                  <a:cxn ang="0">
                    <a:pos x="connsiteX1" y="connsiteY1"/>
                  </a:cxn>
                  <a:cxn ang="0">
                    <a:pos x="connsiteX2" y="connsiteY2"/>
                  </a:cxn>
                  <a:cxn ang="0">
                    <a:pos x="connsiteX3" y="connsiteY3"/>
                  </a:cxn>
                </a:cxnLst>
                <a:rect l="l" t="t" r="r" b="b"/>
                <a:pathLst>
                  <a:path w="1392554" h="311372">
                    <a:moveTo>
                      <a:pt x="1390745" y="311372"/>
                    </a:moveTo>
                    <a:lnTo>
                      <a:pt x="0" y="8477"/>
                    </a:lnTo>
                    <a:lnTo>
                      <a:pt x="1810" y="0"/>
                    </a:lnTo>
                    <a:lnTo>
                      <a:pt x="1392555" y="30289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99" name="Freeform: Shape 1898">
                <a:extLst>
                  <a:ext uri="{FF2B5EF4-FFF2-40B4-BE49-F238E27FC236}">
                    <a16:creationId xmlns:a16="http://schemas.microsoft.com/office/drawing/2014/main" id="{D06E15DD-C4F4-BCDA-9B2A-FEF532BCC57D}"/>
                  </a:ext>
                </a:extLst>
              </p:cNvPr>
              <p:cNvSpPr/>
              <p:nvPr/>
            </p:nvSpPr>
            <p:spPr>
              <a:xfrm rot="18496018">
                <a:off x="8936393" y="4861794"/>
                <a:ext cx="8572" cy="1099233"/>
              </a:xfrm>
              <a:custGeom>
                <a:avLst/>
                <a:gdLst>
                  <a:gd name="connsiteX0" fmla="*/ 0 w 8572"/>
                  <a:gd name="connsiteY0" fmla="*/ 0 h 1099233"/>
                  <a:gd name="connsiteX1" fmla="*/ 8572 w 8572"/>
                  <a:gd name="connsiteY1" fmla="*/ 0 h 1099233"/>
                  <a:gd name="connsiteX2" fmla="*/ 8572 w 8572"/>
                  <a:gd name="connsiteY2" fmla="*/ 1099233 h 1099233"/>
                  <a:gd name="connsiteX3" fmla="*/ 0 w 8572"/>
                  <a:gd name="connsiteY3" fmla="*/ 1099233 h 1099233"/>
                </a:gdLst>
                <a:ahLst/>
                <a:cxnLst>
                  <a:cxn ang="0">
                    <a:pos x="connsiteX0" y="connsiteY0"/>
                  </a:cxn>
                  <a:cxn ang="0">
                    <a:pos x="connsiteX1" y="connsiteY1"/>
                  </a:cxn>
                  <a:cxn ang="0">
                    <a:pos x="connsiteX2" y="connsiteY2"/>
                  </a:cxn>
                  <a:cxn ang="0">
                    <a:pos x="connsiteX3" y="connsiteY3"/>
                  </a:cxn>
                </a:cxnLst>
                <a:rect l="l" t="t" r="r" b="b"/>
                <a:pathLst>
                  <a:path w="8572" h="1099233">
                    <a:moveTo>
                      <a:pt x="0" y="0"/>
                    </a:moveTo>
                    <a:lnTo>
                      <a:pt x="8572" y="0"/>
                    </a:lnTo>
                    <a:lnTo>
                      <a:pt x="8572" y="1099233"/>
                    </a:lnTo>
                    <a:lnTo>
                      <a:pt x="0" y="109923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00" name="Freeform: Shape 1899">
                <a:extLst>
                  <a:ext uri="{FF2B5EF4-FFF2-40B4-BE49-F238E27FC236}">
                    <a16:creationId xmlns:a16="http://schemas.microsoft.com/office/drawing/2014/main" id="{3396A8D9-E54E-21C1-3CF8-5DE6850E3DC0}"/>
                  </a:ext>
                </a:extLst>
              </p:cNvPr>
              <p:cNvSpPr/>
              <p:nvPr/>
            </p:nvSpPr>
            <p:spPr>
              <a:xfrm rot="19373574">
                <a:off x="8810683" y="5936017"/>
                <a:ext cx="625213" cy="8667"/>
              </a:xfrm>
              <a:custGeom>
                <a:avLst/>
                <a:gdLst>
                  <a:gd name="connsiteX0" fmla="*/ 0 w 625213"/>
                  <a:gd name="connsiteY0" fmla="*/ 0 h 8667"/>
                  <a:gd name="connsiteX1" fmla="*/ 625214 w 625213"/>
                  <a:gd name="connsiteY1" fmla="*/ 0 h 8667"/>
                  <a:gd name="connsiteX2" fmla="*/ 625214 w 625213"/>
                  <a:gd name="connsiteY2" fmla="*/ 8667 h 8667"/>
                  <a:gd name="connsiteX3" fmla="*/ 0 w 625213"/>
                  <a:gd name="connsiteY3" fmla="*/ 8667 h 8667"/>
                </a:gdLst>
                <a:ahLst/>
                <a:cxnLst>
                  <a:cxn ang="0">
                    <a:pos x="connsiteX0" y="connsiteY0"/>
                  </a:cxn>
                  <a:cxn ang="0">
                    <a:pos x="connsiteX1" y="connsiteY1"/>
                  </a:cxn>
                  <a:cxn ang="0">
                    <a:pos x="connsiteX2" y="connsiteY2"/>
                  </a:cxn>
                  <a:cxn ang="0">
                    <a:pos x="connsiteX3" y="connsiteY3"/>
                  </a:cxn>
                </a:cxnLst>
                <a:rect l="l" t="t" r="r" b="b"/>
                <a:pathLst>
                  <a:path w="625213" h="8667">
                    <a:moveTo>
                      <a:pt x="0" y="0"/>
                    </a:moveTo>
                    <a:lnTo>
                      <a:pt x="625214" y="0"/>
                    </a:lnTo>
                    <a:lnTo>
                      <a:pt x="625214"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01" name="Freeform: Shape 1900">
                <a:extLst>
                  <a:ext uri="{FF2B5EF4-FFF2-40B4-BE49-F238E27FC236}">
                    <a16:creationId xmlns:a16="http://schemas.microsoft.com/office/drawing/2014/main" id="{19F85290-36FB-2CE6-FB32-21DCE8CA83DD}"/>
                  </a:ext>
                </a:extLst>
              </p:cNvPr>
              <p:cNvSpPr/>
              <p:nvPr/>
            </p:nvSpPr>
            <p:spPr>
              <a:xfrm>
                <a:off x="8509315" y="5066918"/>
                <a:ext cx="1374362" cy="30670"/>
              </a:xfrm>
              <a:custGeom>
                <a:avLst/>
                <a:gdLst>
                  <a:gd name="connsiteX0" fmla="*/ 1374172 w 1374362"/>
                  <a:gd name="connsiteY0" fmla="*/ 30671 h 30670"/>
                  <a:gd name="connsiteX1" fmla="*/ 0 w 1374362"/>
                  <a:gd name="connsiteY1" fmla="*/ 8572 h 30670"/>
                  <a:gd name="connsiteX2" fmla="*/ 191 w 1374362"/>
                  <a:gd name="connsiteY2" fmla="*/ 0 h 30670"/>
                  <a:gd name="connsiteX3" fmla="*/ 1374362 w 1374362"/>
                  <a:gd name="connsiteY3" fmla="*/ 22098 h 30670"/>
                </a:gdLst>
                <a:ahLst/>
                <a:cxnLst>
                  <a:cxn ang="0">
                    <a:pos x="connsiteX0" y="connsiteY0"/>
                  </a:cxn>
                  <a:cxn ang="0">
                    <a:pos x="connsiteX1" y="connsiteY1"/>
                  </a:cxn>
                  <a:cxn ang="0">
                    <a:pos x="connsiteX2" y="connsiteY2"/>
                  </a:cxn>
                  <a:cxn ang="0">
                    <a:pos x="connsiteX3" y="connsiteY3"/>
                  </a:cxn>
                </a:cxnLst>
                <a:rect l="l" t="t" r="r" b="b"/>
                <a:pathLst>
                  <a:path w="1374362" h="30670">
                    <a:moveTo>
                      <a:pt x="1374172" y="30671"/>
                    </a:moveTo>
                    <a:lnTo>
                      <a:pt x="0" y="8572"/>
                    </a:lnTo>
                    <a:lnTo>
                      <a:pt x="191" y="0"/>
                    </a:lnTo>
                    <a:lnTo>
                      <a:pt x="1374362" y="220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02" name="Freeform: Shape 1901">
                <a:extLst>
                  <a:ext uri="{FF2B5EF4-FFF2-40B4-BE49-F238E27FC236}">
                    <a16:creationId xmlns:a16="http://schemas.microsoft.com/office/drawing/2014/main" id="{67CB3ECF-CBD0-BBC8-2ED2-449EC57DCC62}"/>
                  </a:ext>
                </a:extLst>
              </p:cNvPr>
              <p:cNvSpPr/>
              <p:nvPr/>
            </p:nvSpPr>
            <p:spPr>
              <a:xfrm>
                <a:off x="9115010" y="4529708"/>
                <a:ext cx="771048" cy="567118"/>
              </a:xfrm>
              <a:custGeom>
                <a:avLst/>
                <a:gdLst>
                  <a:gd name="connsiteX0" fmla="*/ 766001 w 771048"/>
                  <a:gd name="connsiteY0" fmla="*/ 567119 h 567118"/>
                  <a:gd name="connsiteX1" fmla="*/ 0 w 771048"/>
                  <a:gd name="connsiteY1" fmla="*/ 7048 h 567118"/>
                  <a:gd name="connsiteX2" fmla="*/ 5048 w 771048"/>
                  <a:gd name="connsiteY2" fmla="*/ 0 h 567118"/>
                  <a:gd name="connsiteX3" fmla="*/ 771049 w 771048"/>
                  <a:gd name="connsiteY3" fmla="*/ 560070 h 567118"/>
                </a:gdLst>
                <a:ahLst/>
                <a:cxnLst>
                  <a:cxn ang="0">
                    <a:pos x="connsiteX0" y="connsiteY0"/>
                  </a:cxn>
                  <a:cxn ang="0">
                    <a:pos x="connsiteX1" y="connsiteY1"/>
                  </a:cxn>
                  <a:cxn ang="0">
                    <a:pos x="connsiteX2" y="connsiteY2"/>
                  </a:cxn>
                  <a:cxn ang="0">
                    <a:pos x="connsiteX3" y="connsiteY3"/>
                  </a:cxn>
                </a:cxnLst>
                <a:rect l="l" t="t" r="r" b="b"/>
                <a:pathLst>
                  <a:path w="771048" h="567118">
                    <a:moveTo>
                      <a:pt x="766001" y="567119"/>
                    </a:moveTo>
                    <a:lnTo>
                      <a:pt x="0" y="7048"/>
                    </a:lnTo>
                    <a:lnTo>
                      <a:pt x="5048" y="0"/>
                    </a:lnTo>
                    <a:lnTo>
                      <a:pt x="771049" y="56007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03" name="Freeform: Shape 1902">
                <a:extLst>
                  <a:ext uri="{FF2B5EF4-FFF2-40B4-BE49-F238E27FC236}">
                    <a16:creationId xmlns:a16="http://schemas.microsoft.com/office/drawing/2014/main" id="{5D68EB38-1F40-8A15-D940-8FD606106050}"/>
                  </a:ext>
                </a:extLst>
              </p:cNvPr>
              <p:cNvSpPr/>
              <p:nvPr/>
            </p:nvSpPr>
            <p:spPr>
              <a:xfrm>
                <a:off x="9369042" y="5090636"/>
                <a:ext cx="517969" cy="664082"/>
              </a:xfrm>
              <a:custGeom>
                <a:avLst/>
                <a:gdLst>
                  <a:gd name="connsiteX0" fmla="*/ 6858 w 517969"/>
                  <a:gd name="connsiteY0" fmla="*/ 664083 h 664082"/>
                  <a:gd name="connsiteX1" fmla="*/ 0 w 517969"/>
                  <a:gd name="connsiteY1" fmla="*/ 658749 h 664082"/>
                  <a:gd name="connsiteX2" fmla="*/ 511112 w 517969"/>
                  <a:gd name="connsiteY2" fmla="*/ 0 h 664082"/>
                  <a:gd name="connsiteX3" fmla="*/ 517970 w 517969"/>
                  <a:gd name="connsiteY3" fmla="*/ 5334 h 664082"/>
                </a:gdLst>
                <a:ahLst/>
                <a:cxnLst>
                  <a:cxn ang="0">
                    <a:pos x="connsiteX0" y="connsiteY0"/>
                  </a:cxn>
                  <a:cxn ang="0">
                    <a:pos x="connsiteX1" y="connsiteY1"/>
                  </a:cxn>
                  <a:cxn ang="0">
                    <a:pos x="connsiteX2" y="connsiteY2"/>
                  </a:cxn>
                  <a:cxn ang="0">
                    <a:pos x="connsiteX3" y="connsiteY3"/>
                  </a:cxn>
                </a:cxnLst>
                <a:rect l="l" t="t" r="r" b="b"/>
                <a:pathLst>
                  <a:path w="517969" h="664082">
                    <a:moveTo>
                      <a:pt x="6858" y="664083"/>
                    </a:moveTo>
                    <a:lnTo>
                      <a:pt x="0" y="658749"/>
                    </a:lnTo>
                    <a:lnTo>
                      <a:pt x="511112" y="0"/>
                    </a:lnTo>
                    <a:lnTo>
                      <a:pt x="517970" y="5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04" name="Freeform: Shape 1903">
                <a:extLst>
                  <a:ext uri="{FF2B5EF4-FFF2-40B4-BE49-F238E27FC236}">
                    <a16:creationId xmlns:a16="http://schemas.microsoft.com/office/drawing/2014/main" id="{A3C3C961-7CB4-238C-20EA-5B32535F97AC}"/>
                  </a:ext>
                </a:extLst>
              </p:cNvPr>
              <p:cNvSpPr/>
              <p:nvPr/>
            </p:nvSpPr>
            <p:spPr>
              <a:xfrm>
                <a:off x="8873265" y="6125051"/>
                <a:ext cx="755332" cy="125825"/>
              </a:xfrm>
              <a:custGeom>
                <a:avLst/>
                <a:gdLst>
                  <a:gd name="connsiteX0" fmla="*/ 753999 w 755332"/>
                  <a:gd name="connsiteY0" fmla="*/ 125825 h 125825"/>
                  <a:gd name="connsiteX1" fmla="*/ 0 w 755332"/>
                  <a:gd name="connsiteY1" fmla="*/ 8573 h 125825"/>
                  <a:gd name="connsiteX2" fmla="*/ 1334 w 755332"/>
                  <a:gd name="connsiteY2" fmla="*/ 0 h 125825"/>
                  <a:gd name="connsiteX3" fmla="*/ 755333 w 755332"/>
                  <a:gd name="connsiteY3" fmla="*/ 117253 h 125825"/>
                </a:gdLst>
                <a:ahLst/>
                <a:cxnLst>
                  <a:cxn ang="0">
                    <a:pos x="connsiteX0" y="connsiteY0"/>
                  </a:cxn>
                  <a:cxn ang="0">
                    <a:pos x="connsiteX1" y="connsiteY1"/>
                  </a:cxn>
                  <a:cxn ang="0">
                    <a:pos x="connsiteX2" y="connsiteY2"/>
                  </a:cxn>
                  <a:cxn ang="0">
                    <a:pos x="connsiteX3" y="connsiteY3"/>
                  </a:cxn>
                </a:cxnLst>
                <a:rect l="l" t="t" r="r" b="b"/>
                <a:pathLst>
                  <a:path w="755332" h="125825">
                    <a:moveTo>
                      <a:pt x="753999" y="125825"/>
                    </a:moveTo>
                    <a:lnTo>
                      <a:pt x="0" y="8573"/>
                    </a:lnTo>
                    <a:lnTo>
                      <a:pt x="1334" y="0"/>
                    </a:lnTo>
                    <a:lnTo>
                      <a:pt x="755333" y="11725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05" name="Freeform: Shape 1904">
                <a:extLst>
                  <a:ext uri="{FF2B5EF4-FFF2-40B4-BE49-F238E27FC236}">
                    <a16:creationId xmlns:a16="http://schemas.microsoft.com/office/drawing/2014/main" id="{C15F1BF6-D8CB-E514-C993-1166FFF3E3BD}"/>
                  </a:ext>
                </a:extLst>
              </p:cNvPr>
              <p:cNvSpPr/>
              <p:nvPr/>
            </p:nvSpPr>
            <p:spPr>
              <a:xfrm>
                <a:off x="8873456" y="5985700"/>
                <a:ext cx="1254251" cy="148018"/>
              </a:xfrm>
              <a:custGeom>
                <a:avLst/>
                <a:gdLst>
                  <a:gd name="connsiteX0" fmla="*/ 952 w 1254251"/>
                  <a:gd name="connsiteY0" fmla="*/ 148019 h 148018"/>
                  <a:gd name="connsiteX1" fmla="*/ 0 w 1254251"/>
                  <a:gd name="connsiteY1" fmla="*/ 139351 h 148018"/>
                  <a:gd name="connsiteX2" fmla="*/ 1253299 w 1254251"/>
                  <a:gd name="connsiteY2" fmla="*/ 0 h 148018"/>
                  <a:gd name="connsiteX3" fmla="*/ 1254252 w 1254251"/>
                  <a:gd name="connsiteY3" fmla="*/ 8668 h 148018"/>
                </a:gdLst>
                <a:ahLst/>
                <a:cxnLst>
                  <a:cxn ang="0">
                    <a:pos x="connsiteX0" y="connsiteY0"/>
                  </a:cxn>
                  <a:cxn ang="0">
                    <a:pos x="connsiteX1" y="connsiteY1"/>
                  </a:cxn>
                  <a:cxn ang="0">
                    <a:pos x="connsiteX2" y="connsiteY2"/>
                  </a:cxn>
                  <a:cxn ang="0">
                    <a:pos x="connsiteX3" y="connsiteY3"/>
                  </a:cxn>
                </a:cxnLst>
                <a:rect l="l" t="t" r="r" b="b"/>
                <a:pathLst>
                  <a:path w="1254251" h="148018">
                    <a:moveTo>
                      <a:pt x="952" y="148019"/>
                    </a:moveTo>
                    <a:lnTo>
                      <a:pt x="0" y="139351"/>
                    </a:lnTo>
                    <a:lnTo>
                      <a:pt x="1253299" y="0"/>
                    </a:lnTo>
                    <a:lnTo>
                      <a:pt x="1254252"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06" name="Freeform: Shape 1905">
                <a:extLst>
                  <a:ext uri="{FF2B5EF4-FFF2-40B4-BE49-F238E27FC236}">
                    <a16:creationId xmlns:a16="http://schemas.microsoft.com/office/drawing/2014/main" id="{64AF1664-7D2E-F3C0-4A0F-DBEF02DBC43F}"/>
                  </a:ext>
                </a:extLst>
              </p:cNvPr>
              <p:cNvSpPr/>
              <p:nvPr/>
            </p:nvSpPr>
            <p:spPr>
              <a:xfrm rot="17250326">
                <a:off x="9745691" y="5475393"/>
                <a:ext cx="8667" cy="791441"/>
              </a:xfrm>
              <a:custGeom>
                <a:avLst/>
                <a:gdLst>
                  <a:gd name="connsiteX0" fmla="*/ 0 w 8667"/>
                  <a:gd name="connsiteY0" fmla="*/ 0 h 791441"/>
                  <a:gd name="connsiteX1" fmla="*/ 8668 w 8667"/>
                  <a:gd name="connsiteY1" fmla="*/ 0 h 791441"/>
                  <a:gd name="connsiteX2" fmla="*/ 8668 w 8667"/>
                  <a:gd name="connsiteY2" fmla="*/ 791442 h 791441"/>
                  <a:gd name="connsiteX3" fmla="*/ 0 w 8667"/>
                  <a:gd name="connsiteY3" fmla="*/ 791442 h 791441"/>
                </a:gdLst>
                <a:ahLst/>
                <a:cxnLst>
                  <a:cxn ang="0">
                    <a:pos x="connsiteX0" y="connsiteY0"/>
                  </a:cxn>
                  <a:cxn ang="0">
                    <a:pos x="connsiteX1" y="connsiteY1"/>
                  </a:cxn>
                  <a:cxn ang="0">
                    <a:pos x="connsiteX2" y="connsiteY2"/>
                  </a:cxn>
                  <a:cxn ang="0">
                    <a:pos x="connsiteX3" y="connsiteY3"/>
                  </a:cxn>
                </a:cxnLst>
                <a:rect l="l" t="t" r="r" b="b"/>
                <a:pathLst>
                  <a:path w="8667" h="791441">
                    <a:moveTo>
                      <a:pt x="0" y="0"/>
                    </a:moveTo>
                    <a:lnTo>
                      <a:pt x="8668" y="0"/>
                    </a:lnTo>
                    <a:lnTo>
                      <a:pt x="8668" y="791442"/>
                    </a:lnTo>
                    <a:lnTo>
                      <a:pt x="0" y="79144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07" name="Freeform: Shape 1906">
                <a:extLst>
                  <a:ext uri="{FF2B5EF4-FFF2-40B4-BE49-F238E27FC236}">
                    <a16:creationId xmlns:a16="http://schemas.microsoft.com/office/drawing/2014/main" id="{4ABC9B51-BA2B-C958-37F2-E3A0ACC15D68}"/>
                  </a:ext>
                </a:extLst>
              </p:cNvPr>
              <p:cNvSpPr/>
              <p:nvPr/>
            </p:nvSpPr>
            <p:spPr>
              <a:xfrm>
                <a:off x="9625931" y="5986176"/>
                <a:ext cx="503300" cy="264223"/>
              </a:xfrm>
              <a:custGeom>
                <a:avLst/>
                <a:gdLst>
                  <a:gd name="connsiteX0" fmla="*/ 4000 w 503300"/>
                  <a:gd name="connsiteY0" fmla="*/ 264224 h 264223"/>
                  <a:gd name="connsiteX1" fmla="*/ 0 w 503300"/>
                  <a:gd name="connsiteY1" fmla="*/ 256509 h 264223"/>
                  <a:gd name="connsiteX2" fmla="*/ 499300 w 503300"/>
                  <a:gd name="connsiteY2" fmla="*/ 0 h 264223"/>
                  <a:gd name="connsiteX3" fmla="*/ 503301 w 503300"/>
                  <a:gd name="connsiteY3" fmla="*/ 7716 h 264223"/>
                </a:gdLst>
                <a:ahLst/>
                <a:cxnLst>
                  <a:cxn ang="0">
                    <a:pos x="connsiteX0" y="connsiteY0"/>
                  </a:cxn>
                  <a:cxn ang="0">
                    <a:pos x="connsiteX1" y="connsiteY1"/>
                  </a:cxn>
                  <a:cxn ang="0">
                    <a:pos x="connsiteX2" y="connsiteY2"/>
                  </a:cxn>
                  <a:cxn ang="0">
                    <a:pos x="connsiteX3" y="connsiteY3"/>
                  </a:cxn>
                </a:cxnLst>
                <a:rect l="l" t="t" r="r" b="b"/>
                <a:pathLst>
                  <a:path w="503300" h="264223">
                    <a:moveTo>
                      <a:pt x="4000" y="264224"/>
                    </a:moveTo>
                    <a:lnTo>
                      <a:pt x="0" y="256509"/>
                    </a:lnTo>
                    <a:lnTo>
                      <a:pt x="499300" y="0"/>
                    </a:lnTo>
                    <a:lnTo>
                      <a:pt x="503301" y="771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08" name="Freeform: Shape 1907">
                <a:extLst>
                  <a:ext uri="{FF2B5EF4-FFF2-40B4-BE49-F238E27FC236}">
                    <a16:creationId xmlns:a16="http://schemas.microsoft.com/office/drawing/2014/main" id="{99D4DAE2-755D-3A40-D9FC-3AB3E4A7B995}"/>
                  </a:ext>
                </a:extLst>
              </p:cNvPr>
              <p:cNvSpPr/>
              <p:nvPr/>
            </p:nvSpPr>
            <p:spPr>
              <a:xfrm>
                <a:off x="9371137" y="5387435"/>
                <a:ext cx="1185576" cy="368712"/>
              </a:xfrm>
              <a:custGeom>
                <a:avLst/>
                <a:gdLst>
                  <a:gd name="connsiteX0" fmla="*/ 2572 w 1185576"/>
                  <a:gd name="connsiteY0" fmla="*/ 368713 h 368712"/>
                  <a:gd name="connsiteX1" fmla="*/ 0 w 1185576"/>
                  <a:gd name="connsiteY1" fmla="*/ 360522 h 368712"/>
                  <a:gd name="connsiteX2" fmla="*/ 1183100 w 1185576"/>
                  <a:gd name="connsiteY2" fmla="*/ 0 h 368712"/>
                  <a:gd name="connsiteX3" fmla="*/ 1185577 w 1185576"/>
                  <a:gd name="connsiteY3" fmla="*/ 8287 h 368712"/>
                </a:gdLst>
                <a:ahLst/>
                <a:cxnLst>
                  <a:cxn ang="0">
                    <a:pos x="connsiteX0" y="connsiteY0"/>
                  </a:cxn>
                  <a:cxn ang="0">
                    <a:pos x="connsiteX1" y="connsiteY1"/>
                  </a:cxn>
                  <a:cxn ang="0">
                    <a:pos x="connsiteX2" y="connsiteY2"/>
                  </a:cxn>
                  <a:cxn ang="0">
                    <a:pos x="connsiteX3" y="connsiteY3"/>
                  </a:cxn>
                </a:cxnLst>
                <a:rect l="l" t="t" r="r" b="b"/>
                <a:pathLst>
                  <a:path w="1185576" h="368712">
                    <a:moveTo>
                      <a:pt x="2572" y="368713"/>
                    </a:moveTo>
                    <a:lnTo>
                      <a:pt x="0" y="360522"/>
                    </a:lnTo>
                    <a:lnTo>
                      <a:pt x="1183100" y="0"/>
                    </a:lnTo>
                    <a:lnTo>
                      <a:pt x="1185577" y="828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09" name="Freeform: Shape 1908">
                <a:extLst>
                  <a:ext uri="{FF2B5EF4-FFF2-40B4-BE49-F238E27FC236}">
                    <a16:creationId xmlns:a16="http://schemas.microsoft.com/office/drawing/2014/main" id="{F13DE3DB-6536-C09D-2373-E0ADA40B1F46}"/>
                  </a:ext>
                </a:extLst>
              </p:cNvPr>
              <p:cNvSpPr/>
              <p:nvPr/>
            </p:nvSpPr>
            <p:spPr>
              <a:xfrm>
                <a:off x="9881772" y="5089302"/>
                <a:ext cx="675513" cy="306228"/>
              </a:xfrm>
              <a:custGeom>
                <a:avLst/>
                <a:gdLst>
                  <a:gd name="connsiteX0" fmla="*/ 671894 w 675513"/>
                  <a:gd name="connsiteY0" fmla="*/ 306229 h 306228"/>
                  <a:gd name="connsiteX1" fmla="*/ 0 w 675513"/>
                  <a:gd name="connsiteY1" fmla="*/ 8001 h 306228"/>
                  <a:gd name="connsiteX2" fmla="*/ 3524 w 675513"/>
                  <a:gd name="connsiteY2" fmla="*/ 0 h 306228"/>
                  <a:gd name="connsiteX3" fmla="*/ 675513 w 675513"/>
                  <a:gd name="connsiteY3" fmla="*/ 298228 h 306228"/>
                </a:gdLst>
                <a:ahLst/>
                <a:cxnLst>
                  <a:cxn ang="0">
                    <a:pos x="connsiteX0" y="connsiteY0"/>
                  </a:cxn>
                  <a:cxn ang="0">
                    <a:pos x="connsiteX1" y="connsiteY1"/>
                  </a:cxn>
                  <a:cxn ang="0">
                    <a:pos x="connsiteX2" y="connsiteY2"/>
                  </a:cxn>
                  <a:cxn ang="0">
                    <a:pos x="connsiteX3" y="connsiteY3"/>
                  </a:cxn>
                </a:cxnLst>
                <a:rect l="l" t="t" r="r" b="b"/>
                <a:pathLst>
                  <a:path w="675513" h="306228">
                    <a:moveTo>
                      <a:pt x="671894" y="306229"/>
                    </a:moveTo>
                    <a:lnTo>
                      <a:pt x="0" y="8001"/>
                    </a:lnTo>
                    <a:lnTo>
                      <a:pt x="3524" y="0"/>
                    </a:lnTo>
                    <a:lnTo>
                      <a:pt x="675513" y="2982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10" name="Freeform: Shape 1909">
                <a:extLst>
                  <a:ext uri="{FF2B5EF4-FFF2-40B4-BE49-F238E27FC236}">
                    <a16:creationId xmlns:a16="http://schemas.microsoft.com/office/drawing/2014/main" id="{2E0A7FA8-0FA6-41CF-3734-312E753E4740}"/>
                  </a:ext>
                </a:extLst>
              </p:cNvPr>
              <p:cNvSpPr/>
              <p:nvPr/>
            </p:nvSpPr>
            <p:spPr>
              <a:xfrm>
                <a:off x="10123707" y="5389054"/>
                <a:ext cx="435292" cy="603599"/>
              </a:xfrm>
              <a:custGeom>
                <a:avLst/>
                <a:gdLst>
                  <a:gd name="connsiteX0" fmla="*/ 7049 w 435292"/>
                  <a:gd name="connsiteY0" fmla="*/ 603600 h 603599"/>
                  <a:gd name="connsiteX1" fmla="*/ 0 w 435292"/>
                  <a:gd name="connsiteY1" fmla="*/ 598456 h 603599"/>
                  <a:gd name="connsiteX2" fmla="*/ 428244 w 435292"/>
                  <a:gd name="connsiteY2" fmla="*/ 0 h 603599"/>
                  <a:gd name="connsiteX3" fmla="*/ 435293 w 435292"/>
                  <a:gd name="connsiteY3" fmla="*/ 5048 h 603599"/>
                </a:gdLst>
                <a:ahLst/>
                <a:cxnLst>
                  <a:cxn ang="0">
                    <a:pos x="connsiteX0" y="connsiteY0"/>
                  </a:cxn>
                  <a:cxn ang="0">
                    <a:pos x="connsiteX1" y="connsiteY1"/>
                  </a:cxn>
                  <a:cxn ang="0">
                    <a:pos x="connsiteX2" y="connsiteY2"/>
                  </a:cxn>
                  <a:cxn ang="0">
                    <a:pos x="connsiteX3" y="connsiteY3"/>
                  </a:cxn>
                </a:cxnLst>
                <a:rect l="l" t="t" r="r" b="b"/>
                <a:pathLst>
                  <a:path w="435292" h="603599">
                    <a:moveTo>
                      <a:pt x="7049" y="603600"/>
                    </a:moveTo>
                    <a:lnTo>
                      <a:pt x="0" y="598456"/>
                    </a:lnTo>
                    <a:lnTo>
                      <a:pt x="428244" y="0"/>
                    </a:lnTo>
                    <a:lnTo>
                      <a:pt x="435293" y="5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11" name="Freeform: Shape 1910">
                <a:extLst>
                  <a:ext uri="{FF2B5EF4-FFF2-40B4-BE49-F238E27FC236}">
                    <a16:creationId xmlns:a16="http://schemas.microsoft.com/office/drawing/2014/main" id="{96690523-933C-D161-7D69-1DBD6CF8F0A6}"/>
                  </a:ext>
                </a:extLst>
              </p:cNvPr>
              <p:cNvSpPr/>
              <p:nvPr/>
            </p:nvSpPr>
            <p:spPr>
              <a:xfrm rot="20888504">
                <a:off x="10123039" y="5941686"/>
                <a:ext cx="427690" cy="8668"/>
              </a:xfrm>
              <a:custGeom>
                <a:avLst/>
                <a:gdLst>
                  <a:gd name="connsiteX0" fmla="*/ 0 w 427690"/>
                  <a:gd name="connsiteY0" fmla="*/ 0 h 8668"/>
                  <a:gd name="connsiteX1" fmla="*/ 427690 w 427690"/>
                  <a:gd name="connsiteY1" fmla="*/ 0 h 8668"/>
                  <a:gd name="connsiteX2" fmla="*/ 427690 w 427690"/>
                  <a:gd name="connsiteY2" fmla="*/ 8668 h 8668"/>
                  <a:gd name="connsiteX3" fmla="*/ 0 w 427690"/>
                  <a:gd name="connsiteY3" fmla="*/ 8668 h 8668"/>
                </a:gdLst>
                <a:ahLst/>
                <a:cxnLst>
                  <a:cxn ang="0">
                    <a:pos x="connsiteX0" y="connsiteY0"/>
                  </a:cxn>
                  <a:cxn ang="0">
                    <a:pos x="connsiteX1" y="connsiteY1"/>
                  </a:cxn>
                  <a:cxn ang="0">
                    <a:pos x="connsiteX2" y="connsiteY2"/>
                  </a:cxn>
                  <a:cxn ang="0">
                    <a:pos x="connsiteX3" y="connsiteY3"/>
                  </a:cxn>
                </a:cxnLst>
                <a:rect l="l" t="t" r="r" b="b"/>
                <a:pathLst>
                  <a:path w="427690" h="8668">
                    <a:moveTo>
                      <a:pt x="0" y="0"/>
                    </a:moveTo>
                    <a:lnTo>
                      <a:pt x="427690" y="0"/>
                    </a:lnTo>
                    <a:lnTo>
                      <a:pt x="427690"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12" name="Freeform: Shape 1911">
                <a:extLst>
                  <a:ext uri="{FF2B5EF4-FFF2-40B4-BE49-F238E27FC236}">
                    <a16:creationId xmlns:a16="http://schemas.microsoft.com/office/drawing/2014/main" id="{E4C53757-24F4-6EAB-1A22-30BD9A8F8E3C}"/>
                  </a:ext>
                </a:extLst>
              </p:cNvPr>
              <p:cNvSpPr/>
              <p:nvPr/>
            </p:nvSpPr>
            <p:spPr>
              <a:xfrm>
                <a:off x="10124946" y="5458015"/>
                <a:ext cx="860488" cy="535685"/>
              </a:xfrm>
              <a:custGeom>
                <a:avLst/>
                <a:gdLst>
                  <a:gd name="connsiteX0" fmla="*/ 4572 w 860488"/>
                  <a:gd name="connsiteY0" fmla="*/ 535686 h 535685"/>
                  <a:gd name="connsiteX1" fmla="*/ 0 w 860488"/>
                  <a:gd name="connsiteY1" fmla="*/ 528352 h 535685"/>
                  <a:gd name="connsiteX2" fmla="*/ 855917 w 860488"/>
                  <a:gd name="connsiteY2" fmla="*/ 0 h 535685"/>
                  <a:gd name="connsiteX3" fmla="*/ 860488 w 860488"/>
                  <a:gd name="connsiteY3" fmla="*/ 7334 h 535685"/>
                </a:gdLst>
                <a:ahLst/>
                <a:cxnLst>
                  <a:cxn ang="0">
                    <a:pos x="connsiteX0" y="connsiteY0"/>
                  </a:cxn>
                  <a:cxn ang="0">
                    <a:pos x="connsiteX1" y="connsiteY1"/>
                  </a:cxn>
                  <a:cxn ang="0">
                    <a:pos x="connsiteX2" y="connsiteY2"/>
                  </a:cxn>
                  <a:cxn ang="0">
                    <a:pos x="connsiteX3" y="connsiteY3"/>
                  </a:cxn>
                </a:cxnLst>
                <a:rect l="l" t="t" r="r" b="b"/>
                <a:pathLst>
                  <a:path w="860488" h="535685">
                    <a:moveTo>
                      <a:pt x="4572" y="535686"/>
                    </a:moveTo>
                    <a:lnTo>
                      <a:pt x="0" y="528352"/>
                    </a:lnTo>
                    <a:lnTo>
                      <a:pt x="855917" y="0"/>
                    </a:lnTo>
                    <a:lnTo>
                      <a:pt x="860488" y="7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13" name="Freeform: Shape 1912">
                <a:extLst>
                  <a:ext uri="{FF2B5EF4-FFF2-40B4-BE49-F238E27FC236}">
                    <a16:creationId xmlns:a16="http://schemas.microsoft.com/office/drawing/2014/main" id="{EBD4DA4A-1E85-C281-C4E5-592A7F0FA074}"/>
                  </a:ext>
                </a:extLst>
              </p:cNvPr>
              <p:cNvSpPr/>
              <p:nvPr/>
            </p:nvSpPr>
            <p:spPr>
              <a:xfrm>
                <a:off x="10554714" y="5387340"/>
                <a:ext cx="429196" cy="78676"/>
              </a:xfrm>
              <a:custGeom>
                <a:avLst/>
                <a:gdLst>
                  <a:gd name="connsiteX0" fmla="*/ 427768 w 429196"/>
                  <a:gd name="connsiteY0" fmla="*/ 78676 h 78676"/>
                  <a:gd name="connsiteX1" fmla="*/ 0 w 429196"/>
                  <a:gd name="connsiteY1" fmla="*/ 8477 h 78676"/>
                  <a:gd name="connsiteX2" fmla="*/ 1524 w 429196"/>
                  <a:gd name="connsiteY2" fmla="*/ 0 h 78676"/>
                  <a:gd name="connsiteX3" fmla="*/ 429196 w 429196"/>
                  <a:gd name="connsiteY3" fmla="*/ 70104 h 78676"/>
                </a:gdLst>
                <a:ahLst/>
                <a:cxnLst>
                  <a:cxn ang="0">
                    <a:pos x="connsiteX0" y="connsiteY0"/>
                  </a:cxn>
                  <a:cxn ang="0">
                    <a:pos x="connsiteX1" y="connsiteY1"/>
                  </a:cxn>
                  <a:cxn ang="0">
                    <a:pos x="connsiteX2" y="connsiteY2"/>
                  </a:cxn>
                  <a:cxn ang="0">
                    <a:pos x="connsiteX3" y="connsiteY3"/>
                  </a:cxn>
                </a:cxnLst>
                <a:rect l="l" t="t" r="r" b="b"/>
                <a:pathLst>
                  <a:path w="429196" h="78676">
                    <a:moveTo>
                      <a:pt x="427768" y="78676"/>
                    </a:moveTo>
                    <a:lnTo>
                      <a:pt x="0" y="8477"/>
                    </a:lnTo>
                    <a:lnTo>
                      <a:pt x="1524" y="0"/>
                    </a:lnTo>
                    <a:lnTo>
                      <a:pt x="429196" y="701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14" name="Freeform: Shape 1913">
                <a:extLst>
                  <a:ext uri="{FF2B5EF4-FFF2-40B4-BE49-F238E27FC236}">
                    <a16:creationId xmlns:a16="http://schemas.microsoft.com/office/drawing/2014/main" id="{2825F1C7-9E90-28C9-8BC5-59861E7973A5}"/>
                  </a:ext>
                </a:extLst>
              </p:cNvPr>
              <p:cNvSpPr/>
              <p:nvPr/>
            </p:nvSpPr>
            <p:spPr>
              <a:xfrm>
                <a:off x="10542617" y="5458682"/>
                <a:ext cx="443579" cy="446246"/>
              </a:xfrm>
              <a:custGeom>
                <a:avLst/>
                <a:gdLst>
                  <a:gd name="connsiteX0" fmla="*/ 6191 w 443579"/>
                  <a:gd name="connsiteY0" fmla="*/ 446246 h 446246"/>
                  <a:gd name="connsiteX1" fmla="*/ 0 w 443579"/>
                  <a:gd name="connsiteY1" fmla="*/ 440150 h 446246"/>
                  <a:gd name="connsiteX2" fmla="*/ 437483 w 443579"/>
                  <a:gd name="connsiteY2" fmla="*/ 0 h 446246"/>
                  <a:gd name="connsiteX3" fmla="*/ 443579 w 443579"/>
                  <a:gd name="connsiteY3" fmla="*/ 6096 h 446246"/>
                </a:gdLst>
                <a:ahLst/>
                <a:cxnLst>
                  <a:cxn ang="0">
                    <a:pos x="connsiteX0" y="connsiteY0"/>
                  </a:cxn>
                  <a:cxn ang="0">
                    <a:pos x="connsiteX1" y="connsiteY1"/>
                  </a:cxn>
                  <a:cxn ang="0">
                    <a:pos x="connsiteX2" y="connsiteY2"/>
                  </a:cxn>
                  <a:cxn ang="0">
                    <a:pos x="connsiteX3" y="connsiteY3"/>
                  </a:cxn>
                </a:cxnLst>
                <a:rect l="l" t="t" r="r" b="b"/>
                <a:pathLst>
                  <a:path w="443579" h="446246">
                    <a:moveTo>
                      <a:pt x="6191" y="446246"/>
                    </a:moveTo>
                    <a:lnTo>
                      <a:pt x="0" y="440150"/>
                    </a:lnTo>
                    <a:lnTo>
                      <a:pt x="437483" y="0"/>
                    </a:lnTo>
                    <a:lnTo>
                      <a:pt x="443579" y="6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15" name="Freeform: Shape 1914">
                <a:extLst>
                  <a:ext uri="{FF2B5EF4-FFF2-40B4-BE49-F238E27FC236}">
                    <a16:creationId xmlns:a16="http://schemas.microsoft.com/office/drawing/2014/main" id="{D100F435-2CE7-9FD6-1A76-940855F19460}"/>
                  </a:ext>
                </a:extLst>
              </p:cNvPr>
              <p:cNvSpPr/>
              <p:nvPr/>
            </p:nvSpPr>
            <p:spPr>
              <a:xfrm>
                <a:off x="10982005" y="5402484"/>
                <a:ext cx="192690" cy="63341"/>
              </a:xfrm>
              <a:custGeom>
                <a:avLst/>
                <a:gdLst>
                  <a:gd name="connsiteX0" fmla="*/ 2286 w 192690"/>
                  <a:gd name="connsiteY0" fmla="*/ 63341 h 63341"/>
                  <a:gd name="connsiteX1" fmla="*/ 0 w 192690"/>
                  <a:gd name="connsiteY1" fmla="*/ 55054 h 63341"/>
                  <a:gd name="connsiteX2" fmla="*/ 190310 w 192690"/>
                  <a:gd name="connsiteY2" fmla="*/ 0 h 63341"/>
                  <a:gd name="connsiteX3" fmla="*/ 192691 w 192690"/>
                  <a:gd name="connsiteY3" fmla="*/ 8191 h 63341"/>
                </a:gdLst>
                <a:ahLst/>
                <a:cxnLst>
                  <a:cxn ang="0">
                    <a:pos x="connsiteX0" y="connsiteY0"/>
                  </a:cxn>
                  <a:cxn ang="0">
                    <a:pos x="connsiteX1" y="connsiteY1"/>
                  </a:cxn>
                  <a:cxn ang="0">
                    <a:pos x="connsiteX2" y="connsiteY2"/>
                  </a:cxn>
                  <a:cxn ang="0">
                    <a:pos x="connsiteX3" y="connsiteY3"/>
                  </a:cxn>
                </a:cxnLst>
                <a:rect l="l" t="t" r="r" b="b"/>
                <a:pathLst>
                  <a:path w="192690" h="63341">
                    <a:moveTo>
                      <a:pt x="2286" y="63341"/>
                    </a:moveTo>
                    <a:lnTo>
                      <a:pt x="0" y="55054"/>
                    </a:lnTo>
                    <a:lnTo>
                      <a:pt x="190310" y="0"/>
                    </a:lnTo>
                    <a:lnTo>
                      <a:pt x="192691" y="8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16" name="Freeform: Shape 1915">
                <a:extLst>
                  <a:ext uri="{FF2B5EF4-FFF2-40B4-BE49-F238E27FC236}">
                    <a16:creationId xmlns:a16="http://schemas.microsoft.com/office/drawing/2014/main" id="{82B69EC4-35B5-B6B1-72F4-31691D4E7679}"/>
                  </a:ext>
                </a:extLst>
              </p:cNvPr>
              <p:cNvSpPr/>
              <p:nvPr/>
            </p:nvSpPr>
            <p:spPr>
              <a:xfrm rot="19063417">
                <a:off x="11828795" y="3658958"/>
                <a:ext cx="8667" cy="244027"/>
              </a:xfrm>
              <a:custGeom>
                <a:avLst/>
                <a:gdLst>
                  <a:gd name="connsiteX0" fmla="*/ 0 w 8667"/>
                  <a:gd name="connsiteY0" fmla="*/ 0 h 244027"/>
                  <a:gd name="connsiteX1" fmla="*/ 8667 w 8667"/>
                  <a:gd name="connsiteY1" fmla="*/ 0 h 244027"/>
                  <a:gd name="connsiteX2" fmla="*/ 8667 w 8667"/>
                  <a:gd name="connsiteY2" fmla="*/ 244028 h 244027"/>
                  <a:gd name="connsiteX3" fmla="*/ 0 w 8667"/>
                  <a:gd name="connsiteY3" fmla="*/ 244028 h 244027"/>
                </a:gdLst>
                <a:ahLst/>
                <a:cxnLst>
                  <a:cxn ang="0">
                    <a:pos x="connsiteX0" y="connsiteY0"/>
                  </a:cxn>
                  <a:cxn ang="0">
                    <a:pos x="connsiteX1" y="connsiteY1"/>
                  </a:cxn>
                  <a:cxn ang="0">
                    <a:pos x="connsiteX2" y="connsiteY2"/>
                  </a:cxn>
                  <a:cxn ang="0">
                    <a:pos x="connsiteX3" y="connsiteY3"/>
                  </a:cxn>
                </a:cxnLst>
                <a:rect l="l" t="t" r="r" b="b"/>
                <a:pathLst>
                  <a:path w="8667" h="244027">
                    <a:moveTo>
                      <a:pt x="0" y="0"/>
                    </a:moveTo>
                    <a:lnTo>
                      <a:pt x="8667" y="0"/>
                    </a:lnTo>
                    <a:lnTo>
                      <a:pt x="8667" y="244028"/>
                    </a:lnTo>
                    <a:lnTo>
                      <a:pt x="0" y="2440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17" name="Freeform: Shape 1916">
                <a:extLst>
                  <a:ext uri="{FF2B5EF4-FFF2-40B4-BE49-F238E27FC236}">
                    <a16:creationId xmlns:a16="http://schemas.microsoft.com/office/drawing/2014/main" id="{686C53AE-5B47-7644-C397-62683C7FE838}"/>
                  </a:ext>
                </a:extLst>
              </p:cNvPr>
              <p:cNvSpPr/>
              <p:nvPr/>
            </p:nvSpPr>
            <p:spPr>
              <a:xfrm>
                <a:off x="11359100" y="3466338"/>
                <a:ext cx="394144" cy="228028"/>
              </a:xfrm>
              <a:custGeom>
                <a:avLst/>
                <a:gdLst>
                  <a:gd name="connsiteX0" fmla="*/ 389954 w 394144"/>
                  <a:gd name="connsiteY0" fmla="*/ 228028 h 228028"/>
                  <a:gd name="connsiteX1" fmla="*/ 0 w 394144"/>
                  <a:gd name="connsiteY1" fmla="*/ 7525 h 228028"/>
                  <a:gd name="connsiteX2" fmla="*/ 4286 w 394144"/>
                  <a:gd name="connsiteY2" fmla="*/ 0 h 228028"/>
                  <a:gd name="connsiteX3" fmla="*/ 394145 w 394144"/>
                  <a:gd name="connsiteY3" fmla="*/ 220504 h 228028"/>
                </a:gdLst>
                <a:ahLst/>
                <a:cxnLst>
                  <a:cxn ang="0">
                    <a:pos x="connsiteX0" y="connsiteY0"/>
                  </a:cxn>
                  <a:cxn ang="0">
                    <a:pos x="connsiteX1" y="connsiteY1"/>
                  </a:cxn>
                  <a:cxn ang="0">
                    <a:pos x="connsiteX2" y="connsiteY2"/>
                  </a:cxn>
                  <a:cxn ang="0">
                    <a:pos x="connsiteX3" y="connsiteY3"/>
                  </a:cxn>
                </a:cxnLst>
                <a:rect l="l" t="t" r="r" b="b"/>
                <a:pathLst>
                  <a:path w="394144" h="228028">
                    <a:moveTo>
                      <a:pt x="389954" y="228028"/>
                    </a:moveTo>
                    <a:lnTo>
                      <a:pt x="0" y="7525"/>
                    </a:lnTo>
                    <a:lnTo>
                      <a:pt x="4286" y="0"/>
                    </a:lnTo>
                    <a:lnTo>
                      <a:pt x="394145" y="2205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18" name="Freeform: Shape 1917">
                <a:extLst>
                  <a:ext uri="{FF2B5EF4-FFF2-40B4-BE49-F238E27FC236}">
                    <a16:creationId xmlns:a16="http://schemas.microsoft.com/office/drawing/2014/main" id="{D6B9F1A2-55E4-8E00-07BE-469EFA9AD42D}"/>
                  </a:ext>
                </a:extLst>
              </p:cNvPr>
              <p:cNvSpPr/>
              <p:nvPr/>
            </p:nvSpPr>
            <p:spPr>
              <a:xfrm rot="17509936">
                <a:off x="11053294" y="3021020"/>
                <a:ext cx="8667" cy="654765"/>
              </a:xfrm>
              <a:custGeom>
                <a:avLst/>
                <a:gdLst>
                  <a:gd name="connsiteX0" fmla="*/ 0 w 8667"/>
                  <a:gd name="connsiteY0" fmla="*/ 0 h 654765"/>
                  <a:gd name="connsiteX1" fmla="*/ 8668 w 8667"/>
                  <a:gd name="connsiteY1" fmla="*/ 0 h 654765"/>
                  <a:gd name="connsiteX2" fmla="*/ 8668 w 8667"/>
                  <a:gd name="connsiteY2" fmla="*/ 654765 h 654765"/>
                  <a:gd name="connsiteX3" fmla="*/ 0 w 8667"/>
                  <a:gd name="connsiteY3" fmla="*/ 654765 h 654765"/>
                </a:gdLst>
                <a:ahLst/>
                <a:cxnLst>
                  <a:cxn ang="0">
                    <a:pos x="connsiteX0" y="connsiteY0"/>
                  </a:cxn>
                  <a:cxn ang="0">
                    <a:pos x="connsiteX1" y="connsiteY1"/>
                  </a:cxn>
                  <a:cxn ang="0">
                    <a:pos x="connsiteX2" y="connsiteY2"/>
                  </a:cxn>
                  <a:cxn ang="0">
                    <a:pos x="connsiteX3" y="connsiteY3"/>
                  </a:cxn>
                </a:cxnLst>
                <a:rect l="l" t="t" r="r" b="b"/>
                <a:pathLst>
                  <a:path w="8667" h="654765">
                    <a:moveTo>
                      <a:pt x="0" y="0"/>
                    </a:moveTo>
                    <a:lnTo>
                      <a:pt x="8668" y="0"/>
                    </a:lnTo>
                    <a:lnTo>
                      <a:pt x="8668" y="654765"/>
                    </a:lnTo>
                    <a:lnTo>
                      <a:pt x="0" y="65476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19" name="Freeform: Shape 1918">
                <a:extLst>
                  <a:ext uri="{FF2B5EF4-FFF2-40B4-BE49-F238E27FC236}">
                    <a16:creationId xmlns:a16="http://schemas.microsoft.com/office/drawing/2014/main" id="{AE21F4D8-7CE8-2CA9-3C57-B23785C6FF18}"/>
                  </a:ext>
                </a:extLst>
              </p:cNvPr>
              <p:cNvSpPr/>
              <p:nvPr/>
            </p:nvSpPr>
            <p:spPr>
              <a:xfrm>
                <a:off x="9970355" y="2980562"/>
                <a:ext cx="784383" cy="250221"/>
              </a:xfrm>
              <a:custGeom>
                <a:avLst/>
                <a:gdLst>
                  <a:gd name="connsiteX0" fmla="*/ 781907 w 784383"/>
                  <a:gd name="connsiteY0" fmla="*/ 250222 h 250221"/>
                  <a:gd name="connsiteX1" fmla="*/ 0 w 784383"/>
                  <a:gd name="connsiteY1" fmla="*/ 8287 h 250221"/>
                  <a:gd name="connsiteX2" fmla="*/ 2572 w 784383"/>
                  <a:gd name="connsiteY2" fmla="*/ 0 h 250221"/>
                  <a:gd name="connsiteX3" fmla="*/ 784384 w 784383"/>
                  <a:gd name="connsiteY3" fmla="*/ 241935 h 250221"/>
                </a:gdLst>
                <a:ahLst/>
                <a:cxnLst>
                  <a:cxn ang="0">
                    <a:pos x="connsiteX0" y="connsiteY0"/>
                  </a:cxn>
                  <a:cxn ang="0">
                    <a:pos x="connsiteX1" y="connsiteY1"/>
                  </a:cxn>
                  <a:cxn ang="0">
                    <a:pos x="connsiteX2" y="connsiteY2"/>
                  </a:cxn>
                  <a:cxn ang="0">
                    <a:pos x="connsiteX3" y="connsiteY3"/>
                  </a:cxn>
                </a:cxnLst>
                <a:rect l="l" t="t" r="r" b="b"/>
                <a:pathLst>
                  <a:path w="784383" h="250221">
                    <a:moveTo>
                      <a:pt x="781907" y="250222"/>
                    </a:moveTo>
                    <a:lnTo>
                      <a:pt x="0" y="8287"/>
                    </a:lnTo>
                    <a:lnTo>
                      <a:pt x="2572" y="0"/>
                    </a:lnTo>
                    <a:lnTo>
                      <a:pt x="784384" y="24193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20" name="Freeform: Shape 1919">
                <a:extLst>
                  <a:ext uri="{FF2B5EF4-FFF2-40B4-BE49-F238E27FC236}">
                    <a16:creationId xmlns:a16="http://schemas.microsoft.com/office/drawing/2014/main" id="{9BEBBB1A-65BD-BF4D-35B5-5BA3F5ED2168}"/>
                  </a:ext>
                </a:extLst>
              </p:cNvPr>
              <p:cNvSpPr/>
              <p:nvPr/>
            </p:nvSpPr>
            <p:spPr>
              <a:xfrm>
                <a:off x="11832397" y="2610230"/>
                <a:ext cx="87248" cy="1261300"/>
              </a:xfrm>
              <a:custGeom>
                <a:avLst/>
                <a:gdLst>
                  <a:gd name="connsiteX0" fmla="*/ 78581 w 87248"/>
                  <a:gd name="connsiteY0" fmla="*/ 1261301 h 1261300"/>
                  <a:gd name="connsiteX1" fmla="*/ 0 w 87248"/>
                  <a:gd name="connsiteY1" fmla="*/ 476 h 1261300"/>
                  <a:gd name="connsiteX2" fmla="*/ 8573 w 87248"/>
                  <a:gd name="connsiteY2" fmla="*/ 0 h 1261300"/>
                  <a:gd name="connsiteX3" fmla="*/ 87249 w 87248"/>
                  <a:gd name="connsiteY3" fmla="*/ 1260729 h 1261300"/>
                </a:gdLst>
                <a:ahLst/>
                <a:cxnLst>
                  <a:cxn ang="0">
                    <a:pos x="connsiteX0" y="connsiteY0"/>
                  </a:cxn>
                  <a:cxn ang="0">
                    <a:pos x="connsiteX1" y="connsiteY1"/>
                  </a:cxn>
                  <a:cxn ang="0">
                    <a:pos x="connsiteX2" y="connsiteY2"/>
                  </a:cxn>
                  <a:cxn ang="0">
                    <a:pos x="connsiteX3" y="connsiteY3"/>
                  </a:cxn>
                </a:cxnLst>
                <a:rect l="l" t="t" r="r" b="b"/>
                <a:pathLst>
                  <a:path w="87248" h="1261300">
                    <a:moveTo>
                      <a:pt x="78581" y="1261301"/>
                    </a:moveTo>
                    <a:lnTo>
                      <a:pt x="0" y="476"/>
                    </a:lnTo>
                    <a:lnTo>
                      <a:pt x="8573" y="0"/>
                    </a:lnTo>
                    <a:lnTo>
                      <a:pt x="87249" y="12607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21" name="Freeform: Shape 1920">
                <a:extLst>
                  <a:ext uri="{FF2B5EF4-FFF2-40B4-BE49-F238E27FC236}">
                    <a16:creationId xmlns:a16="http://schemas.microsoft.com/office/drawing/2014/main" id="{BDF4FFF0-EE64-2B51-491C-98C59D127C50}"/>
                  </a:ext>
                </a:extLst>
              </p:cNvPr>
              <p:cNvSpPr/>
              <p:nvPr/>
            </p:nvSpPr>
            <p:spPr>
              <a:xfrm rot="16468774">
                <a:off x="11252110" y="3146528"/>
                <a:ext cx="1083514" cy="8667"/>
              </a:xfrm>
              <a:custGeom>
                <a:avLst/>
                <a:gdLst>
                  <a:gd name="connsiteX0" fmla="*/ 0 w 1083514"/>
                  <a:gd name="connsiteY0" fmla="*/ 0 h 8667"/>
                  <a:gd name="connsiteX1" fmla="*/ 1083515 w 1083514"/>
                  <a:gd name="connsiteY1" fmla="*/ 0 h 8667"/>
                  <a:gd name="connsiteX2" fmla="*/ 1083515 w 1083514"/>
                  <a:gd name="connsiteY2" fmla="*/ 8667 h 8667"/>
                  <a:gd name="connsiteX3" fmla="*/ 0 w 1083514"/>
                  <a:gd name="connsiteY3" fmla="*/ 8667 h 8667"/>
                </a:gdLst>
                <a:ahLst/>
                <a:cxnLst>
                  <a:cxn ang="0">
                    <a:pos x="connsiteX0" y="connsiteY0"/>
                  </a:cxn>
                  <a:cxn ang="0">
                    <a:pos x="connsiteX1" y="connsiteY1"/>
                  </a:cxn>
                  <a:cxn ang="0">
                    <a:pos x="connsiteX2" y="connsiteY2"/>
                  </a:cxn>
                  <a:cxn ang="0">
                    <a:pos x="connsiteX3" y="connsiteY3"/>
                  </a:cxn>
                </a:cxnLst>
                <a:rect l="l" t="t" r="r" b="b"/>
                <a:pathLst>
                  <a:path w="1083514" h="8667">
                    <a:moveTo>
                      <a:pt x="0" y="0"/>
                    </a:moveTo>
                    <a:lnTo>
                      <a:pt x="1083515" y="0"/>
                    </a:lnTo>
                    <a:lnTo>
                      <a:pt x="1083515"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22" name="Freeform: Shape 1921">
                <a:extLst>
                  <a:ext uri="{FF2B5EF4-FFF2-40B4-BE49-F238E27FC236}">
                    <a16:creationId xmlns:a16="http://schemas.microsoft.com/office/drawing/2014/main" id="{DAB310BE-5537-21F5-4EE3-D6BE6028A241}"/>
                  </a:ext>
                </a:extLst>
              </p:cNvPr>
              <p:cNvSpPr/>
              <p:nvPr/>
            </p:nvSpPr>
            <p:spPr>
              <a:xfrm rot="21041303">
                <a:off x="11634063" y="2307481"/>
                <a:ext cx="8667" cy="1392332"/>
              </a:xfrm>
              <a:custGeom>
                <a:avLst/>
                <a:gdLst>
                  <a:gd name="connsiteX0" fmla="*/ 0 w 8667"/>
                  <a:gd name="connsiteY0" fmla="*/ 0 h 1392332"/>
                  <a:gd name="connsiteX1" fmla="*/ 8667 w 8667"/>
                  <a:gd name="connsiteY1" fmla="*/ 0 h 1392332"/>
                  <a:gd name="connsiteX2" fmla="*/ 8667 w 8667"/>
                  <a:gd name="connsiteY2" fmla="*/ 1392332 h 1392332"/>
                  <a:gd name="connsiteX3" fmla="*/ 0 w 8667"/>
                  <a:gd name="connsiteY3" fmla="*/ 1392332 h 1392332"/>
                </a:gdLst>
                <a:ahLst/>
                <a:cxnLst>
                  <a:cxn ang="0">
                    <a:pos x="connsiteX0" y="connsiteY0"/>
                  </a:cxn>
                  <a:cxn ang="0">
                    <a:pos x="connsiteX1" y="connsiteY1"/>
                  </a:cxn>
                  <a:cxn ang="0">
                    <a:pos x="connsiteX2" y="connsiteY2"/>
                  </a:cxn>
                  <a:cxn ang="0">
                    <a:pos x="connsiteX3" y="connsiteY3"/>
                  </a:cxn>
                </a:cxnLst>
                <a:rect l="l" t="t" r="r" b="b"/>
                <a:pathLst>
                  <a:path w="8667" h="1392332">
                    <a:moveTo>
                      <a:pt x="0" y="0"/>
                    </a:moveTo>
                    <a:lnTo>
                      <a:pt x="8667" y="0"/>
                    </a:lnTo>
                    <a:lnTo>
                      <a:pt x="8667" y="1392332"/>
                    </a:lnTo>
                    <a:lnTo>
                      <a:pt x="0" y="139233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23" name="Freeform: Shape 1922">
                <a:extLst>
                  <a:ext uri="{FF2B5EF4-FFF2-40B4-BE49-F238E27FC236}">
                    <a16:creationId xmlns:a16="http://schemas.microsoft.com/office/drawing/2014/main" id="{8925EDAA-819B-37C8-BEA8-858DDFE17827}"/>
                  </a:ext>
                </a:extLst>
              </p:cNvPr>
              <p:cNvSpPr/>
              <p:nvPr/>
            </p:nvSpPr>
            <p:spPr>
              <a:xfrm rot="16690140">
                <a:off x="10861190" y="2888983"/>
                <a:ext cx="1165248" cy="8572"/>
              </a:xfrm>
              <a:custGeom>
                <a:avLst/>
                <a:gdLst>
                  <a:gd name="connsiteX0" fmla="*/ 0 w 1165248"/>
                  <a:gd name="connsiteY0" fmla="*/ 0 h 8572"/>
                  <a:gd name="connsiteX1" fmla="*/ 1165249 w 1165248"/>
                  <a:gd name="connsiteY1" fmla="*/ 0 h 8572"/>
                  <a:gd name="connsiteX2" fmla="*/ 1165249 w 1165248"/>
                  <a:gd name="connsiteY2" fmla="*/ 8573 h 8572"/>
                  <a:gd name="connsiteX3" fmla="*/ 0 w 1165248"/>
                  <a:gd name="connsiteY3" fmla="*/ 8573 h 8572"/>
                </a:gdLst>
                <a:ahLst/>
                <a:cxnLst>
                  <a:cxn ang="0">
                    <a:pos x="connsiteX0" y="connsiteY0"/>
                  </a:cxn>
                  <a:cxn ang="0">
                    <a:pos x="connsiteX1" y="connsiteY1"/>
                  </a:cxn>
                  <a:cxn ang="0">
                    <a:pos x="connsiteX2" y="connsiteY2"/>
                  </a:cxn>
                  <a:cxn ang="0">
                    <a:pos x="connsiteX3" y="connsiteY3"/>
                  </a:cxn>
                </a:cxnLst>
                <a:rect l="l" t="t" r="r" b="b"/>
                <a:pathLst>
                  <a:path w="1165248" h="8572">
                    <a:moveTo>
                      <a:pt x="0" y="0"/>
                    </a:moveTo>
                    <a:lnTo>
                      <a:pt x="1165249" y="0"/>
                    </a:lnTo>
                    <a:lnTo>
                      <a:pt x="1165249" y="8573"/>
                    </a:lnTo>
                    <a:lnTo>
                      <a:pt x="0"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24" name="Freeform: Shape 1923">
                <a:extLst>
                  <a:ext uri="{FF2B5EF4-FFF2-40B4-BE49-F238E27FC236}">
                    <a16:creationId xmlns:a16="http://schemas.microsoft.com/office/drawing/2014/main" id="{1E002463-C6FE-A496-4733-01481F610B25}"/>
                  </a:ext>
                </a:extLst>
              </p:cNvPr>
              <p:cNvSpPr/>
              <p:nvPr/>
            </p:nvSpPr>
            <p:spPr>
              <a:xfrm>
                <a:off x="11522930" y="2313527"/>
                <a:ext cx="316706" cy="300037"/>
              </a:xfrm>
              <a:custGeom>
                <a:avLst/>
                <a:gdLst>
                  <a:gd name="connsiteX0" fmla="*/ 310801 w 316706"/>
                  <a:gd name="connsiteY0" fmla="*/ 300038 h 300037"/>
                  <a:gd name="connsiteX1" fmla="*/ 0 w 316706"/>
                  <a:gd name="connsiteY1" fmla="*/ 6287 h 300037"/>
                  <a:gd name="connsiteX2" fmla="*/ 5905 w 316706"/>
                  <a:gd name="connsiteY2" fmla="*/ 0 h 300037"/>
                  <a:gd name="connsiteX3" fmla="*/ 316706 w 316706"/>
                  <a:gd name="connsiteY3" fmla="*/ 293751 h 300037"/>
                </a:gdLst>
                <a:ahLst/>
                <a:cxnLst>
                  <a:cxn ang="0">
                    <a:pos x="connsiteX0" y="connsiteY0"/>
                  </a:cxn>
                  <a:cxn ang="0">
                    <a:pos x="connsiteX1" y="connsiteY1"/>
                  </a:cxn>
                  <a:cxn ang="0">
                    <a:pos x="connsiteX2" y="connsiteY2"/>
                  </a:cxn>
                  <a:cxn ang="0">
                    <a:pos x="connsiteX3" y="connsiteY3"/>
                  </a:cxn>
                </a:cxnLst>
                <a:rect l="l" t="t" r="r" b="b"/>
                <a:pathLst>
                  <a:path w="316706" h="300037">
                    <a:moveTo>
                      <a:pt x="310801" y="300038"/>
                    </a:moveTo>
                    <a:lnTo>
                      <a:pt x="0" y="6287"/>
                    </a:lnTo>
                    <a:lnTo>
                      <a:pt x="5905" y="0"/>
                    </a:lnTo>
                    <a:lnTo>
                      <a:pt x="316706" y="2937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25" name="Freeform: Shape 1924">
                <a:extLst>
                  <a:ext uri="{FF2B5EF4-FFF2-40B4-BE49-F238E27FC236}">
                    <a16:creationId xmlns:a16="http://schemas.microsoft.com/office/drawing/2014/main" id="{116603BE-F997-3E94-92D4-3A7C9D100177}"/>
                  </a:ext>
                </a:extLst>
              </p:cNvPr>
              <p:cNvSpPr/>
              <p:nvPr/>
            </p:nvSpPr>
            <p:spPr>
              <a:xfrm rot="20544998">
                <a:off x="11140802" y="2072205"/>
                <a:ext cx="8667" cy="1431544"/>
              </a:xfrm>
              <a:custGeom>
                <a:avLst/>
                <a:gdLst>
                  <a:gd name="connsiteX0" fmla="*/ 0 w 8667"/>
                  <a:gd name="connsiteY0" fmla="*/ 0 h 1431544"/>
                  <a:gd name="connsiteX1" fmla="*/ 8668 w 8667"/>
                  <a:gd name="connsiteY1" fmla="*/ 0 h 1431544"/>
                  <a:gd name="connsiteX2" fmla="*/ 8668 w 8667"/>
                  <a:gd name="connsiteY2" fmla="*/ 1431545 h 1431544"/>
                  <a:gd name="connsiteX3" fmla="*/ 0 w 8667"/>
                  <a:gd name="connsiteY3" fmla="*/ 1431545 h 1431544"/>
                </a:gdLst>
                <a:ahLst/>
                <a:cxnLst>
                  <a:cxn ang="0">
                    <a:pos x="connsiteX0" y="connsiteY0"/>
                  </a:cxn>
                  <a:cxn ang="0">
                    <a:pos x="connsiteX1" y="connsiteY1"/>
                  </a:cxn>
                  <a:cxn ang="0">
                    <a:pos x="connsiteX2" y="connsiteY2"/>
                  </a:cxn>
                  <a:cxn ang="0">
                    <a:pos x="connsiteX3" y="connsiteY3"/>
                  </a:cxn>
                </a:cxnLst>
                <a:rect l="l" t="t" r="r" b="b"/>
                <a:pathLst>
                  <a:path w="8667" h="1431544">
                    <a:moveTo>
                      <a:pt x="0" y="0"/>
                    </a:moveTo>
                    <a:lnTo>
                      <a:pt x="8668" y="0"/>
                    </a:lnTo>
                    <a:lnTo>
                      <a:pt x="8668" y="1431545"/>
                    </a:lnTo>
                    <a:lnTo>
                      <a:pt x="0" y="143154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26" name="Freeform: Shape 1925">
                <a:extLst>
                  <a:ext uri="{FF2B5EF4-FFF2-40B4-BE49-F238E27FC236}">
                    <a16:creationId xmlns:a16="http://schemas.microsoft.com/office/drawing/2014/main" id="{A54EB4FC-2011-6956-2E38-BF20B649A556}"/>
                  </a:ext>
                </a:extLst>
              </p:cNvPr>
              <p:cNvSpPr/>
              <p:nvPr/>
            </p:nvSpPr>
            <p:spPr>
              <a:xfrm>
                <a:off x="10749214" y="2104834"/>
                <a:ext cx="183832" cy="1122521"/>
              </a:xfrm>
              <a:custGeom>
                <a:avLst/>
                <a:gdLst>
                  <a:gd name="connsiteX0" fmla="*/ 8572 w 183832"/>
                  <a:gd name="connsiteY0" fmla="*/ 1122521 h 1122521"/>
                  <a:gd name="connsiteX1" fmla="*/ 0 w 183832"/>
                  <a:gd name="connsiteY1" fmla="*/ 1121093 h 1122521"/>
                  <a:gd name="connsiteX2" fmla="*/ 175260 w 183832"/>
                  <a:gd name="connsiteY2" fmla="*/ 0 h 1122521"/>
                  <a:gd name="connsiteX3" fmla="*/ 183832 w 183832"/>
                  <a:gd name="connsiteY3" fmla="*/ 1333 h 1122521"/>
                </a:gdLst>
                <a:ahLst/>
                <a:cxnLst>
                  <a:cxn ang="0">
                    <a:pos x="connsiteX0" y="connsiteY0"/>
                  </a:cxn>
                  <a:cxn ang="0">
                    <a:pos x="connsiteX1" y="connsiteY1"/>
                  </a:cxn>
                  <a:cxn ang="0">
                    <a:pos x="connsiteX2" y="connsiteY2"/>
                  </a:cxn>
                  <a:cxn ang="0">
                    <a:pos x="connsiteX3" y="connsiteY3"/>
                  </a:cxn>
                </a:cxnLst>
                <a:rect l="l" t="t" r="r" b="b"/>
                <a:pathLst>
                  <a:path w="183832" h="1122521">
                    <a:moveTo>
                      <a:pt x="8572" y="1122521"/>
                    </a:moveTo>
                    <a:lnTo>
                      <a:pt x="0" y="1121093"/>
                    </a:lnTo>
                    <a:lnTo>
                      <a:pt x="175260" y="0"/>
                    </a:lnTo>
                    <a:lnTo>
                      <a:pt x="183832" y="133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27" name="Freeform: Shape 1926">
                <a:extLst>
                  <a:ext uri="{FF2B5EF4-FFF2-40B4-BE49-F238E27FC236}">
                    <a16:creationId xmlns:a16="http://schemas.microsoft.com/office/drawing/2014/main" id="{83C1FB16-8B3E-0F79-CA29-D86CB8BE3865}"/>
                  </a:ext>
                </a:extLst>
              </p:cNvPr>
              <p:cNvSpPr/>
              <p:nvPr/>
            </p:nvSpPr>
            <p:spPr>
              <a:xfrm rot="17368824">
                <a:off x="11223273" y="1894269"/>
                <a:ext cx="8668" cy="633347"/>
              </a:xfrm>
              <a:custGeom>
                <a:avLst/>
                <a:gdLst>
                  <a:gd name="connsiteX0" fmla="*/ 0 w 8668"/>
                  <a:gd name="connsiteY0" fmla="*/ 0 h 633347"/>
                  <a:gd name="connsiteX1" fmla="*/ 8668 w 8668"/>
                  <a:gd name="connsiteY1" fmla="*/ 0 h 633347"/>
                  <a:gd name="connsiteX2" fmla="*/ 8668 w 8668"/>
                  <a:gd name="connsiteY2" fmla="*/ 633347 h 633347"/>
                  <a:gd name="connsiteX3" fmla="*/ 0 w 8668"/>
                  <a:gd name="connsiteY3" fmla="*/ 633347 h 633347"/>
                </a:gdLst>
                <a:ahLst/>
                <a:cxnLst>
                  <a:cxn ang="0">
                    <a:pos x="connsiteX0" y="connsiteY0"/>
                  </a:cxn>
                  <a:cxn ang="0">
                    <a:pos x="connsiteX1" y="connsiteY1"/>
                  </a:cxn>
                  <a:cxn ang="0">
                    <a:pos x="connsiteX2" y="connsiteY2"/>
                  </a:cxn>
                  <a:cxn ang="0">
                    <a:pos x="connsiteX3" y="connsiteY3"/>
                  </a:cxn>
                </a:cxnLst>
                <a:rect l="l" t="t" r="r" b="b"/>
                <a:pathLst>
                  <a:path w="8668" h="633347">
                    <a:moveTo>
                      <a:pt x="0" y="0"/>
                    </a:moveTo>
                    <a:lnTo>
                      <a:pt x="8668" y="0"/>
                    </a:lnTo>
                    <a:lnTo>
                      <a:pt x="8668" y="633347"/>
                    </a:lnTo>
                    <a:lnTo>
                      <a:pt x="0" y="63334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28" name="Freeform: Shape 1927">
                <a:extLst>
                  <a:ext uri="{FF2B5EF4-FFF2-40B4-BE49-F238E27FC236}">
                    <a16:creationId xmlns:a16="http://schemas.microsoft.com/office/drawing/2014/main" id="{3EA238E7-C001-68EA-E881-1AEEBC88FE75}"/>
                  </a:ext>
                </a:extLst>
              </p:cNvPr>
              <p:cNvSpPr/>
              <p:nvPr/>
            </p:nvSpPr>
            <p:spPr>
              <a:xfrm>
                <a:off x="10081131" y="2015394"/>
                <a:ext cx="676179" cy="1213294"/>
              </a:xfrm>
              <a:custGeom>
                <a:avLst/>
                <a:gdLst>
                  <a:gd name="connsiteX0" fmla="*/ 668560 w 676179"/>
                  <a:gd name="connsiteY0" fmla="*/ 1213295 h 1213294"/>
                  <a:gd name="connsiteX1" fmla="*/ 0 w 676179"/>
                  <a:gd name="connsiteY1" fmla="*/ 4191 h 1213294"/>
                  <a:gd name="connsiteX2" fmla="*/ 7525 w 676179"/>
                  <a:gd name="connsiteY2" fmla="*/ 0 h 1213294"/>
                  <a:gd name="connsiteX3" fmla="*/ 676180 w 676179"/>
                  <a:gd name="connsiteY3" fmla="*/ 1209104 h 1213294"/>
                </a:gdLst>
                <a:ahLst/>
                <a:cxnLst>
                  <a:cxn ang="0">
                    <a:pos x="connsiteX0" y="connsiteY0"/>
                  </a:cxn>
                  <a:cxn ang="0">
                    <a:pos x="connsiteX1" y="connsiteY1"/>
                  </a:cxn>
                  <a:cxn ang="0">
                    <a:pos x="connsiteX2" y="connsiteY2"/>
                  </a:cxn>
                  <a:cxn ang="0">
                    <a:pos x="connsiteX3" y="connsiteY3"/>
                  </a:cxn>
                </a:cxnLst>
                <a:rect l="l" t="t" r="r" b="b"/>
                <a:pathLst>
                  <a:path w="676179" h="1213294">
                    <a:moveTo>
                      <a:pt x="668560" y="1213295"/>
                    </a:moveTo>
                    <a:lnTo>
                      <a:pt x="0" y="4191"/>
                    </a:lnTo>
                    <a:lnTo>
                      <a:pt x="7525" y="0"/>
                    </a:lnTo>
                    <a:lnTo>
                      <a:pt x="676180" y="12091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29" name="Freeform: Shape 1928">
                <a:extLst>
                  <a:ext uri="{FF2B5EF4-FFF2-40B4-BE49-F238E27FC236}">
                    <a16:creationId xmlns:a16="http://schemas.microsoft.com/office/drawing/2014/main" id="{9EC5ABFF-CC1D-3B7D-304F-AD045745D7A2}"/>
                  </a:ext>
                </a:extLst>
              </p:cNvPr>
              <p:cNvSpPr/>
              <p:nvPr/>
            </p:nvSpPr>
            <p:spPr>
              <a:xfrm rot="16602088">
                <a:off x="9541522" y="2496757"/>
                <a:ext cx="973867" cy="8668"/>
              </a:xfrm>
              <a:custGeom>
                <a:avLst/>
                <a:gdLst>
                  <a:gd name="connsiteX0" fmla="*/ 0 w 973867"/>
                  <a:gd name="connsiteY0" fmla="*/ 0 h 8668"/>
                  <a:gd name="connsiteX1" fmla="*/ 973868 w 973867"/>
                  <a:gd name="connsiteY1" fmla="*/ 0 h 8668"/>
                  <a:gd name="connsiteX2" fmla="*/ 973868 w 973867"/>
                  <a:gd name="connsiteY2" fmla="*/ 8668 h 8668"/>
                  <a:gd name="connsiteX3" fmla="*/ 0 w 973867"/>
                  <a:gd name="connsiteY3" fmla="*/ 8668 h 8668"/>
                </a:gdLst>
                <a:ahLst/>
                <a:cxnLst>
                  <a:cxn ang="0">
                    <a:pos x="connsiteX0" y="connsiteY0"/>
                  </a:cxn>
                  <a:cxn ang="0">
                    <a:pos x="connsiteX1" y="connsiteY1"/>
                  </a:cxn>
                  <a:cxn ang="0">
                    <a:pos x="connsiteX2" y="connsiteY2"/>
                  </a:cxn>
                  <a:cxn ang="0">
                    <a:pos x="connsiteX3" y="connsiteY3"/>
                  </a:cxn>
                </a:cxnLst>
                <a:rect l="l" t="t" r="r" b="b"/>
                <a:pathLst>
                  <a:path w="973867" h="8668">
                    <a:moveTo>
                      <a:pt x="0" y="0"/>
                    </a:moveTo>
                    <a:lnTo>
                      <a:pt x="973868" y="0"/>
                    </a:lnTo>
                    <a:lnTo>
                      <a:pt x="9738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30" name="Freeform: Shape 1929">
                <a:extLst>
                  <a:ext uri="{FF2B5EF4-FFF2-40B4-BE49-F238E27FC236}">
                    <a16:creationId xmlns:a16="http://schemas.microsoft.com/office/drawing/2014/main" id="{326E2166-1B88-ACC1-4EE3-DCEF1EEDAF30}"/>
                  </a:ext>
                </a:extLst>
              </p:cNvPr>
              <p:cNvSpPr/>
              <p:nvPr/>
            </p:nvSpPr>
            <p:spPr>
              <a:xfrm>
                <a:off x="10084464" y="2013204"/>
                <a:ext cx="844772" cy="96583"/>
              </a:xfrm>
              <a:custGeom>
                <a:avLst/>
                <a:gdLst>
                  <a:gd name="connsiteX0" fmla="*/ 843820 w 844772"/>
                  <a:gd name="connsiteY0" fmla="*/ 96583 h 96583"/>
                  <a:gd name="connsiteX1" fmla="*/ 0 w 844772"/>
                  <a:gd name="connsiteY1" fmla="*/ 8572 h 96583"/>
                  <a:gd name="connsiteX2" fmla="*/ 857 w 844772"/>
                  <a:gd name="connsiteY2" fmla="*/ 0 h 96583"/>
                  <a:gd name="connsiteX3" fmla="*/ 844772 w 844772"/>
                  <a:gd name="connsiteY3" fmla="*/ 88011 h 96583"/>
                </a:gdLst>
                <a:ahLst/>
                <a:cxnLst>
                  <a:cxn ang="0">
                    <a:pos x="connsiteX0" y="connsiteY0"/>
                  </a:cxn>
                  <a:cxn ang="0">
                    <a:pos x="connsiteX1" y="connsiteY1"/>
                  </a:cxn>
                  <a:cxn ang="0">
                    <a:pos x="connsiteX2" y="connsiteY2"/>
                  </a:cxn>
                  <a:cxn ang="0">
                    <a:pos x="connsiteX3" y="connsiteY3"/>
                  </a:cxn>
                </a:cxnLst>
                <a:rect l="l" t="t" r="r" b="b"/>
                <a:pathLst>
                  <a:path w="844772" h="96583">
                    <a:moveTo>
                      <a:pt x="843820" y="96583"/>
                    </a:moveTo>
                    <a:lnTo>
                      <a:pt x="0" y="8572"/>
                    </a:lnTo>
                    <a:lnTo>
                      <a:pt x="857" y="0"/>
                    </a:lnTo>
                    <a:lnTo>
                      <a:pt x="844772" y="8801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31" name="Freeform: Shape 1930">
                <a:extLst>
                  <a:ext uri="{FF2B5EF4-FFF2-40B4-BE49-F238E27FC236}">
                    <a16:creationId xmlns:a16="http://schemas.microsoft.com/office/drawing/2014/main" id="{311325CB-484E-B459-5A99-051E262EDB29}"/>
                  </a:ext>
                </a:extLst>
              </p:cNvPr>
              <p:cNvSpPr/>
              <p:nvPr/>
            </p:nvSpPr>
            <p:spPr>
              <a:xfrm rot="20487163">
                <a:off x="11394172" y="1535100"/>
                <a:ext cx="8668" cy="802228"/>
              </a:xfrm>
              <a:custGeom>
                <a:avLst/>
                <a:gdLst>
                  <a:gd name="connsiteX0" fmla="*/ 0 w 8668"/>
                  <a:gd name="connsiteY0" fmla="*/ 0 h 802228"/>
                  <a:gd name="connsiteX1" fmla="*/ 8668 w 8668"/>
                  <a:gd name="connsiteY1" fmla="*/ 0 h 802228"/>
                  <a:gd name="connsiteX2" fmla="*/ 8668 w 8668"/>
                  <a:gd name="connsiteY2" fmla="*/ 802228 h 802228"/>
                  <a:gd name="connsiteX3" fmla="*/ 0 w 8668"/>
                  <a:gd name="connsiteY3" fmla="*/ 802228 h 802228"/>
                </a:gdLst>
                <a:ahLst/>
                <a:cxnLst>
                  <a:cxn ang="0">
                    <a:pos x="connsiteX0" y="connsiteY0"/>
                  </a:cxn>
                  <a:cxn ang="0">
                    <a:pos x="connsiteX1" y="connsiteY1"/>
                  </a:cxn>
                  <a:cxn ang="0">
                    <a:pos x="connsiteX2" y="connsiteY2"/>
                  </a:cxn>
                  <a:cxn ang="0">
                    <a:pos x="connsiteX3" y="connsiteY3"/>
                  </a:cxn>
                </a:cxnLst>
                <a:rect l="l" t="t" r="r" b="b"/>
                <a:pathLst>
                  <a:path w="8668" h="802228">
                    <a:moveTo>
                      <a:pt x="0" y="0"/>
                    </a:moveTo>
                    <a:lnTo>
                      <a:pt x="8668" y="0"/>
                    </a:lnTo>
                    <a:lnTo>
                      <a:pt x="8668" y="802228"/>
                    </a:lnTo>
                    <a:lnTo>
                      <a:pt x="0" y="8022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32" name="Freeform: Shape 1931">
                <a:extLst>
                  <a:ext uri="{FF2B5EF4-FFF2-40B4-BE49-F238E27FC236}">
                    <a16:creationId xmlns:a16="http://schemas.microsoft.com/office/drawing/2014/main" id="{D61DC191-F651-2A12-1D16-6791DACA94F1}"/>
                  </a:ext>
                </a:extLst>
              </p:cNvPr>
              <p:cNvSpPr/>
              <p:nvPr/>
            </p:nvSpPr>
            <p:spPr>
              <a:xfrm>
                <a:off x="10773598" y="1284827"/>
                <a:ext cx="755713" cy="1034319"/>
              </a:xfrm>
              <a:custGeom>
                <a:avLst/>
                <a:gdLst>
                  <a:gd name="connsiteX0" fmla="*/ 748665 w 755713"/>
                  <a:gd name="connsiteY0" fmla="*/ 1034320 h 1034319"/>
                  <a:gd name="connsiteX1" fmla="*/ 0 w 755713"/>
                  <a:gd name="connsiteY1" fmla="*/ 5048 h 1034319"/>
                  <a:gd name="connsiteX2" fmla="*/ 6953 w 755713"/>
                  <a:gd name="connsiteY2" fmla="*/ 0 h 1034319"/>
                  <a:gd name="connsiteX3" fmla="*/ 755713 w 755713"/>
                  <a:gd name="connsiteY3" fmla="*/ 1029272 h 1034319"/>
                </a:gdLst>
                <a:ahLst/>
                <a:cxnLst>
                  <a:cxn ang="0">
                    <a:pos x="connsiteX0" y="connsiteY0"/>
                  </a:cxn>
                  <a:cxn ang="0">
                    <a:pos x="connsiteX1" y="connsiteY1"/>
                  </a:cxn>
                  <a:cxn ang="0">
                    <a:pos x="connsiteX2" y="connsiteY2"/>
                  </a:cxn>
                  <a:cxn ang="0">
                    <a:pos x="connsiteX3" y="connsiteY3"/>
                  </a:cxn>
                </a:cxnLst>
                <a:rect l="l" t="t" r="r" b="b"/>
                <a:pathLst>
                  <a:path w="755713" h="1034319">
                    <a:moveTo>
                      <a:pt x="748665" y="1034320"/>
                    </a:moveTo>
                    <a:lnTo>
                      <a:pt x="0" y="5048"/>
                    </a:lnTo>
                    <a:lnTo>
                      <a:pt x="6953" y="0"/>
                    </a:lnTo>
                    <a:lnTo>
                      <a:pt x="755713" y="10292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33" name="Freeform: Shape 1932">
                <a:extLst>
                  <a:ext uri="{FF2B5EF4-FFF2-40B4-BE49-F238E27FC236}">
                    <a16:creationId xmlns:a16="http://schemas.microsoft.com/office/drawing/2014/main" id="{C358943B-8712-CA2B-6095-D53A5D47798A}"/>
                  </a:ext>
                </a:extLst>
              </p:cNvPr>
              <p:cNvSpPr/>
              <p:nvPr/>
            </p:nvSpPr>
            <p:spPr>
              <a:xfrm>
                <a:off x="10772836" y="1286541"/>
                <a:ext cx="160210" cy="819721"/>
              </a:xfrm>
              <a:custGeom>
                <a:avLst/>
                <a:gdLst>
                  <a:gd name="connsiteX0" fmla="*/ 151638 w 160210"/>
                  <a:gd name="connsiteY0" fmla="*/ 819722 h 819721"/>
                  <a:gd name="connsiteX1" fmla="*/ 0 w 160210"/>
                  <a:gd name="connsiteY1" fmla="*/ 1619 h 819721"/>
                  <a:gd name="connsiteX2" fmla="*/ 8477 w 160210"/>
                  <a:gd name="connsiteY2" fmla="*/ 0 h 819721"/>
                  <a:gd name="connsiteX3" fmla="*/ 160210 w 160210"/>
                  <a:gd name="connsiteY3" fmla="*/ 818198 h 819721"/>
                </a:gdLst>
                <a:ahLst/>
                <a:cxnLst>
                  <a:cxn ang="0">
                    <a:pos x="connsiteX0" y="connsiteY0"/>
                  </a:cxn>
                  <a:cxn ang="0">
                    <a:pos x="connsiteX1" y="connsiteY1"/>
                  </a:cxn>
                  <a:cxn ang="0">
                    <a:pos x="connsiteX2" y="connsiteY2"/>
                  </a:cxn>
                  <a:cxn ang="0">
                    <a:pos x="connsiteX3" y="connsiteY3"/>
                  </a:cxn>
                </a:cxnLst>
                <a:rect l="l" t="t" r="r" b="b"/>
                <a:pathLst>
                  <a:path w="160210" h="819721">
                    <a:moveTo>
                      <a:pt x="151638" y="819722"/>
                    </a:moveTo>
                    <a:lnTo>
                      <a:pt x="0" y="1619"/>
                    </a:lnTo>
                    <a:lnTo>
                      <a:pt x="8477" y="0"/>
                    </a:lnTo>
                    <a:lnTo>
                      <a:pt x="160210" y="8181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34" name="Freeform: Shape 1933">
                <a:extLst>
                  <a:ext uri="{FF2B5EF4-FFF2-40B4-BE49-F238E27FC236}">
                    <a16:creationId xmlns:a16="http://schemas.microsoft.com/office/drawing/2014/main" id="{76DA3BCC-081F-CBE1-488B-A956A2C7D9BD}"/>
                  </a:ext>
                </a:extLst>
              </p:cNvPr>
              <p:cNvSpPr/>
              <p:nvPr/>
            </p:nvSpPr>
            <p:spPr>
              <a:xfrm rot="17914158">
                <a:off x="11019501" y="1140881"/>
                <a:ext cx="8667" cy="562045"/>
              </a:xfrm>
              <a:custGeom>
                <a:avLst/>
                <a:gdLst>
                  <a:gd name="connsiteX0" fmla="*/ 0 w 8667"/>
                  <a:gd name="connsiteY0" fmla="*/ 0 h 562045"/>
                  <a:gd name="connsiteX1" fmla="*/ 8667 w 8667"/>
                  <a:gd name="connsiteY1" fmla="*/ 0 h 562045"/>
                  <a:gd name="connsiteX2" fmla="*/ 8667 w 8667"/>
                  <a:gd name="connsiteY2" fmla="*/ 562045 h 562045"/>
                  <a:gd name="connsiteX3" fmla="*/ 0 w 8667"/>
                  <a:gd name="connsiteY3" fmla="*/ 562045 h 562045"/>
                </a:gdLst>
                <a:ahLst/>
                <a:cxnLst>
                  <a:cxn ang="0">
                    <a:pos x="connsiteX0" y="connsiteY0"/>
                  </a:cxn>
                  <a:cxn ang="0">
                    <a:pos x="connsiteX1" y="connsiteY1"/>
                  </a:cxn>
                  <a:cxn ang="0">
                    <a:pos x="connsiteX2" y="connsiteY2"/>
                  </a:cxn>
                  <a:cxn ang="0">
                    <a:pos x="connsiteX3" y="connsiteY3"/>
                  </a:cxn>
                </a:cxnLst>
                <a:rect l="l" t="t" r="r" b="b"/>
                <a:pathLst>
                  <a:path w="8667" h="562045">
                    <a:moveTo>
                      <a:pt x="0" y="0"/>
                    </a:moveTo>
                    <a:lnTo>
                      <a:pt x="8667" y="0"/>
                    </a:lnTo>
                    <a:lnTo>
                      <a:pt x="8667" y="562045"/>
                    </a:lnTo>
                    <a:lnTo>
                      <a:pt x="0" y="56204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35" name="Freeform: Shape 1934">
                <a:extLst>
                  <a:ext uri="{FF2B5EF4-FFF2-40B4-BE49-F238E27FC236}">
                    <a16:creationId xmlns:a16="http://schemas.microsoft.com/office/drawing/2014/main" id="{2036E5BA-8257-B348-D523-B4A344E6509B}"/>
                  </a:ext>
                </a:extLst>
              </p:cNvPr>
              <p:cNvSpPr/>
              <p:nvPr/>
            </p:nvSpPr>
            <p:spPr>
              <a:xfrm>
                <a:off x="10019980" y="1247298"/>
                <a:ext cx="911733" cy="861345"/>
              </a:xfrm>
              <a:custGeom>
                <a:avLst/>
                <a:gdLst>
                  <a:gd name="connsiteX0" fmla="*/ 905828 w 911733"/>
                  <a:gd name="connsiteY0" fmla="*/ 861346 h 861345"/>
                  <a:gd name="connsiteX1" fmla="*/ 0 w 911733"/>
                  <a:gd name="connsiteY1" fmla="*/ 6287 h 861345"/>
                  <a:gd name="connsiteX2" fmla="*/ 5905 w 911733"/>
                  <a:gd name="connsiteY2" fmla="*/ 0 h 861345"/>
                  <a:gd name="connsiteX3" fmla="*/ 911733 w 911733"/>
                  <a:gd name="connsiteY3" fmla="*/ 855059 h 861345"/>
                </a:gdLst>
                <a:ahLst/>
                <a:cxnLst>
                  <a:cxn ang="0">
                    <a:pos x="connsiteX0" y="connsiteY0"/>
                  </a:cxn>
                  <a:cxn ang="0">
                    <a:pos x="connsiteX1" y="connsiteY1"/>
                  </a:cxn>
                  <a:cxn ang="0">
                    <a:pos x="connsiteX2" y="connsiteY2"/>
                  </a:cxn>
                  <a:cxn ang="0">
                    <a:pos x="connsiteX3" y="connsiteY3"/>
                  </a:cxn>
                </a:cxnLst>
                <a:rect l="l" t="t" r="r" b="b"/>
                <a:pathLst>
                  <a:path w="911733" h="861345">
                    <a:moveTo>
                      <a:pt x="905828" y="861346"/>
                    </a:moveTo>
                    <a:lnTo>
                      <a:pt x="0" y="6287"/>
                    </a:lnTo>
                    <a:lnTo>
                      <a:pt x="5905" y="0"/>
                    </a:lnTo>
                    <a:lnTo>
                      <a:pt x="911733" y="8550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36" name="Freeform: Shape 1935">
                <a:extLst>
                  <a:ext uri="{FF2B5EF4-FFF2-40B4-BE49-F238E27FC236}">
                    <a16:creationId xmlns:a16="http://schemas.microsoft.com/office/drawing/2014/main" id="{7BE26425-3289-F525-92D9-52B1EAAEBCC1}"/>
                  </a:ext>
                </a:extLst>
              </p:cNvPr>
              <p:cNvSpPr/>
              <p:nvPr/>
            </p:nvSpPr>
            <p:spPr>
              <a:xfrm>
                <a:off x="10018647" y="1250156"/>
                <a:ext cx="70580" cy="767715"/>
              </a:xfrm>
              <a:custGeom>
                <a:avLst/>
                <a:gdLst>
                  <a:gd name="connsiteX0" fmla="*/ 61913 w 70580"/>
                  <a:gd name="connsiteY0" fmla="*/ 767715 h 767715"/>
                  <a:gd name="connsiteX1" fmla="*/ 0 w 70580"/>
                  <a:gd name="connsiteY1" fmla="*/ 667 h 767715"/>
                  <a:gd name="connsiteX2" fmla="*/ 8572 w 70580"/>
                  <a:gd name="connsiteY2" fmla="*/ 0 h 767715"/>
                  <a:gd name="connsiteX3" fmla="*/ 70580 w 70580"/>
                  <a:gd name="connsiteY3" fmla="*/ 767048 h 767715"/>
                </a:gdLst>
                <a:ahLst/>
                <a:cxnLst>
                  <a:cxn ang="0">
                    <a:pos x="connsiteX0" y="connsiteY0"/>
                  </a:cxn>
                  <a:cxn ang="0">
                    <a:pos x="connsiteX1" y="connsiteY1"/>
                  </a:cxn>
                  <a:cxn ang="0">
                    <a:pos x="connsiteX2" y="connsiteY2"/>
                  </a:cxn>
                  <a:cxn ang="0">
                    <a:pos x="connsiteX3" y="connsiteY3"/>
                  </a:cxn>
                </a:cxnLst>
                <a:rect l="l" t="t" r="r" b="b"/>
                <a:pathLst>
                  <a:path w="70580" h="767715">
                    <a:moveTo>
                      <a:pt x="61913" y="767715"/>
                    </a:moveTo>
                    <a:lnTo>
                      <a:pt x="0" y="667"/>
                    </a:lnTo>
                    <a:lnTo>
                      <a:pt x="8572" y="0"/>
                    </a:lnTo>
                    <a:lnTo>
                      <a:pt x="70580" y="767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37" name="Freeform: Shape 1936">
                <a:extLst>
                  <a:ext uri="{FF2B5EF4-FFF2-40B4-BE49-F238E27FC236}">
                    <a16:creationId xmlns:a16="http://schemas.microsoft.com/office/drawing/2014/main" id="{61311C42-10C1-2D4E-339E-BA9BF3F7E338}"/>
                  </a:ext>
                </a:extLst>
              </p:cNvPr>
              <p:cNvSpPr/>
              <p:nvPr/>
            </p:nvSpPr>
            <p:spPr>
              <a:xfrm rot="16367830">
                <a:off x="10395676" y="891456"/>
                <a:ext cx="8667" cy="755040"/>
              </a:xfrm>
              <a:custGeom>
                <a:avLst/>
                <a:gdLst>
                  <a:gd name="connsiteX0" fmla="*/ 0 w 8667"/>
                  <a:gd name="connsiteY0" fmla="*/ 0 h 755040"/>
                  <a:gd name="connsiteX1" fmla="*/ 8668 w 8667"/>
                  <a:gd name="connsiteY1" fmla="*/ 0 h 755040"/>
                  <a:gd name="connsiteX2" fmla="*/ 8668 w 8667"/>
                  <a:gd name="connsiteY2" fmla="*/ 755040 h 755040"/>
                  <a:gd name="connsiteX3" fmla="*/ 0 w 8667"/>
                  <a:gd name="connsiteY3" fmla="*/ 755040 h 755040"/>
                </a:gdLst>
                <a:ahLst/>
                <a:cxnLst>
                  <a:cxn ang="0">
                    <a:pos x="connsiteX0" y="connsiteY0"/>
                  </a:cxn>
                  <a:cxn ang="0">
                    <a:pos x="connsiteX1" y="connsiteY1"/>
                  </a:cxn>
                  <a:cxn ang="0">
                    <a:pos x="connsiteX2" y="connsiteY2"/>
                  </a:cxn>
                  <a:cxn ang="0">
                    <a:pos x="connsiteX3" y="connsiteY3"/>
                  </a:cxn>
                </a:cxnLst>
                <a:rect l="l" t="t" r="r" b="b"/>
                <a:pathLst>
                  <a:path w="8667" h="755040">
                    <a:moveTo>
                      <a:pt x="0" y="0"/>
                    </a:moveTo>
                    <a:lnTo>
                      <a:pt x="8668" y="0"/>
                    </a:lnTo>
                    <a:lnTo>
                      <a:pt x="8668" y="755040"/>
                    </a:lnTo>
                    <a:lnTo>
                      <a:pt x="0" y="75504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38" name="Freeform: Shape 1937">
                <a:extLst>
                  <a:ext uri="{FF2B5EF4-FFF2-40B4-BE49-F238E27FC236}">
                    <a16:creationId xmlns:a16="http://schemas.microsoft.com/office/drawing/2014/main" id="{E45BDFD6-FC89-A2D6-1ACB-C5E81A62D35A}"/>
                  </a:ext>
                </a:extLst>
              </p:cNvPr>
              <p:cNvSpPr/>
              <p:nvPr/>
            </p:nvSpPr>
            <p:spPr>
              <a:xfrm>
                <a:off x="10505088" y="925448"/>
                <a:ext cx="275463" cy="364426"/>
              </a:xfrm>
              <a:custGeom>
                <a:avLst/>
                <a:gdLst>
                  <a:gd name="connsiteX0" fmla="*/ 268510 w 275463"/>
                  <a:gd name="connsiteY0" fmla="*/ 364426 h 364426"/>
                  <a:gd name="connsiteX1" fmla="*/ 0 w 275463"/>
                  <a:gd name="connsiteY1" fmla="*/ 5144 h 364426"/>
                  <a:gd name="connsiteX2" fmla="*/ 6858 w 275463"/>
                  <a:gd name="connsiteY2" fmla="*/ 0 h 364426"/>
                  <a:gd name="connsiteX3" fmla="*/ 275463 w 275463"/>
                  <a:gd name="connsiteY3" fmla="*/ 359283 h 364426"/>
                </a:gdLst>
                <a:ahLst/>
                <a:cxnLst>
                  <a:cxn ang="0">
                    <a:pos x="connsiteX0" y="connsiteY0"/>
                  </a:cxn>
                  <a:cxn ang="0">
                    <a:pos x="connsiteX1" y="connsiteY1"/>
                  </a:cxn>
                  <a:cxn ang="0">
                    <a:pos x="connsiteX2" y="connsiteY2"/>
                  </a:cxn>
                  <a:cxn ang="0">
                    <a:pos x="connsiteX3" y="connsiteY3"/>
                  </a:cxn>
                </a:cxnLst>
                <a:rect l="l" t="t" r="r" b="b"/>
                <a:pathLst>
                  <a:path w="275463" h="364426">
                    <a:moveTo>
                      <a:pt x="268510" y="364426"/>
                    </a:moveTo>
                    <a:lnTo>
                      <a:pt x="0" y="5144"/>
                    </a:lnTo>
                    <a:lnTo>
                      <a:pt x="6858" y="0"/>
                    </a:lnTo>
                    <a:lnTo>
                      <a:pt x="275463" y="35928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39" name="Freeform: Shape 1938">
                <a:extLst>
                  <a:ext uri="{FF2B5EF4-FFF2-40B4-BE49-F238E27FC236}">
                    <a16:creationId xmlns:a16="http://schemas.microsoft.com/office/drawing/2014/main" id="{AD449D18-8F31-3049-C395-C657CBBAE792}"/>
                  </a:ext>
                </a:extLst>
              </p:cNvPr>
              <p:cNvSpPr/>
              <p:nvPr/>
            </p:nvSpPr>
            <p:spPr>
              <a:xfrm>
                <a:off x="9884058" y="803909"/>
                <a:ext cx="895064" cy="487203"/>
              </a:xfrm>
              <a:custGeom>
                <a:avLst/>
                <a:gdLst>
                  <a:gd name="connsiteX0" fmla="*/ 890969 w 895064"/>
                  <a:gd name="connsiteY0" fmla="*/ 487204 h 487203"/>
                  <a:gd name="connsiteX1" fmla="*/ 0 w 895064"/>
                  <a:gd name="connsiteY1" fmla="*/ 7620 h 487203"/>
                  <a:gd name="connsiteX2" fmla="*/ 4096 w 895064"/>
                  <a:gd name="connsiteY2" fmla="*/ 0 h 487203"/>
                  <a:gd name="connsiteX3" fmla="*/ 895064 w 895064"/>
                  <a:gd name="connsiteY3" fmla="*/ 479584 h 487203"/>
                </a:gdLst>
                <a:ahLst/>
                <a:cxnLst>
                  <a:cxn ang="0">
                    <a:pos x="connsiteX0" y="connsiteY0"/>
                  </a:cxn>
                  <a:cxn ang="0">
                    <a:pos x="connsiteX1" y="connsiteY1"/>
                  </a:cxn>
                  <a:cxn ang="0">
                    <a:pos x="connsiteX2" y="connsiteY2"/>
                  </a:cxn>
                  <a:cxn ang="0">
                    <a:pos x="connsiteX3" y="connsiteY3"/>
                  </a:cxn>
                </a:cxnLst>
                <a:rect l="l" t="t" r="r" b="b"/>
                <a:pathLst>
                  <a:path w="895064" h="487203">
                    <a:moveTo>
                      <a:pt x="890969" y="487204"/>
                    </a:moveTo>
                    <a:lnTo>
                      <a:pt x="0" y="7620"/>
                    </a:lnTo>
                    <a:lnTo>
                      <a:pt x="4096" y="0"/>
                    </a:lnTo>
                    <a:lnTo>
                      <a:pt x="895064" y="47958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40" name="Freeform: Shape 1939">
                <a:extLst>
                  <a:ext uri="{FF2B5EF4-FFF2-40B4-BE49-F238E27FC236}">
                    <a16:creationId xmlns:a16="http://schemas.microsoft.com/office/drawing/2014/main" id="{F5BC2AB0-CE60-79ED-2726-31917930937D}"/>
                  </a:ext>
                </a:extLst>
              </p:cNvPr>
              <p:cNvSpPr/>
              <p:nvPr/>
            </p:nvSpPr>
            <p:spPr>
              <a:xfrm>
                <a:off x="9881963" y="806386"/>
                <a:ext cx="145161" cy="445388"/>
              </a:xfrm>
              <a:custGeom>
                <a:avLst/>
                <a:gdLst>
                  <a:gd name="connsiteX0" fmla="*/ 136875 w 145161"/>
                  <a:gd name="connsiteY0" fmla="*/ 445389 h 445388"/>
                  <a:gd name="connsiteX1" fmla="*/ 0 w 145161"/>
                  <a:gd name="connsiteY1" fmla="*/ 2572 h 445388"/>
                  <a:gd name="connsiteX2" fmla="*/ 8287 w 145161"/>
                  <a:gd name="connsiteY2" fmla="*/ 0 h 445388"/>
                  <a:gd name="connsiteX3" fmla="*/ 145161 w 145161"/>
                  <a:gd name="connsiteY3" fmla="*/ 442817 h 445388"/>
                </a:gdLst>
                <a:ahLst/>
                <a:cxnLst>
                  <a:cxn ang="0">
                    <a:pos x="connsiteX0" y="connsiteY0"/>
                  </a:cxn>
                  <a:cxn ang="0">
                    <a:pos x="connsiteX1" y="connsiteY1"/>
                  </a:cxn>
                  <a:cxn ang="0">
                    <a:pos x="connsiteX2" y="connsiteY2"/>
                  </a:cxn>
                  <a:cxn ang="0">
                    <a:pos x="connsiteX3" y="connsiteY3"/>
                  </a:cxn>
                </a:cxnLst>
                <a:rect l="l" t="t" r="r" b="b"/>
                <a:pathLst>
                  <a:path w="145161" h="445388">
                    <a:moveTo>
                      <a:pt x="136875" y="445389"/>
                    </a:moveTo>
                    <a:lnTo>
                      <a:pt x="0" y="2572"/>
                    </a:lnTo>
                    <a:lnTo>
                      <a:pt x="8287" y="0"/>
                    </a:lnTo>
                    <a:lnTo>
                      <a:pt x="145161" y="44281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41" name="Freeform: Shape 1940">
                <a:extLst>
                  <a:ext uri="{FF2B5EF4-FFF2-40B4-BE49-F238E27FC236}">
                    <a16:creationId xmlns:a16="http://schemas.microsoft.com/office/drawing/2014/main" id="{82296390-F9CD-8C00-4129-481ED378C1F0}"/>
                  </a:ext>
                </a:extLst>
              </p:cNvPr>
              <p:cNvSpPr/>
              <p:nvPr/>
            </p:nvSpPr>
            <p:spPr>
              <a:xfrm>
                <a:off x="9885297" y="803433"/>
                <a:ext cx="623982" cy="128777"/>
              </a:xfrm>
              <a:custGeom>
                <a:avLst/>
                <a:gdLst>
                  <a:gd name="connsiteX0" fmla="*/ 622459 w 623982"/>
                  <a:gd name="connsiteY0" fmla="*/ 128778 h 128777"/>
                  <a:gd name="connsiteX1" fmla="*/ 0 w 623982"/>
                  <a:gd name="connsiteY1" fmla="*/ 8477 h 128777"/>
                  <a:gd name="connsiteX2" fmla="*/ 1619 w 623982"/>
                  <a:gd name="connsiteY2" fmla="*/ 0 h 128777"/>
                  <a:gd name="connsiteX3" fmla="*/ 623983 w 623982"/>
                  <a:gd name="connsiteY3" fmla="*/ 120301 h 128777"/>
                </a:gdLst>
                <a:ahLst/>
                <a:cxnLst>
                  <a:cxn ang="0">
                    <a:pos x="connsiteX0" y="connsiteY0"/>
                  </a:cxn>
                  <a:cxn ang="0">
                    <a:pos x="connsiteX1" y="connsiteY1"/>
                  </a:cxn>
                  <a:cxn ang="0">
                    <a:pos x="connsiteX2" y="connsiteY2"/>
                  </a:cxn>
                  <a:cxn ang="0">
                    <a:pos x="connsiteX3" y="connsiteY3"/>
                  </a:cxn>
                </a:cxnLst>
                <a:rect l="l" t="t" r="r" b="b"/>
                <a:pathLst>
                  <a:path w="623982" h="128777">
                    <a:moveTo>
                      <a:pt x="622459" y="128778"/>
                    </a:moveTo>
                    <a:lnTo>
                      <a:pt x="0" y="8477"/>
                    </a:lnTo>
                    <a:lnTo>
                      <a:pt x="1619" y="0"/>
                    </a:lnTo>
                    <a:lnTo>
                      <a:pt x="623983" y="1203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42" name="Freeform: Shape 1941">
                <a:extLst>
                  <a:ext uri="{FF2B5EF4-FFF2-40B4-BE49-F238E27FC236}">
                    <a16:creationId xmlns:a16="http://schemas.microsoft.com/office/drawing/2014/main" id="{0597AA83-BB6D-D16F-B568-BCD42C56EEED}"/>
                  </a:ext>
                </a:extLst>
              </p:cNvPr>
              <p:cNvSpPr/>
              <p:nvPr/>
            </p:nvSpPr>
            <p:spPr>
              <a:xfrm>
                <a:off x="9755090" y="634079"/>
                <a:ext cx="134492" cy="176212"/>
              </a:xfrm>
              <a:custGeom>
                <a:avLst/>
                <a:gdLst>
                  <a:gd name="connsiteX0" fmla="*/ 127540 w 134492"/>
                  <a:gd name="connsiteY0" fmla="*/ 176213 h 176212"/>
                  <a:gd name="connsiteX1" fmla="*/ 0 w 134492"/>
                  <a:gd name="connsiteY1" fmla="*/ 5239 h 176212"/>
                  <a:gd name="connsiteX2" fmla="*/ 6953 w 134492"/>
                  <a:gd name="connsiteY2" fmla="*/ 0 h 176212"/>
                  <a:gd name="connsiteX3" fmla="*/ 134493 w 134492"/>
                  <a:gd name="connsiteY3" fmla="*/ 171069 h 176212"/>
                </a:gdLst>
                <a:ahLst/>
                <a:cxnLst>
                  <a:cxn ang="0">
                    <a:pos x="connsiteX0" y="connsiteY0"/>
                  </a:cxn>
                  <a:cxn ang="0">
                    <a:pos x="connsiteX1" y="connsiteY1"/>
                  </a:cxn>
                  <a:cxn ang="0">
                    <a:pos x="connsiteX2" y="connsiteY2"/>
                  </a:cxn>
                  <a:cxn ang="0">
                    <a:pos x="connsiteX3" y="connsiteY3"/>
                  </a:cxn>
                </a:cxnLst>
                <a:rect l="l" t="t" r="r" b="b"/>
                <a:pathLst>
                  <a:path w="134492" h="176212">
                    <a:moveTo>
                      <a:pt x="127540" y="176213"/>
                    </a:moveTo>
                    <a:lnTo>
                      <a:pt x="0" y="5239"/>
                    </a:lnTo>
                    <a:lnTo>
                      <a:pt x="6953" y="0"/>
                    </a:lnTo>
                    <a:lnTo>
                      <a:pt x="134493" y="17106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43" name="Freeform: Shape 1942">
                <a:extLst>
                  <a:ext uri="{FF2B5EF4-FFF2-40B4-BE49-F238E27FC236}">
                    <a16:creationId xmlns:a16="http://schemas.microsoft.com/office/drawing/2014/main" id="{6A28B9B0-2834-8BE0-16D9-FCF7B60B5859}"/>
                  </a:ext>
                </a:extLst>
              </p:cNvPr>
              <p:cNvSpPr/>
              <p:nvPr/>
            </p:nvSpPr>
            <p:spPr>
              <a:xfrm>
                <a:off x="7439086" y="2985801"/>
                <a:ext cx="782002" cy="254222"/>
              </a:xfrm>
              <a:custGeom>
                <a:avLst/>
                <a:gdLst>
                  <a:gd name="connsiteX0" fmla="*/ 2572 w 782002"/>
                  <a:gd name="connsiteY0" fmla="*/ 254222 h 254222"/>
                  <a:gd name="connsiteX1" fmla="*/ 0 w 782002"/>
                  <a:gd name="connsiteY1" fmla="*/ 245936 h 254222"/>
                  <a:gd name="connsiteX2" fmla="*/ 779431 w 782002"/>
                  <a:gd name="connsiteY2" fmla="*/ 0 h 254222"/>
                  <a:gd name="connsiteX3" fmla="*/ 782003 w 782002"/>
                  <a:gd name="connsiteY3" fmla="*/ 8191 h 254222"/>
                </a:gdLst>
                <a:ahLst/>
                <a:cxnLst>
                  <a:cxn ang="0">
                    <a:pos x="connsiteX0" y="connsiteY0"/>
                  </a:cxn>
                  <a:cxn ang="0">
                    <a:pos x="connsiteX1" y="connsiteY1"/>
                  </a:cxn>
                  <a:cxn ang="0">
                    <a:pos x="connsiteX2" y="connsiteY2"/>
                  </a:cxn>
                  <a:cxn ang="0">
                    <a:pos x="connsiteX3" y="connsiteY3"/>
                  </a:cxn>
                </a:cxnLst>
                <a:rect l="l" t="t" r="r" b="b"/>
                <a:pathLst>
                  <a:path w="782002" h="254222">
                    <a:moveTo>
                      <a:pt x="2572" y="254222"/>
                    </a:moveTo>
                    <a:lnTo>
                      <a:pt x="0" y="245936"/>
                    </a:lnTo>
                    <a:lnTo>
                      <a:pt x="779431" y="0"/>
                    </a:lnTo>
                    <a:lnTo>
                      <a:pt x="782003" y="8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44" name="Freeform: Shape 1943">
                <a:extLst>
                  <a:ext uri="{FF2B5EF4-FFF2-40B4-BE49-F238E27FC236}">
                    <a16:creationId xmlns:a16="http://schemas.microsoft.com/office/drawing/2014/main" id="{966F44A6-F3B5-3CDC-2957-579D500A22FF}"/>
                  </a:ext>
                </a:extLst>
              </p:cNvPr>
              <p:cNvSpPr/>
              <p:nvPr/>
            </p:nvSpPr>
            <p:spPr>
              <a:xfrm>
                <a:off x="6832915" y="3231832"/>
                <a:ext cx="609123" cy="254222"/>
              </a:xfrm>
              <a:custGeom>
                <a:avLst/>
                <a:gdLst>
                  <a:gd name="connsiteX0" fmla="*/ 3334 w 609123"/>
                  <a:gd name="connsiteY0" fmla="*/ 254222 h 254222"/>
                  <a:gd name="connsiteX1" fmla="*/ 0 w 609123"/>
                  <a:gd name="connsiteY1" fmla="*/ 246221 h 254222"/>
                  <a:gd name="connsiteX2" fmla="*/ 605790 w 609123"/>
                  <a:gd name="connsiteY2" fmla="*/ 0 h 254222"/>
                  <a:gd name="connsiteX3" fmla="*/ 609124 w 609123"/>
                  <a:gd name="connsiteY3" fmla="*/ 8001 h 254222"/>
                </a:gdLst>
                <a:ahLst/>
                <a:cxnLst>
                  <a:cxn ang="0">
                    <a:pos x="connsiteX0" y="connsiteY0"/>
                  </a:cxn>
                  <a:cxn ang="0">
                    <a:pos x="connsiteX1" y="connsiteY1"/>
                  </a:cxn>
                  <a:cxn ang="0">
                    <a:pos x="connsiteX2" y="connsiteY2"/>
                  </a:cxn>
                  <a:cxn ang="0">
                    <a:pos x="connsiteX3" y="connsiteY3"/>
                  </a:cxn>
                </a:cxnLst>
                <a:rect l="l" t="t" r="r" b="b"/>
                <a:pathLst>
                  <a:path w="609123" h="254222">
                    <a:moveTo>
                      <a:pt x="3334" y="254222"/>
                    </a:moveTo>
                    <a:lnTo>
                      <a:pt x="0" y="246221"/>
                    </a:lnTo>
                    <a:lnTo>
                      <a:pt x="605790" y="0"/>
                    </a:lnTo>
                    <a:lnTo>
                      <a:pt x="609124"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45" name="Freeform: Shape 1944">
                <a:extLst>
                  <a:ext uri="{FF2B5EF4-FFF2-40B4-BE49-F238E27FC236}">
                    <a16:creationId xmlns:a16="http://schemas.microsoft.com/office/drawing/2014/main" id="{146F398B-B2D0-E5AD-B3D2-205B67D39D03}"/>
                  </a:ext>
                </a:extLst>
              </p:cNvPr>
              <p:cNvSpPr/>
              <p:nvPr/>
            </p:nvSpPr>
            <p:spPr>
              <a:xfrm>
                <a:off x="6443343" y="3478339"/>
                <a:ext cx="393382" cy="229362"/>
              </a:xfrm>
              <a:custGeom>
                <a:avLst/>
                <a:gdLst>
                  <a:gd name="connsiteX0" fmla="*/ 4286 w 393382"/>
                  <a:gd name="connsiteY0" fmla="*/ 229362 h 229362"/>
                  <a:gd name="connsiteX1" fmla="*/ 0 w 393382"/>
                  <a:gd name="connsiteY1" fmla="*/ 221837 h 229362"/>
                  <a:gd name="connsiteX2" fmla="*/ 389096 w 393382"/>
                  <a:gd name="connsiteY2" fmla="*/ 0 h 229362"/>
                  <a:gd name="connsiteX3" fmla="*/ 393383 w 393382"/>
                  <a:gd name="connsiteY3" fmla="*/ 7525 h 229362"/>
                </a:gdLst>
                <a:ahLst/>
                <a:cxnLst>
                  <a:cxn ang="0">
                    <a:pos x="connsiteX0" y="connsiteY0"/>
                  </a:cxn>
                  <a:cxn ang="0">
                    <a:pos x="connsiteX1" y="connsiteY1"/>
                  </a:cxn>
                  <a:cxn ang="0">
                    <a:pos x="connsiteX2" y="connsiteY2"/>
                  </a:cxn>
                  <a:cxn ang="0">
                    <a:pos x="connsiteX3" y="connsiteY3"/>
                  </a:cxn>
                </a:cxnLst>
                <a:rect l="l" t="t" r="r" b="b"/>
                <a:pathLst>
                  <a:path w="393382" h="229362">
                    <a:moveTo>
                      <a:pt x="4286" y="229362"/>
                    </a:moveTo>
                    <a:lnTo>
                      <a:pt x="0" y="221837"/>
                    </a:lnTo>
                    <a:lnTo>
                      <a:pt x="389096" y="0"/>
                    </a:lnTo>
                    <a:lnTo>
                      <a:pt x="393383" y="752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46" name="Freeform: Shape 1945">
                <a:extLst>
                  <a:ext uri="{FF2B5EF4-FFF2-40B4-BE49-F238E27FC236}">
                    <a16:creationId xmlns:a16="http://schemas.microsoft.com/office/drawing/2014/main" id="{50E53BD0-06C9-030D-1561-1C43CDDCB61E}"/>
                  </a:ext>
                </a:extLst>
              </p:cNvPr>
              <p:cNvSpPr/>
              <p:nvPr/>
            </p:nvSpPr>
            <p:spPr>
              <a:xfrm>
                <a:off x="6277227" y="3701033"/>
                <a:ext cx="171450" cy="186594"/>
              </a:xfrm>
              <a:custGeom>
                <a:avLst/>
                <a:gdLst>
                  <a:gd name="connsiteX0" fmla="*/ 6382 w 171450"/>
                  <a:gd name="connsiteY0" fmla="*/ 186595 h 186594"/>
                  <a:gd name="connsiteX1" fmla="*/ 0 w 171450"/>
                  <a:gd name="connsiteY1" fmla="*/ 180785 h 186594"/>
                  <a:gd name="connsiteX2" fmla="*/ 165068 w 171450"/>
                  <a:gd name="connsiteY2" fmla="*/ 0 h 186594"/>
                  <a:gd name="connsiteX3" fmla="*/ 171450 w 171450"/>
                  <a:gd name="connsiteY3" fmla="*/ 5810 h 186594"/>
                </a:gdLst>
                <a:ahLst/>
                <a:cxnLst>
                  <a:cxn ang="0">
                    <a:pos x="connsiteX0" y="connsiteY0"/>
                  </a:cxn>
                  <a:cxn ang="0">
                    <a:pos x="connsiteX1" y="connsiteY1"/>
                  </a:cxn>
                  <a:cxn ang="0">
                    <a:pos x="connsiteX2" y="connsiteY2"/>
                  </a:cxn>
                  <a:cxn ang="0">
                    <a:pos x="connsiteX3" y="connsiteY3"/>
                  </a:cxn>
                </a:cxnLst>
                <a:rect l="l" t="t" r="r" b="b"/>
                <a:pathLst>
                  <a:path w="171450" h="186594">
                    <a:moveTo>
                      <a:pt x="6382" y="186595"/>
                    </a:moveTo>
                    <a:lnTo>
                      <a:pt x="0" y="180785"/>
                    </a:lnTo>
                    <a:lnTo>
                      <a:pt x="165068" y="0"/>
                    </a:lnTo>
                    <a:lnTo>
                      <a:pt x="171450" y="581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47" name="Freeform: Shape 1946">
                <a:extLst>
                  <a:ext uri="{FF2B5EF4-FFF2-40B4-BE49-F238E27FC236}">
                    <a16:creationId xmlns:a16="http://schemas.microsoft.com/office/drawing/2014/main" id="{4605D479-582C-3B11-E689-7DC688132B87}"/>
                  </a:ext>
                </a:extLst>
              </p:cNvPr>
              <p:cNvSpPr/>
              <p:nvPr/>
            </p:nvSpPr>
            <p:spPr>
              <a:xfrm>
                <a:off x="8095549" y="2023967"/>
                <a:ext cx="128587" cy="966406"/>
              </a:xfrm>
              <a:custGeom>
                <a:avLst/>
                <a:gdLst>
                  <a:gd name="connsiteX0" fmla="*/ 120015 w 128587"/>
                  <a:gd name="connsiteY0" fmla="*/ 966406 h 966406"/>
                  <a:gd name="connsiteX1" fmla="*/ 0 w 128587"/>
                  <a:gd name="connsiteY1" fmla="*/ 1143 h 966406"/>
                  <a:gd name="connsiteX2" fmla="*/ 8573 w 128587"/>
                  <a:gd name="connsiteY2" fmla="*/ 0 h 966406"/>
                  <a:gd name="connsiteX3" fmla="*/ 128588 w 128587"/>
                  <a:gd name="connsiteY3" fmla="*/ 965359 h 966406"/>
                </a:gdLst>
                <a:ahLst/>
                <a:cxnLst>
                  <a:cxn ang="0">
                    <a:pos x="connsiteX0" y="connsiteY0"/>
                  </a:cxn>
                  <a:cxn ang="0">
                    <a:pos x="connsiteX1" y="connsiteY1"/>
                  </a:cxn>
                  <a:cxn ang="0">
                    <a:pos x="connsiteX2" y="connsiteY2"/>
                  </a:cxn>
                  <a:cxn ang="0">
                    <a:pos x="connsiteX3" y="connsiteY3"/>
                  </a:cxn>
                </a:cxnLst>
                <a:rect l="l" t="t" r="r" b="b"/>
                <a:pathLst>
                  <a:path w="128587" h="966406">
                    <a:moveTo>
                      <a:pt x="120015" y="966406"/>
                    </a:moveTo>
                    <a:lnTo>
                      <a:pt x="0" y="1143"/>
                    </a:lnTo>
                    <a:lnTo>
                      <a:pt x="8573" y="0"/>
                    </a:lnTo>
                    <a:lnTo>
                      <a:pt x="128588" y="9653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48" name="Freeform: Shape 1947">
                <a:extLst>
                  <a:ext uri="{FF2B5EF4-FFF2-40B4-BE49-F238E27FC236}">
                    <a16:creationId xmlns:a16="http://schemas.microsoft.com/office/drawing/2014/main" id="{55FB0C17-AD34-BE3A-3273-48831E4EA707}"/>
                  </a:ext>
                </a:extLst>
              </p:cNvPr>
              <p:cNvSpPr/>
              <p:nvPr/>
            </p:nvSpPr>
            <p:spPr>
              <a:xfrm rot="17914460">
                <a:off x="7080446" y="2625781"/>
                <a:ext cx="1379224" cy="8667"/>
              </a:xfrm>
              <a:custGeom>
                <a:avLst/>
                <a:gdLst>
                  <a:gd name="connsiteX0" fmla="*/ 0 w 1379224"/>
                  <a:gd name="connsiteY0" fmla="*/ 0 h 8667"/>
                  <a:gd name="connsiteX1" fmla="*/ 1379224 w 1379224"/>
                  <a:gd name="connsiteY1" fmla="*/ 0 h 8667"/>
                  <a:gd name="connsiteX2" fmla="*/ 1379224 w 1379224"/>
                  <a:gd name="connsiteY2" fmla="*/ 8668 h 8667"/>
                  <a:gd name="connsiteX3" fmla="*/ 0 w 1379224"/>
                  <a:gd name="connsiteY3" fmla="*/ 8668 h 8667"/>
                </a:gdLst>
                <a:ahLst/>
                <a:cxnLst>
                  <a:cxn ang="0">
                    <a:pos x="connsiteX0" y="connsiteY0"/>
                  </a:cxn>
                  <a:cxn ang="0">
                    <a:pos x="connsiteX1" y="connsiteY1"/>
                  </a:cxn>
                  <a:cxn ang="0">
                    <a:pos x="connsiteX2" y="connsiteY2"/>
                  </a:cxn>
                  <a:cxn ang="0">
                    <a:pos x="connsiteX3" y="connsiteY3"/>
                  </a:cxn>
                </a:cxnLst>
                <a:rect l="l" t="t" r="r" b="b"/>
                <a:pathLst>
                  <a:path w="1379224" h="8667">
                    <a:moveTo>
                      <a:pt x="0" y="0"/>
                    </a:moveTo>
                    <a:lnTo>
                      <a:pt x="1379224" y="0"/>
                    </a:lnTo>
                    <a:lnTo>
                      <a:pt x="1379224"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49" name="Freeform: Shape 1948">
                <a:extLst>
                  <a:ext uri="{FF2B5EF4-FFF2-40B4-BE49-F238E27FC236}">
                    <a16:creationId xmlns:a16="http://schemas.microsoft.com/office/drawing/2014/main" id="{C7C78F62-CDC9-3C2F-095D-262E78831AA2}"/>
                  </a:ext>
                </a:extLst>
              </p:cNvPr>
              <p:cNvSpPr/>
              <p:nvPr/>
            </p:nvSpPr>
            <p:spPr>
              <a:xfrm rot="21042377">
                <a:off x="7344459" y="2110933"/>
                <a:ext cx="8667" cy="1132457"/>
              </a:xfrm>
              <a:custGeom>
                <a:avLst/>
                <a:gdLst>
                  <a:gd name="connsiteX0" fmla="*/ 0 w 8667"/>
                  <a:gd name="connsiteY0" fmla="*/ 0 h 1132457"/>
                  <a:gd name="connsiteX1" fmla="*/ 8668 w 8667"/>
                  <a:gd name="connsiteY1" fmla="*/ 0 h 1132457"/>
                  <a:gd name="connsiteX2" fmla="*/ 8668 w 8667"/>
                  <a:gd name="connsiteY2" fmla="*/ 1132458 h 1132457"/>
                  <a:gd name="connsiteX3" fmla="*/ 0 w 8667"/>
                  <a:gd name="connsiteY3" fmla="*/ 1132458 h 1132457"/>
                </a:gdLst>
                <a:ahLst/>
                <a:cxnLst>
                  <a:cxn ang="0">
                    <a:pos x="connsiteX0" y="connsiteY0"/>
                  </a:cxn>
                  <a:cxn ang="0">
                    <a:pos x="connsiteX1" y="connsiteY1"/>
                  </a:cxn>
                  <a:cxn ang="0">
                    <a:pos x="connsiteX2" y="connsiteY2"/>
                  </a:cxn>
                  <a:cxn ang="0">
                    <a:pos x="connsiteX3" y="connsiteY3"/>
                  </a:cxn>
                </a:cxnLst>
                <a:rect l="l" t="t" r="r" b="b"/>
                <a:pathLst>
                  <a:path w="8667" h="1132457">
                    <a:moveTo>
                      <a:pt x="0" y="0"/>
                    </a:moveTo>
                    <a:lnTo>
                      <a:pt x="8668" y="0"/>
                    </a:lnTo>
                    <a:lnTo>
                      <a:pt x="8668" y="1132458"/>
                    </a:lnTo>
                    <a:lnTo>
                      <a:pt x="0" y="113245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50" name="Freeform: Shape 1949">
                <a:extLst>
                  <a:ext uri="{FF2B5EF4-FFF2-40B4-BE49-F238E27FC236}">
                    <a16:creationId xmlns:a16="http://schemas.microsoft.com/office/drawing/2014/main" id="{7B881D95-1177-C755-CBFE-B09A2D23AC24}"/>
                  </a:ext>
                </a:extLst>
              </p:cNvPr>
              <p:cNvSpPr/>
              <p:nvPr/>
            </p:nvSpPr>
            <p:spPr>
              <a:xfrm>
                <a:off x="6830439" y="2116931"/>
                <a:ext cx="431101" cy="1366456"/>
              </a:xfrm>
              <a:custGeom>
                <a:avLst/>
                <a:gdLst>
                  <a:gd name="connsiteX0" fmla="*/ 8287 w 431101"/>
                  <a:gd name="connsiteY0" fmla="*/ 1366456 h 1366456"/>
                  <a:gd name="connsiteX1" fmla="*/ 0 w 431101"/>
                  <a:gd name="connsiteY1" fmla="*/ 1363885 h 1366456"/>
                  <a:gd name="connsiteX2" fmla="*/ 422815 w 431101"/>
                  <a:gd name="connsiteY2" fmla="*/ 0 h 1366456"/>
                  <a:gd name="connsiteX3" fmla="*/ 431101 w 431101"/>
                  <a:gd name="connsiteY3" fmla="*/ 2667 h 1366456"/>
                </a:gdLst>
                <a:ahLst/>
                <a:cxnLst>
                  <a:cxn ang="0">
                    <a:pos x="connsiteX0" y="connsiteY0"/>
                  </a:cxn>
                  <a:cxn ang="0">
                    <a:pos x="connsiteX1" y="connsiteY1"/>
                  </a:cxn>
                  <a:cxn ang="0">
                    <a:pos x="connsiteX2" y="connsiteY2"/>
                  </a:cxn>
                  <a:cxn ang="0">
                    <a:pos x="connsiteX3" y="connsiteY3"/>
                  </a:cxn>
                </a:cxnLst>
                <a:rect l="l" t="t" r="r" b="b"/>
                <a:pathLst>
                  <a:path w="431101" h="1366456">
                    <a:moveTo>
                      <a:pt x="8287" y="1366456"/>
                    </a:moveTo>
                    <a:lnTo>
                      <a:pt x="0" y="1363885"/>
                    </a:lnTo>
                    <a:lnTo>
                      <a:pt x="422815" y="0"/>
                    </a:lnTo>
                    <a:lnTo>
                      <a:pt x="431101"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51" name="Freeform: Shape 1950">
                <a:extLst>
                  <a:ext uri="{FF2B5EF4-FFF2-40B4-BE49-F238E27FC236}">
                    <a16:creationId xmlns:a16="http://schemas.microsoft.com/office/drawing/2014/main" id="{3BA0C144-E482-E83C-3C53-1F1FDC508FA6}"/>
                  </a:ext>
                </a:extLst>
              </p:cNvPr>
              <p:cNvSpPr/>
              <p:nvPr/>
            </p:nvSpPr>
            <p:spPr>
              <a:xfrm>
                <a:off x="7256873" y="2020252"/>
                <a:ext cx="843438" cy="102298"/>
              </a:xfrm>
              <a:custGeom>
                <a:avLst/>
                <a:gdLst>
                  <a:gd name="connsiteX0" fmla="*/ 952 w 843438"/>
                  <a:gd name="connsiteY0" fmla="*/ 102298 h 102298"/>
                  <a:gd name="connsiteX1" fmla="*/ 0 w 843438"/>
                  <a:gd name="connsiteY1" fmla="*/ 93726 h 102298"/>
                  <a:gd name="connsiteX2" fmla="*/ 842486 w 843438"/>
                  <a:gd name="connsiteY2" fmla="*/ 0 h 102298"/>
                  <a:gd name="connsiteX3" fmla="*/ 843439 w 843438"/>
                  <a:gd name="connsiteY3" fmla="*/ 8572 h 102298"/>
                </a:gdLst>
                <a:ahLst/>
                <a:cxnLst>
                  <a:cxn ang="0">
                    <a:pos x="connsiteX0" y="connsiteY0"/>
                  </a:cxn>
                  <a:cxn ang="0">
                    <a:pos x="connsiteX1" y="connsiteY1"/>
                  </a:cxn>
                  <a:cxn ang="0">
                    <a:pos x="connsiteX2" y="connsiteY2"/>
                  </a:cxn>
                  <a:cxn ang="0">
                    <a:pos x="connsiteX3" y="connsiteY3"/>
                  </a:cxn>
                </a:cxnLst>
                <a:rect l="l" t="t" r="r" b="b"/>
                <a:pathLst>
                  <a:path w="843438" h="102298">
                    <a:moveTo>
                      <a:pt x="952" y="102298"/>
                    </a:moveTo>
                    <a:lnTo>
                      <a:pt x="0" y="93726"/>
                    </a:lnTo>
                    <a:lnTo>
                      <a:pt x="842486" y="0"/>
                    </a:lnTo>
                    <a:lnTo>
                      <a:pt x="843439"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52" name="Freeform: Shape 1951">
                <a:extLst>
                  <a:ext uri="{FF2B5EF4-FFF2-40B4-BE49-F238E27FC236}">
                    <a16:creationId xmlns:a16="http://schemas.microsoft.com/office/drawing/2014/main" id="{B4CA5659-36C5-22A5-7E1A-B45D5C94F781}"/>
                  </a:ext>
                </a:extLst>
              </p:cNvPr>
              <p:cNvSpPr/>
              <p:nvPr/>
            </p:nvSpPr>
            <p:spPr>
              <a:xfrm>
                <a:off x="6657465" y="2332291"/>
                <a:ext cx="181451" cy="1150429"/>
              </a:xfrm>
              <a:custGeom>
                <a:avLst/>
                <a:gdLst>
                  <a:gd name="connsiteX0" fmla="*/ 172879 w 181451"/>
                  <a:gd name="connsiteY0" fmla="*/ 1150430 h 1150429"/>
                  <a:gd name="connsiteX1" fmla="*/ 0 w 181451"/>
                  <a:gd name="connsiteY1" fmla="*/ 1333 h 1150429"/>
                  <a:gd name="connsiteX2" fmla="*/ 8572 w 181451"/>
                  <a:gd name="connsiteY2" fmla="*/ 0 h 1150429"/>
                  <a:gd name="connsiteX3" fmla="*/ 181451 w 181451"/>
                  <a:gd name="connsiteY3" fmla="*/ 1149191 h 1150429"/>
                </a:gdLst>
                <a:ahLst/>
                <a:cxnLst>
                  <a:cxn ang="0">
                    <a:pos x="connsiteX0" y="connsiteY0"/>
                  </a:cxn>
                  <a:cxn ang="0">
                    <a:pos x="connsiteX1" y="connsiteY1"/>
                  </a:cxn>
                  <a:cxn ang="0">
                    <a:pos x="connsiteX2" y="connsiteY2"/>
                  </a:cxn>
                  <a:cxn ang="0">
                    <a:pos x="connsiteX3" y="connsiteY3"/>
                  </a:cxn>
                </a:cxnLst>
                <a:rect l="l" t="t" r="r" b="b"/>
                <a:pathLst>
                  <a:path w="181451" h="1150429">
                    <a:moveTo>
                      <a:pt x="172879" y="1150430"/>
                    </a:moveTo>
                    <a:lnTo>
                      <a:pt x="0" y="1333"/>
                    </a:lnTo>
                    <a:lnTo>
                      <a:pt x="8572" y="0"/>
                    </a:lnTo>
                    <a:lnTo>
                      <a:pt x="181451" y="1149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53" name="Freeform: Shape 1952">
                <a:extLst>
                  <a:ext uri="{FF2B5EF4-FFF2-40B4-BE49-F238E27FC236}">
                    <a16:creationId xmlns:a16="http://schemas.microsoft.com/office/drawing/2014/main" id="{E20360A4-EC13-C4AA-4613-B84387E1D448}"/>
                  </a:ext>
                </a:extLst>
              </p:cNvPr>
              <p:cNvSpPr/>
              <p:nvPr/>
            </p:nvSpPr>
            <p:spPr>
              <a:xfrm rot="16741289">
                <a:off x="5859645" y="3014236"/>
                <a:ext cx="1387941" cy="8667"/>
              </a:xfrm>
              <a:custGeom>
                <a:avLst/>
                <a:gdLst>
                  <a:gd name="connsiteX0" fmla="*/ 0 w 1387941"/>
                  <a:gd name="connsiteY0" fmla="*/ 0 h 8667"/>
                  <a:gd name="connsiteX1" fmla="*/ 1387941 w 1387941"/>
                  <a:gd name="connsiteY1" fmla="*/ 0 h 8667"/>
                  <a:gd name="connsiteX2" fmla="*/ 1387941 w 1387941"/>
                  <a:gd name="connsiteY2" fmla="*/ 8668 h 8667"/>
                  <a:gd name="connsiteX3" fmla="*/ 0 w 1387941"/>
                  <a:gd name="connsiteY3" fmla="*/ 8668 h 8667"/>
                </a:gdLst>
                <a:ahLst/>
                <a:cxnLst>
                  <a:cxn ang="0">
                    <a:pos x="connsiteX0" y="connsiteY0"/>
                  </a:cxn>
                  <a:cxn ang="0">
                    <a:pos x="connsiteX1" y="connsiteY1"/>
                  </a:cxn>
                  <a:cxn ang="0">
                    <a:pos x="connsiteX2" y="connsiteY2"/>
                  </a:cxn>
                  <a:cxn ang="0">
                    <a:pos x="connsiteX3" y="connsiteY3"/>
                  </a:cxn>
                </a:cxnLst>
                <a:rect l="l" t="t" r="r" b="b"/>
                <a:pathLst>
                  <a:path w="1387941" h="8667">
                    <a:moveTo>
                      <a:pt x="0" y="0"/>
                    </a:moveTo>
                    <a:lnTo>
                      <a:pt x="1387941" y="0"/>
                    </a:lnTo>
                    <a:lnTo>
                      <a:pt x="1387941"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54" name="Freeform: Shape 1953">
                <a:extLst>
                  <a:ext uri="{FF2B5EF4-FFF2-40B4-BE49-F238E27FC236}">
                    <a16:creationId xmlns:a16="http://schemas.microsoft.com/office/drawing/2014/main" id="{0459515E-1577-061A-A3A0-4FC586E0B93D}"/>
                  </a:ext>
                </a:extLst>
              </p:cNvPr>
              <p:cNvSpPr/>
              <p:nvPr/>
            </p:nvSpPr>
            <p:spPr>
              <a:xfrm>
                <a:off x="6660227" y="2114169"/>
                <a:ext cx="598551" cy="222884"/>
              </a:xfrm>
              <a:custGeom>
                <a:avLst/>
                <a:gdLst>
                  <a:gd name="connsiteX0" fmla="*/ 2953 w 598551"/>
                  <a:gd name="connsiteY0" fmla="*/ 222885 h 222884"/>
                  <a:gd name="connsiteX1" fmla="*/ 0 w 598551"/>
                  <a:gd name="connsiteY1" fmla="*/ 214693 h 222884"/>
                  <a:gd name="connsiteX2" fmla="*/ 595598 w 598551"/>
                  <a:gd name="connsiteY2" fmla="*/ 0 h 222884"/>
                  <a:gd name="connsiteX3" fmla="*/ 598551 w 598551"/>
                  <a:gd name="connsiteY3" fmla="*/ 8192 h 222884"/>
                </a:gdLst>
                <a:ahLst/>
                <a:cxnLst>
                  <a:cxn ang="0">
                    <a:pos x="connsiteX0" y="connsiteY0"/>
                  </a:cxn>
                  <a:cxn ang="0">
                    <a:pos x="connsiteX1" y="connsiteY1"/>
                  </a:cxn>
                  <a:cxn ang="0">
                    <a:pos x="connsiteX2" y="connsiteY2"/>
                  </a:cxn>
                  <a:cxn ang="0">
                    <a:pos x="connsiteX3" y="connsiteY3"/>
                  </a:cxn>
                </a:cxnLst>
                <a:rect l="l" t="t" r="r" b="b"/>
                <a:pathLst>
                  <a:path w="598551" h="222884">
                    <a:moveTo>
                      <a:pt x="2953" y="222885"/>
                    </a:moveTo>
                    <a:lnTo>
                      <a:pt x="0" y="214693"/>
                    </a:lnTo>
                    <a:lnTo>
                      <a:pt x="595598" y="0"/>
                    </a:lnTo>
                    <a:lnTo>
                      <a:pt x="598551" y="81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55" name="Freeform: Shape 1954">
                <a:extLst>
                  <a:ext uri="{FF2B5EF4-FFF2-40B4-BE49-F238E27FC236}">
                    <a16:creationId xmlns:a16="http://schemas.microsoft.com/office/drawing/2014/main" id="{509A1106-45D5-DFE1-7F5A-61AE0B168DFC}"/>
                  </a:ext>
                </a:extLst>
              </p:cNvPr>
              <p:cNvSpPr/>
              <p:nvPr/>
            </p:nvSpPr>
            <p:spPr>
              <a:xfrm rot="21299850">
                <a:off x="6394104" y="2625771"/>
                <a:ext cx="8667" cy="1080240"/>
              </a:xfrm>
              <a:custGeom>
                <a:avLst/>
                <a:gdLst>
                  <a:gd name="connsiteX0" fmla="*/ 0 w 8667"/>
                  <a:gd name="connsiteY0" fmla="*/ 0 h 1080240"/>
                  <a:gd name="connsiteX1" fmla="*/ 8668 w 8667"/>
                  <a:gd name="connsiteY1" fmla="*/ 0 h 1080240"/>
                  <a:gd name="connsiteX2" fmla="*/ 8668 w 8667"/>
                  <a:gd name="connsiteY2" fmla="*/ 1080240 h 1080240"/>
                  <a:gd name="connsiteX3" fmla="*/ 0 w 8667"/>
                  <a:gd name="connsiteY3" fmla="*/ 1080240 h 1080240"/>
                </a:gdLst>
                <a:ahLst/>
                <a:cxnLst>
                  <a:cxn ang="0">
                    <a:pos x="connsiteX0" y="connsiteY0"/>
                  </a:cxn>
                  <a:cxn ang="0">
                    <a:pos x="connsiteX1" y="connsiteY1"/>
                  </a:cxn>
                  <a:cxn ang="0">
                    <a:pos x="connsiteX2" y="connsiteY2"/>
                  </a:cxn>
                  <a:cxn ang="0">
                    <a:pos x="connsiteX3" y="connsiteY3"/>
                  </a:cxn>
                </a:cxnLst>
                <a:rect l="l" t="t" r="r" b="b"/>
                <a:pathLst>
                  <a:path w="8667" h="1080240">
                    <a:moveTo>
                      <a:pt x="0" y="0"/>
                    </a:moveTo>
                    <a:lnTo>
                      <a:pt x="8668" y="0"/>
                    </a:lnTo>
                    <a:lnTo>
                      <a:pt x="8668" y="1080240"/>
                    </a:lnTo>
                    <a:lnTo>
                      <a:pt x="0" y="108024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56" name="Freeform: Shape 1955">
                <a:extLst>
                  <a:ext uri="{FF2B5EF4-FFF2-40B4-BE49-F238E27FC236}">
                    <a16:creationId xmlns:a16="http://schemas.microsoft.com/office/drawing/2014/main" id="{9CD4157E-3770-9E97-C499-3BF2163ECF8C}"/>
                  </a:ext>
                </a:extLst>
              </p:cNvPr>
              <p:cNvSpPr/>
              <p:nvPr/>
            </p:nvSpPr>
            <p:spPr>
              <a:xfrm>
                <a:off x="6276179" y="2627566"/>
                <a:ext cx="79438" cy="1257490"/>
              </a:xfrm>
              <a:custGeom>
                <a:avLst/>
                <a:gdLst>
                  <a:gd name="connsiteX0" fmla="*/ 8572 w 79438"/>
                  <a:gd name="connsiteY0" fmla="*/ 1257491 h 1257490"/>
                  <a:gd name="connsiteX1" fmla="*/ 0 w 79438"/>
                  <a:gd name="connsiteY1" fmla="*/ 1256919 h 1257490"/>
                  <a:gd name="connsiteX2" fmla="*/ 70771 w 79438"/>
                  <a:gd name="connsiteY2" fmla="*/ 0 h 1257490"/>
                  <a:gd name="connsiteX3" fmla="*/ 79439 w 79438"/>
                  <a:gd name="connsiteY3" fmla="*/ 571 h 1257490"/>
                </a:gdLst>
                <a:ahLst/>
                <a:cxnLst>
                  <a:cxn ang="0">
                    <a:pos x="connsiteX0" y="connsiteY0"/>
                  </a:cxn>
                  <a:cxn ang="0">
                    <a:pos x="connsiteX1" y="connsiteY1"/>
                  </a:cxn>
                  <a:cxn ang="0">
                    <a:pos x="connsiteX2" y="connsiteY2"/>
                  </a:cxn>
                  <a:cxn ang="0">
                    <a:pos x="connsiteX3" y="connsiteY3"/>
                  </a:cxn>
                </a:cxnLst>
                <a:rect l="l" t="t" r="r" b="b"/>
                <a:pathLst>
                  <a:path w="79438" h="1257490">
                    <a:moveTo>
                      <a:pt x="8572" y="1257491"/>
                    </a:moveTo>
                    <a:lnTo>
                      <a:pt x="0" y="1256919"/>
                    </a:lnTo>
                    <a:lnTo>
                      <a:pt x="70771" y="0"/>
                    </a:lnTo>
                    <a:lnTo>
                      <a:pt x="79439" y="57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57" name="Freeform: Shape 1956">
                <a:extLst>
                  <a:ext uri="{FF2B5EF4-FFF2-40B4-BE49-F238E27FC236}">
                    <a16:creationId xmlns:a16="http://schemas.microsoft.com/office/drawing/2014/main" id="{CB04DF62-4F8C-BD38-3F54-CE322BFE9BA9}"/>
                  </a:ext>
                </a:extLst>
              </p:cNvPr>
              <p:cNvSpPr/>
              <p:nvPr/>
            </p:nvSpPr>
            <p:spPr>
              <a:xfrm>
                <a:off x="6348283" y="2329815"/>
                <a:ext cx="316420" cy="301180"/>
              </a:xfrm>
              <a:custGeom>
                <a:avLst/>
                <a:gdLst>
                  <a:gd name="connsiteX0" fmla="*/ 6001 w 316420"/>
                  <a:gd name="connsiteY0" fmla="*/ 301180 h 301180"/>
                  <a:gd name="connsiteX1" fmla="*/ 0 w 316420"/>
                  <a:gd name="connsiteY1" fmla="*/ 294894 h 301180"/>
                  <a:gd name="connsiteX2" fmla="*/ 310420 w 316420"/>
                  <a:gd name="connsiteY2" fmla="*/ 0 h 301180"/>
                  <a:gd name="connsiteX3" fmla="*/ 316421 w 316420"/>
                  <a:gd name="connsiteY3" fmla="*/ 6286 h 301180"/>
                </a:gdLst>
                <a:ahLst/>
                <a:cxnLst>
                  <a:cxn ang="0">
                    <a:pos x="connsiteX0" y="connsiteY0"/>
                  </a:cxn>
                  <a:cxn ang="0">
                    <a:pos x="connsiteX1" y="connsiteY1"/>
                  </a:cxn>
                  <a:cxn ang="0">
                    <a:pos x="connsiteX2" y="connsiteY2"/>
                  </a:cxn>
                  <a:cxn ang="0">
                    <a:pos x="connsiteX3" y="connsiteY3"/>
                  </a:cxn>
                </a:cxnLst>
                <a:rect l="l" t="t" r="r" b="b"/>
                <a:pathLst>
                  <a:path w="316420" h="301180">
                    <a:moveTo>
                      <a:pt x="6001" y="301180"/>
                    </a:moveTo>
                    <a:lnTo>
                      <a:pt x="0" y="294894"/>
                    </a:lnTo>
                    <a:lnTo>
                      <a:pt x="310420" y="0"/>
                    </a:lnTo>
                    <a:lnTo>
                      <a:pt x="316421" y="628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58" name="Freeform: Shape 1957">
                <a:extLst>
                  <a:ext uri="{FF2B5EF4-FFF2-40B4-BE49-F238E27FC236}">
                    <a16:creationId xmlns:a16="http://schemas.microsoft.com/office/drawing/2014/main" id="{1A8EA3E0-562F-2E77-272B-7DDEE5834B91}"/>
                  </a:ext>
                </a:extLst>
              </p:cNvPr>
              <p:cNvSpPr/>
              <p:nvPr/>
            </p:nvSpPr>
            <p:spPr>
              <a:xfrm>
                <a:off x="8095549" y="1257681"/>
                <a:ext cx="63436" cy="767143"/>
              </a:xfrm>
              <a:custGeom>
                <a:avLst/>
                <a:gdLst>
                  <a:gd name="connsiteX0" fmla="*/ 8573 w 63436"/>
                  <a:gd name="connsiteY0" fmla="*/ 767144 h 767143"/>
                  <a:gd name="connsiteX1" fmla="*/ 0 w 63436"/>
                  <a:gd name="connsiteY1" fmla="*/ 766572 h 767143"/>
                  <a:gd name="connsiteX2" fmla="*/ 54864 w 63436"/>
                  <a:gd name="connsiteY2" fmla="*/ 0 h 767143"/>
                  <a:gd name="connsiteX3" fmla="*/ 63437 w 63436"/>
                  <a:gd name="connsiteY3" fmla="*/ 571 h 767143"/>
                </a:gdLst>
                <a:ahLst/>
                <a:cxnLst>
                  <a:cxn ang="0">
                    <a:pos x="connsiteX0" y="connsiteY0"/>
                  </a:cxn>
                  <a:cxn ang="0">
                    <a:pos x="connsiteX1" y="connsiteY1"/>
                  </a:cxn>
                  <a:cxn ang="0">
                    <a:pos x="connsiteX2" y="connsiteY2"/>
                  </a:cxn>
                  <a:cxn ang="0">
                    <a:pos x="connsiteX3" y="connsiteY3"/>
                  </a:cxn>
                </a:cxnLst>
                <a:rect l="l" t="t" r="r" b="b"/>
                <a:pathLst>
                  <a:path w="63436" h="767143">
                    <a:moveTo>
                      <a:pt x="8573" y="767144"/>
                    </a:moveTo>
                    <a:lnTo>
                      <a:pt x="0" y="766572"/>
                    </a:lnTo>
                    <a:lnTo>
                      <a:pt x="54864" y="0"/>
                    </a:lnTo>
                    <a:lnTo>
                      <a:pt x="63437" y="57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59" name="Freeform: Shape 1958">
                <a:extLst>
                  <a:ext uri="{FF2B5EF4-FFF2-40B4-BE49-F238E27FC236}">
                    <a16:creationId xmlns:a16="http://schemas.microsoft.com/office/drawing/2014/main" id="{0A093F10-0FB0-E699-AFE2-7943306B4258}"/>
                  </a:ext>
                </a:extLst>
              </p:cNvPr>
              <p:cNvSpPr/>
              <p:nvPr/>
            </p:nvSpPr>
            <p:spPr>
              <a:xfrm rot="18971716">
                <a:off x="7084502" y="1683873"/>
                <a:ext cx="1243102" cy="8667"/>
              </a:xfrm>
              <a:custGeom>
                <a:avLst/>
                <a:gdLst>
                  <a:gd name="connsiteX0" fmla="*/ 0 w 1243102"/>
                  <a:gd name="connsiteY0" fmla="*/ 0 h 8667"/>
                  <a:gd name="connsiteX1" fmla="*/ 1243103 w 1243102"/>
                  <a:gd name="connsiteY1" fmla="*/ 0 h 8667"/>
                  <a:gd name="connsiteX2" fmla="*/ 1243103 w 1243102"/>
                  <a:gd name="connsiteY2" fmla="*/ 8668 h 8667"/>
                  <a:gd name="connsiteX3" fmla="*/ 0 w 1243102"/>
                  <a:gd name="connsiteY3" fmla="*/ 8668 h 8667"/>
                </a:gdLst>
                <a:ahLst/>
                <a:cxnLst>
                  <a:cxn ang="0">
                    <a:pos x="connsiteX0" y="connsiteY0"/>
                  </a:cxn>
                  <a:cxn ang="0">
                    <a:pos x="connsiteX1" y="connsiteY1"/>
                  </a:cxn>
                  <a:cxn ang="0">
                    <a:pos x="connsiteX2" y="connsiteY2"/>
                  </a:cxn>
                  <a:cxn ang="0">
                    <a:pos x="connsiteX3" y="connsiteY3"/>
                  </a:cxn>
                </a:cxnLst>
                <a:rect l="l" t="t" r="r" b="b"/>
                <a:pathLst>
                  <a:path w="1243102" h="8667">
                    <a:moveTo>
                      <a:pt x="0" y="0"/>
                    </a:moveTo>
                    <a:lnTo>
                      <a:pt x="1243103" y="0"/>
                    </a:lnTo>
                    <a:lnTo>
                      <a:pt x="124310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60" name="Freeform: Shape 1959">
                <a:extLst>
                  <a:ext uri="{FF2B5EF4-FFF2-40B4-BE49-F238E27FC236}">
                    <a16:creationId xmlns:a16="http://schemas.microsoft.com/office/drawing/2014/main" id="{EA4B4C3F-1EA2-AAF6-07A6-9626DFF86313}"/>
                  </a:ext>
                </a:extLst>
              </p:cNvPr>
              <p:cNvSpPr/>
              <p:nvPr/>
            </p:nvSpPr>
            <p:spPr>
              <a:xfrm>
                <a:off x="7253063" y="1300067"/>
                <a:ext cx="151637" cy="818959"/>
              </a:xfrm>
              <a:custGeom>
                <a:avLst/>
                <a:gdLst>
                  <a:gd name="connsiteX0" fmla="*/ 8573 w 151637"/>
                  <a:gd name="connsiteY0" fmla="*/ 818960 h 818959"/>
                  <a:gd name="connsiteX1" fmla="*/ 0 w 151637"/>
                  <a:gd name="connsiteY1" fmla="*/ 817436 h 818959"/>
                  <a:gd name="connsiteX2" fmla="*/ 143065 w 151637"/>
                  <a:gd name="connsiteY2" fmla="*/ 0 h 818959"/>
                  <a:gd name="connsiteX3" fmla="*/ 151638 w 151637"/>
                  <a:gd name="connsiteY3" fmla="*/ 1524 h 818959"/>
                </a:gdLst>
                <a:ahLst/>
                <a:cxnLst>
                  <a:cxn ang="0">
                    <a:pos x="connsiteX0" y="connsiteY0"/>
                  </a:cxn>
                  <a:cxn ang="0">
                    <a:pos x="connsiteX1" y="connsiteY1"/>
                  </a:cxn>
                  <a:cxn ang="0">
                    <a:pos x="connsiteX2" y="connsiteY2"/>
                  </a:cxn>
                  <a:cxn ang="0">
                    <a:pos x="connsiteX3" y="connsiteY3"/>
                  </a:cxn>
                </a:cxnLst>
                <a:rect l="l" t="t" r="r" b="b"/>
                <a:pathLst>
                  <a:path w="151637" h="818959">
                    <a:moveTo>
                      <a:pt x="8573" y="818960"/>
                    </a:moveTo>
                    <a:lnTo>
                      <a:pt x="0" y="817436"/>
                    </a:lnTo>
                    <a:lnTo>
                      <a:pt x="143065" y="0"/>
                    </a:lnTo>
                    <a:lnTo>
                      <a:pt x="151638" y="152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61" name="Freeform: Shape 1960">
                <a:extLst>
                  <a:ext uri="{FF2B5EF4-FFF2-40B4-BE49-F238E27FC236}">
                    <a16:creationId xmlns:a16="http://schemas.microsoft.com/office/drawing/2014/main" id="{F9509D80-1323-327A-674A-E5371D2650FA}"/>
                  </a:ext>
                </a:extLst>
              </p:cNvPr>
              <p:cNvSpPr/>
              <p:nvPr/>
            </p:nvSpPr>
            <p:spPr>
              <a:xfrm rot="18338135">
                <a:off x="6396449" y="1812523"/>
                <a:ext cx="1269240" cy="8667"/>
              </a:xfrm>
              <a:custGeom>
                <a:avLst/>
                <a:gdLst>
                  <a:gd name="connsiteX0" fmla="*/ 0 w 1269240"/>
                  <a:gd name="connsiteY0" fmla="*/ 0 h 8667"/>
                  <a:gd name="connsiteX1" fmla="*/ 1269241 w 1269240"/>
                  <a:gd name="connsiteY1" fmla="*/ 0 h 8667"/>
                  <a:gd name="connsiteX2" fmla="*/ 1269241 w 1269240"/>
                  <a:gd name="connsiteY2" fmla="*/ 8667 h 8667"/>
                  <a:gd name="connsiteX3" fmla="*/ 0 w 1269240"/>
                  <a:gd name="connsiteY3" fmla="*/ 8667 h 8667"/>
                </a:gdLst>
                <a:ahLst/>
                <a:cxnLst>
                  <a:cxn ang="0">
                    <a:pos x="connsiteX0" y="connsiteY0"/>
                  </a:cxn>
                  <a:cxn ang="0">
                    <a:pos x="connsiteX1" y="connsiteY1"/>
                  </a:cxn>
                  <a:cxn ang="0">
                    <a:pos x="connsiteX2" y="connsiteY2"/>
                  </a:cxn>
                  <a:cxn ang="0">
                    <a:pos x="connsiteX3" y="connsiteY3"/>
                  </a:cxn>
                </a:cxnLst>
                <a:rect l="l" t="t" r="r" b="b"/>
                <a:pathLst>
                  <a:path w="1269240" h="8667">
                    <a:moveTo>
                      <a:pt x="0" y="0"/>
                    </a:moveTo>
                    <a:lnTo>
                      <a:pt x="1269241" y="0"/>
                    </a:lnTo>
                    <a:lnTo>
                      <a:pt x="1269241"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62" name="Freeform: Shape 1961">
                <a:extLst>
                  <a:ext uri="{FF2B5EF4-FFF2-40B4-BE49-F238E27FC236}">
                    <a16:creationId xmlns:a16="http://schemas.microsoft.com/office/drawing/2014/main" id="{903947BB-DDF1-0A06-4BC8-77C23A5CDAB3}"/>
                  </a:ext>
                </a:extLst>
              </p:cNvPr>
              <p:cNvSpPr/>
              <p:nvPr/>
            </p:nvSpPr>
            <p:spPr>
              <a:xfrm>
                <a:off x="7400129" y="1253680"/>
                <a:ext cx="754856" cy="51434"/>
              </a:xfrm>
              <a:custGeom>
                <a:avLst/>
                <a:gdLst>
                  <a:gd name="connsiteX0" fmla="*/ 571 w 754856"/>
                  <a:gd name="connsiteY0" fmla="*/ 51435 h 51434"/>
                  <a:gd name="connsiteX1" fmla="*/ 0 w 754856"/>
                  <a:gd name="connsiteY1" fmla="*/ 42863 h 51434"/>
                  <a:gd name="connsiteX2" fmla="*/ 754285 w 754856"/>
                  <a:gd name="connsiteY2" fmla="*/ 0 h 51434"/>
                  <a:gd name="connsiteX3" fmla="*/ 754856 w 754856"/>
                  <a:gd name="connsiteY3" fmla="*/ 8572 h 51434"/>
                </a:gdLst>
                <a:ahLst/>
                <a:cxnLst>
                  <a:cxn ang="0">
                    <a:pos x="connsiteX0" y="connsiteY0"/>
                  </a:cxn>
                  <a:cxn ang="0">
                    <a:pos x="connsiteX1" y="connsiteY1"/>
                  </a:cxn>
                  <a:cxn ang="0">
                    <a:pos x="connsiteX2" y="connsiteY2"/>
                  </a:cxn>
                  <a:cxn ang="0">
                    <a:pos x="connsiteX3" y="connsiteY3"/>
                  </a:cxn>
                </a:cxnLst>
                <a:rect l="l" t="t" r="r" b="b"/>
                <a:pathLst>
                  <a:path w="754856" h="51434">
                    <a:moveTo>
                      <a:pt x="571" y="51435"/>
                    </a:moveTo>
                    <a:lnTo>
                      <a:pt x="0" y="42863"/>
                    </a:lnTo>
                    <a:lnTo>
                      <a:pt x="754285" y="0"/>
                    </a:lnTo>
                    <a:lnTo>
                      <a:pt x="754856"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63" name="Freeform: Shape 1962">
                <a:extLst>
                  <a:ext uri="{FF2B5EF4-FFF2-40B4-BE49-F238E27FC236}">
                    <a16:creationId xmlns:a16="http://schemas.microsoft.com/office/drawing/2014/main" id="{E6358C49-A2F6-9B92-23D6-3AE26A9BBA29}"/>
                  </a:ext>
                </a:extLst>
              </p:cNvPr>
              <p:cNvSpPr/>
              <p:nvPr/>
            </p:nvSpPr>
            <p:spPr>
              <a:xfrm>
                <a:off x="6657655" y="1571529"/>
                <a:ext cx="253841" cy="762762"/>
              </a:xfrm>
              <a:custGeom>
                <a:avLst/>
                <a:gdLst>
                  <a:gd name="connsiteX0" fmla="*/ 8192 w 253841"/>
                  <a:gd name="connsiteY0" fmla="*/ 762762 h 762762"/>
                  <a:gd name="connsiteX1" fmla="*/ 0 w 253841"/>
                  <a:gd name="connsiteY1" fmla="*/ 760095 h 762762"/>
                  <a:gd name="connsiteX2" fmla="*/ 245650 w 253841"/>
                  <a:gd name="connsiteY2" fmla="*/ 0 h 762762"/>
                  <a:gd name="connsiteX3" fmla="*/ 253841 w 253841"/>
                  <a:gd name="connsiteY3" fmla="*/ 2667 h 762762"/>
                </a:gdLst>
                <a:ahLst/>
                <a:cxnLst>
                  <a:cxn ang="0">
                    <a:pos x="connsiteX0" y="connsiteY0"/>
                  </a:cxn>
                  <a:cxn ang="0">
                    <a:pos x="connsiteX1" y="connsiteY1"/>
                  </a:cxn>
                  <a:cxn ang="0">
                    <a:pos x="connsiteX2" y="connsiteY2"/>
                  </a:cxn>
                  <a:cxn ang="0">
                    <a:pos x="connsiteX3" y="connsiteY3"/>
                  </a:cxn>
                </a:cxnLst>
                <a:rect l="l" t="t" r="r" b="b"/>
                <a:pathLst>
                  <a:path w="253841" h="762762">
                    <a:moveTo>
                      <a:pt x="8192" y="762762"/>
                    </a:moveTo>
                    <a:lnTo>
                      <a:pt x="0" y="760095"/>
                    </a:lnTo>
                    <a:lnTo>
                      <a:pt x="245650" y="0"/>
                    </a:lnTo>
                    <a:lnTo>
                      <a:pt x="253841"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64" name="Freeform: Shape 1963">
                <a:extLst>
                  <a:ext uri="{FF2B5EF4-FFF2-40B4-BE49-F238E27FC236}">
                    <a16:creationId xmlns:a16="http://schemas.microsoft.com/office/drawing/2014/main" id="{CE438A54-8CA7-C5AD-565F-FAF25A5D5882}"/>
                  </a:ext>
                </a:extLst>
              </p:cNvPr>
              <p:cNvSpPr/>
              <p:nvPr/>
            </p:nvSpPr>
            <p:spPr>
              <a:xfrm>
                <a:off x="6905305" y="1297019"/>
                <a:ext cx="497205" cy="279558"/>
              </a:xfrm>
              <a:custGeom>
                <a:avLst/>
                <a:gdLst>
                  <a:gd name="connsiteX0" fmla="*/ 4191 w 497205"/>
                  <a:gd name="connsiteY0" fmla="*/ 279559 h 279558"/>
                  <a:gd name="connsiteX1" fmla="*/ 0 w 497205"/>
                  <a:gd name="connsiteY1" fmla="*/ 272034 h 279558"/>
                  <a:gd name="connsiteX2" fmla="*/ 493014 w 497205"/>
                  <a:gd name="connsiteY2" fmla="*/ 0 h 279558"/>
                  <a:gd name="connsiteX3" fmla="*/ 497205 w 497205"/>
                  <a:gd name="connsiteY3" fmla="*/ 7525 h 279558"/>
                </a:gdLst>
                <a:ahLst/>
                <a:cxnLst>
                  <a:cxn ang="0">
                    <a:pos x="connsiteX0" y="connsiteY0"/>
                  </a:cxn>
                  <a:cxn ang="0">
                    <a:pos x="connsiteX1" y="connsiteY1"/>
                  </a:cxn>
                  <a:cxn ang="0">
                    <a:pos x="connsiteX2" y="connsiteY2"/>
                  </a:cxn>
                  <a:cxn ang="0">
                    <a:pos x="connsiteX3" y="connsiteY3"/>
                  </a:cxn>
                </a:cxnLst>
                <a:rect l="l" t="t" r="r" b="b"/>
                <a:pathLst>
                  <a:path w="497205" h="279558">
                    <a:moveTo>
                      <a:pt x="4191" y="279559"/>
                    </a:moveTo>
                    <a:lnTo>
                      <a:pt x="0" y="272034"/>
                    </a:lnTo>
                    <a:lnTo>
                      <a:pt x="493014" y="0"/>
                    </a:lnTo>
                    <a:lnTo>
                      <a:pt x="497205" y="752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65" name="Freeform: Shape 1964">
                <a:extLst>
                  <a:ext uri="{FF2B5EF4-FFF2-40B4-BE49-F238E27FC236}">
                    <a16:creationId xmlns:a16="http://schemas.microsoft.com/office/drawing/2014/main" id="{5D8D7456-7412-DC8C-12BA-E1D6EFF9C0F0}"/>
                  </a:ext>
                </a:extLst>
              </p:cNvPr>
              <p:cNvSpPr/>
              <p:nvPr/>
            </p:nvSpPr>
            <p:spPr>
              <a:xfrm rot="17188553">
                <a:off x="7989080" y="1032022"/>
                <a:ext cx="462324" cy="8667"/>
              </a:xfrm>
              <a:custGeom>
                <a:avLst/>
                <a:gdLst>
                  <a:gd name="connsiteX0" fmla="*/ 0 w 462324"/>
                  <a:gd name="connsiteY0" fmla="*/ 0 h 8667"/>
                  <a:gd name="connsiteX1" fmla="*/ 462325 w 462324"/>
                  <a:gd name="connsiteY1" fmla="*/ 0 h 8667"/>
                  <a:gd name="connsiteX2" fmla="*/ 462325 w 462324"/>
                  <a:gd name="connsiteY2" fmla="*/ 8667 h 8667"/>
                  <a:gd name="connsiteX3" fmla="*/ 0 w 462324"/>
                  <a:gd name="connsiteY3" fmla="*/ 8667 h 8667"/>
                </a:gdLst>
                <a:ahLst/>
                <a:cxnLst>
                  <a:cxn ang="0">
                    <a:pos x="connsiteX0" y="connsiteY0"/>
                  </a:cxn>
                  <a:cxn ang="0">
                    <a:pos x="connsiteX1" y="connsiteY1"/>
                  </a:cxn>
                  <a:cxn ang="0">
                    <a:pos x="connsiteX2" y="connsiteY2"/>
                  </a:cxn>
                  <a:cxn ang="0">
                    <a:pos x="connsiteX3" y="connsiteY3"/>
                  </a:cxn>
                </a:cxnLst>
                <a:rect l="l" t="t" r="r" b="b"/>
                <a:pathLst>
                  <a:path w="462324" h="8667">
                    <a:moveTo>
                      <a:pt x="0" y="0"/>
                    </a:moveTo>
                    <a:lnTo>
                      <a:pt x="462325" y="0"/>
                    </a:lnTo>
                    <a:lnTo>
                      <a:pt x="462325"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66" name="Freeform: Shape 1965">
                <a:extLst>
                  <a:ext uri="{FF2B5EF4-FFF2-40B4-BE49-F238E27FC236}">
                    <a16:creationId xmlns:a16="http://schemas.microsoft.com/office/drawing/2014/main" id="{393A14A6-4A8B-FFAA-5FDB-32F17EE1760E}"/>
                  </a:ext>
                </a:extLst>
              </p:cNvPr>
              <p:cNvSpPr/>
              <p:nvPr/>
            </p:nvSpPr>
            <p:spPr>
              <a:xfrm>
                <a:off x="7398319" y="810768"/>
                <a:ext cx="889444" cy="493775"/>
              </a:xfrm>
              <a:custGeom>
                <a:avLst/>
                <a:gdLst>
                  <a:gd name="connsiteX0" fmla="*/ 4191 w 889444"/>
                  <a:gd name="connsiteY0" fmla="*/ 493776 h 493775"/>
                  <a:gd name="connsiteX1" fmla="*/ 0 w 889444"/>
                  <a:gd name="connsiteY1" fmla="*/ 486251 h 493775"/>
                  <a:gd name="connsiteX2" fmla="*/ 885349 w 889444"/>
                  <a:gd name="connsiteY2" fmla="*/ 0 h 493775"/>
                  <a:gd name="connsiteX3" fmla="*/ 889445 w 889444"/>
                  <a:gd name="connsiteY3" fmla="*/ 7620 h 493775"/>
                </a:gdLst>
                <a:ahLst/>
                <a:cxnLst>
                  <a:cxn ang="0">
                    <a:pos x="connsiteX0" y="connsiteY0"/>
                  </a:cxn>
                  <a:cxn ang="0">
                    <a:pos x="connsiteX1" y="connsiteY1"/>
                  </a:cxn>
                  <a:cxn ang="0">
                    <a:pos x="connsiteX2" y="connsiteY2"/>
                  </a:cxn>
                  <a:cxn ang="0">
                    <a:pos x="connsiteX3" y="connsiteY3"/>
                  </a:cxn>
                </a:cxnLst>
                <a:rect l="l" t="t" r="r" b="b"/>
                <a:pathLst>
                  <a:path w="889444" h="493775">
                    <a:moveTo>
                      <a:pt x="4191" y="493776"/>
                    </a:moveTo>
                    <a:lnTo>
                      <a:pt x="0" y="486251"/>
                    </a:lnTo>
                    <a:lnTo>
                      <a:pt x="885349" y="0"/>
                    </a:lnTo>
                    <a:lnTo>
                      <a:pt x="889445" y="762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67" name="Freeform: Shape 1966">
                <a:extLst>
                  <a:ext uri="{FF2B5EF4-FFF2-40B4-BE49-F238E27FC236}">
                    <a16:creationId xmlns:a16="http://schemas.microsoft.com/office/drawing/2014/main" id="{1B8EBFEA-02A7-AC9B-B033-60266A27F584}"/>
                  </a:ext>
                </a:extLst>
              </p:cNvPr>
              <p:cNvSpPr/>
              <p:nvPr/>
            </p:nvSpPr>
            <p:spPr>
              <a:xfrm>
                <a:off x="7396890" y="937450"/>
                <a:ext cx="269081" cy="365855"/>
              </a:xfrm>
              <a:custGeom>
                <a:avLst/>
                <a:gdLst>
                  <a:gd name="connsiteX0" fmla="*/ 7048 w 269081"/>
                  <a:gd name="connsiteY0" fmla="*/ 365855 h 365855"/>
                  <a:gd name="connsiteX1" fmla="*/ 0 w 269081"/>
                  <a:gd name="connsiteY1" fmla="*/ 360807 h 365855"/>
                  <a:gd name="connsiteX2" fmla="*/ 262128 w 269081"/>
                  <a:gd name="connsiteY2" fmla="*/ 0 h 365855"/>
                  <a:gd name="connsiteX3" fmla="*/ 269081 w 269081"/>
                  <a:gd name="connsiteY3" fmla="*/ 5048 h 365855"/>
                </a:gdLst>
                <a:ahLst/>
                <a:cxnLst>
                  <a:cxn ang="0">
                    <a:pos x="connsiteX0" y="connsiteY0"/>
                  </a:cxn>
                  <a:cxn ang="0">
                    <a:pos x="connsiteX1" y="connsiteY1"/>
                  </a:cxn>
                  <a:cxn ang="0">
                    <a:pos x="connsiteX2" y="connsiteY2"/>
                  </a:cxn>
                  <a:cxn ang="0">
                    <a:pos x="connsiteX3" y="connsiteY3"/>
                  </a:cxn>
                </a:cxnLst>
                <a:rect l="l" t="t" r="r" b="b"/>
                <a:pathLst>
                  <a:path w="269081" h="365855">
                    <a:moveTo>
                      <a:pt x="7048" y="365855"/>
                    </a:moveTo>
                    <a:lnTo>
                      <a:pt x="0" y="360807"/>
                    </a:lnTo>
                    <a:lnTo>
                      <a:pt x="262128" y="0"/>
                    </a:lnTo>
                    <a:lnTo>
                      <a:pt x="269081" y="5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68" name="Freeform: Shape 1967">
                <a:extLst>
                  <a:ext uri="{FF2B5EF4-FFF2-40B4-BE49-F238E27FC236}">
                    <a16:creationId xmlns:a16="http://schemas.microsoft.com/office/drawing/2014/main" id="{80B05458-9CAB-7000-CD50-3DF4AC8BF504}"/>
                  </a:ext>
                </a:extLst>
              </p:cNvPr>
              <p:cNvSpPr/>
              <p:nvPr/>
            </p:nvSpPr>
            <p:spPr>
              <a:xfrm>
                <a:off x="7661685" y="810386"/>
                <a:ext cx="624840" cy="133826"/>
              </a:xfrm>
              <a:custGeom>
                <a:avLst/>
                <a:gdLst>
                  <a:gd name="connsiteX0" fmla="*/ 1619 w 624840"/>
                  <a:gd name="connsiteY0" fmla="*/ 133826 h 133826"/>
                  <a:gd name="connsiteX1" fmla="*/ 0 w 624840"/>
                  <a:gd name="connsiteY1" fmla="*/ 125349 h 133826"/>
                  <a:gd name="connsiteX2" fmla="*/ 623221 w 624840"/>
                  <a:gd name="connsiteY2" fmla="*/ 0 h 133826"/>
                  <a:gd name="connsiteX3" fmla="*/ 624840 w 624840"/>
                  <a:gd name="connsiteY3" fmla="*/ 8477 h 133826"/>
                </a:gdLst>
                <a:ahLst/>
                <a:cxnLst>
                  <a:cxn ang="0">
                    <a:pos x="connsiteX0" y="connsiteY0"/>
                  </a:cxn>
                  <a:cxn ang="0">
                    <a:pos x="connsiteX1" y="connsiteY1"/>
                  </a:cxn>
                  <a:cxn ang="0">
                    <a:pos x="connsiteX2" y="connsiteY2"/>
                  </a:cxn>
                  <a:cxn ang="0">
                    <a:pos x="connsiteX3" y="connsiteY3"/>
                  </a:cxn>
                </a:cxnLst>
                <a:rect l="l" t="t" r="r" b="b"/>
                <a:pathLst>
                  <a:path w="624840" h="133826">
                    <a:moveTo>
                      <a:pt x="1619" y="133826"/>
                    </a:moveTo>
                    <a:lnTo>
                      <a:pt x="0" y="125349"/>
                    </a:lnTo>
                    <a:lnTo>
                      <a:pt x="623221" y="0"/>
                    </a:lnTo>
                    <a:lnTo>
                      <a:pt x="624840" y="84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69" name="Freeform: Shape 1968">
                <a:extLst>
                  <a:ext uri="{FF2B5EF4-FFF2-40B4-BE49-F238E27FC236}">
                    <a16:creationId xmlns:a16="http://schemas.microsoft.com/office/drawing/2014/main" id="{BEFD3470-389A-61C1-7051-E3E36223B26B}"/>
                  </a:ext>
                </a:extLst>
              </p:cNvPr>
              <p:cNvSpPr/>
              <p:nvPr/>
            </p:nvSpPr>
            <p:spPr>
              <a:xfrm rot="18339374">
                <a:off x="8241590" y="724302"/>
                <a:ext cx="211637" cy="8667"/>
              </a:xfrm>
              <a:custGeom>
                <a:avLst/>
                <a:gdLst>
                  <a:gd name="connsiteX0" fmla="*/ 0 w 211637"/>
                  <a:gd name="connsiteY0" fmla="*/ 0 h 8667"/>
                  <a:gd name="connsiteX1" fmla="*/ 211638 w 211637"/>
                  <a:gd name="connsiteY1" fmla="*/ 0 h 8667"/>
                  <a:gd name="connsiteX2" fmla="*/ 211638 w 211637"/>
                  <a:gd name="connsiteY2" fmla="*/ 8667 h 8667"/>
                  <a:gd name="connsiteX3" fmla="*/ 0 w 211637"/>
                  <a:gd name="connsiteY3" fmla="*/ 8667 h 8667"/>
                </a:gdLst>
                <a:ahLst/>
                <a:cxnLst>
                  <a:cxn ang="0">
                    <a:pos x="connsiteX0" y="connsiteY0"/>
                  </a:cxn>
                  <a:cxn ang="0">
                    <a:pos x="connsiteX1" y="connsiteY1"/>
                  </a:cxn>
                  <a:cxn ang="0">
                    <a:pos x="connsiteX2" y="connsiteY2"/>
                  </a:cxn>
                  <a:cxn ang="0">
                    <a:pos x="connsiteX3" y="connsiteY3"/>
                  </a:cxn>
                </a:cxnLst>
                <a:rect l="l" t="t" r="r" b="b"/>
                <a:pathLst>
                  <a:path w="211637" h="8667">
                    <a:moveTo>
                      <a:pt x="0" y="0"/>
                    </a:moveTo>
                    <a:lnTo>
                      <a:pt x="211638" y="0"/>
                    </a:lnTo>
                    <a:lnTo>
                      <a:pt x="211638"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70" name="Freeform: Shape 1969">
                <a:extLst>
                  <a:ext uri="{FF2B5EF4-FFF2-40B4-BE49-F238E27FC236}">
                    <a16:creationId xmlns:a16="http://schemas.microsoft.com/office/drawing/2014/main" id="{15D1684A-B45D-9557-07F3-FF0100935EE2}"/>
                  </a:ext>
                </a:extLst>
              </p:cNvPr>
              <p:cNvSpPr/>
              <p:nvPr/>
            </p:nvSpPr>
            <p:spPr>
              <a:xfrm rot="18850407">
                <a:off x="8781604" y="3749054"/>
                <a:ext cx="8572" cy="924072"/>
              </a:xfrm>
              <a:custGeom>
                <a:avLst/>
                <a:gdLst>
                  <a:gd name="connsiteX0" fmla="*/ 0 w 8572"/>
                  <a:gd name="connsiteY0" fmla="*/ 0 h 924072"/>
                  <a:gd name="connsiteX1" fmla="*/ 8572 w 8572"/>
                  <a:gd name="connsiteY1" fmla="*/ 0 h 924072"/>
                  <a:gd name="connsiteX2" fmla="*/ 8572 w 8572"/>
                  <a:gd name="connsiteY2" fmla="*/ 924072 h 924072"/>
                  <a:gd name="connsiteX3" fmla="*/ 0 w 8572"/>
                  <a:gd name="connsiteY3" fmla="*/ 924072 h 924072"/>
                </a:gdLst>
                <a:ahLst/>
                <a:cxnLst>
                  <a:cxn ang="0">
                    <a:pos x="connsiteX0" y="connsiteY0"/>
                  </a:cxn>
                  <a:cxn ang="0">
                    <a:pos x="connsiteX1" y="connsiteY1"/>
                  </a:cxn>
                  <a:cxn ang="0">
                    <a:pos x="connsiteX2" y="connsiteY2"/>
                  </a:cxn>
                  <a:cxn ang="0">
                    <a:pos x="connsiteX3" y="connsiteY3"/>
                  </a:cxn>
                </a:cxnLst>
                <a:rect l="l" t="t" r="r" b="b"/>
                <a:pathLst>
                  <a:path w="8572" h="924072">
                    <a:moveTo>
                      <a:pt x="0" y="0"/>
                    </a:moveTo>
                    <a:lnTo>
                      <a:pt x="8572" y="0"/>
                    </a:lnTo>
                    <a:lnTo>
                      <a:pt x="8572" y="924072"/>
                    </a:lnTo>
                    <a:lnTo>
                      <a:pt x="0" y="9240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71" name="Freeform: Shape 1970">
                <a:extLst>
                  <a:ext uri="{FF2B5EF4-FFF2-40B4-BE49-F238E27FC236}">
                    <a16:creationId xmlns:a16="http://schemas.microsoft.com/office/drawing/2014/main" id="{E9985B10-BEF3-808A-5753-024E9434AF26}"/>
                  </a:ext>
                </a:extLst>
              </p:cNvPr>
              <p:cNvSpPr/>
              <p:nvPr/>
            </p:nvSpPr>
            <p:spPr>
              <a:xfrm rot="20721808">
                <a:off x="8333089" y="2974931"/>
                <a:ext cx="8668" cy="929594"/>
              </a:xfrm>
              <a:custGeom>
                <a:avLst/>
                <a:gdLst>
                  <a:gd name="connsiteX0" fmla="*/ 0 w 8668"/>
                  <a:gd name="connsiteY0" fmla="*/ 0 h 929594"/>
                  <a:gd name="connsiteX1" fmla="*/ 8668 w 8668"/>
                  <a:gd name="connsiteY1" fmla="*/ 0 h 929594"/>
                  <a:gd name="connsiteX2" fmla="*/ 8668 w 8668"/>
                  <a:gd name="connsiteY2" fmla="*/ 929595 h 929594"/>
                  <a:gd name="connsiteX3" fmla="*/ 0 w 8668"/>
                  <a:gd name="connsiteY3" fmla="*/ 929595 h 929594"/>
                </a:gdLst>
                <a:ahLst/>
                <a:cxnLst>
                  <a:cxn ang="0">
                    <a:pos x="connsiteX0" y="connsiteY0"/>
                  </a:cxn>
                  <a:cxn ang="0">
                    <a:pos x="connsiteX1" y="connsiteY1"/>
                  </a:cxn>
                  <a:cxn ang="0">
                    <a:pos x="connsiteX2" y="connsiteY2"/>
                  </a:cxn>
                  <a:cxn ang="0">
                    <a:pos x="connsiteX3" y="connsiteY3"/>
                  </a:cxn>
                </a:cxnLst>
                <a:rect l="l" t="t" r="r" b="b"/>
                <a:pathLst>
                  <a:path w="8668" h="929594">
                    <a:moveTo>
                      <a:pt x="0" y="0"/>
                    </a:moveTo>
                    <a:lnTo>
                      <a:pt x="8668" y="0"/>
                    </a:lnTo>
                    <a:lnTo>
                      <a:pt x="8668" y="929595"/>
                    </a:lnTo>
                    <a:lnTo>
                      <a:pt x="0" y="929595"/>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72" name="Freeform: Shape 1971">
                <a:extLst>
                  <a:ext uri="{FF2B5EF4-FFF2-40B4-BE49-F238E27FC236}">
                    <a16:creationId xmlns:a16="http://schemas.microsoft.com/office/drawing/2014/main" id="{B4EE261B-9123-F39B-5CA1-32F5BC54399E}"/>
                  </a:ext>
                </a:extLst>
              </p:cNvPr>
              <p:cNvSpPr/>
              <p:nvPr/>
            </p:nvSpPr>
            <p:spPr>
              <a:xfrm>
                <a:off x="7859901" y="4221575"/>
                <a:ext cx="652938" cy="852201"/>
              </a:xfrm>
              <a:custGeom>
                <a:avLst/>
                <a:gdLst>
                  <a:gd name="connsiteX0" fmla="*/ 646081 w 652938"/>
                  <a:gd name="connsiteY0" fmla="*/ 852202 h 852201"/>
                  <a:gd name="connsiteX1" fmla="*/ 0 w 652938"/>
                  <a:gd name="connsiteY1" fmla="*/ 5239 h 852201"/>
                  <a:gd name="connsiteX2" fmla="*/ 6858 w 652938"/>
                  <a:gd name="connsiteY2" fmla="*/ 0 h 852201"/>
                  <a:gd name="connsiteX3" fmla="*/ 652939 w 652938"/>
                  <a:gd name="connsiteY3" fmla="*/ 846963 h 852201"/>
                </a:gdLst>
                <a:ahLst/>
                <a:cxnLst>
                  <a:cxn ang="0">
                    <a:pos x="connsiteX0" y="connsiteY0"/>
                  </a:cxn>
                  <a:cxn ang="0">
                    <a:pos x="connsiteX1" y="connsiteY1"/>
                  </a:cxn>
                  <a:cxn ang="0">
                    <a:pos x="connsiteX2" y="connsiteY2"/>
                  </a:cxn>
                  <a:cxn ang="0">
                    <a:pos x="connsiteX3" y="connsiteY3"/>
                  </a:cxn>
                </a:cxnLst>
                <a:rect l="l" t="t" r="r" b="b"/>
                <a:pathLst>
                  <a:path w="652938" h="852201">
                    <a:moveTo>
                      <a:pt x="646081" y="852202"/>
                    </a:moveTo>
                    <a:lnTo>
                      <a:pt x="0" y="5239"/>
                    </a:lnTo>
                    <a:lnTo>
                      <a:pt x="6858" y="0"/>
                    </a:lnTo>
                    <a:lnTo>
                      <a:pt x="652939" y="84696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73" name="Freeform: Shape 1972">
                <a:extLst>
                  <a:ext uri="{FF2B5EF4-FFF2-40B4-BE49-F238E27FC236}">
                    <a16:creationId xmlns:a16="http://schemas.microsoft.com/office/drawing/2014/main" id="{071544D8-602F-CF89-884A-E605E9EB346C}"/>
                  </a:ext>
                </a:extLst>
              </p:cNvPr>
              <p:cNvSpPr/>
              <p:nvPr/>
            </p:nvSpPr>
            <p:spPr>
              <a:xfrm rot="17030669">
                <a:off x="8486365" y="3732937"/>
                <a:ext cx="8572" cy="1291753"/>
              </a:xfrm>
              <a:custGeom>
                <a:avLst/>
                <a:gdLst>
                  <a:gd name="connsiteX0" fmla="*/ 0 w 8572"/>
                  <a:gd name="connsiteY0" fmla="*/ 0 h 1291753"/>
                  <a:gd name="connsiteX1" fmla="*/ 8573 w 8572"/>
                  <a:gd name="connsiteY1" fmla="*/ 0 h 1291753"/>
                  <a:gd name="connsiteX2" fmla="*/ 8573 w 8572"/>
                  <a:gd name="connsiteY2" fmla="*/ 1291753 h 1291753"/>
                  <a:gd name="connsiteX3" fmla="*/ 0 w 8572"/>
                  <a:gd name="connsiteY3" fmla="*/ 1291753 h 1291753"/>
                </a:gdLst>
                <a:ahLst/>
                <a:cxnLst>
                  <a:cxn ang="0">
                    <a:pos x="connsiteX0" y="connsiteY0"/>
                  </a:cxn>
                  <a:cxn ang="0">
                    <a:pos x="connsiteX1" y="connsiteY1"/>
                  </a:cxn>
                  <a:cxn ang="0">
                    <a:pos x="connsiteX2" y="connsiteY2"/>
                  </a:cxn>
                  <a:cxn ang="0">
                    <a:pos x="connsiteX3" y="connsiteY3"/>
                  </a:cxn>
                </a:cxnLst>
                <a:rect l="l" t="t" r="r" b="b"/>
                <a:pathLst>
                  <a:path w="8572" h="1291753">
                    <a:moveTo>
                      <a:pt x="0" y="0"/>
                    </a:moveTo>
                    <a:lnTo>
                      <a:pt x="8573" y="0"/>
                    </a:lnTo>
                    <a:lnTo>
                      <a:pt x="8573" y="1291753"/>
                    </a:lnTo>
                    <a:lnTo>
                      <a:pt x="0" y="1291753"/>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74" name="Freeform: Shape 1973">
                <a:extLst>
                  <a:ext uri="{FF2B5EF4-FFF2-40B4-BE49-F238E27FC236}">
                    <a16:creationId xmlns:a16="http://schemas.microsoft.com/office/drawing/2014/main" id="{9B9197DB-1961-6637-E0B0-EF15A12BCA0B}"/>
                  </a:ext>
                </a:extLst>
              </p:cNvPr>
              <p:cNvSpPr/>
              <p:nvPr/>
            </p:nvSpPr>
            <p:spPr>
              <a:xfrm>
                <a:off x="7859139" y="2988659"/>
                <a:ext cx="364807" cy="1236725"/>
              </a:xfrm>
              <a:custGeom>
                <a:avLst/>
                <a:gdLst>
                  <a:gd name="connsiteX0" fmla="*/ 8287 w 364807"/>
                  <a:gd name="connsiteY0" fmla="*/ 1236726 h 1236725"/>
                  <a:gd name="connsiteX1" fmla="*/ 0 w 364807"/>
                  <a:gd name="connsiteY1" fmla="*/ 1234345 h 1236725"/>
                  <a:gd name="connsiteX2" fmla="*/ 356616 w 364807"/>
                  <a:gd name="connsiteY2" fmla="*/ 0 h 1236725"/>
                  <a:gd name="connsiteX3" fmla="*/ 364807 w 364807"/>
                  <a:gd name="connsiteY3" fmla="*/ 2476 h 1236725"/>
                </a:gdLst>
                <a:ahLst/>
                <a:cxnLst>
                  <a:cxn ang="0">
                    <a:pos x="connsiteX0" y="connsiteY0"/>
                  </a:cxn>
                  <a:cxn ang="0">
                    <a:pos x="connsiteX1" y="connsiteY1"/>
                  </a:cxn>
                  <a:cxn ang="0">
                    <a:pos x="connsiteX2" y="connsiteY2"/>
                  </a:cxn>
                  <a:cxn ang="0">
                    <a:pos x="connsiteX3" y="connsiteY3"/>
                  </a:cxn>
                </a:cxnLst>
                <a:rect l="l" t="t" r="r" b="b"/>
                <a:pathLst>
                  <a:path w="364807" h="1236725">
                    <a:moveTo>
                      <a:pt x="8287" y="1236726"/>
                    </a:moveTo>
                    <a:lnTo>
                      <a:pt x="0" y="1234345"/>
                    </a:lnTo>
                    <a:lnTo>
                      <a:pt x="356616" y="0"/>
                    </a:lnTo>
                    <a:lnTo>
                      <a:pt x="364807" y="24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75" name="Freeform: Shape 1974">
                <a:extLst>
                  <a:ext uri="{FF2B5EF4-FFF2-40B4-BE49-F238E27FC236}">
                    <a16:creationId xmlns:a16="http://schemas.microsoft.com/office/drawing/2014/main" id="{1DC41638-B55A-F5DF-EFB4-0A5818226070}"/>
                  </a:ext>
                </a:extLst>
              </p:cNvPr>
              <p:cNvSpPr/>
              <p:nvPr/>
            </p:nvSpPr>
            <p:spPr>
              <a:xfrm>
                <a:off x="7436324" y="3234213"/>
                <a:ext cx="430910" cy="991647"/>
              </a:xfrm>
              <a:custGeom>
                <a:avLst/>
                <a:gdLst>
                  <a:gd name="connsiteX0" fmla="*/ 423005 w 430910"/>
                  <a:gd name="connsiteY0" fmla="*/ 991648 h 991647"/>
                  <a:gd name="connsiteX1" fmla="*/ 0 w 430910"/>
                  <a:gd name="connsiteY1" fmla="*/ 3334 h 991647"/>
                  <a:gd name="connsiteX2" fmla="*/ 7906 w 430910"/>
                  <a:gd name="connsiteY2" fmla="*/ 0 h 991647"/>
                  <a:gd name="connsiteX3" fmla="*/ 430911 w 430910"/>
                  <a:gd name="connsiteY3" fmla="*/ 988314 h 991647"/>
                </a:gdLst>
                <a:ahLst/>
                <a:cxnLst>
                  <a:cxn ang="0">
                    <a:pos x="connsiteX0" y="connsiteY0"/>
                  </a:cxn>
                  <a:cxn ang="0">
                    <a:pos x="connsiteX1" y="connsiteY1"/>
                  </a:cxn>
                  <a:cxn ang="0">
                    <a:pos x="connsiteX2" y="connsiteY2"/>
                  </a:cxn>
                  <a:cxn ang="0">
                    <a:pos x="connsiteX3" y="connsiteY3"/>
                  </a:cxn>
                </a:cxnLst>
                <a:rect l="l" t="t" r="r" b="b"/>
                <a:pathLst>
                  <a:path w="430910" h="991647">
                    <a:moveTo>
                      <a:pt x="423005" y="991648"/>
                    </a:moveTo>
                    <a:lnTo>
                      <a:pt x="0" y="3334"/>
                    </a:lnTo>
                    <a:lnTo>
                      <a:pt x="7906" y="0"/>
                    </a:lnTo>
                    <a:lnTo>
                      <a:pt x="430911" y="98831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76" name="Freeform: Shape 1975">
                <a:extLst>
                  <a:ext uri="{FF2B5EF4-FFF2-40B4-BE49-F238E27FC236}">
                    <a16:creationId xmlns:a16="http://schemas.microsoft.com/office/drawing/2014/main" id="{FDE72B91-1D68-D83A-1FA8-04927952B8E7}"/>
                  </a:ext>
                </a:extLst>
              </p:cNvPr>
              <p:cNvSpPr/>
              <p:nvPr/>
            </p:nvSpPr>
            <p:spPr>
              <a:xfrm>
                <a:off x="7861234" y="3885533"/>
                <a:ext cx="595598" cy="342423"/>
              </a:xfrm>
              <a:custGeom>
                <a:avLst/>
                <a:gdLst>
                  <a:gd name="connsiteX0" fmla="*/ 4191 w 595598"/>
                  <a:gd name="connsiteY0" fmla="*/ 342424 h 342423"/>
                  <a:gd name="connsiteX1" fmla="*/ 0 w 595598"/>
                  <a:gd name="connsiteY1" fmla="*/ 334899 h 342423"/>
                  <a:gd name="connsiteX2" fmla="*/ 591407 w 595598"/>
                  <a:gd name="connsiteY2" fmla="*/ 0 h 342423"/>
                  <a:gd name="connsiteX3" fmla="*/ 595598 w 595598"/>
                  <a:gd name="connsiteY3" fmla="*/ 7429 h 342423"/>
                </a:gdLst>
                <a:ahLst/>
                <a:cxnLst>
                  <a:cxn ang="0">
                    <a:pos x="connsiteX0" y="connsiteY0"/>
                  </a:cxn>
                  <a:cxn ang="0">
                    <a:pos x="connsiteX1" y="connsiteY1"/>
                  </a:cxn>
                  <a:cxn ang="0">
                    <a:pos x="connsiteX2" y="connsiteY2"/>
                  </a:cxn>
                  <a:cxn ang="0">
                    <a:pos x="connsiteX3" y="connsiteY3"/>
                  </a:cxn>
                </a:cxnLst>
                <a:rect l="l" t="t" r="r" b="b"/>
                <a:pathLst>
                  <a:path w="595598" h="342423">
                    <a:moveTo>
                      <a:pt x="4191" y="342424"/>
                    </a:moveTo>
                    <a:lnTo>
                      <a:pt x="0" y="334899"/>
                    </a:lnTo>
                    <a:lnTo>
                      <a:pt x="591407" y="0"/>
                    </a:lnTo>
                    <a:lnTo>
                      <a:pt x="595598" y="74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77" name="Freeform: Shape 1976">
                <a:extLst>
                  <a:ext uri="{FF2B5EF4-FFF2-40B4-BE49-F238E27FC236}">
                    <a16:creationId xmlns:a16="http://schemas.microsoft.com/office/drawing/2014/main" id="{B0EDFBE3-E20A-E6C8-CB58-40EC4C338E5E}"/>
                  </a:ext>
                </a:extLst>
              </p:cNvPr>
              <p:cNvSpPr/>
              <p:nvPr/>
            </p:nvSpPr>
            <p:spPr>
              <a:xfrm rot="19616925">
                <a:off x="7668977" y="4409085"/>
                <a:ext cx="8667" cy="1131497"/>
              </a:xfrm>
              <a:custGeom>
                <a:avLst/>
                <a:gdLst>
                  <a:gd name="connsiteX0" fmla="*/ 0 w 8667"/>
                  <a:gd name="connsiteY0" fmla="*/ 0 h 1131497"/>
                  <a:gd name="connsiteX1" fmla="*/ 8668 w 8667"/>
                  <a:gd name="connsiteY1" fmla="*/ 0 h 1131497"/>
                  <a:gd name="connsiteX2" fmla="*/ 8668 w 8667"/>
                  <a:gd name="connsiteY2" fmla="*/ 1131498 h 1131497"/>
                  <a:gd name="connsiteX3" fmla="*/ 0 w 8667"/>
                  <a:gd name="connsiteY3" fmla="*/ 1131498 h 1131497"/>
                </a:gdLst>
                <a:ahLst/>
                <a:cxnLst>
                  <a:cxn ang="0">
                    <a:pos x="connsiteX0" y="connsiteY0"/>
                  </a:cxn>
                  <a:cxn ang="0">
                    <a:pos x="connsiteX1" y="connsiteY1"/>
                  </a:cxn>
                  <a:cxn ang="0">
                    <a:pos x="connsiteX2" y="connsiteY2"/>
                  </a:cxn>
                  <a:cxn ang="0">
                    <a:pos x="connsiteX3" y="connsiteY3"/>
                  </a:cxn>
                </a:cxnLst>
                <a:rect l="l" t="t" r="r" b="b"/>
                <a:pathLst>
                  <a:path w="8667" h="1131497">
                    <a:moveTo>
                      <a:pt x="0" y="0"/>
                    </a:moveTo>
                    <a:lnTo>
                      <a:pt x="8668" y="0"/>
                    </a:lnTo>
                    <a:lnTo>
                      <a:pt x="8668" y="1131498"/>
                    </a:lnTo>
                    <a:lnTo>
                      <a:pt x="0" y="11314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78" name="Freeform: Shape 1977">
                <a:extLst>
                  <a:ext uri="{FF2B5EF4-FFF2-40B4-BE49-F238E27FC236}">
                    <a16:creationId xmlns:a16="http://schemas.microsoft.com/office/drawing/2014/main" id="{8053820C-D6CC-A9DF-FD5E-E0563ABF06D5}"/>
                  </a:ext>
                </a:extLst>
              </p:cNvPr>
              <p:cNvSpPr/>
              <p:nvPr/>
            </p:nvSpPr>
            <p:spPr>
              <a:xfrm>
                <a:off x="7362696" y="4496752"/>
                <a:ext cx="1148619" cy="578358"/>
              </a:xfrm>
              <a:custGeom>
                <a:avLst/>
                <a:gdLst>
                  <a:gd name="connsiteX0" fmla="*/ 1144715 w 1148619"/>
                  <a:gd name="connsiteY0" fmla="*/ 578358 h 578358"/>
                  <a:gd name="connsiteX1" fmla="*/ 0 w 1148619"/>
                  <a:gd name="connsiteY1" fmla="*/ 7811 h 578358"/>
                  <a:gd name="connsiteX2" fmla="*/ 3905 w 1148619"/>
                  <a:gd name="connsiteY2" fmla="*/ 0 h 578358"/>
                  <a:gd name="connsiteX3" fmla="*/ 1148620 w 1148619"/>
                  <a:gd name="connsiteY3" fmla="*/ 570547 h 578358"/>
                </a:gdLst>
                <a:ahLst/>
                <a:cxnLst>
                  <a:cxn ang="0">
                    <a:pos x="connsiteX0" y="connsiteY0"/>
                  </a:cxn>
                  <a:cxn ang="0">
                    <a:pos x="connsiteX1" y="connsiteY1"/>
                  </a:cxn>
                  <a:cxn ang="0">
                    <a:pos x="connsiteX2" y="connsiteY2"/>
                  </a:cxn>
                  <a:cxn ang="0">
                    <a:pos x="connsiteX3" y="connsiteY3"/>
                  </a:cxn>
                </a:cxnLst>
                <a:rect l="l" t="t" r="r" b="b"/>
                <a:pathLst>
                  <a:path w="1148619" h="578358">
                    <a:moveTo>
                      <a:pt x="1144715" y="578358"/>
                    </a:moveTo>
                    <a:lnTo>
                      <a:pt x="0" y="7811"/>
                    </a:lnTo>
                    <a:lnTo>
                      <a:pt x="3905" y="0"/>
                    </a:lnTo>
                    <a:lnTo>
                      <a:pt x="1148620" y="57054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79" name="Freeform: Shape 1978">
                <a:extLst>
                  <a:ext uri="{FF2B5EF4-FFF2-40B4-BE49-F238E27FC236}">
                    <a16:creationId xmlns:a16="http://schemas.microsoft.com/office/drawing/2014/main" id="{2353BF2D-A0A8-62A4-C5AF-083897040F20}"/>
                  </a:ext>
                </a:extLst>
              </p:cNvPr>
              <p:cNvSpPr/>
              <p:nvPr/>
            </p:nvSpPr>
            <p:spPr>
              <a:xfrm>
                <a:off x="7360315" y="3235642"/>
                <a:ext cx="84296" cy="1265300"/>
              </a:xfrm>
              <a:custGeom>
                <a:avLst/>
                <a:gdLst>
                  <a:gd name="connsiteX0" fmla="*/ 8668 w 84296"/>
                  <a:gd name="connsiteY0" fmla="*/ 1265301 h 1265300"/>
                  <a:gd name="connsiteX1" fmla="*/ 0 w 84296"/>
                  <a:gd name="connsiteY1" fmla="*/ 1264730 h 1265300"/>
                  <a:gd name="connsiteX2" fmla="*/ 75724 w 84296"/>
                  <a:gd name="connsiteY2" fmla="*/ 0 h 1265300"/>
                  <a:gd name="connsiteX3" fmla="*/ 84296 w 84296"/>
                  <a:gd name="connsiteY3" fmla="*/ 476 h 1265300"/>
                </a:gdLst>
                <a:ahLst/>
                <a:cxnLst>
                  <a:cxn ang="0">
                    <a:pos x="connsiteX0" y="connsiteY0"/>
                  </a:cxn>
                  <a:cxn ang="0">
                    <a:pos x="connsiteX1" y="connsiteY1"/>
                  </a:cxn>
                  <a:cxn ang="0">
                    <a:pos x="connsiteX2" y="connsiteY2"/>
                  </a:cxn>
                  <a:cxn ang="0">
                    <a:pos x="connsiteX3" y="connsiteY3"/>
                  </a:cxn>
                </a:cxnLst>
                <a:rect l="l" t="t" r="r" b="b"/>
                <a:pathLst>
                  <a:path w="84296" h="1265300">
                    <a:moveTo>
                      <a:pt x="8668" y="1265301"/>
                    </a:moveTo>
                    <a:lnTo>
                      <a:pt x="0" y="1264730"/>
                    </a:lnTo>
                    <a:lnTo>
                      <a:pt x="75724" y="0"/>
                    </a:lnTo>
                    <a:lnTo>
                      <a:pt x="84296" y="4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80" name="Freeform: Shape 1979">
                <a:extLst>
                  <a:ext uri="{FF2B5EF4-FFF2-40B4-BE49-F238E27FC236}">
                    <a16:creationId xmlns:a16="http://schemas.microsoft.com/office/drawing/2014/main" id="{B548C0EC-307A-11DE-54A8-4E7481E71AA1}"/>
                  </a:ext>
                </a:extLst>
              </p:cNvPr>
              <p:cNvSpPr/>
              <p:nvPr/>
            </p:nvSpPr>
            <p:spPr>
              <a:xfrm>
                <a:off x="6830725" y="3480053"/>
                <a:ext cx="537781" cy="1022604"/>
              </a:xfrm>
              <a:custGeom>
                <a:avLst/>
                <a:gdLst>
                  <a:gd name="connsiteX0" fmla="*/ 530066 w 537781"/>
                  <a:gd name="connsiteY0" fmla="*/ 1022604 h 1022604"/>
                  <a:gd name="connsiteX1" fmla="*/ 0 w 537781"/>
                  <a:gd name="connsiteY1" fmla="*/ 4001 h 1022604"/>
                  <a:gd name="connsiteX2" fmla="*/ 7715 w 537781"/>
                  <a:gd name="connsiteY2" fmla="*/ 0 h 1022604"/>
                  <a:gd name="connsiteX3" fmla="*/ 537782 w 537781"/>
                  <a:gd name="connsiteY3" fmla="*/ 1018604 h 1022604"/>
                </a:gdLst>
                <a:ahLst/>
                <a:cxnLst>
                  <a:cxn ang="0">
                    <a:pos x="connsiteX0" y="connsiteY0"/>
                  </a:cxn>
                  <a:cxn ang="0">
                    <a:pos x="connsiteX1" y="connsiteY1"/>
                  </a:cxn>
                  <a:cxn ang="0">
                    <a:pos x="connsiteX2" y="connsiteY2"/>
                  </a:cxn>
                  <a:cxn ang="0">
                    <a:pos x="connsiteX3" y="connsiteY3"/>
                  </a:cxn>
                </a:cxnLst>
                <a:rect l="l" t="t" r="r" b="b"/>
                <a:pathLst>
                  <a:path w="537781" h="1022604">
                    <a:moveTo>
                      <a:pt x="530066" y="1022604"/>
                    </a:moveTo>
                    <a:lnTo>
                      <a:pt x="0" y="4001"/>
                    </a:lnTo>
                    <a:lnTo>
                      <a:pt x="7715" y="0"/>
                    </a:lnTo>
                    <a:lnTo>
                      <a:pt x="537782" y="10186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81" name="Freeform: Shape 1980">
                <a:extLst>
                  <a:ext uri="{FF2B5EF4-FFF2-40B4-BE49-F238E27FC236}">
                    <a16:creationId xmlns:a16="http://schemas.microsoft.com/office/drawing/2014/main" id="{3D97C245-3694-1CE2-D3AC-3C061A341190}"/>
                  </a:ext>
                </a:extLst>
              </p:cNvPr>
              <p:cNvSpPr/>
              <p:nvPr/>
            </p:nvSpPr>
            <p:spPr>
              <a:xfrm rot="19856156">
                <a:off x="7329005" y="4358080"/>
                <a:ext cx="570181" cy="8667"/>
              </a:xfrm>
              <a:custGeom>
                <a:avLst/>
                <a:gdLst>
                  <a:gd name="connsiteX0" fmla="*/ 0 w 570181"/>
                  <a:gd name="connsiteY0" fmla="*/ 0 h 8667"/>
                  <a:gd name="connsiteX1" fmla="*/ 570181 w 570181"/>
                  <a:gd name="connsiteY1" fmla="*/ 0 h 8667"/>
                  <a:gd name="connsiteX2" fmla="*/ 570181 w 570181"/>
                  <a:gd name="connsiteY2" fmla="*/ 8668 h 8667"/>
                  <a:gd name="connsiteX3" fmla="*/ 0 w 570181"/>
                  <a:gd name="connsiteY3" fmla="*/ 8668 h 8667"/>
                </a:gdLst>
                <a:ahLst/>
                <a:cxnLst>
                  <a:cxn ang="0">
                    <a:pos x="connsiteX0" y="connsiteY0"/>
                  </a:cxn>
                  <a:cxn ang="0">
                    <a:pos x="connsiteX1" y="connsiteY1"/>
                  </a:cxn>
                  <a:cxn ang="0">
                    <a:pos x="connsiteX2" y="connsiteY2"/>
                  </a:cxn>
                  <a:cxn ang="0">
                    <a:pos x="connsiteX3" y="connsiteY3"/>
                  </a:cxn>
                </a:cxnLst>
                <a:rect l="l" t="t" r="r" b="b"/>
                <a:pathLst>
                  <a:path w="570181" h="8667">
                    <a:moveTo>
                      <a:pt x="0" y="0"/>
                    </a:moveTo>
                    <a:lnTo>
                      <a:pt x="570181" y="0"/>
                    </a:lnTo>
                    <a:lnTo>
                      <a:pt x="570181"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82" name="Freeform: Shape 1981">
                <a:extLst>
                  <a:ext uri="{FF2B5EF4-FFF2-40B4-BE49-F238E27FC236}">
                    <a16:creationId xmlns:a16="http://schemas.microsoft.com/office/drawing/2014/main" id="{D0755826-CED8-8352-8E4A-90B03C807C83}"/>
                  </a:ext>
                </a:extLst>
              </p:cNvPr>
              <p:cNvSpPr/>
              <p:nvPr/>
            </p:nvSpPr>
            <p:spPr>
              <a:xfrm>
                <a:off x="6982839" y="4701540"/>
                <a:ext cx="599503" cy="946404"/>
              </a:xfrm>
              <a:custGeom>
                <a:avLst/>
                <a:gdLst>
                  <a:gd name="connsiteX0" fmla="*/ 592169 w 599503"/>
                  <a:gd name="connsiteY0" fmla="*/ 946404 h 946404"/>
                  <a:gd name="connsiteX1" fmla="*/ 0 w 599503"/>
                  <a:gd name="connsiteY1" fmla="*/ 4572 h 946404"/>
                  <a:gd name="connsiteX2" fmla="*/ 7334 w 599503"/>
                  <a:gd name="connsiteY2" fmla="*/ 0 h 946404"/>
                  <a:gd name="connsiteX3" fmla="*/ 599503 w 599503"/>
                  <a:gd name="connsiteY3" fmla="*/ 941736 h 946404"/>
                </a:gdLst>
                <a:ahLst/>
                <a:cxnLst>
                  <a:cxn ang="0">
                    <a:pos x="connsiteX0" y="connsiteY0"/>
                  </a:cxn>
                  <a:cxn ang="0">
                    <a:pos x="connsiteX1" y="connsiteY1"/>
                  </a:cxn>
                  <a:cxn ang="0">
                    <a:pos x="connsiteX2" y="connsiteY2"/>
                  </a:cxn>
                  <a:cxn ang="0">
                    <a:pos x="connsiteX3" y="connsiteY3"/>
                  </a:cxn>
                </a:cxnLst>
                <a:rect l="l" t="t" r="r" b="b"/>
                <a:pathLst>
                  <a:path w="599503" h="946404">
                    <a:moveTo>
                      <a:pt x="592169" y="946404"/>
                    </a:moveTo>
                    <a:lnTo>
                      <a:pt x="0" y="4572"/>
                    </a:lnTo>
                    <a:lnTo>
                      <a:pt x="7334" y="0"/>
                    </a:lnTo>
                    <a:lnTo>
                      <a:pt x="599503" y="94173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83" name="Freeform: Shape 1982">
                <a:extLst>
                  <a:ext uri="{FF2B5EF4-FFF2-40B4-BE49-F238E27FC236}">
                    <a16:creationId xmlns:a16="http://schemas.microsoft.com/office/drawing/2014/main" id="{F0996B64-4B66-86A7-52C5-49DE32A34562}"/>
                  </a:ext>
                </a:extLst>
              </p:cNvPr>
              <p:cNvSpPr/>
              <p:nvPr/>
            </p:nvSpPr>
            <p:spPr>
              <a:xfrm>
                <a:off x="6983886" y="4700397"/>
                <a:ext cx="1000410" cy="752189"/>
              </a:xfrm>
              <a:custGeom>
                <a:avLst/>
                <a:gdLst>
                  <a:gd name="connsiteX0" fmla="*/ 995267 w 1000410"/>
                  <a:gd name="connsiteY0" fmla="*/ 752189 h 752189"/>
                  <a:gd name="connsiteX1" fmla="*/ 0 w 1000410"/>
                  <a:gd name="connsiteY1" fmla="*/ 6858 h 752189"/>
                  <a:gd name="connsiteX2" fmla="*/ 5144 w 1000410"/>
                  <a:gd name="connsiteY2" fmla="*/ 0 h 752189"/>
                  <a:gd name="connsiteX3" fmla="*/ 1000411 w 1000410"/>
                  <a:gd name="connsiteY3" fmla="*/ 745236 h 752189"/>
                </a:gdLst>
                <a:ahLst/>
                <a:cxnLst>
                  <a:cxn ang="0">
                    <a:pos x="connsiteX0" y="connsiteY0"/>
                  </a:cxn>
                  <a:cxn ang="0">
                    <a:pos x="connsiteX1" y="connsiteY1"/>
                  </a:cxn>
                  <a:cxn ang="0">
                    <a:pos x="connsiteX2" y="connsiteY2"/>
                  </a:cxn>
                  <a:cxn ang="0">
                    <a:pos x="connsiteX3" y="connsiteY3"/>
                  </a:cxn>
                </a:cxnLst>
                <a:rect l="l" t="t" r="r" b="b"/>
                <a:pathLst>
                  <a:path w="1000410" h="752189">
                    <a:moveTo>
                      <a:pt x="995267" y="752189"/>
                    </a:moveTo>
                    <a:lnTo>
                      <a:pt x="0" y="6858"/>
                    </a:lnTo>
                    <a:lnTo>
                      <a:pt x="5144" y="0"/>
                    </a:lnTo>
                    <a:lnTo>
                      <a:pt x="1000411" y="74523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84" name="Freeform: Shape 1983">
                <a:extLst>
                  <a:ext uri="{FF2B5EF4-FFF2-40B4-BE49-F238E27FC236}">
                    <a16:creationId xmlns:a16="http://schemas.microsoft.com/office/drawing/2014/main" id="{F66F6053-44BA-9DD0-54C4-2A3FD76F9045}"/>
                  </a:ext>
                </a:extLst>
              </p:cNvPr>
              <p:cNvSpPr/>
              <p:nvPr/>
            </p:nvSpPr>
            <p:spPr>
              <a:xfrm>
                <a:off x="6830248" y="3481577"/>
                <a:ext cx="160591" cy="1222819"/>
              </a:xfrm>
              <a:custGeom>
                <a:avLst/>
                <a:gdLst>
                  <a:gd name="connsiteX0" fmla="*/ 151924 w 160591"/>
                  <a:gd name="connsiteY0" fmla="*/ 1222820 h 1222819"/>
                  <a:gd name="connsiteX1" fmla="*/ 0 w 160591"/>
                  <a:gd name="connsiteY1" fmla="*/ 1048 h 1222819"/>
                  <a:gd name="connsiteX2" fmla="*/ 8668 w 160591"/>
                  <a:gd name="connsiteY2" fmla="*/ 0 h 1222819"/>
                  <a:gd name="connsiteX3" fmla="*/ 160592 w 160591"/>
                  <a:gd name="connsiteY3" fmla="*/ 1221677 h 1222819"/>
                </a:gdLst>
                <a:ahLst/>
                <a:cxnLst>
                  <a:cxn ang="0">
                    <a:pos x="connsiteX0" y="connsiteY0"/>
                  </a:cxn>
                  <a:cxn ang="0">
                    <a:pos x="connsiteX1" y="connsiteY1"/>
                  </a:cxn>
                  <a:cxn ang="0">
                    <a:pos x="connsiteX2" y="connsiteY2"/>
                  </a:cxn>
                  <a:cxn ang="0">
                    <a:pos x="connsiteX3" y="connsiteY3"/>
                  </a:cxn>
                </a:cxnLst>
                <a:rect l="l" t="t" r="r" b="b"/>
                <a:pathLst>
                  <a:path w="160591" h="1222819">
                    <a:moveTo>
                      <a:pt x="151924" y="1222820"/>
                    </a:moveTo>
                    <a:lnTo>
                      <a:pt x="0" y="1048"/>
                    </a:lnTo>
                    <a:lnTo>
                      <a:pt x="8668" y="0"/>
                    </a:lnTo>
                    <a:lnTo>
                      <a:pt x="160592" y="12216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85" name="Freeform: Shape 1984">
                <a:extLst>
                  <a:ext uri="{FF2B5EF4-FFF2-40B4-BE49-F238E27FC236}">
                    <a16:creationId xmlns:a16="http://schemas.microsoft.com/office/drawing/2014/main" id="{387B2B44-B804-0344-BE69-F49D59C02897}"/>
                  </a:ext>
                </a:extLst>
              </p:cNvPr>
              <p:cNvSpPr/>
              <p:nvPr/>
            </p:nvSpPr>
            <p:spPr>
              <a:xfrm>
                <a:off x="6441724" y="3701891"/>
                <a:ext cx="548544" cy="1004030"/>
              </a:xfrm>
              <a:custGeom>
                <a:avLst/>
                <a:gdLst>
                  <a:gd name="connsiteX0" fmla="*/ 540925 w 548544"/>
                  <a:gd name="connsiteY0" fmla="*/ 1004030 h 1004030"/>
                  <a:gd name="connsiteX1" fmla="*/ 0 w 548544"/>
                  <a:gd name="connsiteY1" fmla="*/ 4096 h 1004030"/>
                  <a:gd name="connsiteX2" fmla="*/ 7525 w 548544"/>
                  <a:gd name="connsiteY2" fmla="*/ 0 h 1004030"/>
                  <a:gd name="connsiteX3" fmla="*/ 548545 w 548544"/>
                  <a:gd name="connsiteY3" fmla="*/ 999839 h 1004030"/>
                </a:gdLst>
                <a:ahLst/>
                <a:cxnLst>
                  <a:cxn ang="0">
                    <a:pos x="connsiteX0" y="connsiteY0"/>
                  </a:cxn>
                  <a:cxn ang="0">
                    <a:pos x="connsiteX1" y="connsiteY1"/>
                  </a:cxn>
                  <a:cxn ang="0">
                    <a:pos x="connsiteX2" y="connsiteY2"/>
                  </a:cxn>
                  <a:cxn ang="0">
                    <a:pos x="connsiteX3" y="connsiteY3"/>
                  </a:cxn>
                </a:cxnLst>
                <a:rect l="l" t="t" r="r" b="b"/>
                <a:pathLst>
                  <a:path w="548544" h="1004030">
                    <a:moveTo>
                      <a:pt x="540925" y="1004030"/>
                    </a:moveTo>
                    <a:lnTo>
                      <a:pt x="0" y="4096"/>
                    </a:lnTo>
                    <a:lnTo>
                      <a:pt x="7525" y="0"/>
                    </a:lnTo>
                    <a:lnTo>
                      <a:pt x="548545" y="99983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86" name="Freeform: Shape 1985">
                <a:extLst>
                  <a:ext uri="{FF2B5EF4-FFF2-40B4-BE49-F238E27FC236}">
                    <a16:creationId xmlns:a16="http://schemas.microsoft.com/office/drawing/2014/main" id="{442456A0-6A07-BBFD-F78A-A301C1BB382A}"/>
                  </a:ext>
                </a:extLst>
              </p:cNvPr>
              <p:cNvSpPr/>
              <p:nvPr/>
            </p:nvSpPr>
            <p:spPr>
              <a:xfrm>
                <a:off x="6984458" y="4496847"/>
                <a:ext cx="382238" cy="210788"/>
              </a:xfrm>
              <a:custGeom>
                <a:avLst/>
                <a:gdLst>
                  <a:gd name="connsiteX0" fmla="*/ 4096 w 382238"/>
                  <a:gd name="connsiteY0" fmla="*/ 210788 h 210788"/>
                  <a:gd name="connsiteX1" fmla="*/ 0 w 382238"/>
                  <a:gd name="connsiteY1" fmla="*/ 203168 h 210788"/>
                  <a:gd name="connsiteX2" fmla="*/ 378142 w 382238"/>
                  <a:gd name="connsiteY2" fmla="*/ 0 h 210788"/>
                  <a:gd name="connsiteX3" fmla="*/ 382238 w 382238"/>
                  <a:gd name="connsiteY3" fmla="*/ 7620 h 210788"/>
                </a:gdLst>
                <a:ahLst/>
                <a:cxnLst>
                  <a:cxn ang="0">
                    <a:pos x="connsiteX0" y="connsiteY0"/>
                  </a:cxn>
                  <a:cxn ang="0">
                    <a:pos x="connsiteX1" y="connsiteY1"/>
                  </a:cxn>
                  <a:cxn ang="0">
                    <a:pos x="connsiteX2" y="connsiteY2"/>
                  </a:cxn>
                  <a:cxn ang="0">
                    <a:pos x="connsiteX3" y="connsiteY3"/>
                  </a:cxn>
                </a:cxnLst>
                <a:rect l="l" t="t" r="r" b="b"/>
                <a:pathLst>
                  <a:path w="382238" h="210788">
                    <a:moveTo>
                      <a:pt x="4096" y="210788"/>
                    </a:moveTo>
                    <a:lnTo>
                      <a:pt x="0" y="203168"/>
                    </a:lnTo>
                    <a:lnTo>
                      <a:pt x="378142" y="0"/>
                    </a:lnTo>
                    <a:lnTo>
                      <a:pt x="382238" y="762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87" name="Freeform: Shape 1986">
                <a:extLst>
                  <a:ext uri="{FF2B5EF4-FFF2-40B4-BE49-F238E27FC236}">
                    <a16:creationId xmlns:a16="http://schemas.microsoft.com/office/drawing/2014/main" id="{9A9061BE-4334-56F1-B82B-6AC16D4EB697}"/>
                  </a:ext>
                </a:extLst>
              </p:cNvPr>
              <p:cNvSpPr/>
              <p:nvPr/>
            </p:nvSpPr>
            <p:spPr>
              <a:xfrm rot="19521291">
                <a:off x="7026767" y="4737491"/>
                <a:ext cx="8667" cy="1018903"/>
              </a:xfrm>
              <a:custGeom>
                <a:avLst/>
                <a:gdLst>
                  <a:gd name="connsiteX0" fmla="*/ 0 w 8667"/>
                  <a:gd name="connsiteY0" fmla="*/ 0 h 1018903"/>
                  <a:gd name="connsiteX1" fmla="*/ 8668 w 8667"/>
                  <a:gd name="connsiteY1" fmla="*/ 0 h 1018903"/>
                  <a:gd name="connsiteX2" fmla="*/ 8668 w 8667"/>
                  <a:gd name="connsiteY2" fmla="*/ 1018903 h 1018903"/>
                  <a:gd name="connsiteX3" fmla="*/ 0 w 8667"/>
                  <a:gd name="connsiteY3" fmla="*/ 1018903 h 1018903"/>
                </a:gdLst>
                <a:ahLst/>
                <a:cxnLst>
                  <a:cxn ang="0">
                    <a:pos x="connsiteX0" y="connsiteY0"/>
                  </a:cxn>
                  <a:cxn ang="0">
                    <a:pos x="connsiteX1" y="connsiteY1"/>
                  </a:cxn>
                  <a:cxn ang="0">
                    <a:pos x="connsiteX2" y="connsiteY2"/>
                  </a:cxn>
                  <a:cxn ang="0">
                    <a:pos x="connsiteX3" y="connsiteY3"/>
                  </a:cxn>
                </a:cxnLst>
                <a:rect l="l" t="t" r="r" b="b"/>
                <a:pathLst>
                  <a:path w="8667" h="1018903">
                    <a:moveTo>
                      <a:pt x="0" y="0"/>
                    </a:moveTo>
                    <a:lnTo>
                      <a:pt x="8668" y="0"/>
                    </a:lnTo>
                    <a:lnTo>
                      <a:pt x="8668" y="1018903"/>
                    </a:lnTo>
                    <a:lnTo>
                      <a:pt x="0" y="101890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88" name="Freeform: Shape 1987">
                <a:extLst>
                  <a:ext uri="{FF2B5EF4-FFF2-40B4-BE49-F238E27FC236}">
                    <a16:creationId xmlns:a16="http://schemas.microsoft.com/office/drawing/2014/main" id="{A4796E42-7DE8-1717-6B9F-3772B29F7137}"/>
                  </a:ext>
                </a:extLst>
              </p:cNvPr>
              <p:cNvSpPr/>
              <p:nvPr/>
            </p:nvSpPr>
            <p:spPr>
              <a:xfrm>
                <a:off x="6738237" y="4824793"/>
                <a:ext cx="843533" cy="823912"/>
              </a:xfrm>
              <a:custGeom>
                <a:avLst/>
                <a:gdLst>
                  <a:gd name="connsiteX0" fmla="*/ 837438 w 843533"/>
                  <a:gd name="connsiteY0" fmla="*/ 823912 h 823912"/>
                  <a:gd name="connsiteX1" fmla="*/ 0 w 843533"/>
                  <a:gd name="connsiteY1" fmla="*/ 6096 h 823912"/>
                  <a:gd name="connsiteX2" fmla="*/ 6096 w 843533"/>
                  <a:gd name="connsiteY2" fmla="*/ 0 h 823912"/>
                  <a:gd name="connsiteX3" fmla="*/ 843534 w 843533"/>
                  <a:gd name="connsiteY3" fmla="*/ 817721 h 823912"/>
                </a:gdLst>
                <a:ahLst/>
                <a:cxnLst>
                  <a:cxn ang="0">
                    <a:pos x="connsiteX0" y="connsiteY0"/>
                  </a:cxn>
                  <a:cxn ang="0">
                    <a:pos x="connsiteX1" y="connsiteY1"/>
                  </a:cxn>
                  <a:cxn ang="0">
                    <a:pos x="connsiteX2" y="connsiteY2"/>
                  </a:cxn>
                  <a:cxn ang="0">
                    <a:pos x="connsiteX3" y="connsiteY3"/>
                  </a:cxn>
                </a:cxnLst>
                <a:rect l="l" t="t" r="r" b="b"/>
                <a:pathLst>
                  <a:path w="843533" h="823912">
                    <a:moveTo>
                      <a:pt x="837438" y="823912"/>
                    </a:moveTo>
                    <a:lnTo>
                      <a:pt x="0" y="6096"/>
                    </a:lnTo>
                    <a:lnTo>
                      <a:pt x="6096" y="0"/>
                    </a:lnTo>
                    <a:lnTo>
                      <a:pt x="843534" y="81772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89" name="Freeform: Shape 1988">
                <a:extLst>
                  <a:ext uri="{FF2B5EF4-FFF2-40B4-BE49-F238E27FC236}">
                    <a16:creationId xmlns:a16="http://schemas.microsoft.com/office/drawing/2014/main" id="{C8A30EEC-E2D8-32AA-A49B-E9CBD1BD1D0E}"/>
                  </a:ext>
                </a:extLst>
              </p:cNvPr>
              <p:cNvSpPr/>
              <p:nvPr/>
            </p:nvSpPr>
            <p:spPr>
              <a:xfrm rot="20715054">
                <a:off x="6589270" y="3684945"/>
                <a:ext cx="8668" cy="1162205"/>
              </a:xfrm>
              <a:custGeom>
                <a:avLst/>
                <a:gdLst>
                  <a:gd name="connsiteX0" fmla="*/ 0 w 8668"/>
                  <a:gd name="connsiteY0" fmla="*/ 0 h 1162205"/>
                  <a:gd name="connsiteX1" fmla="*/ 8668 w 8668"/>
                  <a:gd name="connsiteY1" fmla="*/ 0 h 1162205"/>
                  <a:gd name="connsiteX2" fmla="*/ 8668 w 8668"/>
                  <a:gd name="connsiteY2" fmla="*/ 1162205 h 1162205"/>
                  <a:gd name="connsiteX3" fmla="*/ 0 w 8668"/>
                  <a:gd name="connsiteY3" fmla="*/ 1162205 h 1162205"/>
                </a:gdLst>
                <a:ahLst/>
                <a:cxnLst>
                  <a:cxn ang="0">
                    <a:pos x="connsiteX0" y="connsiteY0"/>
                  </a:cxn>
                  <a:cxn ang="0">
                    <a:pos x="connsiteX1" y="connsiteY1"/>
                  </a:cxn>
                  <a:cxn ang="0">
                    <a:pos x="connsiteX2" y="connsiteY2"/>
                  </a:cxn>
                  <a:cxn ang="0">
                    <a:pos x="connsiteX3" y="connsiteY3"/>
                  </a:cxn>
                </a:cxnLst>
                <a:rect l="l" t="t" r="r" b="b"/>
                <a:pathLst>
                  <a:path w="8668" h="1162205">
                    <a:moveTo>
                      <a:pt x="0" y="0"/>
                    </a:moveTo>
                    <a:lnTo>
                      <a:pt x="8668" y="0"/>
                    </a:lnTo>
                    <a:lnTo>
                      <a:pt x="8668" y="1162205"/>
                    </a:lnTo>
                    <a:lnTo>
                      <a:pt x="0" y="116220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90" name="Freeform: Shape 1989">
                <a:extLst>
                  <a:ext uri="{FF2B5EF4-FFF2-40B4-BE49-F238E27FC236}">
                    <a16:creationId xmlns:a16="http://schemas.microsoft.com/office/drawing/2014/main" id="{EB3A53C5-F63C-68CC-F94C-31B74C607141}"/>
                  </a:ext>
                </a:extLst>
              </p:cNvPr>
              <p:cNvSpPr/>
              <p:nvPr/>
            </p:nvSpPr>
            <p:spPr>
              <a:xfrm rot="20037154">
                <a:off x="6506640" y="3831243"/>
                <a:ext cx="8667" cy="1049714"/>
              </a:xfrm>
              <a:custGeom>
                <a:avLst/>
                <a:gdLst>
                  <a:gd name="connsiteX0" fmla="*/ 0 w 8667"/>
                  <a:gd name="connsiteY0" fmla="*/ 0 h 1049714"/>
                  <a:gd name="connsiteX1" fmla="*/ 8667 w 8667"/>
                  <a:gd name="connsiteY1" fmla="*/ 0 h 1049714"/>
                  <a:gd name="connsiteX2" fmla="*/ 8667 w 8667"/>
                  <a:gd name="connsiteY2" fmla="*/ 1049714 h 1049714"/>
                  <a:gd name="connsiteX3" fmla="*/ 0 w 8667"/>
                  <a:gd name="connsiteY3" fmla="*/ 1049714 h 1049714"/>
                </a:gdLst>
                <a:ahLst/>
                <a:cxnLst>
                  <a:cxn ang="0">
                    <a:pos x="connsiteX0" y="connsiteY0"/>
                  </a:cxn>
                  <a:cxn ang="0">
                    <a:pos x="connsiteX1" y="connsiteY1"/>
                  </a:cxn>
                  <a:cxn ang="0">
                    <a:pos x="connsiteX2" y="connsiteY2"/>
                  </a:cxn>
                  <a:cxn ang="0">
                    <a:pos x="connsiteX3" y="connsiteY3"/>
                  </a:cxn>
                </a:cxnLst>
                <a:rect l="l" t="t" r="r" b="b"/>
                <a:pathLst>
                  <a:path w="8667" h="1049714">
                    <a:moveTo>
                      <a:pt x="0" y="0"/>
                    </a:moveTo>
                    <a:lnTo>
                      <a:pt x="8667" y="0"/>
                    </a:lnTo>
                    <a:lnTo>
                      <a:pt x="8667" y="1049714"/>
                    </a:lnTo>
                    <a:lnTo>
                      <a:pt x="0" y="104971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91" name="Freeform: Shape 1990">
                <a:extLst>
                  <a:ext uri="{FF2B5EF4-FFF2-40B4-BE49-F238E27FC236}">
                    <a16:creationId xmlns:a16="http://schemas.microsoft.com/office/drawing/2014/main" id="{69A5E6EB-7CEC-2BAD-880A-5A677E131DB4}"/>
                  </a:ext>
                </a:extLst>
              </p:cNvPr>
              <p:cNvSpPr/>
              <p:nvPr/>
            </p:nvSpPr>
            <p:spPr>
              <a:xfrm rot="19991491">
                <a:off x="6726365" y="4761557"/>
                <a:ext cx="274695" cy="8572"/>
              </a:xfrm>
              <a:custGeom>
                <a:avLst/>
                <a:gdLst>
                  <a:gd name="connsiteX0" fmla="*/ 0 w 274695"/>
                  <a:gd name="connsiteY0" fmla="*/ 0 h 8572"/>
                  <a:gd name="connsiteX1" fmla="*/ 274695 w 274695"/>
                  <a:gd name="connsiteY1" fmla="*/ 0 h 8572"/>
                  <a:gd name="connsiteX2" fmla="*/ 274695 w 274695"/>
                  <a:gd name="connsiteY2" fmla="*/ 8572 h 8572"/>
                  <a:gd name="connsiteX3" fmla="*/ 0 w 274695"/>
                  <a:gd name="connsiteY3" fmla="*/ 8572 h 8572"/>
                </a:gdLst>
                <a:ahLst/>
                <a:cxnLst>
                  <a:cxn ang="0">
                    <a:pos x="connsiteX0" y="connsiteY0"/>
                  </a:cxn>
                  <a:cxn ang="0">
                    <a:pos x="connsiteX1" y="connsiteY1"/>
                  </a:cxn>
                  <a:cxn ang="0">
                    <a:pos x="connsiteX2" y="connsiteY2"/>
                  </a:cxn>
                  <a:cxn ang="0">
                    <a:pos x="connsiteX3" y="connsiteY3"/>
                  </a:cxn>
                </a:cxnLst>
                <a:rect l="l" t="t" r="r" b="b"/>
                <a:pathLst>
                  <a:path w="274695" h="8572">
                    <a:moveTo>
                      <a:pt x="0" y="0"/>
                    </a:moveTo>
                    <a:lnTo>
                      <a:pt x="274695" y="0"/>
                    </a:lnTo>
                    <a:lnTo>
                      <a:pt x="274695"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92" name="Freeform: Shape 1991">
                <a:extLst>
                  <a:ext uri="{FF2B5EF4-FFF2-40B4-BE49-F238E27FC236}">
                    <a16:creationId xmlns:a16="http://schemas.microsoft.com/office/drawing/2014/main" id="{C55B2CC2-303A-4AC2-E79A-7D66A00FB800}"/>
                  </a:ext>
                </a:extLst>
              </p:cNvPr>
              <p:cNvSpPr/>
              <p:nvPr/>
            </p:nvSpPr>
            <p:spPr>
              <a:xfrm rot="20437698">
                <a:off x="6450195" y="3855039"/>
                <a:ext cx="8667" cy="1049098"/>
              </a:xfrm>
              <a:custGeom>
                <a:avLst/>
                <a:gdLst>
                  <a:gd name="connsiteX0" fmla="*/ 0 w 8667"/>
                  <a:gd name="connsiteY0" fmla="*/ 0 h 1049098"/>
                  <a:gd name="connsiteX1" fmla="*/ 8668 w 8667"/>
                  <a:gd name="connsiteY1" fmla="*/ 0 h 1049098"/>
                  <a:gd name="connsiteX2" fmla="*/ 8668 w 8667"/>
                  <a:gd name="connsiteY2" fmla="*/ 1049099 h 1049098"/>
                  <a:gd name="connsiteX3" fmla="*/ 0 w 8667"/>
                  <a:gd name="connsiteY3" fmla="*/ 1049099 h 1049098"/>
                </a:gdLst>
                <a:ahLst/>
                <a:cxnLst>
                  <a:cxn ang="0">
                    <a:pos x="connsiteX0" y="connsiteY0"/>
                  </a:cxn>
                  <a:cxn ang="0">
                    <a:pos x="connsiteX1" y="connsiteY1"/>
                  </a:cxn>
                  <a:cxn ang="0">
                    <a:pos x="connsiteX2" y="connsiteY2"/>
                  </a:cxn>
                  <a:cxn ang="0">
                    <a:pos x="connsiteX3" y="connsiteY3"/>
                  </a:cxn>
                </a:cxnLst>
                <a:rect l="l" t="t" r="r" b="b"/>
                <a:pathLst>
                  <a:path w="8667" h="1049098">
                    <a:moveTo>
                      <a:pt x="0" y="0"/>
                    </a:moveTo>
                    <a:lnTo>
                      <a:pt x="8668" y="0"/>
                    </a:lnTo>
                    <a:lnTo>
                      <a:pt x="8668" y="1049099"/>
                    </a:lnTo>
                    <a:lnTo>
                      <a:pt x="0" y="104909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93" name="Freeform: Shape 1992">
                <a:extLst>
                  <a:ext uri="{FF2B5EF4-FFF2-40B4-BE49-F238E27FC236}">
                    <a16:creationId xmlns:a16="http://schemas.microsoft.com/office/drawing/2014/main" id="{2241502B-6E6E-8E84-BE13-348D7F53D764}"/>
                  </a:ext>
                </a:extLst>
              </p:cNvPr>
              <p:cNvSpPr/>
              <p:nvPr/>
            </p:nvSpPr>
            <p:spPr>
              <a:xfrm>
                <a:off x="6626699" y="4823841"/>
                <a:ext cx="116300" cy="54578"/>
              </a:xfrm>
              <a:custGeom>
                <a:avLst/>
                <a:gdLst>
                  <a:gd name="connsiteX0" fmla="*/ 3334 w 116300"/>
                  <a:gd name="connsiteY0" fmla="*/ 54578 h 54578"/>
                  <a:gd name="connsiteX1" fmla="*/ 0 w 116300"/>
                  <a:gd name="connsiteY1" fmla="*/ 46577 h 54578"/>
                  <a:gd name="connsiteX2" fmla="*/ 112967 w 116300"/>
                  <a:gd name="connsiteY2" fmla="*/ 0 h 54578"/>
                  <a:gd name="connsiteX3" fmla="*/ 116300 w 116300"/>
                  <a:gd name="connsiteY3" fmla="*/ 8001 h 54578"/>
                </a:gdLst>
                <a:ahLst/>
                <a:cxnLst>
                  <a:cxn ang="0">
                    <a:pos x="connsiteX0" y="connsiteY0"/>
                  </a:cxn>
                  <a:cxn ang="0">
                    <a:pos x="connsiteX1" y="connsiteY1"/>
                  </a:cxn>
                  <a:cxn ang="0">
                    <a:pos x="connsiteX2" y="connsiteY2"/>
                  </a:cxn>
                  <a:cxn ang="0">
                    <a:pos x="connsiteX3" y="connsiteY3"/>
                  </a:cxn>
                </a:cxnLst>
                <a:rect l="l" t="t" r="r" b="b"/>
                <a:pathLst>
                  <a:path w="116300" h="54578">
                    <a:moveTo>
                      <a:pt x="3334" y="54578"/>
                    </a:moveTo>
                    <a:lnTo>
                      <a:pt x="0" y="46577"/>
                    </a:lnTo>
                    <a:lnTo>
                      <a:pt x="112967" y="0"/>
                    </a:lnTo>
                    <a:lnTo>
                      <a:pt x="116300"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94" name="Freeform: Shape 1993">
                <a:extLst>
                  <a:ext uri="{FF2B5EF4-FFF2-40B4-BE49-F238E27FC236}">
                    <a16:creationId xmlns:a16="http://schemas.microsoft.com/office/drawing/2014/main" id="{60D6856C-5A4D-4B36-490F-EF031CAD43EC}"/>
                  </a:ext>
                </a:extLst>
              </p:cNvPr>
              <p:cNvSpPr/>
              <p:nvPr/>
            </p:nvSpPr>
            <p:spPr>
              <a:xfrm>
                <a:off x="9114438" y="3883151"/>
                <a:ext cx="630269" cy="653033"/>
              </a:xfrm>
              <a:custGeom>
                <a:avLst/>
                <a:gdLst>
                  <a:gd name="connsiteX0" fmla="*/ 6191 w 630269"/>
                  <a:gd name="connsiteY0" fmla="*/ 653034 h 653033"/>
                  <a:gd name="connsiteX1" fmla="*/ 0 w 630269"/>
                  <a:gd name="connsiteY1" fmla="*/ 647033 h 653033"/>
                  <a:gd name="connsiteX2" fmla="*/ 624078 w 630269"/>
                  <a:gd name="connsiteY2" fmla="*/ 0 h 653033"/>
                  <a:gd name="connsiteX3" fmla="*/ 630269 w 630269"/>
                  <a:gd name="connsiteY3" fmla="*/ 6001 h 653033"/>
                </a:gdLst>
                <a:ahLst/>
                <a:cxnLst>
                  <a:cxn ang="0">
                    <a:pos x="connsiteX0" y="connsiteY0"/>
                  </a:cxn>
                  <a:cxn ang="0">
                    <a:pos x="connsiteX1" y="connsiteY1"/>
                  </a:cxn>
                  <a:cxn ang="0">
                    <a:pos x="connsiteX2" y="connsiteY2"/>
                  </a:cxn>
                  <a:cxn ang="0">
                    <a:pos x="connsiteX3" y="connsiteY3"/>
                  </a:cxn>
                </a:cxnLst>
                <a:rect l="l" t="t" r="r" b="b"/>
                <a:pathLst>
                  <a:path w="630269" h="653033">
                    <a:moveTo>
                      <a:pt x="6191" y="653034"/>
                    </a:moveTo>
                    <a:lnTo>
                      <a:pt x="0" y="647033"/>
                    </a:lnTo>
                    <a:lnTo>
                      <a:pt x="624078" y="0"/>
                    </a:lnTo>
                    <a:lnTo>
                      <a:pt x="630269" y="6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95" name="Freeform: Shape 1994">
                <a:extLst>
                  <a:ext uri="{FF2B5EF4-FFF2-40B4-BE49-F238E27FC236}">
                    <a16:creationId xmlns:a16="http://schemas.microsoft.com/office/drawing/2014/main" id="{252A2953-C8DA-FB0D-E177-7E919999C57B}"/>
                  </a:ext>
                </a:extLst>
              </p:cNvPr>
              <p:cNvSpPr/>
              <p:nvPr/>
            </p:nvSpPr>
            <p:spPr>
              <a:xfrm>
                <a:off x="9737469" y="2983706"/>
                <a:ext cx="238315" cy="903541"/>
              </a:xfrm>
              <a:custGeom>
                <a:avLst/>
                <a:gdLst>
                  <a:gd name="connsiteX0" fmla="*/ 8287 w 238315"/>
                  <a:gd name="connsiteY0" fmla="*/ 903541 h 903541"/>
                  <a:gd name="connsiteX1" fmla="*/ 0 w 238315"/>
                  <a:gd name="connsiteY1" fmla="*/ 901446 h 903541"/>
                  <a:gd name="connsiteX2" fmla="*/ 229933 w 238315"/>
                  <a:gd name="connsiteY2" fmla="*/ 0 h 903541"/>
                  <a:gd name="connsiteX3" fmla="*/ 238315 w 238315"/>
                  <a:gd name="connsiteY3" fmla="*/ 2096 h 903541"/>
                </a:gdLst>
                <a:ahLst/>
                <a:cxnLst>
                  <a:cxn ang="0">
                    <a:pos x="connsiteX0" y="connsiteY0"/>
                  </a:cxn>
                  <a:cxn ang="0">
                    <a:pos x="connsiteX1" y="connsiteY1"/>
                  </a:cxn>
                  <a:cxn ang="0">
                    <a:pos x="connsiteX2" y="connsiteY2"/>
                  </a:cxn>
                  <a:cxn ang="0">
                    <a:pos x="connsiteX3" y="connsiteY3"/>
                  </a:cxn>
                </a:cxnLst>
                <a:rect l="l" t="t" r="r" b="b"/>
                <a:pathLst>
                  <a:path w="238315" h="903541">
                    <a:moveTo>
                      <a:pt x="8287" y="903541"/>
                    </a:moveTo>
                    <a:lnTo>
                      <a:pt x="0" y="901446"/>
                    </a:lnTo>
                    <a:lnTo>
                      <a:pt x="229933" y="0"/>
                    </a:lnTo>
                    <a:lnTo>
                      <a:pt x="238315" y="2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96" name="Freeform: Shape 1995">
                <a:extLst>
                  <a:ext uri="{FF2B5EF4-FFF2-40B4-BE49-F238E27FC236}">
                    <a16:creationId xmlns:a16="http://schemas.microsoft.com/office/drawing/2014/main" id="{9AC3C698-FB61-1914-69B4-96A567FB1E7D}"/>
                  </a:ext>
                </a:extLst>
              </p:cNvPr>
              <p:cNvSpPr/>
              <p:nvPr/>
            </p:nvSpPr>
            <p:spPr>
              <a:xfrm>
                <a:off x="8454737" y="3881818"/>
                <a:ext cx="1286827" cy="11715"/>
              </a:xfrm>
              <a:custGeom>
                <a:avLst/>
                <a:gdLst>
                  <a:gd name="connsiteX0" fmla="*/ 0 w 1286827"/>
                  <a:gd name="connsiteY0" fmla="*/ 11716 h 11715"/>
                  <a:gd name="connsiteX1" fmla="*/ 0 w 1286827"/>
                  <a:gd name="connsiteY1" fmla="*/ 3143 h 11715"/>
                  <a:gd name="connsiteX2" fmla="*/ 1286827 w 1286827"/>
                  <a:gd name="connsiteY2" fmla="*/ 0 h 11715"/>
                  <a:gd name="connsiteX3" fmla="*/ 1286827 w 1286827"/>
                  <a:gd name="connsiteY3" fmla="*/ 8668 h 11715"/>
                </a:gdLst>
                <a:ahLst/>
                <a:cxnLst>
                  <a:cxn ang="0">
                    <a:pos x="connsiteX0" y="connsiteY0"/>
                  </a:cxn>
                  <a:cxn ang="0">
                    <a:pos x="connsiteX1" y="connsiteY1"/>
                  </a:cxn>
                  <a:cxn ang="0">
                    <a:pos x="connsiteX2" y="connsiteY2"/>
                  </a:cxn>
                  <a:cxn ang="0">
                    <a:pos x="connsiteX3" y="connsiteY3"/>
                  </a:cxn>
                </a:cxnLst>
                <a:rect l="l" t="t" r="r" b="b"/>
                <a:pathLst>
                  <a:path w="1286827" h="11715">
                    <a:moveTo>
                      <a:pt x="0" y="11716"/>
                    </a:moveTo>
                    <a:lnTo>
                      <a:pt x="0" y="3143"/>
                    </a:lnTo>
                    <a:lnTo>
                      <a:pt x="1286827" y="0"/>
                    </a:lnTo>
                    <a:lnTo>
                      <a:pt x="1286827"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97" name="Freeform: Shape 1996">
                <a:extLst>
                  <a:ext uri="{FF2B5EF4-FFF2-40B4-BE49-F238E27FC236}">
                    <a16:creationId xmlns:a16="http://schemas.microsoft.com/office/drawing/2014/main" id="{A592086D-1E59-20E2-43D6-45B6709A0B60}"/>
                  </a:ext>
                </a:extLst>
              </p:cNvPr>
              <p:cNvSpPr/>
              <p:nvPr/>
            </p:nvSpPr>
            <p:spPr>
              <a:xfrm>
                <a:off x="9116439" y="4214622"/>
                <a:ext cx="1219676" cy="322802"/>
              </a:xfrm>
              <a:custGeom>
                <a:avLst/>
                <a:gdLst>
                  <a:gd name="connsiteX0" fmla="*/ 2191 w 1219676"/>
                  <a:gd name="connsiteY0" fmla="*/ 322802 h 322802"/>
                  <a:gd name="connsiteX1" fmla="*/ 0 w 1219676"/>
                  <a:gd name="connsiteY1" fmla="*/ 314420 h 322802"/>
                  <a:gd name="connsiteX2" fmla="*/ 1217486 w 1219676"/>
                  <a:gd name="connsiteY2" fmla="*/ 0 h 322802"/>
                  <a:gd name="connsiteX3" fmla="*/ 1219676 w 1219676"/>
                  <a:gd name="connsiteY3" fmla="*/ 8287 h 322802"/>
                </a:gdLst>
                <a:ahLst/>
                <a:cxnLst>
                  <a:cxn ang="0">
                    <a:pos x="connsiteX0" y="connsiteY0"/>
                  </a:cxn>
                  <a:cxn ang="0">
                    <a:pos x="connsiteX1" y="connsiteY1"/>
                  </a:cxn>
                  <a:cxn ang="0">
                    <a:pos x="connsiteX2" y="connsiteY2"/>
                  </a:cxn>
                  <a:cxn ang="0">
                    <a:pos x="connsiteX3" y="connsiteY3"/>
                  </a:cxn>
                </a:cxnLst>
                <a:rect l="l" t="t" r="r" b="b"/>
                <a:pathLst>
                  <a:path w="1219676" h="322802">
                    <a:moveTo>
                      <a:pt x="2191" y="322802"/>
                    </a:moveTo>
                    <a:lnTo>
                      <a:pt x="0" y="314420"/>
                    </a:lnTo>
                    <a:lnTo>
                      <a:pt x="1217486" y="0"/>
                    </a:lnTo>
                    <a:lnTo>
                      <a:pt x="1219676" y="828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98" name="Freeform: Shape 1997">
                <a:extLst>
                  <a:ext uri="{FF2B5EF4-FFF2-40B4-BE49-F238E27FC236}">
                    <a16:creationId xmlns:a16="http://schemas.microsoft.com/office/drawing/2014/main" id="{89F01340-AB63-36A0-4798-E42CE13E293D}"/>
                  </a:ext>
                </a:extLst>
              </p:cNvPr>
              <p:cNvSpPr/>
              <p:nvPr/>
            </p:nvSpPr>
            <p:spPr>
              <a:xfrm rot="17838487">
                <a:off x="9617522" y="4651611"/>
                <a:ext cx="984271" cy="8668"/>
              </a:xfrm>
              <a:custGeom>
                <a:avLst/>
                <a:gdLst>
                  <a:gd name="connsiteX0" fmla="*/ 0 w 984271"/>
                  <a:gd name="connsiteY0" fmla="*/ 0 h 8668"/>
                  <a:gd name="connsiteX1" fmla="*/ 984271 w 984271"/>
                  <a:gd name="connsiteY1" fmla="*/ 0 h 8668"/>
                  <a:gd name="connsiteX2" fmla="*/ 984271 w 984271"/>
                  <a:gd name="connsiteY2" fmla="*/ 8668 h 8668"/>
                  <a:gd name="connsiteX3" fmla="*/ 0 w 984271"/>
                  <a:gd name="connsiteY3" fmla="*/ 8668 h 8668"/>
                </a:gdLst>
                <a:ahLst/>
                <a:cxnLst>
                  <a:cxn ang="0">
                    <a:pos x="connsiteX0" y="connsiteY0"/>
                  </a:cxn>
                  <a:cxn ang="0">
                    <a:pos x="connsiteX1" y="connsiteY1"/>
                  </a:cxn>
                  <a:cxn ang="0">
                    <a:pos x="connsiteX2" y="connsiteY2"/>
                  </a:cxn>
                  <a:cxn ang="0">
                    <a:pos x="connsiteX3" y="connsiteY3"/>
                  </a:cxn>
                </a:cxnLst>
                <a:rect l="l" t="t" r="r" b="b"/>
                <a:pathLst>
                  <a:path w="984271" h="8668">
                    <a:moveTo>
                      <a:pt x="0" y="0"/>
                    </a:moveTo>
                    <a:lnTo>
                      <a:pt x="984271" y="0"/>
                    </a:lnTo>
                    <a:lnTo>
                      <a:pt x="984271" y="8668"/>
                    </a:lnTo>
                    <a:lnTo>
                      <a:pt x="0" y="8668"/>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99" name="Freeform: Shape 1998">
                <a:extLst>
                  <a:ext uri="{FF2B5EF4-FFF2-40B4-BE49-F238E27FC236}">
                    <a16:creationId xmlns:a16="http://schemas.microsoft.com/office/drawing/2014/main" id="{A9B6AB26-348C-3416-CB07-CE1795FB3184}"/>
                  </a:ext>
                </a:extLst>
              </p:cNvPr>
              <p:cNvSpPr/>
              <p:nvPr/>
            </p:nvSpPr>
            <p:spPr>
              <a:xfrm>
                <a:off x="10331067" y="3224974"/>
                <a:ext cx="426434" cy="995457"/>
              </a:xfrm>
              <a:custGeom>
                <a:avLst/>
                <a:gdLst>
                  <a:gd name="connsiteX0" fmla="*/ 7906 w 426434"/>
                  <a:gd name="connsiteY0" fmla="*/ 995458 h 995457"/>
                  <a:gd name="connsiteX1" fmla="*/ 0 w 426434"/>
                  <a:gd name="connsiteY1" fmla="*/ 992124 h 995457"/>
                  <a:gd name="connsiteX2" fmla="*/ 418529 w 426434"/>
                  <a:gd name="connsiteY2" fmla="*/ 0 h 995457"/>
                  <a:gd name="connsiteX3" fmla="*/ 426434 w 426434"/>
                  <a:gd name="connsiteY3" fmla="*/ 3334 h 995457"/>
                </a:gdLst>
                <a:ahLst/>
                <a:cxnLst>
                  <a:cxn ang="0">
                    <a:pos x="connsiteX0" y="connsiteY0"/>
                  </a:cxn>
                  <a:cxn ang="0">
                    <a:pos x="connsiteX1" y="connsiteY1"/>
                  </a:cxn>
                  <a:cxn ang="0">
                    <a:pos x="connsiteX2" y="connsiteY2"/>
                  </a:cxn>
                  <a:cxn ang="0">
                    <a:pos x="connsiteX3" y="connsiteY3"/>
                  </a:cxn>
                </a:cxnLst>
                <a:rect l="l" t="t" r="r" b="b"/>
                <a:pathLst>
                  <a:path w="426434" h="995457">
                    <a:moveTo>
                      <a:pt x="7906" y="995458"/>
                    </a:moveTo>
                    <a:lnTo>
                      <a:pt x="0" y="992124"/>
                    </a:lnTo>
                    <a:lnTo>
                      <a:pt x="418529" y="0"/>
                    </a:lnTo>
                    <a:lnTo>
                      <a:pt x="426434" y="3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00" name="Freeform: Shape 1999">
                <a:extLst>
                  <a:ext uri="{FF2B5EF4-FFF2-40B4-BE49-F238E27FC236}">
                    <a16:creationId xmlns:a16="http://schemas.microsoft.com/office/drawing/2014/main" id="{9A2C8F9B-4B9B-BEB4-AD32-227661F2FF6F}"/>
                  </a:ext>
                </a:extLst>
              </p:cNvPr>
              <p:cNvSpPr/>
              <p:nvPr/>
            </p:nvSpPr>
            <p:spPr>
              <a:xfrm>
                <a:off x="9967497" y="2983515"/>
                <a:ext cx="371665" cy="1236440"/>
              </a:xfrm>
              <a:custGeom>
                <a:avLst/>
                <a:gdLst>
                  <a:gd name="connsiteX0" fmla="*/ 363379 w 371665"/>
                  <a:gd name="connsiteY0" fmla="*/ 1236440 h 1236440"/>
                  <a:gd name="connsiteX1" fmla="*/ 0 w 371665"/>
                  <a:gd name="connsiteY1" fmla="*/ 2477 h 1236440"/>
                  <a:gd name="connsiteX2" fmla="*/ 8287 w 371665"/>
                  <a:gd name="connsiteY2" fmla="*/ 0 h 1236440"/>
                  <a:gd name="connsiteX3" fmla="*/ 371665 w 371665"/>
                  <a:gd name="connsiteY3" fmla="*/ 1234059 h 1236440"/>
                </a:gdLst>
                <a:ahLst/>
                <a:cxnLst>
                  <a:cxn ang="0">
                    <a:pos x="connsiteX0" y="connsiteY0"/>
                  </a:cxn>
                  <a:cxn ang="0">
                    <a:pos x="connsiteX1" y="connsiteY1"/>
                  </a:cxn>
                  <a:cxn ang="0">
                    <a:pos x="connsiteX2" y="connsiteY2"/>
                  </a:cxn>
                  <a:cxn ang="0">
                    <a:pos x="connsiteX3" y="connsiteY3"/>
                  </a:cxn>
                </a:cxnLst>
                <a:rect l="l" t="t" r="r" b="b"/>
                <a:pathLst>
                  <a:path w="371665" h="1236440">
                    <a:moveTo>
                      <a:pt x="363379" y="1236440"/>
                    </a:moveTo>
                    <a:lnTo>
                      <a:pt x="0" y="2477"/>
                    </a:lnTo>
                    <a:lnTo>
                      <a:pt x="8287" y="0"/>
                    </a:lnTo>
                    <a:lnTo>
                      <a:pt x="371665" y="12340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01" name="Freeform: Shape 2000">
                <a:extLst>
                  <a:ext uri="{FF2B5EF4-FFF2-40B4-BE49-F238E27FC236}">
                    <a16:creationId xmlns:a16="http://schemas.microsoft.com/office/drawing/2014/main" id="{1DE5D322-573C-0CB1-9875-CBAB81946722}"/>
                  </a:ext>
                </a:extLst>
              </p:cNvPr>
              <p:cNvSpPr/>
              <p:nvPr/>
            </p:nvSpPr>
            <p:spPr>
              <a:xfrm rot="17956165">
                <a:off x="10033871" y="3712463"/>
                <a:ext cx="8572" cy="680251"/>
              </a:xfrm>
              <a:custGeom>
                <a:avLst/>
                <a:gdLst>
                  <a:gd name="connsiteX0" fmla="*/ 0 w 8572"/>
                  <a:gd name="connsiteY0" fmla="*/ 0 h 680251"/>
                  <a:gd name="connsiteX1" fmla="*/ 8572 w 8572"/>
                  <a:gd name="connsiteY1" fmla="*/ 0 h 680251"/>
                  <a:gd name="connsiteX2" fmla="*/ 8572 w 8572"/>
                  <a:gd name="connsiteY2" fmla="*/ 680252 h 680251"/>
                  <a:gd name="connsiteX3" fmla="*/ 0 w 8572"/>
                  <a:gd name="connsiteY3" fmla="*/ 680252 h 680251"/>
                </a:gdLst>
                <a:ahLst/>
                <a:cxnLst>
                  <a:cxn ang="0">
                    <a:pos x="connsiteX0" y="connsiteY0"/>
                  </a:cxn>
                  <a:cxn ang="0">
                    <a:pos x="connsiteX1" y="connsiteY1"/>
                  </a:cxn>
                  <a:cxn ang="0">
                    <a:pos x="connsiteX2" y="connsiteY2"/>
                  </a:cxn>
                  <a:cxn ang="0">
                    <a:pos x="connsiteX3" y="connsiteY3"/>
                  </a:cxn>
                </a:cxnLst>
                <a:rect l="l" t="t" r="r" b="b"/>
                <a:pathLst>
                  <a:path w="8572" h="680251">
                    <a:moveTo>
                      <a:pt x="0" y="0"/>
                    </a:moveTo>
                    <a:lnTo>
                      <a:pt x="8572" y="0"/>
                    </a:lnTo>
                    <a:lnTo>
                      <a:pt x="8572" y="680252"/>
                    </a:lnTo>
                    <a:lnTo>
                      <a:pt x="0" y="68025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02" name="Freeform: Shape 2001">
                <a:extLst>
                  <a:ext uri="{FF2B5EF4-FFF2-40B4-BE49-F238E27FC236}">
                    <a16:creationId xmlns:a16="http://schemas.microsoft.com/office/drawing/2014/main" id="{AE3FFAF5-4D8B-10B5-9D36-4477F665DE0B}"/>
                  </a:ext>
                </a:extLst>
              </p:cNvPr>
              <p:cNvSpPr/>
              <p:nvPr/>
            </p:nvSpPr>
            <p:spPr>
              <a:xfrm>
                <a:off x="9881201" y="4489989"/>
                <a:ext cx="956500" cy="606932"/>
              </a:xfrm>
              <a:custGeom>
                <a:avLst/>
                <a:gdLst>
                  <a:gd name="connsiteX0" fmla="*/ 4667 w 956500"/>
                  <a:gd name="connsiteY0" fmla="*/ 606933 h 606932"/>
                  <a:gd name="connsiteX1" fmla="*/ 0 w 956500"/>
                  <a:gd name="connsiteY1" fmla="*/ 599599 h 606932"/>
                  <a:gd name="connsiteX2" fmla="*/ 951833 w 956500"/>
                  <a:gd name="connsiteY2" fmla="*/ 0 h 606932"/>
                  <a:gd name="connsiteX3" fmla="*/ 956501 w 956500"/>
                  <a:gd name="connsiteY3" fmla="*/ 7429 h 606932"/>
                </a:gdLst>
                <a:ahLst/>
                <a:cxnLst>
                  <a:cxn ang="0">
                    <a:pos x="connsiteX0" y="connsiteY0"/>
                  </a:cxn>
                  <a:cxn ang="0">
                    <a:pos x="connsiteX1" y="connsiteY1"/>
                  </a:cxn>
                  <a:cxn ang="0">
                    <a:pos x="connsiteX2" y="connsiteY2"/>
                  </a:cxn>
                  <a:cxn ang="0">
                    <a:pos x="connsiteX3" y="connsiteY3"/>
                  </a:cxn>
                </a:cxnLst>
                <a:rect l="l" t="t" r="r" b="b"/>
                <a:pathLst>
                  <a:path w="956500" h="606932">
                    <a:moveTo>
                      <a:pt x="4667" y="606933"/>
                    </a:moveTo>
                    <a:lnTo>
                      <a:pt x="0" y="599599"/>
                    </a:lnTo>
                    <a:lnTo>
                      <a:pt x="951833" y="0"/>
                    </a:lnTo>
                    <a:lnTo>
                      <a:pt x="956501" y="74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03" name="Freeform: Shape 2002">
                <a:extLst>
                  <a:ext uri="{FF2B5EF4-FFF2-40B4-BE49-F238E27FC236}">
                    <a16:creationId xmlns:a16="http://schemas.microsoft.com/office/drawing/2014/main" id="{4812A044-409D-4C6E-F969-CFE852AA11EB}"/>
                  </a:ext>
                </a:extLst>
              </p:cNvPr>
              <p:cNvSpPr/>
              <p:nvPr/>
            </p:nvSpPr>
            <p:spPr>
              <a:xfrm>
                <a:off x="10551380" y="4492466"/>
                <a:ext cx="288131" cy="900303"/>
              </a:xfrm>
              <a:custGeom>
                <a:avLst/>
                <a:gdLst>
                  <a:gd name="connsiteX0" fmla="*/ 8191 w 288131"/>
                  <a:gd name="connsiteY0" fmla="*/ 900303 h 900303"/>
                  <a:gd name="connsiteX1" fmla="*/ 0 w 288131"/>
                  <a:gd name="connsiteY1" fmla="*/ 897827 h 900303"/>
                  <a:gd name="connsiteX2" fmla="*/ 279844 w 288131"/>
                  <a:gd name="connsiteY2" fmla="*/ 0 h 900303"/>
                  <a:gd name="connsiteX3" fmla="*/ 288131 w 288131"/>
                  <a:gd name="connsiteY3" fmla="*/ 2477 h 900303"/>
                </a:gdLst>
                <a:ahLst/>
                <a:cxnLst>
                  <a:cxn ang="0">
                    <a:pos x="connsiteX0" y="connsiteY0"/>
                  </a:cxn>
                  <a:cxn ang="0">
                    <a:pos x="connsiteX1" y="connsiteY1"/>
                  </a:cxn>
                  <a:cxn ang="0">
                    <a:pos x="connsiteX2" y="connsiteY2"/>
                  </a:cxn>
                  <a:cxn ang="0">
                    <a:pos x="connsiteX3" y="connsiteY3"/>
                  </a:cxn>
                </a:cxnLst>
                <a:rect l="l" t="t" r="r" b="b"/>
                <a:pathLst>
                  <a:path w="288131" h="900303">
                    <a:moveTo>
                      <a:pt x="8191" y="900303"/>
                    </a:moveTo>
                    <a:lnTo>
                      <a:pt x="0" y="897827"/>
                    </a:lnTo>
                    <a:lnTo>
                      <a:pt x="279844" y="0"/>
                    </a:lnTo>
                    <a:lnTo>
                      <a:pt x="288131" y="24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04" name="Freeform: Shape 2003">
                <a:extLst>
                  <a:ext uri="{FF2B5EF4-FFF2-40B4-BE49-F238E27FC236}">
                    <a16:creationId xmlns:a16="http://schemas.microsoft.com/office/drawing/2014/main" id="{CB03DBD0-8CE3-095D-BADF-411A92DE8FB1}"/>
                  </a:ext>
                </a:extLst>
              </p:cNvPr>
              <p:cNvSpPr/>
              <p:nvPr/>
            </p:nvSpPr>
            <p:spPr>
              <a:xfrm>
                <a:off x="10831510" y="3468147"/>
                <a:ext cx="533590" cy="1027557"/>
              </a:xfrm>
              <a:custGeom>
                <a:avLst/>
                <a:gdLst>
                  <a:gd name="connsiteX0" fmla="*/ 7715 w 533590"/>
                  <a:gd name="connsiteY0" fmla="*/ 1027557 h 1027557"/>
                  <a:gd name="connsiteX1" fmla="*/ 0 w 533590"/>
                  <a:gd name="connsiteY1" fmla="*/ 1023557 h 1027557"/>
                  <a:gd name="connsiteX2" fmla="*/ 525875 w 533590"/>
                  <a:gd name="connsiteY2" fmla="*/ 0 h 1027557"/>
                  <a:gd name="connsiteX3" fmla="*/ 533591 w 533590"/>
                  <a:gd name="connsiteY3" fmla="*/ 3905 h 1027557"/>
                </a:gdLst>
                <a:ahLst/>
                <a:cxnLst>
                  <a:cxn ang="0">
                    <a:pos x="connsiteX0" y="connsiteY0"/>
                  </a:cxn>
                  <a:cxn ang="0">
                    <a:pos x="connsiteX1" y="connsiteY1"/>
                  </a:cxn>
                  <a:cxn ang="0">
                    <a:pos x="connsiteX2" y="connsiteY2"/>
                  </a:cxn>
                  <a:cxn ang="0">
                    <a:pos x="connsiteX3" y="connsiteY3"/>
                  </a:cxn>
                </a:cxnLst>
                <a:rect l="l" t="t" r="r" b="b"/>
                <a:pathLst>
                  <a:path w="533590" h="1027557">
                    <a:moveTo>
                      <a:pt x="7715" y="1027557"/>
                    </a:moveTo>
                    <a:lnTo>
                      <a:pt x="0" y="1023557"/>
                    </a:lnTo>
                    <a:lnTo>
                      <a:pt x="525875" y="0"/>
                    </a:lnTo>
                    <a:lnTo>
                      <a:pt x="533591" y="390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05" name="Freeform: Shape 2004">
                <a:extLst>
                  <a:ext uri="{FF2B5EF4-FFF2-40B4-BE49-F238E27FC236}">
                    <a16:creationId xmlns:a16="http://schemas.microsoft.com/office/drawing/2014/main" id="{E81A17C4-0867-DABE-0D50-BF062AB61449}"/>
                  </a:ext>
                </a:extLst>
              </p:cNvPr>
              <p:cNvSpPr/>
              <p:nvPr/>
            </p:nvSpPr>
            <p:spPr>
              <a:xfrm rot="21378107">
                <a:off x="10790085" y="3225070"/>
                <a:ext cx="8667" cy="1269755"/>
              </a:xfrm>
              <a:custGeom>
                <a:avLst/>
                <a:gdLst>
                  <a:gd name="connsiteX0" fmla="*/ 0 w 8667"/>
                  <a:gd name="connsiteY0" fmla="*/ 0 h 1269755"/>
                  <a:gd name="connsiteX1" fmla="*/ 8668 w 8667"/>
                  <a:gd name="connsiteY1" fmla="*/ 0 h 1269755"/>
                  <a:gd name="connsiteX2" fmla="*/ 8668 w 8667"/>
                  <a:gd name="connsiteY2" fmla="*/ 1269755 h 1269755"/>
                  <a:gd name="connsiteX3" fmla="*/ 0 w 8667"/>
                  <a:gd name="connsiteY3" fmla="*/ 1269755 h 1269755"/>
                </a:gdLst>
                <a:ahLst/>
                <a:cxnLst>
                  <a:cxn ang="0">
                    <a:pos x="connsiteX0" y="connsiteY0"/>
                  </a:cxn>
                  <a:cxn ang="0">
                    <a:pos x="connsiteX1" y="connsiteY1"/>
                  </a:cxn>
                  <a:cxn ang="0">
                    <a:pos x="connsiteX2" y="connsiteY2"/>
                  </a:cxn>
                  <a:cxn ang="0">
                    <a:pos x="connsiteX3" y="connsiteY3"/>
                  </a:cxn>
                </a:cxnLst>
                <a:rect l="l" t="t" r="r" b="b"/>
                <a:pathLst>
                  <a:path w="8667" h="1269755">
                    <a:moveTo>
                      <a:pt x="0" y="0"/>
                    </a:moveTo>
                    <a:lnTo>
                      <a:pt x="8668" y="0"/>
                    </a:lnTo>
                    <a:lnTo>
                      <a:pt x="8668" y="1269755"/>
                    </a:lnTo>
                    <a:lnTo>
                      <a:pt x="0" y="126975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06" name="Freeform: Shape 2005">
                <a:extLst>
                  <a:ext uri="{FF2B5EF4-FFF2-40B4-BE49-F238E27FC236}">
                    <a16:creationId xmlns:a16="http://schemas.microsoft.com/office/drawing/2014/main" id="{DA39CFF1-9D4D-0416-A338-DE80CB5D02CF}"/>
                  </a:ext>
                </a:extLst>
              </p:cNvPr>
              <p:cNvSpPr/>
              <p:nvPr/>
            </p:nvSpPr>
            <p:spPr>
              <a:xfrm>
                <a:off x="10332972" y="4215002"/>
                <a:ext cx="504444" cy="282511"/>
              </a:xfrm>
              <a:custGeom>
                <a:avLst/>
                <a:gdLst>
                  <a:gd name="connsiteX0" fmla="*/ 500348 w 504444"/>
                  <a:gd name="connsiteY0" fmla="*/ 282512 h 282511"/>
                  <a:gd name="connsiteX1" fmla="*/ 0 w 504444"/>
                  <a:gd name="connsiteY1" fmla="*/ 7525 h 282511"/>
                  <a:gd name="connsiteX2" fmla="*/ 4096 w 504444"/>
                  <a:gd name="connsiteY2" fmla="*/ 0 h 282511"/>
                  <a:gd name="connsiteX3" fmla="*/ 504444 w 504444"/>
                  <a:gd name="connsiteY3" fmla="*/ 274892 h 282511"/>
                </a:gdLst>
                <a:ahLst/>
                <a:cxnLst>
                  <a:cxn ang="0">
                    <a:pos x="connsiteX0" y="connsiteY0"/>
                  </a:cxn>
                  <a:cxn ang="0">
                    <a:pos x="connsiteX1" y="connsiteY1"/>
                  </a:cxn>
                  <a:cxn ang="0">
                    <a:pos x="connsiteX2" y="connsiteY2"/>
                  </a:cxn>
                  <a:cxn ang="0">
                    <a:pos x="connsiteX3" y="connsiteY3"/>
                  </a:cxn>
                </a:cxnLst>
                <a:rect l="l" t="t" r="r" b="b"/>
                <a:pathLst>
                  <a:path w="504444" h="282511">
                    <a:moveTo>
                      <a:pt x="500348" y="282512"/>
                    </a:moveTo>
                    <a:lnTo>
                      <a:pt x="0" y="7525"/>
                    </a:lnTo>
                    <a:lnTo>
                      <a:pt x="4096" y="0"/>
                    </a:lnTo>
                    <a:lnTo>
                      <a:pt x="504444" y="2748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07" name="Freeform: Shape 2006">
                <a:extLst>
                  <a:ext uri="{FF2B5EF4-FFF2-40B4-BE49-F238E27FC236}">
                    <a16:creationId xmlns:a16="http://schemas.microsoft.com/office/drawing/2014/main" id="{27013629-1C04-FBF3-BDB5-59D35872B8FD}"/>
                  </a:ext>
                </a:extLst>
              </p:cNvPr>
              <p:cNvSpPr/>
              <p:nvPr/>
            </p:nvSpPr>
            <p:spPr>
              <a:xfrm rot="18803722">
                <a:off x="10405577" y="5039533"/>
                <a:ext cx="957984" cy="8572"/>
              </a:xfrm>
              <a:custGeom>
                <a:avLst/>
                <a:gdLst>
                  <a:gd name="connsiteX0" fmla="*/ 0 w 957984"/>
                  <a:gd name="connsiteY0" fmla="*/ 0 h 8572"/>
                  <a:gd name="connsiteX1" fmla="*/ 957985 w 957984"/>
                  <a:gd name="connsiteY1" fmla="*/ 0 h 8572"/>
                  <a:gd name="connsiteX2" fmla="*/ 957985 w 957984"/>
                  <a:gd name="connsiteY2" fmla="*/ 8572 h 8572"/>
                  <a:gd name="connsiteX3" fmla="*/ 0 w 957984"/>
                  <a:gd name="connsiteY3" fmla="*/ 8572 h 8572"/>
                </a:gdLst>
                <a:ahLst/>
                <a:cxnLst>
                  <a:cxn ang="0">
                    <a:pos x="connsiteX0" y="connsiteY0"/>
                  </a:cxn>
                  <a:cxn ang="0">
                    <a:pos x="connsiteX1" y="connsiteY1"/>
                  </a:cxn>
                  <a:cxn ang="0">
                    <a:pos x="connsiteX2" y="connsiteY2"/>
                  </a:cxn>
                  <a:cxn ang="0">
                    <a:pos x="connsiteX3" y="connsiteY3"/>
                  </a:cxn>
                </a:cxnLst>
                <a:rect l="l" t="t" r="r" b="b"/>
                <a:pathLst>
                  <a:path w="957984" h="8572">
                    <a:moveTo>
                      <a:pt x="0" y="0"/>
                    </a:moveTo>
                    <a:lnTo>
                      <a:pt x="957985" y="0"/>
                    </a:lnTo>
                    <a:lnTo>
                      <a:pt x="957985"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08" name="Freeform: Shape 2007">
                <a:extLst>
                  <a:ext uri="{FF2B5EF4-FFF2-40B4-BE49-F238E27FC236}">
                    <a16:creationId xmlns:a16="http://schemas.microsoft.com/office/drawing/2014/main" id="{EC5B7BCE-5FB3-FF34-A4C5-D460E608067D}"/>
                  </a:ext>
                </a:extLst>
              </p:cNvPr>
              <p:cNvSpPr/>
              <p:nvPr/>
            </p:nvSpPr>
            <p:spPr>
              <a:xfrm>
                <a:off x="10979053" y="4694586"/>
                <a:ext cx="239267" cy="768381"/>
              </a:xfrm>
              <a:custGeom>
                <a:avLst/>
                <a:gdLst>
                  <a:gd name="connsiteX0" fmla="*/ 8287 w 239267"/>
                  <a:gd name="connsiteY0" fmla="*/ 768382 h 768381"/>
                  <a:gd name="connsiteX1" fmla="*/ 0 w 239267"/>
                  <a:gd name="connsiteY1" fmla="*/ 765810 h 768381"/>
                  <a:gd name="connsiteX2" fmla="*/ 230981 w 239267"/>
                  <a:gd name="connsiteY2" fmla="*/ 0 h 768381"/>
                  <a:gd name="connsiteX3" fmla="*/ 239268 w 239267"/>
                  <a:gd name="connsiteY3" fmla="*/ 2572 h 768381"/>
                </a:gdLst>
                <a:ahLst/>
                <a:cxnLst>
                  <a:cxn ang="0">
                    <a:pos x="connsiteX0" y="connsiteY0"/>
                  </a:cxn>
                  <a:cxn ang="0">
                    <a:pos x="connsiteX1" y="connsiteY1"/>
                  </a:cxn>
                  <a:cxn ang="0">
                    <a:pos x="connsiteX2" y="connsiteY2"/>
                  </a:cxn>
                  <a:cxn ang="0">
                    <a:pos x="connsiteX3" y="connsiteY3"/>
                  </a:cxn>
                </a:cxnLst>
                <a:rect l="l" t="t" r="r" b="b"/>
                <a:pathLst>
                  <a:path w="239267" h="768381">
                    <a:moveTo>
                      <a:pt x="8287" y="768382"/>
                    </a:moveTo>
                    <a:lnTo>
                      <a:pt x="0" y="765810"/>
                    </a:lnTo>
                    <a:lnTo>
                      <a:pt x="230981" y="0"/>
                    </a:lnTo>
                    <a:lnTo>
                      <a:pt x="239268" y="2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09" name="Freeform: Shape 2008">
                <a:extLst>
                  <a:ext uri="{FF2B5EF4-FFF2-40B4-BE49-F238E27FC236}">
                    <a16:creationId xmlns:a16="http://schemas.microsoft.com/office/drawing/2014/main" id="{86FF5C4D-3D49-3B3B-0919-1928B21662D2}"/>
                  </a:ext>
                </a:extLst>
              </p:cNvPr>
              <p:cNvSpPr/>
              <p:nvPr/>
            </p:nvSpPr>
            <p:spPr>
              <a:xfrm rot="17885846">
                <a:off x="10913205" y="4188849"/>
                <a:ext cx="1139733" cy="8668"/>
              </a:xfrm>
              <a:custGeom>
                <a:avLst/>
                <a:gdLst>
                  <a:gd name="connsiteX0" fmla="*/ 0 w 1139733"/>
                  <a:gd name="connsiteY0" fmla="*/ 0 h 8668"/>
                  <a:gd name="connsiteX1" fmla="*/ 1139733 w 1139733"/>
                  <a:gd name="connsiteY1" fmla="*/ 0 h 8668"/>
                  <a:gd name="connsiteX2" fmla="*/ 1139733 w 1139733"/>
                  <a:gd name="connsiteY2" fmla="*/ 8668 h 8668"/>
                  <a:gd name="connsiteX3" fmla="*/ 0 w 1139733"/>
                  <a:gd name="connsiteY3" fmla="*/ 8668 h 8668"/>
                </a:gdLst>
                <a:ahLst/>
                <a:cxnLst>
                  <a:cxn ang="0">
                    <a:pos x="connsiteX0" y="connsiteY0"/>
                  </a:cxn>
                  <a:cxn ang="0">
                    <a:pos x="connsiteX1" y="connsiteY1"/>
                  </a:cxn>
                  <a:cxn ang="0">
                    <a:pos x="connsiteX2" y="connsiteY2"/>
                  </a:cxn>
                  <a:cxn ang="0">
                    <a:pos x="connsiteX3" y="connsiteY3"/>
                  </a:cxn>
                </a:cxnLst>
                <a:rect l="l" t="t" r="r" b="b"/>
                <a:pathLst>
                  <a:path w="1139733" h="8668">
                    <a:moveTo>
                      <a:pt x="0" y="0"/>
                    </a:moveTo>
                    <a:lnTo>
                      <a:pt x="1139733" y="0"/>
                    </a:lnTo>
                    <a:lnTo>
                      <a:pt x="1139733" y="8668"/>
                    </a:lnTo>
                    <a:lnTo>
                      <a:pt x="0" y="8668"/>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10" name="Freeform: Shape 2009">
                <a:extLst>
                  <a:ext uri="{FF2B5EF4-FFF2-40B4-BE49-F238E27FC236}">
                    <a16:creationId xmlns:a16="http://schemas.microsoft.com/office/drawing/2014/main" id="{FC1C1498-AD97-9E0C-0D96-ED05EC3003C5}"/>
                  </a:ext>
                </a:extLst>
              </p:cNvPr>
              <p:cNvSpPr/>
              <p:nvPr/>
            </p:nvSpPr>
            <p:spPr>
              <a:xfrm>
                <a:off x="11209843" y="3469576"/>
                <a:ext cx="155733" cy="1226819"/>
              </a:xfrm>
              <a:custGeom>
                <a:avLst/>
                <a:gdLst>
                  <a:gd name="connsiteX0" fmla="*/ 8667 w 155733"/>
                  <a:gd name="connsiteY0" fmla="*/ 1226820 h 1226819"/>
                  <a:gd name="connsiteX1" fmla="*/ 0 w 155733"/>
                  <a:gd name="connsiteY1" fmla="*/ 1225772 h 1226819"/>
                  <a:gd name="connsiteX2" fmla="*/ 147066 w 155733"/>
                  <a:gd name="connsiteY2" fmla="*/ 0 h 1226819"/>
                  <a:gd name="connsiteX3" fmla="*/ 155734 w 155733"/>
                  <a:gd name="connsiteY3" fmla="*/ 1048 h 1226819"/>
                </a:gdLst>
                <a:ahLst/>
                <a:cxnLst>
                  <a:cxn ang="0">
                    <a:pos x="connsiteX0" y="connsiteY0"/>
                  </a:cxn>
                  <a:cxn ang="0">
                    <a:pos x="connsiteX1" y="connsiteY1"/>
                  </a:cxn>
                  <a:cxn ang="0">
                    <a:pos x="connsiteX2" y="connsiteY2"/>
                  </a:cxn>
                  <a:cxn ang="0">
                    <a:pos x="connsiteX3" y="connsiteY3"/>
                  </a:cxn>
                </a:cxnLst>
                <a:rect l="l" t="t" r="r" b="b"/>
                <a:pathLst>
                  <a:path w="155733" h="1226819">
                    <a:moveTo>
                      <a:pt x="8667" y="1226820"/>
                    </a:moveTo>
                    <a:lnTo>
                      <a:pt x="0" y="1225772"/>
                    </a:lnTo>
                    <a:lnTo>
                      <a:pt x="147066" y="0"/>
                    </a:lnTo>
                    <a:lnTo>
                      <a:pt x="155734" y="1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11" name="Freeform: Shape 2010">
                <a:extLst>
                  <a:ext uri="{FF2B5EF4-FFF2-40B4-BE49-F238E27FC236}">
                    <a16:creationId xmlns:a16="http://schemas.microsoft.com/office/drawing/2014/main" id="{15284984-1DDF-E36F-6DD4-F2E3CD494DC9}"/>
                  </a:ext>
                </a:extLst>
              </p:cNvPr>
              <p:cNvSpPr/>
              <p:nvPr/>
            </p:nvSpPr>
            <p:spPr>
              <a:xfrm rot="17885077">
                <a:off x="11020783" y="4379953"/>
                <a:ext cx="8572" cy="429409"/>
              </a:xfrm>
              <a:custGeom>
                <a:avLst/>
                <a:gdLst>
                  <a:gd name="connsiteX0" fmla="*/ 0 w 8572"/>
                  <a:gd name="connsiteY0" fmla="*/ 0 h 429409"/>
                  <a:gd name="connsiteX1" fmla="*/ 8573 w 8572"/>
                  <a:gd name="connsiteY1" fmla="*/ 0 h 429409"/>
                  <a:gd name="connsiteX2" fmla="*/ 8573 w 8572"/>
                  <a:gd name="connsiteY2" fmla="*/ 429410 h 429409"/>
                  <a:gd name="connsiteX3" fmla="*/ 0 w 8572"/>
                  <a:gd name="connsiteY3" fmla="*/ 429410 h 429409"/>
                </a:gdLst>
                <a:ahLst/>
                <a:cxnLst>
                  <a:cxn ang="0">
                    <a:pos x="connsiteX0" y="connsiteY0"/>
                  </a:cxn>
                  <a:cxn ang="0">
                    <a:pos x="connsiteX1" y="connsiteY1"/>
                  </a:cxn>
                  <a:cxn ang="0">
                    <a:pos x="connsiteX2" y="connsiteY2"/>
                  </a:cxn>
                  <a:cxn ang="0">
                    <a:pos x="connsiteX3" y="connsiteY3"/>
                  </a:cxn>
                </a:cxnLst>
                <a:rect l="l" t="t" r="r" b="b"/>
                <a:pathLst>
                  <a:path w="8572" h="429409">
                    <a:moveTo>
                      <a:pt x="0" y="0"/>
                    </a:moveTo>
                    <a:lnTo>
                      <a:pt x="8573" y="0"/>
                    </a:lnTo>
                    <a:lnTo>
                      <a:pt x="8573" y="429410"/>
                    </a:lnTo>
                    <a:lnTo>
                      <a:pt x="0" y="429410"/>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12" name="Freeform: Shape 2011">
                <a:extLst>
                  <a:ext uri="{FF2B5EF4-FFF2-40B4-BE49-F238E27FC236}">
                    <a16:creationId xmlns:a16="http://schemas.microsoft.com/office/drawing/2014/main" id="{2ADCA1DF-9F10-0E76-42F0-721A415A69E2}"/>
                  </a:ext>
                </a:extLst>
              </p:cNvPr>
              <p:cNvSpPr/>
              <p:nvPr/>
            </p:nvSpPr>
            <p:spPr>
              <a:xfrm>
                <a:off x="10979719" y="4816697"/>
                <a:ext cx="482632" cy="647509"/>
              </a:xfrm>
              <a:custGeom>
                <a:avLst/>
                <a:gdLst>
                  <a:gd name="connsiteX0" fmla="*/ 6858 w 482632"/>
                  <a:gd name="connsiteY0" fmla="*/ 647509 h 647509"/>
                  <a:gd name="connsiteX1" fmla="*/ 0 w 482632"/>
                  <a:gd name="connsiteY1" fmla="*/ 642366 h 647509"/>
                  <a:gd name="connsiteX2" fmla="*/ 475774 w 482632"/>
                  <a:gd name="connsiteY2" fmla="*/ 0 h 647509"/>
                  <a:gd name="connsiteX3" fmla="*/ 482632 w 482632"/>
                  <a:gd name="connsiteY3" fmla="*/ 5144 h 647509"/>
                </a:gdLst>
                <a:ahLst/>
                <a:cxnLst>
                  <a:cxn ang="0">
                    <a:pos x="connsiteX0" y="connsiteY0"/>
                  </a:cxn>
                  <a:cxn ang="0">
                    <a:pos x="connsiteX1" y="connsiteY1"/>
                  </a:cxn>
                  <a:cxn ang="0">
                    <a:pos x="connsiteX2" y="connsiteY2"/>
                  </a:cxn>
                  <a:cxn ang="0">
                    <a:pos x="connsiteX3" y="connsiteY3"/>
                  </a:cxn>
                </a:cxnLst>
                <a:rect l="l" t="t" r="r" b="b"/>
                <a:pathLst>
                  <a:path w="482632" h="647509">
                    <a:moveTo>
                      <a:pt x="6858" y="647509"/>
                    </a:moveTo>
                    <a:lnTo>
                      <a:pt x="0" y="642366"/>
                    </a:lnTo>
                    <a:lnTo>
                      <a:pt x="475774" y="0"/>
                    </a:lnTo>
                    <a:lnTo>
                      <a:pt x="482632" y="514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13" name="Freeform: Shape 2012">
                <a:extLst>
                  <a:ext uri="{FF2B5EF4-FFF2-40B4-BE49-F238E27FC236}">
                    <a16:creationId xmlns:a16="http://schemas.microsoft.com/office/drawing/2014/main" id="{F4004E0A-448B-8BDD-72E9-B6FAE800FA31}"/>
                  </a:ext>
                </a:extLst>
              </p:cNvPr>
              <p:cNvSpPr/>
              <p:nvPr/>
            </p:nvSpPr>
            <p:spPr>
              <a:xfrm>
                <a:off x="11169552" y="4817364"/>
                <a:ext cx="293275" cy="591121"/>
              </a:xfrm>
              <a:custGeom>
                <a:avLst/>
                <a:gdLst>
                  <a:gd name="connsiteX0" fmla="*/ 7811 w 293275"/>
                  <a:gd name="connsiteY0" fmla="*/ 591122 h 591121"/>
                  <a:gd name="connsiteX1" fmla="*/ 0 w 293275"/>
                  <a:gd name="connsiteY1" fmla="*/ 587312 h 591121"/>
                  <a:gd name="connsiteX2" fmla="*/ 285465 w 293275"/>
                  <a:gd name="connsiteY2" fmla="*/ 0 h 591121"/>
                  <a:gd name="connsiteX3" fmla="*/ 293275 w 293275"/>
                  <a:gd name="connsiteY3" fmla="*/ 3810 h 591121"/>
                </a:gdLst>
                <a:ahLst/>
                <a:cxnLst>
                  <a:cxn ang="0">
                    <a:pos x="connsiteX0" y="connsiteY0"/>
                  </a:cxn>
                  <a:cxn ang="0">
                    <a:pos x="connsiteX1" y="connsiteY1"/>
                  </a:cxn>
                  <a:cxn ang="0">
                    <a:pos x="connsiteX2" y="connsiteY2"/>
                  </a:cxn>
                  <a:cxn ang="0">
                    <a:pos x="connsiteX3" y="connsiteY3"/>
                  </a:cxn>
                </a:cxnLst>
                <a:rect l="l" t="t" r="r" b="b"/>
                <a:pathLst>
                  <a:path w="293275" h="591121">
                    <a:moveTo>
                      <a:pt x="7811" y="591122"/>
                    </a:moveTo>
                    <a:lnTo>
                      <a:pt x="0" y="587312"/>
                    </a:lnTo>
                    <a:lnTo>
                      <a:pt x="285465" y="0"/>
                    </a:lnTo>
                    <a:lnTo>
                      <a:pt x="293275" y="381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14" name="Freeform: Shape 2013">
                <a:extLst>
                  <a:ext uri="{FF2B5EF4-FFF2-40B4-BE49-F238E27FC236}">
                    <a16:creationId xmlns:a16="http://schemas.microsoft.com/office/drawing/2014/main" id="{F9E06407-8C90-CC63-B4E8-C080B265AC9F}"/>
                  </a:ext>
                </a:extLst>
              </p:cNvPr>
              <p:cNvSpPr/>
              <p:nvPr/>
            </p:nvSpPr>
            <p:spPr>
              <a:xfrm>
                <a:off x="11455017" y="3869340"/>
                <a:ext cx="464153" cy="951737"/>
              </a:xfrm>
              <a:custGeom>
                <a:avLst/>
                <a:gdLst>
                  <a:gd name="connsiteX0" fmla="*/ 7811 w 464153"/>
                  <a:gd name="connsiteY0" fmla="*/ 951738 h 951737"/>
                  <a:gd name="connsiteX1" fmla="*/ 0 w 464153"/>
                  <a:gd name="connsiteY1" fmla="*/ 948023 h 951737"/>
                  <a:gd name="connsiteX2" fmla="*/ 456438 w 464153"/>
                  <a:gd name="connsiteY2" fmla="*/ 0 h 951737"/>
                  <a:gd name="connsiteX3" fmla="*/ 464153 w 464153"/>
                  <a:gd name="connsiteY3" fmla="*/ 3715 h 951737"/>
                </a:gdLst>
                <a:ahLst/>
                <a:cxnLst>
                  <a:cxn ang="0">
                    <a:pos x="connsiteX0" y="connsiteY0"/>
                  </a:cxn>
                  <a:cxn ang="0">
                    <a:pos x="connsiteX1" y="connsiteY1"/>
                  </a:cxn>
                  <a:cxn ang="0">
                    <a:pos x="connsiteX2" y="connsiteY2"/>
                  </a:cxn>
                  <a:cxn ang="0">
                    <a:pos x="connsiteX3" y="connsiteY3"/>
                  </a:cxn>
                </a:cxnLst>
                <a:rect l="l" t="t" r="r" b="b"/>
                <a:pathLst>
                  <a:path w="464153" h="951737">
                    <a:moveTo>
                      <a:pt x="7811" y="951738"/>
                    </a:moveTo>
                    <a:lnTo>
                      <a:pt x="0" y="948023"/>
                    </a:lnTo>
                    <a:lnTo>
                      <a:pt x="456438" y="0"/>
                    </a:lnTo>
                    <a:lnTo>
                      <a:pt x="464153" y="371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15" name="Freeform: Shape 2014">
                <a:extLst>
                  <a:ext uri="{FF2B5EF4-FFF2-40B4-BE49-F238E27FC236}">
                    <a16:creationId xmlns:a16="http://schemas.microsoft.com/office/drawing/2014/main" id="{CE1E3797-D046-393D-CF11-4E5532CD41F2}"/>
                  </a:ext>
                </a:extLst>
              </p:cNvPr>
              <p:cNvSpPr/>
              <p:nvPr/>
            </p:nvSpPr>
            <p:spPr>
              <a:xfrm>
                <a:off x="11454731" y="3689603"/>
                <a:ext cx="300608" cy="1130712"/>
              </a:xfrm>
              <a:custGeom>
                <a:avLst/>
                <a:gdLst>
                  <a:gd name="connsiteX0" fmla="*/ 8382 w 300608"/>
                  <a:gd name="connsiteY0" fmla="*/ 1130713 h 1130712"/>
                  <a:gd name="connsiteX1" fmla="*/ 0 w 300608"/>
                  <a:gd name="connsiteY1" fmla="*/ 1128522 h 1130712"/>
                  <a:gd name="connsiteX2" fmla="*/ 292227 w 300608"/>
                  <a:gd name="connsiteY2" fmla="*/ 0 h 1130712"/>
                  <a:gd name="connsiteX3" fmla="*/ 300609 w 300608"/>
                  <a:gd name="connsiteY3" fmla="*/ 2096 h 1130712"/>
                </a:gdLst>
                <a:ahLst/>
                <a:cxnLst>
                  <a:cxn ang="0">
                    <a:pos x="connsiteX0" y="connsiteY0"/>
                  </a:cxn>
                  <a:cxn ang="0">
                    <a:pos x="connsiteX1" y="connsiteY1"/>
                  </a:cxn>
                  <a:cxn ang="0">
                    <a:pos x="connsiteX2" y="connsiteY2"/>
                  </a:cxn>
                  <a:cxn ang="0">
                    <a:pos x="connsiteX3" y="connsiteY3"/>
                  </a:cxn>
                </a:cxnLst>
                <a:rect l="l" t="t" r="r" b="b"/>
                <a:pathLst>
                  <a:path w="300608" h="1130712">
                    <a:moveTo>
                      <a:pt x="8382" y="1130713"/>
                    </a:moveTo>
                    <a:lnTo>
                      <a:pt x="0" y="1128522"/>
                    </a:lnTo>
                    <a:lnTo>
                      <a:pt x="292227" y="0"/>
                    </a:lnTo>
                    <a:lnTo>
                      <a:pt x="300609" y="2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16" name="Freeform: Shape 2015">
                <a:extLst>
                  <a:ext uri="{FF2B5EF4-FFF2-40B4-BE49-F238E27FC236}">
                    <a16:creationId xmlns:a16="http://schemas.microsoft.com/office/drawing/2014/main" id="{4439933C-D654-392F-30FA-F5D7019AD2E8}"/>
                  </a:ext>
                </a:extLst>
              </p:cNvPr>
              <p:cNvSpPr/>
              <p:nvPr/>
            </p:nvSpPr>
            <p:spPr>
              <a:xfrm rot="17805434">
                <a:off x="11332054" y="4620475"/>
                <a:ext cx="8572" cy="274122"/>
              </a:xfrm>
              <a:custGeom>
                <a:avLst/>
                <a:gdLst>
                  <a:gd name="connsiteX0" fmla="*/ 0 w 8572"/>
                  <a:gd name="connsiteY0" fmla="*/ 0 h 274122"/>
                  <a:gd name="connsiteX1" fmla="*/ 8572 w 8572"/>
                  <a:gd name="connsiteY1" fmla="*/ 0 h 274122"/>
                  <a:gd name="connsiteX2" fmla="*/ 8572 w 8572"/>
                  <a:gd name="connsiteY2" fmla="*/ 274123 h 274122"/>
                  <a:gd name="connsiteX3" fmla="*/ 0 w 8572"/>
                  <a:gd name="connsiteY3" fmla="*/ 274123 h 274122"/>
                </a:gdLst>
                <a:ahLst/>
                <a:cxnLst>
                  <a:cxn ang="0">
                    <a:pos x="connsiteX0" y="connsiteY0"/>
                  </a:cxn>
                  <a:cxn ang="0">
                    <a:pos x="connsiteX1" y="connsiteY1"/>
                  </a:cxn>
                  <a:cxn ang="0">
                    <a:pos x="connsiteX2" y="connsiteY2"/>
                  </a:cxn>
                  <a:cxn ang="0">
                    <a:pos x="connsiteX3" y="connsiteY3"/>
                  </a:cxn>
                </a:cxnLst>
                <a:rect l="l" t="t" r="r" b="b"/>
                <a:pathLst>
                  <a:path w="8572" h="274122">
                    <a:moveTo>
                      <a:pt x="0" y="0"/>
                    </a:moveTo>
                    <a:lnTo>
                      <a:pt x="8572" y="0"/>
                    </a:lnTo>
                    <a:lnTo>
                      <a:pt x="8572" y="274123"/>
                    </a:lnTo>
                    <a:lnTo>
                      <a:pt x="0" y="27412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17" name="Freeform: Shape 2016">
                <a:extLst>
                  <a:ext uri="{FF2B5EF4-FFF2-40B4-BE49-F238E27FC236}">
                    <a16:creationId xmlns:a16="http://schemas.microsoft.com/office/drawing/2014/main" id="{6D660670-E59F-F9B0-60D5-D554C0A745A6}"/>
                  </a:ext>
                </a:extLst>
              </p:cNvPr>
              <p:cNvSpPr/>
              <p:nvPr/>
            </p:nvSpPr>
            <p:spPr>
              <a:xfrm>
                <a:off x="11566173" y="3869816"/>
                <a:ext cx="353282" cy="997267"/>
              </a:xfrm>
              <a:custGeom>
                <a:avLst/>
                <a:gdLst>
                  <a:gd name="connsiteX0" fmla="*/ 8191 w 353282"/>
                  <a:gd name="connsiteY0" fmla="*/ 997268 h 997267"/>
                  <a:gd name="connsiteX1" fmla="*/ 0 w 353282"/>
                  <a:gd name="connsiteY1" fmla="*/ 994410 h 997267"/>
                  <a:gd name="connsiteX2" fmla="*/ 345091 w 353282"/>
                  <a:gd name="connsiteY2" fmla="*/ 0 h 997267"/>
                  <a:gd name="connsiteX3" fmla="*/ 353283 w 353282"/>
                  <a:gd name="connsiteY3" fmla="*/ 2857 h 997267"/>
                </a:gdLst>
                <a:ahLst/>
                <a:cxnLst>
                  <a:cxn ang="0">
                    <a:pos x="connsiteX0" y="connsiteY0"/>
                  </a:cxn>
                  <a:cxn ang="0">
                    <a:pos x="connsiteX1" y="connsiteY1"/>
                  </a:cxn>
                  <a:cxn ang="0">
                    <a:pos x="connsiteX2" y="connsiteY2"/>
                  </a:cxn>
                  <a:cxn ang="0">
                    <a:pos x="connsiteX3" y="connsiteY3"/>
                  </a:cxn>
                </a:cxnLst>
                <a:rect l="l" t="t" r="r" b="b"/>
                <a:pathLst>
                  <a:path w="353282" h="997267">
                    <a:moveTo>
                      <a:pt x="8191" y="997268"/>
                    </a:moveTo>
                    <a:lnTo>
                      <a:pt x="0" y="994410"/>
                    </a:lnTo>
                    <a:lnTo>
                      <a:pt x="345091" y="0"/>
                    </a:lnTo>
                    <a:lnTo>
                      <a:pt x="353283" y="285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18" name="Freeform: Shape 2017">
                <a:extLst>
                  <a:ext uri="{FF2B5EF4-FFF2-40B4-BE49-F238E27FC236}">
                    <a16:creationId xmlns:a16="http://schemas.microsoft.com/office/drawing/2014/main" id="{1AB00DF4-68C9-0B94-3BFF-2FCF81FEFD72}"/>
                  </a:ext>
                </a:extLst>
              </p:cNvPr>
              <p:cNvSpPr/>
              <p:nvPr/>
            </p:nvSpPr>
            <p:spPr>
              <a:xfrm>
                <a:off x="11457303" y="4815268"/>
                <a:ext cx="114680" cy="54387"/>
              </a:xfrm>
              <a:custGeom>
                <a:avLst/>
                <a:gdLst>
                  <a:gd name="connsiteX0" fmla="*/ 111347 w 114680"/>
                  <a:gd name="connsiteY0" fmla="*/ 54388 h 54387"/>
                  <a:gd name="connsiteX1" fmla="*/ 0 w 114680"/>
                  <a:gd name="connsiteY1" fmla="*/ 8001 h 54387"/>
                  <a:gd name="connsiteX2" fmla="*/ 3239 w 114680"/>
                  <a:gd name="connsiteY2" fmla="*/ 0 h 54387"/>
                  <a:gd name="connsiteX3" fmla="*/ 114681 w 114680"/>
                  <a:gd name="connsiteY3" fmla="*/ 46291 h 54387"/>
                </a:gdLst>
                <a:ahLst/>
                <a:cxnLst>
                  <a:cxn ang="0">
                    <a:pos x="connsiteX0" y="connsiteY0"/>
                  </a:cxn>
                  <a:cxn ang="0">
                    <a:pos x="connsiteX1" y="connsiteY1"/>
                  </a:cxn>
                  <a:cxn ang="0">
                    <a:pos x="connsiteX2" y="connsiteY2"/>
                  </a:cxn>
                  <a:cxn ang="0">
                    <a:pos x="connsiteX3" y="connsiteY3"/>
                  </a:cxn>
                </a:cxnLst>
                <a:rect l="l" t="t" r="r" b="b"/>
                <a:pathLst>
                  <a:path w="114680" h="54387">
                    <a:moveTo>
                      <a:pt x="111347" y="54388"/>
                    </a:moveTo>
                    <a:lnTo>
                      <a:pt x="0" y="8001"/>
                    </a:lnTo>
                    <a:lnTo>
                      <a:pt x="3239" y="0"/>
                    </a:lnTo>
                    <a:lnTo>
                      <a:pt x="114681" y="462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19" name="Freeform: Shape 2018">
                <a:extLst>
                  <a:ext uri="{FF2B5EF4-FFF2-40B4-BE49-F238E27FC236}">
                    <a16:creationId xmlns:a16="http://schemas.microsoft.com/office/drawing/2014/main" id="{E2CDB56C-AF5F-FBFF-7AA1-97EBF30DDAB8}"/>
                  </a:ext>
                </a:extLst>
              </p:cNvPr>
              <p:cNvSpPr/>
              <p:nvPr/>
            </p:nvSpPr>
            <p:spPr>
              <a:xfrm rot="17016243">
                <a:off x="9528745" y="2427752"/>
                <a:ext cx="8667" cy="902071"/>
              </a:xfrm>
              <a:custGeom>
                <a:avLst/>
                <a:gdLst>
                  <a:gd name="connsiteX0" fmla="*/ 0 w 8667"/>
                  <a:gd name="connsiteY0" fmla="*/ 0 h 902071"/>
                  <a:gd name="connsiteX1" fmla="*/ 8667 w 8667"/>
                  <a:gd name="connsiteY1" fmla="*/ 0 h 902071"/>
                  <a:gd name="connsiteX2" fmla="*/ 8667 w 8667"/>
                  <a:gd name="connsiteY2" fmla="*/ 902072 h 902071"/>
                  <a:gd name="connsiteX3" fmla="*/ 0 w 8667"/>
                  <a:gd name="connsiteY3" fmla="*/ 902072 h 902071"/>
                </a:gdLst>
                <a:ahLst/>
                <a:cxnLst>
                  <a:cxn ang="0">
                    <a:pos x="connsiteX0" y="connsiteY0"/>
                  </a:cxn>
                  <a:cxn ang="0">
                    <a:pos x="connsiteX1" y="connsiteY1"/>
                  </a:cxn>
                  <a:cxn ang="0">
                    <a:pos x="connsiteX2" y="connsiteY2"/>
                  </a:cxn>
                  <a:cxn ang="0">
                    <a:pos x="connsiteX3" y="connsiteY3"/>
                  </a:cxn>
                </a:cxnLst>
                <a:rect l="l" t="t" r="r" b="b"/>
                <a:pathLst>
                  <a:path w="8667" h="902071">
                    <a:moveTo>
                      <a:pt x="0" y="0"/>
                    </a:moveTo>
                    <a:lnTo>
                      <a:pt x="8667" y="0"/>
                    </a:lnTo>
                    <a:lnTo>
                      <a:pt x="8667" y="902072"/>
                    </a:lnTo>
                    <a:lnTo>
                      <a:pt x="0" y="9020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20" name="Freeform: Shape 2019">
                <a:extLst>
                  <a:ext uri="{FF2B5EF4-FFF2-40B4-BE49-F238E27FC236}">
                    <a16:creationId xmlns:a16="http://schemas.microsoft.com/office/drawing/2014/main" id="{64D6AF9B-B3E5-70A1-7B7A-B2C7133712D4}"/>
                  </a:ext>
                </a:extLst>
              </p:cNvPr>
              <p:cNvSpPr/>
              <p:nvPr/>
            </p:nvSpPr>
            <p:spPr>
              <a:xfrm>
                <a:off x="8218708" y="2768345"/>
                <a:ext cx="877157" cy="225742"/>
              </a:xfrm>
              <a:custGeom>
                <a:avLst/>
                <a:gdLst>
                  <a:gd name="connsiteX0" fmla="*/ 2191 w 877157"/>
                  <a:gd name="connsiteY0" fmla="*/ 225742 h 225742"/>
                  <a:gd name="connsiteX1" fmla="*/ 0 w 877157"/>
                  <a:gd name="connsiteY1" fmla="*/ 217361 h 225742"/>
                  <a:gd name="connsiteX2" fmla="*/ 875062 w 877157"/>
                  <a:gd name="connsiteY2" fmla="*/ 0 h 225742"/>
                  <a:gd name="connsiteX3" fmla="*/ 877157 w 877157"/>
                  <a:gd name="connsiteY3" fmla="*/ 8382 h 225742"/>
                </a:gdLst>
                <a:ahLst/>
                <a:cxnLst>
                  <a:cxn ang="0">
                    <a:pos x="connsiteX0" y="connsiteY0"/>
                  </a:cxn>
                  <a:cxn ang="0">
                    <a:pos x="connsiteX1" y="connsiteY1"/>
                  </a:cxn>
                  <a:cxn ang="0">
                    <a:pos x="connsiteX2" y="connsiteY2"/>
                  </a:cxn>
                  <a:cxn ang="0">
                    <a:pos x="connsiteX3" y="connsiteY3"/>
                  </a:cxn>
                </a:cxnLst>
                <a:rect l="l" t="t" r="r" b="b"/>
                <a:pathLst>
                  <a:path w="877157" h="225742">
                    <a:moveTo>
                      <a:pt x="2191" y="225742"/>
                    </a:moveTo>
                    <a:lnTo>
                      <a:pt x="0" y="217361"/>
                    </a:lnTo>
                    <a:lnTo>
                      <a:pt x="875062" y="0"/>
                    </a:lnTo>
                    <a:lnTo>
                      <a:pt x="877157"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21" name="Freeform: Shape 2020">
                <a:extLst>
                  <a:ext uri="{FF2B5EF4-FFF2-40B4-BE49-F238E27FC236}">
                    <a16:creationId xmlns:a16="http://schemas.microsoft.com/office/drawing/2014/main" id="{39874442-44B8-182A-BDC3-BC0C705FAC09}"/>
                  </a:ext>
                </a:extLst>
              </p:cNvPr>
              <p:cNvSpPr/>
              <p:nvPr/>
            </p:nvSpPr>
            <p:spPr>
              <a:xfrm rot="17988957">
                <a:off x="8131144" y="3326717"/>
                <a:ext cx="1287168" cy="8667"/>
              </a:xfrm>
              <a:custGeom>
                <a:avLst/>
                <a:gdLst>
                  <a:gd name="connsiteX0" fmla="*/ 0 w 1287168"/>
                  <a:gd name="connsiteY0" fmla="*/ 0 h 8667"/>
                  <a:gd name="connsiteX1" fmla="*/ 1287168 w 1287168"/>
                  <a:gd name="connsiteY1" fmla="*/ 0 h 8667"/>
                  <a:gd name="connsiteX2" fmla="*/ 1287168 w 1287168"/>
                  <a:gd name="connsiteY2" fmla="*/ 8668 h 8667"/>
                  <a:gd name="connsiteX3" fmla="*/ 0 w 1287168"/>
                  <a:gd name="connsiteY3" fmla="*/ 8668 h 8667"/>
                </a:gdLst>
                <a:ahLst/>
                <a:cxnLst>
                  <a:cxn ang="0">
                    <a:pos x="connsiteX0" y="connsiteY0"/>
                  </a:cxn>
                  <a:cxn ang="0">
                    <a:pos x="connsiteX1" y="connsiteY1"/>
                  </a:cxn>
                  <a:cxn ang="0">
                    <a:pos x="connsiteX2" y="connsiteY2"/>
                  </a:cxn>
                  <a:cxn ang="0">
                    <a:pos x="connsiteX3" y="connsiteY3"/>
                  </a:cxn>
                </a:cxnLst>
                <a:rect l="l" t="t" r="r" b="b"/>
                <a:pathLst>
                  <a:path w="1287168" h="8667">
                    <a:moveTo>
                      <a:pt x="0" y="0"/>
                    </a:moveTo>
                    <a:lnTo>
                      <a:pt x="1287168" y="0"/>
                    </a:lnTo>
                    <a:lnTo>
                      <a:pt x="12871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22" name="Freeform: Shape 2021">
                <a:extLst>
                  <a:ext uri="{FF2B5EF4-FFF2-40B4-BE49-F238E27FC236}">
                    <a16:creationId xmlns:a16="http://schemas.microsoft.com/office/drawing/2014/main" id="{02381B1D-CF58-7C1F-6BB7-9D6FDB5249A2}"/>
                  </a:ext>
                </a:extLst>
              </p:cNvPr>
              <p:cNvSpPr/>
              <p:nvPr/>
            </p:nvSpPr>
            <p:spPr>
              <a:xfrm>
                <a:off x="9091102" y="2770346"/>
                <a:ext cx="654177" cy="1117949"/>
              </a:xfrm>
              <a:custGeom>
                <a:avLst/>
                <a:gdLst>
                  <a:gd name="connsiteX0" fmla="*/ 646748 w 654177"/>
                  <a:gd name="connsiteY0" fmla="*/ 1117949 h 1117949"/>
                  <a:gd name="connsiteX1" fmla="*/ 0 w 654177"/>
                  <a:gd name="connsiteY1" fmla="*/ 4381 h 1117949"/>
                  <a:gd name="connsiteX2" fmla="*/ 7525 w 654177"/>
                  <a:gd name="connsiteY2" fmla="*/ 0 h 1117949"/>
                  <a:gd name="connsiteX3" fmla="*/ 654177 w 654177"/>
                  <a:gd name="connsiteY3" fmla="*/ 1113663 h 1117949"/>
                </a:gdLst>
                <a:ahLst/>
                <a:cxnLst>
                  <a:cxn ang="0">
                    <a:pos x="connsiteX0" y="connsiteY0"/>
                  </a:cxn>
                  <a:cxn ang="0">
                    <a:pos x="connsiteX1" y="connsiteY1"/>
                  </a:cxn>
                  <a:cxn ang="0">
                    <a:pos x="connsiteX2" y="connsiteY2"/>
                  </a:cxn>
                  <a:cxn ang="0">
                    <a:pos x="connsiteX3" y="connsiteY3"/>
                  </a:cxn>
                </a:cxnLst>
                <a:rect l="l" t="t" r="r" b="b"/>
                <a:pathLst>
                  <a:path w="654177" h="1117949">
                    <a:moveTo>
                      <a:pt x="646748" y="1117949"/>
                    </a:moveTo>
                    <a:lnTo>
                      <a:pt x="0" y="4381"/>
                    </a:lnTo>
                    <a:lnTo>
                      <a:pt x="7525" y="0"/>
                    </a:lnTo>
                    <a:lnTo>
                      <a:pt x="654177" y="111366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23" name="Freeform: Shape 2022">
                <a:extLst>
                  <a:ext uri="{FF2B5EF4-FFF2-40B4-BE49-F238E27FC236}">
                    <a16:creationId xmlns:a16="http://schemas.microsoft.com/office/drawing/2014/main" id="{D94BA5DB-3D94-99DE-9EB9-A93CFDE434F5}"/>
                  </a:ext>
                </a:extLst>
              </p:cNvPr>
              <p:cNvSpPr/>
              <p:nvPr/>
            </p:nvSpPr>
            <p:spPr>
              <a:xfrm>
                <a:off x="9089293" y="2074640"/>
                <a:ext cx="885443" cy="913066"/>
              </a:xfrm>
              <a:custGeom>
                <a:avLst/>
                <a:gdLst>
                  <a:gd name="connsiteX0" fmla="*/ 879253 w 885443"/>
                  <a:gd name="connsiteY0" fmla="*/ 913067 h 913066"/>
                  <a:gd name="connsiteX1" fmla="*/ 0 w 885443"/>
                  <a:gd name="connsiteY1" fmla="*/ 6096 h 913066"/>
                  <a:gd name="connsiteX2" fmla="*/ 6191 w 885443"/>
                  <a:gd name="connsiteY2" fmla="*/ 0 h 913066"/>
                  <a:gd name="connsiteX3" fmla="*/ 885444 w 885443"/>
                  <a:gd name="connsiteY3" fmla="*/ 907066 h 913066"/>
                </a:gdLst>
                <a:ahLst/>
                <a:cxnLst>
                  <a:cxn ang="0">
                    <a:pos x="connsiteX0" y="connsiteY0"/>
                  </a:cxn>
                  <a:cxn ang="0">
                    <a:pos x="connsiteX1" y="connsiteY1"/>
                  </a:cxn>
                  <a:cxn ang="0">
                    <a:pos x="connsiteX2" y="connsiteY2"/>
                  </a:cxn>
                  <a:cxn ang="0">
                    <a:pos x="connsiteX3" y="connsiteY3"/>
                  </a:cxn>
                </a:cxnLst>
                <a:rect l="l" t="t" r="r" b="b"/>
                <a:pathLst>
                  <a:path w="885443" h="913066">
                    <a:moveTo>
                      <a:pt x="879253" y="913067"/>
                    </a:moveTo>
                    <a:lnTo>
                      <a:pt x="0" y="6096"/>
                    </a:lnTo>
                    <a:lnTo>
                      <a:pt x="6191" y="0"/>
                    </a:lnTo>
                    <a:lnTo>
                      <a:pt x="885444" y="90706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24" name="Freeform: Shape 2023">
                <a:extLst>
                  <a:ext uri="{FF2B5EF4-FFF2-40B4-BE49-F238E27FC236}">
                    <a16:creationId xmlns:a16="http://schemas.microsoft.com/office/drawing/2014/main" id="{E2F76E0D-D9A9-5C0C-9171-E4E90317CB2D}"/>
                  </a:ext>
                </a:extLst>
              </p:cNvPr>
              <p:cNvSpPr/>
              <p:nvPr/>
            </p:nvSpPr>
            <p:spPr>
              <a:xfrm>
                <a:off x="9092150" y="2013204"/>
                <a:ext cx="992981" cy="68770"/>
              </a:xfrm>
              <a:custGeom>
                <a:avLst/>
                <a:gdLst>
                  <a:gd name="connsiteX0" fmla="*/ 476 w 992981"/>
                  <a:gd name="connsiteY0" fmla="*/ 68771 h 68770"/>
                  <a:gd name="connsiteX1" fmla="*/ 0 w 992981"/>
                  <a:gd name="connsiteY1" fmla="*/ 60198 h 68770"/>
                  <a:gd name="connsiteX2" fmla="*/ 992505 w 992981"/>
                  <a:gd name="connsiteY2" fmla="*/ 0 h 68770"/>
                  <a:gd name="connsiteX3" fmla="*/ 992981 w 992981"/>
                  <a:gd name="connsiteY3" fmla="*/ 8572 h 68770"/>
                </a:gdLst>
                <a:ahLst/>
                <a:cxnLst>
                  <a:cxn ang="0">
                    <a:pos x="connsiteX0" y="connsiteY0"/>
                  </a:cxn>
                  <a:cxn ang="0">
                    <a:pos x="connsiteX1" y="connsiteY1"/>
                  </a:cxn>
                  <a:cxn ang="0">
                    <a:pos x="connsiteX2" y="connsiteY2"/>
                  </a:cxn>
                  <a:cxn ang="0">
                    <a:pos x="connsiteX3" y="connsiteY3"/>
                  </a:cxn>
                </a:cxnLst>
                <a:rect l="l" t="t" r="r" b="b"/>
                <a:pathLst>
                  <a:path w="992981" h="68770">
                    <a:moveTo>
                      <a:pt x="476" y="68771"/>
                    </a:moveTo>
                    <a:lnTo>
                      <a:pt x="0" y="60198"/>
                    </a:lnTo>
                    <a:lnTo>
                      <a:pt x="992505" y="0"/>
                    </a:lnTo>
                    <a:lnTo>
                      <a:pt x="992981"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25" name="Freeform: Shape 2024">
                <a:extLst>
                  <a:ext uri="{FF2B5EF4-FFF2-40B4-BE49-F238E27FC236}">
                    <a16:creationId xmlns:a16="http://schemas.microsoft.com/office/drawing/2014/main" id="{E62FFE83-A4AF-B712-79C1-281E37EABF36}"/>
                  </a:ext>
                </a:extLst>
              </p:cNvPr>
              <p:cNvSpPr/>
              <p:nvPr/>
            </p:nvSpPr>
            <p:spPr>
              <a:xfrm>
                <a:off x="8216707" y="2074640"/>
                <a:ext cx="878776" cy="918209"/>
              </a:xfrm>
              <a:custGeom>
                <a:avLst/>
                <a:gdLst>
                  <a:gd name="connsiteX0" fmla="*/ 6287 w 878776"/>
                  <a:gd name="connsiteY0" fmla="*/ 918210 h 918209"/>
                  <a:gd name="connsiteX1" fmla="*/ 0 w 878776"/>
                  <a:gd name="connsiteY1" fmla="*/ 912209 h 918209"/>
                  <a:gd name="connsiteX2" fmla="*/ 872585 w 878776"/>
                  <a:gd name="connsiteY2" fmla="*/ 0 h 918209"/>
                  <a:gd name="connsiteX3" fmla="*/ 878777 w 878776"/>
                  <a:gd name="connsiteY3" fmla="*/ 6001 h 918209"/>
                </a:gdLst>
                <a:ahLst/>
                <a:cxnLst>
                  <a:cxn ang="0">
                    <a:pos x="connsiteX0" y="connsiteY0"/>
                  </a:cxn>
                  <a:cxn ang="0">
                    <a:pos x="connsiteX1" y="connsiteY1"/>
                  </a:cxn>
                  <a:cxn ang="0">
                    <a:pos x="connsiteX2" y="connsiteY2"/>
                  </a:cxn>
                  <a:cxn ang="0">
                    <a:pos x="connsiteX3" y="connsiteY3"/>
                  </a:cxn>
                </a:cxnLst>
                <a:rect l="l" t="t" r="r" b="b"/>
                <a:pathLst>
                  <a:path w="878776" h="918209">
                    <a:moveTo>
                      <a:pt x="6287" y="918210"/>
                    </a:moveTo>
                    <a:lnTo>
                      <a:pt x="0" y="912209"/>
                    </a:lnTo>
                    <a:lnTo>
                      <a:pt x="872585" y="0"/>
                    </a:lnTo>
                    <a:lnTo>
                      <a:pt x="878777" y="6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26" name="Freeform: Shape 2025">
                <a:extLst>
                  <a:ext uri="{FF2B5EF4-FFF2-40B4-BE49-F238E27FC236}">
                    <a16:creationId xmlns:a16="http://schemas.microsoft.com/office/drawing/2014/main" id="{7799A5CF-A26D-BB26-A296-4AAEEA78E112}"/>
                  </a:ext>
                </a:extLst>
              </p:cNvPr>
              <p:cNvSpPr/>
              <p:nvPr/>
            </p:nvSpPr>
            <p:spPr>
              <a:xfrm>
                <a:off x="8099645" y="2020252"/>
                <a:ext cx="992981" cy="61721"/>
              </a:xfrm>
              <a:custGeom>
                <a:avLst/>
                <a:gdLst>
                  <a:gd name="connsiteX0" fmla="*/ 992505 w 992981"/>
                  <a:gd name="connsiteY0" fmla="*/ 61722 h 61721"/>
                  <a:gd name="connsiteX1" fmla="*/ 0 w 992981"/>
                  <a:gd name="connsiteY1" fmla="*/ 8572 h 61721"/>
                  <a:gd name="connsiteX2" fmla="*/ 381 w 992981"/>
                  <a:gd name="connsiteY2" fmla="*/ 0 h 61721"/>
                  <a:gd name="connsiteX3" fmla="*/ 992981 w 992981"/>
                  <a:gd name="connsiteY3" fmla="*/ 53054 h 61721"/>
                </a:gdLst>
                <a:ahLst/>
                <a:cxnLst>
                  <a:cxn ang="0">
                    <a:pos x="connsiteX0" y="connsiteY0"/>
                  </a:cxn>
                  <a:cxn ang="0">
                    <a:pos x="connsiteX1" y="connsiteY1"/>
                  </a:cxn>
                  <a:cxn ang="0">
                    <a:pos x="connsiteX2" y="connsiteY2"/>
                  </a:cxn>
                  <a:cxn ang="0">
                    <a:pos x="connsiteX3" y="connsiteY3"/>
                  </a:cxn>
                </a:cxnLst>
                <a:rect l="l" t="t" r="r" b="b"/>
                <a:pathLst>
                  <a:path w="992981" h="61721">
                    <a:moveTo>
                      <a:pt x="992505" y="61722"/>
                    </a:moveTo>
                    <a:lnTo>
                      <a:pt x="0" y="8572"/>
                    </a:lnTo>
                    <a:lnTo>
                      <a:pt x="381" y="0"/>
                    </a:lnTo>
                    <a:lnTo>
                      <a:pt x="992981" y="5305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27" name="Freeform: Shape 2026">
                <a:extLst>
                  <a:ext uri="{FF2B5EF4-FFF2-40B4-BE49-F238E27FC236}">
                    <a16:creationId xmlns:a16="http://schemas.microsoft.com/office/drawing/2014/main" id="{6BBD08BD-0239-C7F5-3117-13D7F00FFD89}"/>
                  </a:ext>
                </a:extLst>
              </p:cNvPr>
              <p:cNvSpPr/>
              <p:nvPr/>
            </p:nvSpPr>
            <p:spPr>
              <a:xfrm rot="21587895">
                <a:off x="9089311" y="2077698"/>
                <a:ext cx="8572" cy="694853"/>
              </a:xfrm>
              <a:custGeom>
                <a:avLst/>
                <a:gdLst>
                  <a:gd name="connsiteX0" fmla="*/ 0 w 8572"/>
                  <a:gd name="connsiteY0" fmla="*/ 0 h 694853"/>
                  <a:gd name="connsiteX1" fmla="*/ 8573 w 8572"/>
                  <a:gd name="connsiteY1" fmla="*/ 0 h 694853"/>
                  <a:gd name="connsiteX2" fmla="*/ 8573 w 8572"/>
                  <a:gd name="connsiteY2" fmla="*/ 694853 h 694853"/>
                  <a:gd name="connsiteX3" fmla="*/ 0 w 8572"/>
                  <a:gd name="connsiteY3" fmla="*/ 694853 h 694853"/>
                </a:gdLst>
                <a:ahLst/>
                <a:cxnLst>
                  <a:cxn ang="0">
                    <a:pos x="connsiteX0" y="connsiteY0"/>
                  </a:cxn>
                  <a:cxn ang="0">
                    <a:pos x="connsiteX1" y="connsiteY1"/>
                  </a:cxn>
                  <a:cxn ang="0">
                    <a:pos x="connsiteX2" y="connsiteY2"/>
                  </a:cxn>
                  <a:cxn ang="0">
                    <a:pos x="connsiteX3" y="connsiteY3"/>
                  </a:cxn>
                </a:cxnLst>
                <a:rect l="l" t="t" r="r" b="b"/>
                <a:pathLst>
                  <a:path w="8572" h="694853">
                    <a:moveTo>
                      <a:pt x="0" y="0"/>
                    </a:moveTo>
                    <a:lnTo>
                      <a:pt x="8573" y="0"/>
                    </a:lnTo>
                    <a:lnTo>
                      <a:pt x="8573" y="694853"/>
                    </a:lnTo>
                    <a:lnTo>
                      <a:pt x="0" y="69485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28" name="Freeform: Shape 2027">
                <a:extLst>
                  <a:ext uri="{FF2B5EF4-FFF2-40B4-BE49-F238E27FC236}">
                    <a16:creationId xmlns:a16="http://schemas.microsoft.com/office/drawing/2014/main" id="{89A751AC-809C-BE68-DA33-ECE21DE0F9DE}"/>
                  </a:ext>
                </a:extLst>
              </p:cNvPr>
              <p:cNvSpPr/>
              <p:nvPr/>
            </p:nvSpPr>
            <p:spPr>
              <a:xfrm>
                <a:off x="9087864" y="1480851"/>
                <a:ext cx="999077" cy="540448"/>
              </a:xfrm>
              <a:custGeom>
                <a:avLst/>
                <a:gdLst>
                  <a:gd name="connsiteX0" fmla="*/ 994982 w 999077"/>
                  <a:gd name="connsiteY0" fmla="*/ 540449 h 540448"/>
                  <a:gd name="connsiteX1" fmla="*/ 0 w 999077"/>
                  <a:gd name="connsiteY1" fmla="*/ 7620 h 540448"/>
                  <a:gd name="connsiteX2" fmla="*/ 4096 w 999077"/>
                  <a:gd name="connsiteY2" fmla="*/ 0 h 540448"/>
                  <a:gd name="connsiteX3" fmla="*/ 999077 w 999077"/>
                  <a:gd name="connsiteY3" fmla="*/ 532829 h 540448"/>
                </a:gdLst>
                <a:ahLst/>
                <a:cxnLst>
                  <a:cxn ang="0">
                    <a:pos x="connsiteX0" y="connsiteY0"/>
                  </a:cxn>
                  <a:cxn ang="0">
                    <a:pos x="connsiteX1" y="connsiteY1"/>
                  </a:cxn>
                  <a:cxn ang="0">
                    <a:pos x="connsiteX2" y="connsiteY2"/>
                  </a:cxn>
                  <a:cxn ang="0">
                    <a:pos x="connsiteX3" y="connsiteY3"/>
                  </a:cxn>
                </a:cxnLst>
                <a:rect l="l" t="t" r="r" b="b"/>
                <a:pathLst>
                  <a:path w="999077" h="540448">
                    <a:moveTo>
                      <a:pt x="994982" y="540449"/>
                    </a:moveTo>
                    <a:lnTo>
                      <a:pt x="0" y="7620"/>
                    </a:lnTo>
                    <a:lnTo>
                      <a:pt x="4096" y="0"/>
                    </a:lnTo>
                    <a:lnTo>
                      <a:pt x="999077" y="5328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29" name="Freeform: Shape 2028">
                <a:extLst>
                  <a:ext uri="{FF2B5EF4-FFF2-40B4-BE49-F238E27FC236}">
                    <a16:creationId xmlns:a16="http://schemas.microsoft.com/office/drawing/2014/main" id="{8C07BCDB-69DB-5330-69DF-48CBD122F75D}"/>
                  </a:ext>
                </a:extLst>
              </p:cNvPr>
              <p:cNvSpPr/>
              <p:nvPr/>
            </p:nvSpPr>
            <p:spPr>
              <a:xfrm rot="20754074">
                <a:off x="9075541" y="1363197"/>
                <a:ext cx="962047" cy="8667"/>
              </a:xfrm>
              <a:custGeom>
                <a:avLst/>
                <a:gdLst>
                  <a:gd name="connsiteX0" fmla="*/ 0 w 962047"/>
                  <a:gd name="connsiteY0" fmla="*/ 0 h 8667"/>
                  <a:gd name="connsiteX1" fmla="*/ 962048 w 962047"/>
                  <a:gd name="connsiteY1" fmla="*/ 0 h 8667"/>
                  <a:gd name="connsiteX2" fmla="*/ 962048 w 962047"/>
                  <a:gd name="connsiteY2" fmla="*/ 8668 h 8667"/>
                  <a:gd name="connsiteX3" fmla="*/ 0 w 962047"/>
                  <a:gd name="connsiteY3" fmla="*/ 8668 h 8667"/>
                </a:gdLst>
                <a:ahLst/>
                <a:cxnLst>
                  <a:cxn ang="0">
                    <a:pos x="connsiteX0" y="connsiteY0"/>
                  </a:cxn>
                  <a:cxn ang="0">
                    <a:pos x="connsiteX1" y="connsiteY1"/>
                  </a:cxn>
                  <a:cxn ang="0">
                    <a:pos x="connsiteX2" y="connsiteY2"/>
                  </a:cxn>
                  <a:cxn ang="0">
                    <a:pos x="connsiteX3" y="connsiteY3"/>
                  </a:cxn>
                </a:cxnLst>
                <a:rect l="l" t="t" r="r" b="b"/>
                <a:pathLst>
                  <a:path w="962047" h="8667">
                    <a:moveTo>
                      <a:pt x="0" y="0"/>
                    </a:moveTo>
                    <a:lnTo>
                      <a:pt x="962048" y="0"/>
                    </a:lnTo>
                    <a:lnTo>
                      <a:pt x="96204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30" name="Freeform: Shape 2029">
                <a:extLst>
                  <a:ext uri="{FF2B5EF4-FFF2-40B4-BE49-F238E27FC236}">
                    <a16:creationId xmlns:a16="http://schemas.microsoft.com/office/drawing/2014/main" id="{10CAA600-3EBC-A57F-8B8E-3A5571D5C57C}"/>
                  </a:ext>
                </a:extLst>
              </p:cNvPr>
              <p:cNvSpPr/>
              <p:nvPr/>
            </p:nvSpPr>
            <p:spPr>
              <a:xfrm rot="19885540">
                <a:off x="8031005" y="1750426"/>
                <a:ext cx="1127668" cy="8667"/>
              </a:xfrm>
              <a:custGeom>
                <a:avLst/>
                <a:gdLst>
                  <a:gd name="connsiteX0" fmla="*/ 0 w 1127668"/>
                  <a:gd name="connsiteY0" fmla="*/ 0 h 8667"/>
                  <a:gd name="connsiteX1" fmla="*/ 1127668 w 1127668"/>
                  <a:gd name="connsiteY1" fmla="*/ 0 h 8667"/>
                  <a:gd name="connsiteX2" fmla="*/ 1127668 w 1127668"/>
                  <a:gd name="connsiteY2" fmla="*/ 8668 h 8667"/>
                  <a:gd name="connsiteX3" fmla="*/ 0 w 1127668"/>
                  <a:gd name="connsiteY3" fmla="*/ 8668 h 8667"/>
                </a:gdLst>
                <a:ahLst/>
                <a:cxnLst>
                  <a:cxn ang="0">
                    <a:pos x="connsiteX0" y="connsiteY0"/>
                  </a:cxn>
                  <a:cxn ang="0">
                    <a:pos x="connsiteX1" y="connsiteY1"/>
                  </a:cxn>
                  <a:cxn ang="0">
                    <a:pos x="connsiteX2" y="connsiteY2"/>
                  </a:cxn>
                  <a:cxn ang="0">
                    <a:pos x="connsiteX3" y="connsiteY3"/>
                  </a:cxn>
                </a:cxnLst>
                <a:rect l="l" t="t" r="r" b="b"/>
                <a:pathLst>
                  <a:path w="1127668" h="8667">
                    <a:moveTo>
                      <a:pt x="0" y="0"/>
                    </a:moveTo>
                    <a:lnTo>
                      <a:pt x="1127668" y="0"/>
                    </a:lnTo>
                    <a:lnTo>
                      <a:pt x="11276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31" name="Freeform: Shape 2030">
                <a:extLst>
                  <a:ext uri="{FF2B5EF4-FFF2-40B4-BE49-F238E27FC236}">
                    <a16:creationId xmlns:a16="http://schemas.microsoft.com/office/drawing/2014/main" id="{CFBB4F21-2F90-6E31-D604-8151F6E4E326}"/>
                  </a:ext>
                </a:extLst>
              </p:cNvPr>
              <p:cNvSpPr/>
              <p:nvPr/>
            </p:nvSpPr>
            <p:spPr>
              <a:xfrm>
                <a:off x="8153652" y="1253775"/>
                <a:ext cx="937259" cy="235077"/>
              </a:xfrm>
              <a:custGeom>
                <a:avLst/>
                <a:gdLst>
                  <a:gd name="connsiteX0" fmla="*/ 935260 w 937259"/>
                  <a:gd name="connsiteY0" fmla="*/ 235077 h 235077"/>
                  <a:gd name="connsiteX1" fmla="*/ 0 w 937259"/>
                  <a:gd name="connsiteY1" fmla="*/ 8382 h 235077"/>
                  <a:gd name="connsiteX2" fmla="*/ 2096 w 937259"/>
                  <a:gd name="connsiteY2" fmla="*/ 0 h 235077"/>
                  <a:gd name="connsiteX3" fmla="*/ 937260 w 937259"/>
                  <a:gd name="connsiteY3" fmla="*/ 226695 h 235077"/>
                </a:gdLst>
                <a:ahLst/>
                <a:cxnLst>
                  <a:cxn ang="0">
                    <a:pos x="connsiteX0" y="connsiteY0"/>
                  </a:cxn>
                  <a:cxn ang="0">
                    <a:pos x="connsiteX1" y="connsiteY1"/>
                  </a:cxn>
                  <a:cxn ang="0">
                    <a:pos x="connsiteX2" y="connsiteY2"/>
                  </a:cxn>
                  <a:cxn ang="0">
                    <a:pos x="connsiteX3" y="connsiteY3"/>
                  </a:cxn>
                </a:cxnLst>
                <a:rect l="l" t="t" r="r" b="b"/>
                <a:pathLst>
                  <a:path w="937259" h="235077">
                    <a:moveTo>
                      <a:pt x="935260" y="235077"/>
                    </a:moveTo>
                    <a:lnTo>
                      <a:pt x="0" y="8382"/>
                    </a:lnTo>
                    <a:lnTo>
                      <a:pt x="2096" y="0"/>
                    </a:lnTo>
                    <a:lnTo>
                      <a:pt x="937260" y="22669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32" name="Freeform: Shape 2031">
                <a:extLst>
                  <a:ext uri="{FF2B5EF4-FFF2-40B4-BE49-F238E27FC236}">
                    <a16:creationId xmlns:a16="http://schemas.microsoft.com/office/drawing/2014/main" id="{053FC6BA-8376-67A8-73E0-291E369F5DE5}"/>
                  </a:ext>
                </a:extLst>
              </p:cNvPr>
              <p:cNvSpPr/>
              <p:nvPr/>
            </p:nvSpPr>
            <p:spPr>
              <a:xfrm rot="21585564">
                <a:off x="9086841" y="1484669"/>
                <a:ext cx="8572" cy="593031"/>
              </a:xfrm>
              <a:custGeom>
                <a:avLst/>
                <a:gdLst>
                  <a:gd name="connsiteX0" fmla="*/ 0 w 8572"/>
                  <a:gd name="connsiteY0" fmla="*/ 0 h 593031"/>
                  <a:gd name="connsiteX1" fmla="*/ 8573 w 8572"/>
                  <a:gd name="connsiteY1" fmla="*/ 0 h 593031"/>
                  <a:gd name="connsiteX2" fmla="*/ 8573 w 8572"/>
                  <a:gd name="connsiteY2" fmla="*/ 593032 h 593031"/>
                  <a:gd name="connsiteX3" fmla="*/ 0 w 8572"/>
                  <a:gd name="connsiteY3" fmla="*/ 593032 h 593031"/>
                </a:gdLst>
                <a:ahLst/>
                <a:cxnLst>
                  <a:cxn ang="0">
                    <a:pos x="connsiteX0" y="connsiteY0"/>
                  </a:cxn>
                  <a:cxn ang="0">
                    <a:pos x="connsiteX1" y="connsiteY1"/>
                  </a:cxn>
                  <a:cxn ang="0">
                    <a:pos x="connsiteX2" y="connsiteY2"/>
                  </a:cxn>
                  <a:cxn ang="0">
                    <a:pos x="connsiteX3" y="connsiteY3"/>
                  </a:cxn>
                </a:cxnLst>
                <a:rect l="l" t="t" r="r" b="b"/>
                <a:pathLst>
                  <a:path w="8572" h="593031">
                    <a:moveTo>
                      <a:pt x="0" y="0"/>
                    </a:moveTo>
                    <a:lnTo>
                      <a:pt x="8573" y="0"/>
                    </a:lnTo>
                    <a:lnTo>
                      <a:pt x="8573" y="593032"/>
                    </a:lnTo>
                    <a:lnTo>
                      <a:pt x="0" y="59303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33" name="Freeform: Shape 2032">
                <a:extLst>
                  <a:ext uri="{FF2B5EF4-FFF2-40B4-BE49-F238E27FC236}">
                    <a16:creationId xmlns:a16="http://schemas.microsoft.com/office/drawing/2014/main" id="{F3B49A81-5499-D78D-96DB-305C44A007DC}"/>
                  </a:ext>
                </a:extLst>
              </p:cNvPr>
              <p:cNvSpPr/>
              <p:nvPr/>
            </p:nvSpPr>
            <p:spPr>
              <a:xfrm>
                <a:off x="9086530" y="1023937"/>
                <a:ext cx="937450" cy="230695"/>
              </a:xfrm>
              <a:custGeom>
                <a:avLst/>
                <a:gdLst>
                  <a:gd name="connsiteX0" fmla="*/ 935450 w 937450"/>
                  <a:gd name="connsiteY0" fmla="*/ 230696 h 230695"/>
                  <a:gd name="connsiteX1" fmla="*/ 0 w 937450"/>
                  <a:gd name="connsiteY1" fmla="*/ 8382 h 230695"/>
                  <a:gd name="connsiteX2" fmla="*/ 2000 w 937450"/>
                  <a:gd name="connsiteY2" fmla="*/ 0 h 230695"/>
                  <a:gd name="connsiteX3" fmla="*/ 937450 w 937450"/>
                  <a:gd name="connsiteY3" fmla="*/ 222313 h 230695"/>
                </a:gdLst>
                <a:ahLst/>
                <a:cxnLst>
                  <a:cxn ang="0">
                    <a:pos x="connsiteX0" y="connsiteY0"/>
                  </a:cxn>
                  <a:cxn ang="0">
                    <a:pos x="connsiteX1" y="connsiteY1"/>
                  </a:cxn>
                  <a:cxn ang="0">
                    <a:pos x="connsiteX2" y="connsiteY2"/>
                  </a:cxn>
                  <a:cxn ang="0">
                    <a:pos x="connsiteX3" y="connsiteY3"/>
                  </a:cxn>
                </a:cxnLst>
                <a:rect l="l" t="t" r="r" b="b"/>
                <a:pathLst>
                  <a:path w="937450" h="230695">
                    <a:moveTo>
                      <a:pt x="935450" y="230696"/>
                    </a:moveTo>
                    <a:lnTo>
                      <a:pt x="0" y="8382"/>
                    </a:lnTo>
                    <a:lnTo>
                      <a:pt x="2000" y="0"/>
                    </a:lnTo>
                    <a:lnTo>
                      <a:pt x="937450" y="22231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34" name="Freeform: Shape 2033">
                <a:extLst>
                  <a:ext uri="{FF2B5EF4-FFF2-40B4-BE49-F238E27FC236}">
                    <a16:creationId xmlns:a16="http://schemas.microsoft.com/office/drawing/2014/main" id="{699E6053-22FF-8E4F-8125-EC9A41B47876}"/>
                  </a:ext>
                </a:extLst>
              </p:cNvPr>
              <p:cNvSpPr/>
              <p:nvPr/>
            </p:nvSpPr>
            <p:spPr>
              <a:xfrm>
                <a:off x="9086435" y="803529"/>
                <a:ext cx="800862" cy="228790"/>
              </a:xfrm>
              <a:custGeom>
                <a:avLst/>
                <a:gdLst>
                  <a:gd name="connsiteX0" fmla="*/ 2286 w 800862"/>
                  <a:gd name="connsiteY0" fmla="*/ 228791 h 228790"/>
                  <a:gd name="connsiteX1" fmla="*/ 0 w 800862"/>
                  <a:gd name="connsiteY1" fmla="*/ 220504 h 228790"/>
                  <a:gd name="connsiteX2" fmla="*/ 798576 w 800862"/>
                  <a:gd name="connsiteY2" fmla="*/ 0 h 228790"/>
                  <a:gd name="connsiteX3" fmla="*/ 800862 w 800862"/>
                  <a:gd name="connsiteY3" fmla="*/ 8382 h 228790"/>
                </a:gdLst>
                <a:ahLst/>
                <a:cxnLst>
                  <a:cxn ang="0">
                    <a:pos x="connsiteX0" y="connsiteY0"/>
                  </a:cxn>
                  <a:cxn ang="0">
                    <a:pos x="connsiteX1" y="connsiteY1"/>
                  </a:cxn>
                  <a:cxn ang="0">
                    <a:pos x="connsiteX2" y="connsiteY2"/>
                  </a:cxn>
                  <a:cxn ang="0">
                    <a:pos x="connsiteX3" y="connsiteY3"/>
                  </a:cxn>
                </a:cxnLst>
                <a:rect l="l" t="t" r="r" b="b"/>
                <a:pathLst>
                  <a:path w="800862" h="228790">
                    <a:moveTo>
                      <a:pt x="2286" y="228791"/>
                    </a:moveTo>
                    <a:lnTo>
                      <a:pt x="0" y="220504"/>
                    </a:lnTo>
                    <a:lnTo>
                      <a:pt x="798576" y="0"/>
                    </a:lnTo>
                    <a:lnTo>
                      <a:pt x="800862"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35" name="Freeform: Shape 2034">
                <a:extLst>
                  <a:ext uri="{FF2B5EF4-FFF2-40B4-BE49-F238E27FC236}">
                    <a16:creationId xmlns:a16="http://schemas.microsoft.com/office/drawing/2014/main" id="{40594969-0979-601F-9D2D-5D4794B1CE06}"/>
                  </a:ext>
                </a:extLst>
              </p:cNvPr>
              <p:cNvSpPr/>
              <p:nvPr/>
            </p:nvSpPr>
            <p:spPr>
              <a:xfrm>
                <a:off x="8153652" y="1023937"/>
                <a:ext cx="934878" cy="238220"/>
              </a:xfrm>
              <a:custGeom>
                <a:avLst/>
                <a:gdLst>
                  <a:gd name="connsiteX0" fmla="*/ 2000 w 934878"/>
                  <a:gd name="connsiteY0" fmla="*/ 238220 h 238220"/>
                  <a:gd name="connsiteX1" fmla="*/ 0 w 934878"/>
                  <a:gd name="connsiteY1" fmla="*/ 229838 h 238220"/>
                  <a:gd name="connsiteX2" fmla="*/ 932879 w 934878"/>
                  <a:gd name="connsiteY2" fmla="*/ 0 h 238220"/>
                  <a:gd name="connsiteX3" fmla="*/ 934879 w 934878"/>
                  <a:gd name="connsiteY3" fmla="*/ 8382 h 238220"/>
                </a:gdLst>
                <a:ahLst/>
                <a:cxnLst>
                  <a:cxn ang="0">
                    <a:pos x="connsiteX0" y="connsiteY0"/>
                  </a:cxn>
                  <a:cxn ang="0">
                    <a:pos x="connsiteX1" y="connsiteY1"/>
                  </a:cxn>
                  <a:cxn ang="0">
                    <a:pos x="connsiteX2" y="connsiteY2"/>
                  </a:cxn>
                  <a:cxn ang="0">
                    <a:pos x="connsiteX3" y="connsiteY3"/>
                  </a:cxn>
                </a:cxnLst>
                <a:rect l="l" t="t" r="r" b="b"/>
                <a:pathLst>
                  <a:path w="934878" h="238220">
                    <a:moveTo>
                      <a:pt x="2000" y="238220"/>
                    </a:moveTo>
                    <a:lnTo>
                      <a:pt x="0" y="229838"/>
                    </a:lnTo>
                    <a:lnTo>
                      <a:pt x="932879" y="0"/>
                    </a:lnTo>
                    <a:lnTo>
                      <a:pt x="934879"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36" name="Freeform: Shape 2035">
                <a:extLst>
                  <a:ext uri="{FF2B5EF4-FFF2-40B4-BE49-F238E27FC236}">
                    <a16:creationId xmlns:a16="http://schemas.microsoft.com/office/drawing/2014/main" id="{AB5DAE0E-8ADC-ADC6-2AE7-19E279D9D97F}"/>
                  </a:ext>
                </a:extLst>
              </p:cNvPr>
              <p:cNvSpPr/>
              <p:nvPr/>
            </p:nvSpPr>
            <p:spPr>
              <a:xfrm>
                <a:off x="8284621" y="810386"/>
                <a:ext cx="804005" cy="221932"/>
              </a:xfrm>
              <a:custGeom>
                <a:avLst/>
                <a:gdLst>
                  <a:gd name="connsiteX0" fmla="*/ 801814 w 804005"/>
                  <a:gd name="connsiteY0" fmla="*/ 221933 h 221932"/>
                  <a:gd name="connsiteX1" fmla="*/ 0 w 804005"/>
                  <a:gd name="connsiteY1" fmla="*/ 8382 h 221932"/>
                  <a:gd name="connsiteX2" fmla="*/ 2191 w 804005"/>
                  <a:gd name="connsiteY2" fmla="*/ 0 h 221932"/>
                  <a:gd name="connsiteX3" fmla="*/ 804005 w 804005"/>
                  <a:gd name="connsiteY3" fmla="*/ 213551 h 221932"/>
                </a:gdLst>
                <a:ahLst/>
                <a:cxnLst>
                  <a:cxn ang="0">
                    <a:pos x="connsiteX0" y="connsiteY0"/>
                  </a:cxn>
                  <a:cxn ang="0">
                    <a:pos x="connsiteX1" y="connsiteY1"/>
                  </a:cxn>
                  <a:cxn ang="0">
                    <a:pos x="connsiteX2" y="connsiteY2"/>
                  </a:cxn>
                  <a:cxn ang="0">
                    <a:pos x="connsiteX3" y="connsiteY3"/>
                  </a:cxn>
                </a:cxnLst>
                <a:rect l="l" t="t" r="r" b="b"/>
                <a:pathLst>
                  <a:path w="804005" h="221932">
                    <a:moveTo>
                      <a:pt x="801814" y="221933"/>
                    </a:moveTo>
                    <a:lnTo>
                      <a:pt x="0" y="8382"/>
                    </a:lnTo>
                    <a:lnTo>
                      <a:pt x="2191" y="0"/>
                    </a:lnTo>
                    <a:lnTo>
                      <a:pt x="804005" y="2135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37" name="Freeform: Shape 2036">
                <a:extLst>
                  <a:ext uri="{FF2B5EF4-FFF2-40B4-BE49-F238E27FC236}">
                    <a16:creationId xmlns:a16="http://schemas.microsoft.com/office/drawing/2014/main" id="{D22C9534-37FD-8644-B30B-8944DA81D3DD}"/>
                  </a:ext>
                </a:extLst>
              </p:cNvPr>
              <p:cNvSpPr/>
              <p:nvPr/>
            </p:nvSpPr>
            <p:spPr>
              <a:xfrm rot="21582193">
                <a:off x="9084473" y="1028135"/>
                <a:ext cx="8572" cy="456539"/>
              </a:xfrm>
              <a:custGeom>
                <a:avLst/>
                <a:gdLst>
                  <a:gd name="connsiteX0" fmla="*/ 0 w 8572"/>
                  <a:gd name="connsiteY0" fmla="*/ 0 h 456539"/>
                  <a:gd name="connsiteX1" fmla="*/ 8573 w 8572"/>
                  <a:gd name="connsiteY1" fmla="*/ 0 h 456539"/>
                  <a:gd name="connsiteX2" fmla="*/ 8573 w 8572"/>
                  <a:gd name="connsiteY2" fmla="*/ 456539 h 456539"/>
                  <a:gd name="connsiteX3" fmla="*/ 0 w 8572"/>
                  <a:gd name="connsiteY3" fmla="*/ 456539 h 456539"/>
                </a:gdLst>
                <a:ahLst/>
                <a:cxnLst>
                  <a:cxn ang="0">
                    <a:pos x="connsiteX0" y="connsiteY0"/>
                  </a:cxn>
                  <a:cxn ang="0">
                    <a:pos x="connsiteX1" y="connsiteY1"/>
                  </a:cxn>
                  <a:cxn ang="0">
                    <a:pos x="connsiteX2" y="connsiteY2"/>
                  </a:cxn>
                  <a:cxn ang="0">
                    <a:pos x="connsiteX3" y="connsiteY3"/>
                  </a:cxn>
                </a:cxnLst>
                <a:rect l="l" t="t" r="r" b="b"/>
                <a:pathLst>
                  <a:path w="8572" h="456539">
                    <a:moveTo>
                      <a:pt x="0" y="0"/>
                    </a:moveTo>
                    <a:lnTo>
                      <a:pt x="8573" y="0"/>
                    </a:lnTo>
                    <a:lnTo>
                      <a:pt x="8573" y="456539"/>
                    </a:lnTo>
                    <a:lnTo>
                      <a:pt x="0" y="45653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38" name="Freeform: Shape 2037">
                <a:extLst>
                  <a:ext uri="{FF2B5EF4-FFF2-40B4-BE49-F238E27FC236}">
                    <a16:creationId xmlns:a16="http://schemas.microsoft.com/office/drawing/2014/main" id="{9C8F7722-E15F-11F4-648E-BFE756669FD2}"/>
                  </a:ext>
                </a:extLst>
              </p:cNvPr>
              <p:cNvSpPr/>
              <p:nvPr/>
            </p:nvSpPr>
            <p:spPr>
              <a:xfrm>
                <a:off x="9085006" y="720566"/>
                <a:ext cx="801624" cy="91440"/>
              </a:xfrm>
              <a:custGeom>
                <a:avLst/>
                <a:gdLst>
                  <a:gd name="connsiteX0" fmla="*/ 800672 w 801624"/>
                  <a:gd name="connsiteY0" fmla="*/ 91440 h 91440"/>
                  <a:gd name="connsiteX1" fmla="*/ 0 w 801624"/>
                  <a:gd name="connsiteY1" fmla="*/ 8572 h 91440"/>
                  <a:gd name="connsiteX2" fmla="*/ 953 w 801624"/>
                  <a:gd name="connsiteY2" fmla="*/ 0 h 91440"/>
                  <a:gd name="connsiteX3" fmla="*/ 801624 w 801624"/>
                  <a:gd name="connsiteY3" fmla="*/ 82868 h 91440"/>
                </a:gdLst>
                <a:ahLst/>
                <a:cxnLst>
                  <a:cxn ang="0">
                    <a:pos x="connsiteX0" y="connsiteY0"/>
                  </a:cxn>
                  <a:cxn ang="0">
                    <a:pos x="connsiteX1" y="connsiteY1"/>
                  </a:cxn>
                  <a:cxn ang="0">
                    <a:pos x="connsiteX2" y="connsiteY2"/>
                  </a:cxn>
                  <a:cxn ang="0">
                    <a:pos x="connsiteX3" y="connsiteY3"/>
                  </a:cxn>
                </a:cxnLst>
                <a:rect l="l" t="t" r="r" b="b"/>
                <a:pathLst>
                  <a:path w="801624" h="91440">
                    <a:moveTo>
                      <a:pt x="800672" y="91440"/>
                    </a:moveTo>
                    <a:lnTo>
                      <a:pt x="0" y="8572"/>
                    </a:lnTo>
                    <a:lnTo>
                      <a:pt x="953" y="0"/>
                    </a:lnTo>
                    <a:lnTo>
                      <a:pt x="801624" y="828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39" name="Freeform: Shape 2038">
                <a:extLst>
                  <a:ext uri="{FF2B5EF4-FFF2-40B4-BE49-F238E27FC236}">
                    <a16:creationId xmlns:a16="http://schemas.microsoft.com/office/drawing/2014/main" id="{BFE8E04B-A7A5-0D5E-CBBF-E60B211EE7BD}"/>
                  </a:ext>
                </a:extLst>
              </p:cNvPr>
              <p:cNvSpPr/>
              <p:nvPr/>
            </p:nvSpPr>
            <p:spPr>
              <a:xfrm>
                <a:off x="9085006" y="632459"/>
                <a:ext cx="674084" cy="96678"/>
              </a:xfrm>
              <a:custGeom>
                <a:avLst/>
                <a:gdLst>
                  <a:gd name="connsiteX0" fmla="*/ 1048 w 674084"/>
                  <a:gd name="connsiteY0" fmla="*/ 96679 h 96678"/>
                  <a:gd name="connsiteX1" fmla="*/ 0 w 674084"/>
                  <a:gd name="connsiteY1" fmla="*/ 88106 h 96678"/>
                  <a:gd name="connsiteX2" fmla="*/ 672941 w 674084"/>
                  <a:gd name="connsiteY2" fmla="*/ 0 h 96678"/>
                  <a:gd name="connsiteX3" fmla="*/ 674084 w 674084"/>
                  <a:gd name="connsiteY3" fmla="*/ 8573 h 96678"/>
                </a:gdLst>
                <a:ahLst/>
                <a:cxnLst>
                  <a:cxn ang="0">
                    <a:pos x="connsiteX0" y="connsiteY0"/>
                  </a:cxn>
                  <a:cxn ang="0">
                    <a:pos x="connsiteX1" y="connsiteY1"/>
                  </a:cxn>
                  <a:cxn ang="0">
                    <a:pos x="connsiteX2" y="connsiteY2"/>
                  </a:cxn>
                  <a:cxn ang="0">
                    <a:pos x="connsiteX3" y="connsiteY3"/>
                  </a:cxn>
                </a:cxnLst>
                <a:rect l="l" t="t" r="r" b="b"/>
                <a:pathLst>
                  <a:path w="674084" h="96678">
                    <a:moveTo>
                      <a:pt x="1048" y="96679"/>
                    </a:moveTo>
                    <a:lnTo>
                      <a:pt x="0" y="88106"/>
                    </a:lnTo>
                    <a:lnTo>
                      <a:pt x="672941" y="0"/>
                    </a:lnTo>
                    <a:lnTo>
                      <a:pt x="674084"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40" name="Freeform: Shape 2039">
                <a:extLst>
                  <a:ext uri="{FF2B5EF4-FFF2-40B4-BE49-F238E27FC236}">
                    <a16:creationId xmlns:a16="http://schemas.microsoft.com/office/drawing/2014/main" id="{C8C08762-576A-07F2-3459-240A29FBF807}"/>
                  </a:ext>
                </a:extLst>
              </p:cNvPr>
              <p:cNvSpPr/>
              <p:nvPr/>
            </p:nvSpPr>
            <p:spPr>
              <a:xfrm>
                <a:off x="8285287" y="720566"/>
                <a:ext cx="800671" cy="98297"/>
              </a:xfrm>
              <a:custGeom>
                <a:avLst/>
                <a:gdLst>
                  <a:gd name="connsiteX0" fmla="*/ 953 w 800671"/>
                  <a:gd name="connsiteY0" fmla="*/ 98298 h 98297"/>
                  <a:gd name="connsiteX1" fmla="*/ 0 w 800671"/>
                  <a:gd name="connsiteY1" fmla="*/ 89726 h 98297"/>
                  <a:gd name="connsiteX2" fmla="*/ 799719 w 800671"/>
                  <a:gd name="connsiteY2" fmla="*/ 0 h 98297"/>
                  <a:gd name="connsiteX3" fmla="*/ 800672 w 800671"/>
                  <a:gd name="connsiteY3" fmla="*/ 8572 h 98297"/>
                </a:gdLst>
                <a:ahLst/>
                <a:cxnLst>
                  <a:cxn ang="0">
                    <a:pos x="connsiteX0" y="connsiteY0"/>
                  </a:cxn>
                  <a:cxn ang="0">
                    <a:pos x="connsiteX1" y="connsiteY1"/>
                  </a:cxn>
                  <a:cxn ang="0">
                    <a:pos x="connsiteX2" y="connsiteY2"/>
                  </a:cxn>
                  <a:cxn ang="0">
                    <a:pos x="connsiteX3" y="connsiteY3"/>
                  </a:cxn>
                </a:cxnLst>
                <a:rect l="l" t="t" r="r" b="b"/>
                <a:pathLst>
                  <a:path w="800671" h="98297">
                    <a:moveTo>
                      <a:pt x="953" y="98298"/>
                    </a:moveTo>
                    <a:lnTo>
                      <a:pt x="0" y="89726"/>
                    </a:lnTo>
                    <a:lnTo>
                      <a:pt x="799719" y="0"/>
                    </a:lnTo>
                    <a:lnTo>
                      <a:pt x="800672"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41" name="Freeform: Shape 2040">
                <a:extLst>
                  <a:ext uri="{FF2B5EF4-FFF2-40B4-BE49-F238E27FC236}">
                    <a16:creationId xmlns:a16="http://schemas.microsoft.com/office/drawing/2014/main" id="{F3005234-87DB-0F7C-90F0-08D705F13DFD}"/>
                  </a:ext>
                </a:extLst>
              </p:cNvPr>
              <p:cNvSpPr/>
              <p:nvPr/>
            </p:nvSpPr>
            <p:spPr>
              <a:xfrm>
                <a:off x="8408731" y="638365"/>
                <a:ext cx="677322" cy="90773"/>
              </a:xfrm>
              <a:custGeom>
                <a:avLst/>
                <a:gdLst>
                  <a:gd name="connsiteX0" fmla="*/ 676275 w 677322"/>
                  <a:gd name="connsiteY0" fmla="*/ 90773 h 90773"/>
                  <a:gd name="connsiteX1" fmla="*/ 0 w 677322"/>
                  <a:gd name="connsiteY1" fmla="*/ 8572 h 90773"/>
                  <a:gd name="connsiteX2" fmla="*/ 1048 w 677322"/>
                  <a:gd name="connsiteY2" fmla="*/ 0 h 90773"/>
                  <a:gd name="connsiteX3" fmla="*/ 677323 w 677322"/>
                  <a:gd name="connsiteY3" fmla="*/ 82201 h 90773"/>
                </a:gdLst>
                <a:ahLst/>
                <a:cxnLst>
                  <a:cxn ang="0">
                    <a:pos x="connsiteX0" y="connsiteY0"/>
                  </a:cxn>
                  <a:cxn ang="0">
                    <a:pos x="connsiteX1" y="connsiteY1"/>
                  </a:cxn>
                  <a:cxn ang="0">
                    <a:pos x="connsiteX2" y="connsiteY2"/>
                  </a:cxn>
                  <a:cxn ang="0">
                    <a:pos x="connsiteX3" y="connsiteY3"/>
                  </a:cxn>
                </a:cxnLst>
                <a:rect l="l" t="t" r="r" b="b"/>
                <a:pathLst>
                  <a:path w="677322" h="90773">
                    <a:moveTo>
                      <a:pt x="676275" y="90773"/>
                    </a:moveTo>
                    <a:lnTo>
                      <a:pt x="0" y="8572"/>
                    </a:lnTo>
                    <a:lnTo>
                      <a:pt x="1048" y="0"/>
                    </a:lnTo>
                    <a:lnTo>
                      <a:pt x="677323" y="822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42" name="Freeform: Shape 2041">
                <a:extLst>
                  <a:ext uri="{FF2B5EF4-FFF2-40B4-BE49-F238E27FC236}">
                    <a16:creationId xmlns:a16="http://schemas.microsoft.com/office/drawing/2014/main" id="{A2957DD7-CFF7-98BD-D021-E460F088FF4F}"/>
                  </a:ext>
                </a:extLst>
              </p:cNvPr>
              <p:cNvSpPr/>
              <p:nvPr/>
            </p:nvSpPr>
            <p:spPr>
              <a:xfrm>
                <a:off x="9081196" y="724852"/>
                <a:ext cx="10667" cy="303275"/>
              </a:xfrm>
              <a:custGeom>
                <a:avLst/>
                <a:gdLst>
                  <a:gd name="connsiteX0" fmla="*/ 2096 w 10667"/>
                  <a:gd name="connsiteY0" fmla="*/ 303276 h 303275"/>
                  <a:gd name="connsiteX1" fmla="*/ 0 w 10667"/>
                  <a:gd name="connsiteY1" fmla="*/ 0 h 303275"/>
                  <a:gd name="connsiteX2" fmla="*/ 8668 w 10667"/>
                  <a:gd name="connsiteY2" fmla="*/ 0 h 303275"/>
                  <a:gd name="connsiteX3" fmla="*/ 10668 w 10667"/>
                  <a:gd name="connsiteY3" fmla="*/ 303276 h 303275"/>
                </a:gdLst>
                <a:ahLst/>
                <a:cxnLst>
                  <a:cxn ang="0">
                    <a:pos x="connsiteX0" y="connsiteY0"/>
                  </a:cxn>
                  <a:cxn ang="0">
                    <a:pos x="connsiteX1" y="connsiteY1"/>
                  </a:cxn>
                  <a:cxn ang="0">
                    <a:pos x="connsiteX2" y="connsiteY2"/>
                  </a:cxn>
                  <a:cxn ang="0">
                    <a:pos x="connsiteX3" y="connsiteY3"/>
                  </a:cxn>
                </a:cxnLst>
                <a:rect l="l" t="t" r="r" b="b"/>
                <a:pathLst>
                  <a:path w="10667" h="303275">
                    <a:moveTo>
                      <a:pt x="2096" y="303276"/>
                    </a:moveTo>
                    <a:lnTo>
                      <a:pt x="0" y="0"/>
                    </a:lnTo>
                    <a:lnTo>
                      <a:pt x="8668" y="0"/>
                    </a:lnTo>
                    <a:lnTo>
                      <a:pt x="10668" y="3032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43" name="Freeform: Shape 2042">
                <a:extLst>
                  <a:ext uri="{FF2B5EF4-FFF2-40B4-BE49-F238E27FC236}">
                    <a16:creationId xmlns:a16="http://schemas.microsoft.com/office/drawing/2014/main" id="{03B7A6F2-494D-E5CA-0D11-D63FCDF0D192}"/>
                  </a:ext>
                </a:extLst>
              </p:cNvPr>
              <p:cNvSpPr/>
              <p:nvPr/>
            </p:nvSpPr>
            <p:spPr>
              <a:xfrm>
                <a:off x="9079482" y="575595"/>
                <a:ext cx="10382" cy="149352"/>
              </a:xfrm>
              <a:custGeom>
                <a:avLst/>
                <a:gdLst>
                  <a:gd name="connsiteX0" fmla="*/ 1715 w 10382"/>
                  <a:gd name="connsiteY0" fmla="*/ 149352 h 149352"/>
                  <a:gd name="connsiteX1" fmla="*/ 0 w 10382"/>
                  <a:gd name="connsiteY1" fmla="*/ 95 h 149352"/>
                  <a:gd name="connsiteX2" fmla="*/ 8668 w 10382"/>
                  <a:gd name="connsiteY2" fmla="*/ 0 h 149352"/>
                  <a:gd name="connsiteX3" fmla="*/ 10383 w 10382"/>
                  <a:gd name="connsiteY3" fmla="*/ 149257 h 149352"/>
                </a:gdLst>
                <a:ahLst/>
                <a:cxnLst>
                  <a:cxn ang="0">
                    <a:pos x="connsiteX0" y="connsiteY0"/>
                  </a:cxn>
                  <a:cxn ang="0">
                    <a:pos x="connsiteX1" y="connsiteY1"/>
                  </a:cxn>
                  <a:cxn ang="0">
                    <a:pos x="connsiteX2" y="connsiteY2"/>
                  </a:cxn>
                  <a:cxn ang="0">
                    <a:pos x="connsiteX3" y="connsiteY3"/>
                  </a:cxn>
                </a:cxnLst>
                <a:rect l="l" t="t" r="r" b="b"/>
                <a:pathLst>
                  <a:path w="10382" h="149352">
                    <a:moveTo>
                      <a:pt x="1715" y="149352"/>
                    </a:moveTo>
                    <a:lnTo>
                      <a:pt x="0" y="95"/>
                    </a:lnTo>
                    <a:lnTo>
                      <a:pt x="8668" y="0"/>
                    </a:lnTo>
                    <a:lnTo>
                      <a:pt x="10383" y="14925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44" name="Freeform: Shape 2043">
                <a:extLst>
                  <a:ext uri="{FF2B5EF4-FFF2-40B4-BE49-F238E27FC236}">
                    <a16:creationId xmlns:a16="http://schemas.microsoft.com/office/drawing/2014/main" id="{C4856E18-887F-9805-0AB5-E2AF4385815F}"/>
                  </a:ext>
                </a:extLst>
              </p:cNvPr>
              <p:cNvSpPr/>
              <p:nvPr/>
            </p:nvSpPr>
            <p:spPr>
              <a:xfrm rot="20886751">
                <a:off x="9079027" y="569419"/>
                <a:ext cx="8668" cy="6191"/>
              </a:xfrm>
              <a:custGeom>
                <a:avLst/>
                <a:gdLst>
                  <a:gd name="connsiteX0" fmla="*/ 0 w 8668"/>
                  <a:gd name="connsiteY0" fmla="*/ 0 h 6191"/>
                  <a:gd name="connsiteX1" fmla="*/ 8668 w 8668"/>
                  <a:gd name="connsiteY1" fmla="*/ 0 h 6191"/>
                  <a:gd name="connsiteX2" fmla="*/ 8668 w 8668"/>
                  <a:gd name="connsiteY2" fmla="*/ 6192 h 6191"/>
                  <a:gd name="connsiteX3" fmla="*/ 0 w 8668"/>
                  <a:gd name="connsiteY3" fmla="*/ 6192 h 6191"/>
                </a:gdLst>
                <a:ahLst/>
                <a:cxnLst>
                  <a:cxn ang="0">
                    <a:pos x="connsiteX0" y="connsiteY0"/>
                  </a:cxn>
                  <a:cxn ang="0">
                    <a:pos x="connsiteX1" y="connsiteY1"/>
                  </a:cxn>
                  <a:cxn ang="0">
                    <a:pos x="connsiteX2" y="connsiteY2"/>
                  </a:cxn>
                  <a:cxn ang="0">
                    <a:pos x="connsiteX3" y="connsiteY3"/>
                  </a:cxn>
                </a:cxnLst>
                <a:rect l="l" t="t" r="r" b="b"/>
                <a:pathLst>
                  <a:path w="8668" h="6191">
                    <a:moveTo>
                      <a:pt x="0" y="0"/>
                    </a:moveTo>
                    <a:lnTo>
                      <a:pt x="8668" y="0"/>
                    </a:lnTo>
                    <a:lnTo>
                      <a:pt x="8668" y="6192"/>
                    </a:lnTo>
                    <a:lnTo>
                      <a:pt x="0" y="61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45" name="Freeform: Shape 2044">
                <a:extLst>
                  <a:ext uri="{FF2B5EF4-FFF2-40B4-BE49-F238E27FC236}">
                    <a16:creationId xmlns:a16="http://schemas.microsoft.com/office/drawing/2014/main" id="{37465ACE-59CE-410C-5568-3D29415D0EAD}"/>
                  </a:ext>
                </a:extLst>
              </p:cNvPr>
              <p:cNvSpPr/>
              <p:nvPr/>
            </p:nvSpPr>
            <p:spPr>
              <a:xfrm rot="19811043">
                <a:off x="8405122" y="3699849"/>
                <a:ext cx="741307" cy="8667"/>
              </a:xfrm>
              <a:custGeom>
                <a:avLst/>
                <a:gdLst>
                  <a:gd name="connsiteX0" fmla="*/ 0 w 741307"/>
                  <a:gd name="connsiteY0" fmla="*/ 0 h 8667"/>
                  <a:gd name="connsiteX1" fmla="*/ 741308 w 741307"/>
                  <a:gd name="connsiteY1" fmla="*/ 0 h 8667"/>
                  <a:gd name="connsiteX2" fmla="*/ 741308 w 741307"/>
                  <a:gd name="connsiteY2" fmla="*/ 8668 h 8667"/>
                  <a:gd name="connsiteX3" fmla="*/ 0 w 741307"/>
                  <a:gd name="connsiteY3" fmla="*/ 8668 h 8667"/>
                </a:gdLst>
                <a:ahLst/>
                <a:cxnLst>
                  <a:cxn ang="0">
                    <a:pos x="connsiteX0" y="connsiteY0"/>
                  </a:cxn>
                  <a:cxn ang="0">
                    <a:pos x="connsiteX1" y="connsiteY1"/>
                  </a:cxn>
                  <a:cxn ang="0">
                    <a:pos x="connsiteX2" y="connsiteY2"/>
                  </a:cxn>
                  <a:cxn ang="0">
                    <a:pos x="connsiteX3" y="connsiteY3"/>
                  </a:cxn>
                </a:cxnLst>
                <a:rect l="l" t="t" r="r" b="b"/>
                <a:pathLst>
                  <a:path w="741307" h="8667">
                    <a:moveTo>
                      <a:pt x="0" y="0"/>
                    </a:moveTo>
                    <a:lnTo>
                      <a:pt x="741308" y="0"/>
                    </a:lnTo>
                    <a:lnTo>
                      <a:pt x="74130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46" name="Freeform: Shape 2045">
                <a:extLst>
                  <a:ext uri="{FF2B5EF4-FFF2-40B4-BE49-F238E27FC236}">
                    <a16:creationId xmlns:a16="http://schemas.microsoft.com/office/drawing/2014/main" id="{06E2F78C-13EE-C00E-B24A-81CC7455099D}"/>
                  </a:ext>
                </a:extLst>
              </p:cNvPr>
              <p:cNvSpPr/>
              <p:nvPr/>
            </p:nvSpPr>
            <p:spPr>
              <a:xfrm>
                <a:off x="9094912" y="3515391"/>
                <a:ext cx="648842" cy="374523"/>
              </a:xfrm>
              <a:custGeom>
                <a:avLst/>
                <a:gdLst>
                  <a:gd name="connsiteX0" fmla="*/ 644557 w 648842"/>
                  <a:gd name="connsiteY0" fmla="*/ 374523 h 374523"/>
                  <a:gd name="connsiteX1" fmla="*/ 0 w 648842"/>
                  <a:gd name="connsiteY1" fmla="*/ 7525 h 374523"/>
                  <a:gd name="connsiteX2" fmla="*/ 4286 w 648842"/>
                  <a:gd name="connsiteY2" fmla="*/ 0 h 374523"/>
                  <a:gd name="connsiteX3" fmla="*/ 648843 w 648842"/>
                  <a:gd name="connsiteY3" fmla="*/ 366998 h 374523"/>
                </a:gdLst>
                <a:ahLst/>
                <a:cxnLst>
                  <a:cxn ang="0">
                    <a:pos x="connsiteX0" y="connsiteY0"/>
                  </a:cxn>
                  <a:cxn ang="0">
                    <a:pos x="connsiteX1" y="connsiteY1"/>
                  </a:cxn>
                  <a:cxn ang="0">
                    <a:pos x="connsiteX2" y="connsiteY2"/>
                  </a:cxn>
                  <a:cxn ang="0">
                    <a:pos x="connsiteX3" y="connsiteY3"/>
                  </a:cxn>
                </a:cxnLst>
                <a:rect l="l" t="t" r="r" b="b"/>
                <a:pathLst>
                  <a:path w="648842" h="374523">
                    <a:moveTo>
                      <a:pt x="644557" y="374523"/>
                    </a:moveTo>
                    <a:lnTo>
                      <a:pt x="0" y="7525"/>
                    </a:lnTo>
                    <a:lnTo>
                      <a:pt x="4286" y="0"/>
                    </a:lnTo>
                    <a:lnTo>
                      <a:pt x="648843" y="3669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47" name="Freeform: Shape 2046">
                <a:extLst>
                  <a:ext uri="{FF2B5EF4-FFF2-40B4-BE49-F238E27FC236}">
                    <a16:creationId xmlns:a16="http://schemas.microsoft.com/office/drawing/2014/main" id="{3FB5F890-E3AE-2073-3A32-1E40A90D5A3B}"/>
                  </a:ext>
                </a:extLst>
              </p:cNvPr>
              <p:cNvSpPr/>
              <p:nvPr/>
            </p:nvSpPr>
            <p:spPr>
              <a:xfrm>
                <a:off x="9090531" y="2772537"/>
                <a:ext cx="10858" cy="746664"/>
              </a:xfrm>
              <a:custGeom>
                <a:avLst/>
                <a:gdLst>
                  <a:gd name="connsiteX0" fmla="*/ 2286 w 10858"/>
                  <a:gd name="connsiteY0" fmla="*/ 746665 h 746664"/>
                  <a:gd name="connsiteX1" fmla="*/ 0 w 10858"/>
                  <a:gd name="connsiteY1" fmla="*/ 0 h 746664"/>
                  <a:gd name="connsiteX2" fmla="*/ 8668 w 10858"/>
                  <a:gd name="connsiteY2" fmla="*/ 0 h 746664"/>
                  <a:gd name="connsiteX3" fmla="*/ 10859 w 10858"/>
                  <a:gd name="connsiteY3" fmla="*/ 746569 h 746664"/>
                </a:gdLst>
                <a:ahLst/>
                <a:cxnLst>
                  <a:cxn ang="0">
                    <a:pos x="connsiteX0" y="connsiteY0"/>
                  </a:cxn>
                  <a:cxn ang="0">
                    <a:pos x="connsiteX1" y="connsiteY1"/>
                  </a:cxn>
                  <a:cxn ang="0">
                    <a:pos x="connsiteX2" y="connsiteY2"/>
                  </a:cxn>
                  <a:cxn ang="0">
                    <a:pos x="connsiteX3" y="connsiteY3"/>
                  </a:cxn>
                </a:cxnLst>
                <a:rect l="l" t="t" r="r" b="b"/>
                <a:pathLst>
                  <a:path w="10858" h="746664">
                    <a:moveTo>
                      <a:pt x="2286" y="746665"/>
                    </a:moveTo>
                    <a:lnTo>
                      <a:pt x="0" y="0"/>
                    </a:lnTo>
                    <a:lnTo>
                      <a:pt x="8668" y="0"/>
                    </a:lnTo>
                    <a:lnTo>
                      <a:pt x="10859" y="74656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48" name="Freeform: Shape 2047">
                <a:extLst>
                  <a:ext uri="{FF2B5EF4-FFF2-40B4-BE49-F238E27FC236}">
                    <a16:creationId xmlns:a16="http://schemas.microsoft.com/office/drawing/2014/main" id="{5B18B854-CE69-B917-6A9E-19740CF373C2}"/>
                  </a:ext>
                </a:extLst>
              </p:cNvPr>
              <p:cNvSpPr/>
              <p:nvPr/>
            </p:nvSpPr>
            <p:spPr>
              <a:xfrm>
                <a:off x="7318595" y="5662136"/>
                <a:ext cx="1127950" cy="559212"/>
              </a:xfrm>
              <a:custGeom>
                <a:avLst/>
                <a:gdLst>
                  <a:gd name="connsiteX0" fmla="*/ 1124141 w 1127950"/>
                  <a:gd name="connsiteY0" fmla="*/ 559212 h 559212"/>
                  <a:gd name="connsiteX1" fmla="*/ 0 w 1127950"/>
                  <a:gd name="connsiteY1" fmla="*/ 7811 h 559212"/>
                  <a:gd name="connsiteX2" fmla="*/ 3810 w 1127950"/>
                  <a:gd name="connsiteY2" fmla="*/ 0 h 559212"/>
                  <a:gd name="connsiteX3" fmla="*/ 1127951 w 1127950"/>
                  <a:gd name="connsiteY3" fmla="*/ 551402 h 559212"/>
                </a:gdLst>
                <a:ahLst/>
                <a:cxnLst>
                  <a:cxn ang="0">
                    <a:pos x="connsiteX0" y="connsiteY0"/>
                  </a:cxn>
                  <a:cxn ang="0">
                    <a:pos x="connsiteX1" y="connsiteY1"/>
                  </a:cxn>
                  <a:cxn ang="0">
                    <a:pos x="connsiteX2" y="connsiteY2"/>
                  </a:cxn>
                  <a:cxn ang="0">
                    <a:pos x="connsiteX3" y="connsiteY3"/>
                  </a:cxn>
                </a:cxnLst>
                <a:rect l="l" t="t" r="r" b="b"/>
                <a:pathLst>
                  <a:path w="1127950" h="559212">
                    <a:moveTo>
                      <a:pt x="1124141" y="559212"/>
                    </a:moveTo>
                    <a:lnTo>
                      <a:pt x="0" y="7811"/>
                    </a:lnTo>
                    <a:lnTo>
                      <a:pt x="3810" y="0"/>
                    </a:lnTo>
                    <a:lnTo>
                      <a:pt x="1127951" y="55140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49" name="Freeform: Shape 2048">
                <a:extLst>
                  <a:ext uri="{FF2B5EF4-FFF2-40B4-BE49-F238E27FC236}">
                    <a16:creationId xmlns:a16="http://schemas.microsoft.com/office/drawing/2014/main" id="{75FC5B57-63E0-8AFB-7A67-C779FA9A17BC}"/>
                  </a:ext>
                </a:extLst>
              </p:cNvPr>
              <p:cNvSpPr/>
              <p:nvPr/>
            </p:nvSpPr>
            <p:spPr>
              <a:xfrm>
                <a:off x="8444545" y="6213157"/>
                <a:ext cx="1183576" cy="37719"/>
              </a:xfrm>
              <a:custGeom>
                <a:avLst/>
                <a:gdLst>
                  <a:gd name="connsiteX0" fmla="*/ 1183291 w 1183576"/>
                  <a:gd name="connsiteY0" fmla="*/ 37719 h 37719"/>
                  <a:gd name="connsiteX1" fmla="*/ 0 w 1183576"/>
                  <a:gd name="connsiteY1" fmla="*/ 8668 h 37719"/>
                  <a:gd name="connsiteX2" fmla="*/ 191 w 1183576"/>
                  <a:gd name="connsiteY2" fmla="*/ 0 h 37719"/>
                  <a:gd name="connsiteX3" fmla="*/ 1183577 w 1183576"/>
                  <a:gd name="connsiteY3" fmla="*/ 29146 h 37719"/>
                </a:gdLst>
                <a:ahLst/>
                <a:cxnLst>
                  <a:cxn ang="0">
                    <a:pos x="connsiteX0" y="connsiteY0"/>
                  </a:cxn>
                  <a:cxn ang="0">
                    <a:pos x="connsiteX1" y="connsiteY1"/>
                  </a:cxn>
                  <a:cxn ang="0">
                    <a:pos x="connsiteX2" y="connsiteY2"/>
                  </a:cxn>
                  <a:cxn ang="0">
                    <a:pos x="connsiteX3" y="connsiteY3"/>
                  </a:cxn>
                </a:cxnLst>
                <a:rect l="l" t="t" r="r" b="b"/>
                <a:pathLst>
                  <a:path w="1183576" h="37719">
                    <a:moveTo>
                      <a:pt x="1183291" y="37719"/>
                    </a:moveTo>
                    <a:lnTo>
                      <a:pt x="0" y="8668"/>
                    </a:lnTo>
                    <a:lnTo>
                      <a:pt x="191" y="0"/>
                    </a:lnTo>
                    <a:lnTo>
                      <a:pt x="1183577" y="2914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50" name="Freeform: Shape 2049">
                <a:extLst>
                  <a:ext uri="{FF2B5EF4-FFF2-40B4-BE49-F238E27FC236}">
                    <a16:creationId xmlns:a16="http://schemas.microsoft.com/office/drawing/2014/main" id="{F9ED0B89-A5A7-20B9-6C64-EA09C25E669C}"/>
                  </a:ext>
                </a:extLst>
              </p:cNvPr>
              <p:cNvSpPr/>
              <p:nvPr/>
            </p:nvSpPr>
            <p:spPr>
              <a:xfrm rot="20366678">
                <a:off x="9596693" y="6069482"/>
                <a:ext cx="980373" cy="8667"/>
              </a:xfrm>
              <a:custGeom>
                <a:avLst/>
                <a:gdLst>
                  <a:gd name="connsiteX0" fmla="*/ 0 w 980373"/>
                  <a:gd name="connsiteY0" fmla="*/ 0 h 8667"/>
                  <a:gd name="connsiteX1" fmla="*/ 980373 w 980373"/>
                  <a:gd name="connsiteY1" fmla="*/ 0 h 8667"/>
                  <a:gd name="connsiteX2" fmla="*/ 980373 w 980373"/>
                  <a:gd name="connsiteY2" fmla="*/ 8667 h 8667"/>
                  <a:gd name="connsiteX3" fmla="*/ 0 w 980373"/>
                  <a:gd name="connsiteY3" fmla="*/ 8667 h 8667"/>
                </a:gdLst>
                <a:ahLst/>
                <a:cxnLst>
                  <a:cxn ang="0">
                    <a:pos x="connsiteX0" y="connsiteY0"/>
                  </a:cxn>
                  <a:cxn ang="0">
                    <a:pos x="connsiteX1" y="connsiteY1"/>
                  </a:cxn>
                  <a:cxn ang="0">
                    <a:pos x="connsiteX2" y="connsiteY2"/>
                  </a:cxn>
                  <a:cxn ang="0">
                    <a:pos x="connsiteX3" y="connsiteY3"/>
                  </a:cxn>
                </a:cxnLst>
                <a:rect l="l" t="t" r="r" b="b"/>
                <a:pathLst>
                  <a:path w="980373" h="8667">
                    <a:moveTo>
                      <a:pt x="0" y="0"/>
                    </a:moveTo>
                    <a:lnTo>
                      <a:pt x="980373" y="0"/>
                    </a:lnTo>
                    <a:lnTo>
                      <a:pt x="980373"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51" name="Freeform: Shape 2050">
                <a:extLst>
                  <a:ext uri="{FF2B5EF4-FFF2-40B4-BE49-F238E27FC236}">
                    <a16:creationId xmlns:a16="http://schemas.microsoft.com/office/drawing/2014/main" id="{251C84CE-8F62-CAD8-8E9A-327F9F634837}"/>
                  </a:ext>
                </a:extLst>
              </p:cNvPr>
              <p:cNvSpPr/>
              <p:nvPr/>
            </p:nvSpPr>
            <p:spPr>
              <a:xfrm rot="19306666">
                <a:off x="10459636" y="5649968"/>
                <a:ext cx="799606" cy="8572"/>
              </a:xfrm>
              <a:custGeom>
                <a:avLst/>
                <a:gdLst>
                  <a:gd name="connsiteX0" fmla="*/ 0 w 799606"/>
                  <a:gd name="connsiteY0" fmla="*/ 0 h 8572"/>
                  <a:gd name="connsiteX1" fmla="*/ 799606 w 799606"/>
                  <a:gd name="connsiteY1" fmla="*/ 0 h 8572"/>
                  <a:gd name="connsiteX2" fmla="*/ 799606 w 799606"/>
                  <a:gd name="connsiteY2" fmla="*/ 8572 h 8572"/>
                  <a:gd name="connsiteX3" fmla="*/ 0 w 799606"/>
                  <a:gd name="connsiteY3" fmla="*/ 8572 h 8572"/>
                </a:gdLst>
                <a:ahLst/>
                <a:cxnLst>
                  <a:cxn ang="0">
                    <a:pos x="connsiteX0" y="connsiteY0"/>
                  </a:cxn>
                  <a:cxn ang="0">
                    <a:pos x="connsiteX1" y="connsiteY1"/>
                  </a:cxn>
                  <a:cxn ang="0">
                    <a:pos x="connsiteX2" y="connsiteY2"/>
                  </a:cxn>
                  <a:cxn ang="0">
                    <a:pos x="connsiteX3" y="connsiteY3"/>
                  </a:cxn>
                </a:cxnLst>
                <a:rect l="l" t="t" r="r" b="b"/>
                <a:pathLst>
                  <a:path w="799606" h="8572">
                    <a:moveTo>
                      <a:pt x="0" y="0"/>
                    </a:moveTo>
                    <a:lnTo>
                      <a:pt x="799606" y="0"/>
                    </a:lnTo>
                    <a:lnTo>
                      <a:pt x="799606"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52" name="Freeform: Shape 2051">
                <a:extLst>
                  <a:ext uri="{FF2B5EF4-FFF2-40B4-BE49-F238E27FC236}">
                    <a16:creationId xmlns:a16="http://schemas.microsoft.com/office/drawing/2014/main" id="{2D499C03-85B7-4E7C-BFC0-E7D9F7C7FB34}"/>
                  </a:ext>
                </a:extLst>
              </p:cNvPr>
              <p:cNvSpPr/>
              <p:nvPr/>
            </p:nvSpPr>
            <p:spPr>
              <a:xfrm>
                <a:off x="11868497" y="3869912"/>
                <a:ext cx="50959" cy="134588"/>
              </a:xfrm>
              <a:custGeom>
                <a:avLst/>
                <a:gdLst>
                  <a:gd name="connsiteX0" fmla="*/ 8192 w 50959"/>
                  <a:gd name="connsiteY0" fmla="*/ 134588 h 134588"/>
                  <a:gd name="connsiteX1" fmla="*/ 0 w 50959"/>
                  <a:gd name="connsiteY1" fmla="*/ 131921 h 134588"/>
                  <a:gd name="connsiteX2" fmla="*/ 42767 w 50959"/>
                  <a:gd name="connsiteY2" fmla="*/ 0 h 134588"/>
                  <a:gd name="connsiteX3" fmla="*/ 50959 w 50959"/>
                  <a:gd name="connsiteY3" fmla="*/ 2667 h 134588"/>
                </a:gdLst>
                <a:ahLst/>
                <a:cxnLst>
                  <a:cxn ang="0">
                    <a:pos x="connsiteX0" y="connsiteY0"/>
                  </a:cxn>
                  <a:cxn ang="0">
                    <a:pos x="connsiteX1" y="connsiteY1"/>
                  </a:cxn>
                  <a:cxn ang="0">
                    <a:pos x="connsiteX2" y="connsiteY2"/>
                  </a:cxn>
                  <a:cxn ang="0">
                    <a:pos x="connsiteX3" y="connsiteY3"/>
                  </a:cxn>
                </a:cxnLst>
                <a:rect l="l" t="t" r="r" b="b"/>
                <a:pathLst>
                  <a:path w="50959" h="134588">
                    <a:moveTo>
                      <a:pt x="8192" y="134588"/>
                    </a:moveTo>
                    <a:lnTo>
                      <a:pt x="0" y="131921"/>
                    </a:lnTo>
                    <a:lnTo>
                      <a:pt x="42767" y="0"/>
                    </a:lnTo>
                    <a:lnTo>
                      <a:pt x="50959"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53" name="Freeform: Shape 2052">
                <a:extLst>
                  <a:ext uri="{FF2B5EF4-FFF2-40B4-BE49-F238E27FC236}">
                    <a16:creationId xmlns:a16="http://schemas.microsoft.com/office/drawing/2014/main" id="{A0D3E57B-41B5-B4DD-85C6-2FD94917760C}"/>
                  </a:ext>
                </a:extLst>
              </p:cNvPr>
              <p:cNvSpPr/>
              <p:nvPr/>
            </p:nvSpPr>
            <p:spPr>
              <a:xfrm>
                <a:off x="11867259" y="2943891"/>
                <a:ext cx="52387" cy="927544"/>
              </a:xfrm>
              <a:custGeom>
                <a:avLst/>
                <a:gdLst>
                  <a:gd name="connsiteX0" fmla="*/ 43720 w 52387"/>
                  <a:gd name="connsiteY0" fmla="*/ 927545 h 927544"/>
                  <a:gd name="connsiteX1" fmla="*/ 0 w 52387"/>
                  <a:gd name="connsiteY1" fmla="*/ 476 h 927544"/>
                  <a:gd name="connsiteX2" fmla="*/ 8573 w 52387"/>
                  <a:gd name="connsiteY2" fmla="*/ 0 h 927544"/>
                  <a:gd name="connsiteX3" fmla="*/ 52388 w 52387"/>
                  <a:gd name="connsiteY3" fmla="*/ 927068 h 927544"/>
                </a:gdLst>
                <a:ahLst/>
                <a:cxnLst>
                  <a:cxn ang="0">
                    <a:pos x="connsiteX0" y="connsiteY0"/>
                  </a:cxn>
                  <a:cxn ang="0">
                    <a:pos x="connsiteX1" y="connsiteY1"/>
                  </a:cxn>
                  <a:cxn ang="0">
                    <a:pos x="connsiteX2" y="connsiteY2"/>
                  </a:cxn>
                  <a:cxn ang="0">
                    <a:pos x="connsiteX3" y="connsiteY3"/>
                  </a:cxn>
                </a:cxnLst>
                <a:rect l="l" t="t" r="r" b="b"/>
                <a:pathLst>
                  <a:path w="52387" h="927544">
                    <a:moveTo>
                      <a:pt x="43720" y="927545"/>
                    </a:moveTo>
                    <a:lnTo>
                      <a:pt x="0" y="476"/>
                    </a:lnTo>
                    <a:lnTo>
                      <a:pt x="8573" y="0"/>
                    </a:lnTo>
                    <a:lnTo>
                      <a:pt x="52388" y="9270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54" name="Freeform: Shape 2053">
                <a:extLst>
                  <a:ext uri="{FF2B5EF4-FFF2-40B4-BE49-F238E27FC236}">
                    <a16:creationId xmlns:a16="http://schemas.microsoft.com/office/drawing/2014/main" id="{AFBBEF1F-EC62-FF78-F4B2-6F2C52C85C1E}"/>
                  </a:ext>
                </a:extLst>
              </p:cNvPr>
              <p:cNvSpPr/>
              <p:nvPr/>
            </p:nvSpPr>
            <p:spPr>
              <a:xfrm>
                <a:off x="11832397" y="2610040"/>
                <a:ext cx="43433" cy="334517"/>
              </a:xfrm>
              <a:custGeom>
                <a:avLst/>
                <a:gdLst>
                  <a:gd name="connsiteX0" fmla="*/ 34861 w 43433"/>
                  <a:gd name="connsiteY0" fmla="*/ 334518 h 334517"/>
                  <a:gd name="connsiteX1" fmla="*/ 0 w 43433"/>
                  <a:gd name="connsiteY1" fmla="*/ 857 h 334517"/>
                  <a:gd name="connsiteX2" fmla="*/ 8573 w 43433"/>
                  <a:gd name="connsiteY2" fmla="*/ 0 h 334517"/>
                  <a:gd name="connsiteX3" fmla="*/ 43434 w 43433"/>
                  <a:gd name="connsiteY3" fmla="*/ 333661 h 334517"/>
                </a:gdLst>
                <a:ahLst/>
                <a:cxnLst>
                  <a:cxn ang="0">
                    <a:pos x="connsiteX0" y="connsiteY0"/>
                  </a:cxn>
                  <a:cxn ang="0">
                    <a:pos x="connsiteX1" y="connsiteY1"/>
                  </a:cxn>
                  <a:cxn ang="0">
                    <a:pos x="connsiteX2" y="connsiteY2"/>
                  </a:cxn>
                  <a:cxn ang="0">
                    <a:pos x="connsiteX3" y="connsiteY3"/>
                  </a:cxn>
                </a:cxnLst>
                <a:rect l="l" t="t" r="r" b="b"/>
                <a:pathLst>
                  <a:path w="43433" h="334517">
                    <a:moveTo>
                      <a:pt x="34861" y="334518"/>
                    </a:moveTo>
                    <a:lnTo>
                      <a:pt x="0" y="857"/>
                    </a:lnTo>
                    <a:lnTo>
                      <a:pt x="8573" y="0"/>
                    </a:lnTo>
                    <a:lnTo>
                      <a:pt x="43434" y="33366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55" name="Freeform: Shape 2054">
                <a:extLst>
                  <a:ext uri="{FF2B5EF4-FFF2-40B4-BE49-F238E27FC236}">
                    <a16:creationId xmlns:a16="http://schemas.microsoft.com/office/drawing/2014/main" id="{75977EDA-35B3-3244-79A5-968C48C048C5}"/>
                  </a:ext>
                </a:extLst>
              </p:cNvPr>
              <p:cNvSpPr/>
              <p:nvPr/>
            </p:nvSpPr>
            <p:spPr>
              <a:xfrm>
                <a:off x="11266898" y="1554099"/>
                <a:ext cx="573595" cy="1058417"/>
              </a:xfrm>
              <a:custGeom>
                <a:avLst/>
                <a:gdLst>
                  <a:gd name="connsiteX0" fmla="*/ 565975 w 573595"/>
                  <a:gd name="connsiteY0" fmla="*/ 1058418 h 1058417"/>
                  <a:gd name="connsiteX1" fmla="*/ 0 w 573595"/>
                  <a:gd name="connsiteY1" fmla="*/ 4096 h 1058417"/>
                  <a:gd name="connsiteX2" fmla="*/ 7620 w 573595"/>
                  <a:gd name="connsiteY2" fmla="*/ 0 h 1058417"/>
                  <a:gd name="connsiteX3" fmla="*/ 573595 w 573595"/>
                  <a:gd name="connsiteY3" fmla="*/ 1054322 h 1058417"/>
                </a:gdLst>
                <a:ahLst/>
                <a:cxnLst>
                  <a:cxn ang="0">
                    <a:pos x="connsiteX0" y="connsiteY0"/>
                  </a:cxn>
                  <a:cxn ang="0">
                    <a:pos x="connsiteX1" y="connsiteY1"/>
                  </a:cxn>
                  <a:cxn ang="0">
                    <a:pos x="connsiteX2" y="connsiteY2"/>
                  </a:cxn>
                  <a:cxn ang="0">
                    <a:pos x="connsiteX3" y="connsiteY3"/>
                  </a:cxn>
                </a:cxnLst>
                <a:rect l="l" t="t" r="r" b="b"/>
                <a:pathLst>
                  <a:path w="573595" h="1058417">
                    <a:moveTo>
                      <a:pt x="565975" y="1058418"/>
                    </a:moveTo>
                    <a:lnTo>
                      <a:pt x="0" y="4096"/>
                    </a:lnTo>
                    <a:lnTo>
                      <a:pt x="7620" y="0"/>
                    </a:lnTo>
                    <a:lnTo>
                      <a:pt x="573595" y="105432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56" name="Freeform: Shape 2055">
                <a:extLst>
                  <a:ext uri="{FF2B5EF4-FFF2-40B4-BE49-F238E27FC236}">
                    <a16:creationId xmlns:a16="http://schemas.microsoft.com/office/drawing/2014/main" id="{E89DF5D4-F8E9-C43F-5415-BC23536054BF}"/>
                  </a:ext>
                </a:extLst>
              </p:cNvPr>
              <p:cNvSpPr/>
              <p:nvPr/>
            </p:nvSpPr>
            <p:spPr>
              <a:xfrm rot="18569628">
                <a:off x="10885466" y="748304"/>
                <a:ext cx="8667" cy="987750"/>
              </a:xfrm>
              <a:custGeom>
                <a:avLst/>
                <a:gdLst>
                  <a:gd name="connsiteX0" fmla="*/ 0 w 8667"/>
                  <a:gd name="connsiteY0" fmla="*/ 0 h 987750"/>
                  <a:gd name="connsiteX1" fmla="*/ 8668 w 8667"/>
                  <a:gd name="connsiteY1" fmla="*/ 0 h 987750"/>
                  <a:gd name="connsiteX2" fmla="*/ 8668 w 8667"/>
                  <a:gd name="connsiteY2" fmla="*/ 987751 h 987750"/>
                  <a:gd name="connsiteX3" fmla="*/ 0 w 8667"/>
                  <a:gd name="connsiteY3" fmla="*/ 987751 h 987750"/>
                </a:gdLst>
                <a:ahLst/>
                <a:cxnLst>
                  <a:cxn ang="0">
                    <a:pos x="connsiteX0" y="connsiteY0"/>
                  </a:cxn>
                  <a:cxn ang="0">
                    <a:pos x="connsiteX1" y="connsiteY1"/>
                  </a:cxn>
                  <a:cxn ang="0">
                    <a:pos x="connsiteX2" y="connsiteY2"/>
                  </a:cxn>
                  <a:cxn ang="0">
                    <a:pos x="connsiteX3" y="connsiteY3"/>
                  </a:cxn>
                </a:cxnLst>
                <a:rect l="l" t="t" r="r" b="b"/>
                <a:pathLst>
                  <a:path w="8667" h="987750">
                    <a:moveTo>
                      <a:pt x="0" y="0"/>
                    </a:moveTo>
                    <a:lnTo>
                      <a:pt x="8668" y="0"/>
                    </a:lnTo>
                    <a:lnTo>
                      <a:pt x="8668" y="987751"/>
                    </a:lnTo>
                    <a:lnTo>
                      <a:pt x="0" y="9877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57" name="Freeform: Shape 2056">
                <a:extLst>
                  <a:ext uri="{FF2B5EF4-FFF2-40B4-BE49-F238E27FC236}">
                    <a16:creationId xmlns:a16="http://schemas.microsoft.com/office/drawing/2014/main" id="{429342F8-30D6-F513-ED9A-7D27208401E4}"/>
                  </a:ext>
                </a:extLst>
              </p:cNvPr>
              <p:cNvSpPr/>
              <p:nvPr/>
            </p:nvSpPr>
            <p:spPr>
              <a:xfrm rot="17473357">
                <a:off x="10129034" y="379844"/>
                <a:ext cx="8667" cy="804593"/>
              </a:xfrm>
              <a:custGeom>
                <a:avLst/>
                <a:gdLst>
                  <a:gd name="connsiteX0" fmla="*/ 0 w 8667"/>
                  <a:gd name="connsiteY0" fmla="*/ 0 h 804593"/>
                  <a:gd name="connsiteX1" fmla="*/ 8668 w 8667"/>
                  <a:gd name="connsiteY1" fmla="*/ 0 h 804593"/>
                  <a:gd name="connsiteX2" fmla="*/ 8668 w 8667"/>
                  <a:gd name="connsiteY2" fmla="*/ 804593 h 804593"/>
                  <a:gd name="connsiteX3" fmla="*/ 0 w 8667"/>
                  <a:gd name="connsiteY3" fmla="*/ 804593 h 804593"/>
                </a:gdLst>
                <a:ahLst/>
                <a:cxnLst>
                  <a:cxn ang="0">
                    <a:pos x="connsiteX0" y="connsiteY0"/>
                  </a:cxn>
                  <a:cxn ang="0">
                    <a:pos x="connsiteX1" y="connsiteY1"/>
                  </a:cxn>
                  <a:cxn ang="0">
                    <a:pos x="connsiteX2" y="connsiteY2"/>
                  </a:cxn>
                  <a:cxn ang="0">
                    <a:pos x="connsiteX3" y="connsiteY3"/>
                  </a:cxn>
                </a:cxnLst>
                <a:rect l="l" t="t" r="r" b="b"/>
                <a:pathLst>
                  <a:path w="8667" h="804593">
                    <a:moveTo>
                      <a:pt x="0" y="0"/>
                    </a:moveTo>
                    <a:lnTo>
                      <a:pt x="8668" y="0"/>
                    </a:lnTo>
                    <a:lnTo>
                      <a:pt x="8668" y="804593"/>
                    </a:lnTo>
                    <a:lnTo>
                      <a:pt x="0" y="80459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58" name="Freeform: Shape 2057">
                <a:extLst>
                  <a:ext uri="{FF2B5EF4-FFF2-40B4-BE49-F238E27FC236}">
                    <a16:creationId xmlns:a16="http://schemas.microsoft.com/office/drawing/2014/main" id="{327882AB-BA06-1AEE-CABA-D290A05CED87}"/>
                  </a:ext>
                </a:extLst>
              </p:cNvPr>
              <p:cNvSpPr/>
              <p:nvPr/>
            </p:nvSpPr>
            <p:spPr>
              <a:xfrm rot="20579573">
                <a:off x="6296160" y="3881849"/>
                <a:ext cx="8668" cy="137259"/>
              </a:xfrm>
              <a:custGeom>
                <a:avLst/>
                <a:gdLst>
                  <a:gd name="connsiteX0" fmla="*/ 0 w 8668"/>
                  <a:gd name="connsiteY0" fmla="*/ 0 h 137259"/>
                  <a:gd name="connsiteX1" fmla="*/ 8668 w 8668"/>
                  <a:gd name="connsiteY1" fmla="*/ 0 h 137259"/>
                  <a:gd name="connsiteX2" fmla="*/ 8668 w 8668"/>
                  <a:gd name="connsiteY2" fmla="*/ 137260 h 137259"/>
                  <a:gd name="connsiteX3" fmla="*/ 0 w 8668"/>
                  <a:gd name="connsiteY3" fmla="*/ 137260 h 137259"/>
                </a:gdLst>
                <a:ahLst/>
                <a:cxnLst>
                  <a:cxn ang="0">
                    <a:pos x="connsiteX0" y="connsiteY0"/>
                  </a:cxn>
                  <a:cxn ang="0">
                    <a:pos x="connsiteX1" y="connsiteY1"/>
                  </a:cxn>
                  <a:cxn ang="0">
                    <a:pos x="connsiteX2" y="connsiteY2"/>
                  </a:cxn>
                  <a:cxn ang="0">
                    <a:pos x="connsiteX3" y="connsiteY3"/>
                  </a:cxn>
                </a:cxnLst>
                <a:rect l="l" t="t" r="r" b="b"/>
                <a:pathLst>
                  <a:path w="8668" h="137259">
                    <a:moveTo>
                      <a:pt x="0" y="0"/>
                    </a:moveTo>
                    <a:lnTo>
                      <a:pt x="8668" y="0"/>
                    </a:lnTo>
                    <a:lnTo>
                      <a:pt x="8668" y="137260"/>
                    </a:lnTo>
                    <a:lnTo>
                      <a:pt x="0" y="13726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59" name="Freeform: Shape 2058">
                <a:extLst>
                  <a:ext uri="{FF2B5EF4-FFF2-40B4-BE49-F238E27FC236}">
                    <a16:creationId xmlns:a16="http://schemas.microsoft.com/office/drawing/2014/main" id="{0B0CEE4F-A9D9-2483-43C1-E4C21773DA99}"/>
                  </a:ext>
                </a:extLst>
              </p:cNvPr>
              <p:cNvSpPr/>
              <p:nvPr/>
            </p:nvSpPr>
            <p:spPr>
              <a:xfrm>
                <a:off x="6347426" y="1570862"/>
                <a:ext cx="563784" cy="1058989"/>
              </a:xfrm>
              <a:custGeom>
                <a:avLst/>
                <a:gdLst>
                  <a:gd name="connsiteX0" fmla="*/ 7715 w 563784"/>
                  <a:gd name="connsiteY0" fmla="*/ 1058990 h 1058989"/>
                  <a:gd name="connsiteX1" fmla="*/ 0 w 563784"/>
                  <a:gd name="connsiteY1" fmla="*/ 1054989 h 1058989"/>
                  <a:gd name="connsiteX2" fmla="*/ 556165 w 563784"/>
                  <a:gd name="connsiteY2" fmla="*/ 0 h 1058989"/>
                  <a:gd name="connsiteX3" fmla="*/ 563785 w 563784"/>
                  <a:gd name="connsiteY3" fmla="*/ 4000 h 1058989"/>
                </a:gdLst>
                <a:ahLst/>
                <a:cxnLst>
                  <a:cxn ang="0">
                    <a:pos x="connsiteX0" y="connsiteY0"/>
                  </a:cxn>
                  <a:cxn ang="0">
                    <a:pos x="connsiteX1" y="connsiteY1"/>
                  </a:cxn>
                  <a:cxn ang="0">
                    <a:pos x="connsiteX2" y="connsiteY2"/>
                  </a:cxn>
                  <a:cxn ang="0">
                    <a:pos x="connsiteX3" y="connsiteY3"/>
                  </a:cxn>
                </a:cxnLst>
                <a:rect l="l" t="t" r="r" b="b"/>
                <a:pathLst>
                  <a:path w="563784" h="1058989">
                    <a:moveTo>
                      <a:pt x="7715" y="1058990"/>
                    </a:moveTo>
                    <a:lnTo>
                      <a:pt x="0" y="1054989"/>
                    </a:lnTo>
                    <a:lnTo>
                      <a:pt x="556165" y="0"/>
                    </a:lnTo>
                    <a:lnTo>
                      <a:pt x="563785" y="400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60" name="Freeform: Shape 2059">
                <a:extLst>
                  <a:ext uri="{FF2B5EF4-FFF2-40B4-BE49-F238E27FC236}">
                    <a16:creationId xmlns:a16="http://schemas.microsoft.com/office/drawing/2014/main" id="{EDEEC6A0-E0CD-7583-87A9-3507A5A4BA42}"/>
                  </a:ext>
                </a:extLst>
              </p:cNvPr>
              <p:cNvSpPr/>
              <p:nvPr/>
            </p:nvSpPr>
            <p:spPr>
              <a:xfrm>
                <a:off x="6904638" y="936688"/>
                <a:ext cx="760666" cy="639413"/>
              </a:xfrm>
              <a:custGeom>
                <a:avLst/>
                <a:gdLst>
                  <a:gd name="connsiteX0" fmla="*/ 5525 w 760666"/>
                  <a:gd name="connsiteY0" fmla="*/ 639413 h 639413"/>
                  <a:gd name="connsiteX1" fmla="*/ 0 w 760666"/>
                  <a:gd name="connsiteY1" fmla="*/ 632841 h 639413"/>
                  <a:gd name="connsiteX2" fmla="*/ 755047 w 760666"/>
                  <a:gd name="connsiteY2" fmla="*/ 0 h 639413"/>
                  <a:gd name="connsiteX3" fmla="*/ 760667 w 760666"/>
                  <a:gd name="connsiteY3" fmla="*/ 6668 h 639413"/>
                </a:gdLst>
                <a:ahLst/>
                <a:cxnLst>
                  <a:cxn ang="0">
                    <a:pos x="connsiteX0" y="connsiteY0"/>
                  </a:cxn>
                  <a:cxn ang="0">
                    <a:pos x="connsiteX1" y="connsiteY1"/>
                  </a:cxn>
                  <a:cxn ang="0">
                    <a:pos x="connsiteX2" y="connsiteY2"/>
                  </a:cxn>
                  <a:cxn ang="0">
                    <a:pos x="connsiteX3" y="connsiteY3"/>
                  </a:cxn>
                </a:cxnLst>
                <a:rect l="l" t="t" r="r" b="b"/>
                <a:pathLst>
                  <a:path w="760666" h="639413">
                    <a:moveTo>
                      <a:pt x="5525" y="639413"/>
                    </a:moveTo>
                    <a:lnTo>
                      <a:pt x="0" y="632841"/>
                    </a:lnTo>
                    <a:lnTo>
                      <a:pt x="755047" y="0"/>
                    </a:lnTo>
                    <a:lnTo>
                      <a:pt x="760667" y="6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61" name="Freeform: Shape 2060">
                <a:extLst>
                  <a:ext uri="{FF2B5EF4-FFF2-40B4-BE49-F238E27FC236}">
                    <a16:creationId xmlns:a16="http://schemas.microsoft.com/office/drawing/2014/main" id="{564FC0A9-76D8-C28D-5A6F-779C2B931A0C}"/>
                  </a:ext>
                </a:extLst>
              </p:cNvPr>
              <p:cNvSpPr/>
              <p:nvPr/>
            </p:nvSpPr>
            <p:spPr>
              <a:xfrm>
                <a:off x="7660923" y="638651"/>
                <a:ext cx="749903" cy="305371"/>
              </a:xfrm>
              <a:custGeom>
                <a:avLst/>
                <a:gdLst>
                  <a:gd name="connsiteX0" fmla="*/ 3143 w 749903"/>
                  <a:gd name="connsiteY0" fmla="*/ 305372 h 305371"/>
                  <a:gd name="connsiteX1" fmla="*/ 0 w 749903"/>
                  <a:gd name="connsiteY1" fmla="*/ 297275 h 305371"/>
                  <a:gd name="connsiteX2" fmla="*/ 746760 w 749903"/>
                  <a:gd name="connsiteY2" fmla="*/ 0 h 305371"/>
                  <a:gd name="connsiteX3" fmla="*/ 749903 w 749903"/>
                  <a:gd name="connsiteY3" fmla="*/ 8001 h 305371"/>
                </a:gdLst>
                <a:ahLst/>
                <a:cxnLst>
                  <a:cxn ang="0">
                    <a:pos x="connsiteX0" y="connsiteY0"/>
                  </a:cxn>
                  <a:cxn ang="0">
                    <a:pos x="connsiteX1" y="connsiteY1"/>
                  </a:cxn>
                  <a:cxn ang="0">
                    <a:pos x="connsiteX2" y="connsiteY2"/>
                  </a:cxn>
                  <a:cxn ang="0">
                    <a:pos x="connsiteX3" y="connsiteY3"/>
                  </a:cxn>
                </a:cxnLst>
                <a:rect l="l" t="t" r="r" b="b"/>
                <a:pathLst>
                  <a:path w="749903" h="305371">
                    <a:moveTo>
                      <a:pt x="3143" y="305372"/>
                    </a:moveTo>
                    <a:lnTo>
                      <a:pt x="0" y="297275"/>
                    </a:lnTo>
                    <a:lnTo>
                      <a:pt x="746760" y="0"/>
                    </a:lnTo>
                    <a:lnTo>
                      <a:pt x="749903"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62" name="Freeform: Shape 2061">
                <a:extLst>
                  <a:ext uri="{FF2B5EF4-FFF2-40B4-BE49-F238E27FC236}">
                    <a16:creationId xmlns:a16="http://schemas.microsoft.com/office/drawing/2014/main" id="{8292D2F6-3174-AE45-C2EA-E2CEB3E3EF06}"/>
                  </a:ext>
                </a:extLst>
              </p:cNvPr>
              <p:cNvSpPr/>
              <p:nvPr/>
            </p:nvSpPr>
            <p:spPr>
              <a:xfrm>
                <a:off x="6625080" y="4871561"/>
                <a:ext cx="698658" cy="797337"/>
              </a:xfrm>
              <a:custGeom>
                <a:avLst/>
                <a:gdLst>
                  <a:gd name="connsiteX0" fmla="*/ 692182 w 698658"/>
                  <a:gd name="connsiteY0" fmla="*/ 797337 h 797337"/>
                  <a:gd name="connsiteX1" fmla="*/ 0 w 698658"/>
                  <a:gd name="connsiteY1" fmla="*/ 5715 h 797337"/>
                  <a:gd name="connsiteX2" fmla="*/ 6477 w 698658"/>
                  <a:gd name="connsiteY2" fmla="*/ 0 h 797337"/>
                  <a:gd name="connsiteX3" fmla="*/ 698659 w 698658"/>
                  <a:gd name="connsiteY3" fmla="*/ 791623 h 797337"/>
                </a:gdLst>
                <a:ahLst/>
                <a:cxnLst>
                  <a:cxn ang="0">
                    <a:pos x="connsiteX0" y="connsiteY0"/>
                  </a:cxn>
                  <a:cxn ang="0">
                    <a:pos x="connsiteX1" y="connsiteY1"/>
                  </a:cxn>
                  <a:cxn ang="0">
                    <a:pos x="connsiteX2" y="connsiteY2"/>
                  </a:cxn>
                  <a:cxn ang="0">
                    <a:pos x="connsiteX3" y="connsiteY3"/>
                  </a:cxn>
                </a:cxnLst>
                <a:rect l="l" t="t" r="r" b="b"/>
                <a:pathLst>
                  <a:path w="698658" h="797337">
                    <a:moveTo>
                      <a:pt x="692182" y="797337"/>
                    </a:moveTo>
                    <a:lnTo>
                      <a:pt x="0" y="5715"/>
                    </a:lnTo>
                    <a:lnTo>
                      <a:pt x="6477" y="0"/>
                    </a:lnTo>
                    <a:lnTo>
                      <a:pt x="698659" y="79162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63" name="Freeform: Shape 2062">
                <a:extLst>
                  <a:ext uri="{FF2B5EF4-FFF2-40B4-BE49-F238E27FC236}">
                    <a16:creationId xmlns:a16="http://schemas.microsoft.com/office/drawing/2014/main" id="{5D0BA10C-0610-34D5-F92A-A3BD0267AB43}"/>
                  </a:ext>
                </a:extLst>
              </p:cNvPr>
              <p:cNvSpPr/>
              <p:nvPr/>
            </p:nvSpPr>
            <p:spPr>
              <a:xfrm>
                <a:off x="6316565" y="4014501"/>
                <a:ext cx="315849" cy="861441"/>
              </a:xfrm>
              <a:custGeom>
                <a:avLst/>
                <a:gdLst>
                  <a:gd name="connsiteX0" fmla="*/ 307753 w 315849"/>
                  <a:gd name="connsiteY0" fmla="*/ 861441 h 861441"/>
                  <a:gd name="connsiteX1" fmla="*/ 0 w 315849"/>
                  <a:gd name="connsiteY1" fmla="*/ 2953 h 861441"/>
                  <a:gd name="connsiteX2" fmla="*/ 8096 w 315849"/>
                  <a:gd name="connsiteY2" fmla="*/ 0 h 861441"/>
                  <a:gd name="connsiteX3" fmla="*/ 315849 w 315849"/>
                  <a:gd name="connsiteY3" fmla="*/ 858488 h 861441"/>
                </a:gdLst>
                <a:ahLst/>
                <a:cxnLst>
                  <a:cxn ang="0">
                    <a:pos x="connsiteX0" y="connsiteY0"/>
                  </a:cxn>
                  <a:cxn ang="0">
                    <a:pos x="connsiteX1" y="connsiteY1"/>
                  </a:cxn>
                  <a:cxn ang="0">
                    <a:pos x="connsiteX2" y="connsiteY2"/>
                  </a:cxn>
                  <a:cxn ang="0">
                    <a:pos x="connsiteX3" y="connsiteY3"/>
                  </a:cxn>
                </a:cxnLst>
                <a:rect l="l" t="t" r="r" b="b"/>
                <a:pathLst>
                  <a:path w="315849" h="861441">
                    <a:moveTo>
                      <a:pt x="307753" y="861441"/>
                    </a:moveTo>
                    <a:lnTo>
                      <a:pt x="0" y="2953"/>
                    </a:lnTo>
                    <a:lnTo>
                      <a:pt x="8096" y="0"/>
                    </a:lnTo>
                    <a:lnTo>
                      <a:pt x="315849" y="85848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64" name="Freeform: Shape 2063">
                <a:extLst>
                  <a:ext uri="{FF2B5EF4-FFF2-40B4-BE49-F238E27FC236}">
                    <a16:creationId xmlns:a16="http://schemas.microsoft.com/office/drawing/2014/main" id="{F837D5ED-1A6C-FD17-D410-EADAB13B0DE6}"/>
                  </a:ext>
                </a:extLst>
              </p:cNvPr>
              <p:cNvSpPr/>
              <p:nvPr/>
            </p:nvSpPr>
            <p:spPr>
              <a:xfrm rot="18378298">
                <a:off x="11036565" y="5131657"/>
                <a:ext cx="670960" cy="8667"/>
              </a:xfrm>
              <a:custGeom>
                <a:avLst/>
                <a:gdLst>
                  <a:gd name="connsiteX0" fmla="*/ 0 w 670960"/>
                  <a:gd name="connsiteY0" fmla="*/ 0 h 8667"/>
                  <a:gd name="connsiteX1" fmla="*/ 670960 w 670960"/>
                  <a:gd name="connsiteY1" fmla="*/ 0 h 8667"/>
                  <a:gd name="connsiteX2" fmla="*/ 670960 w 670960"/>
                  <a:gd name="connsiteY2" fmla="*/ 8668 h 8667"/>
                  <a:gd name="connsiteX3" fmla="*/ 0 w 670960"/>
                  <a:gd name="connsiteY3" fmla="*/ 8668 h 8667"/>
                </a:gdLst>
                <a:ahLst/>
                <a:cxnLst>
                  <a:cxn ang="0">
                    <a:pos x="connsiteX0" y="connsiteY0"/>
                  </a:cxn>
                  <a:cxn ang="0">
                    <a:pos x="connsiteX1" y="connsiteY1"/>
                  </a:cxn>
                  <a:cxn ang="0">
                    <a:pos x="connsiteX2" y="connsiteY2"/>
                  </a:cxn>
                  <a:cxn ang="0">
                    <a:pos x="connsiteX3" y="connsiteY3"/>
                  </a:cxn>
                </a:cxnLst>
                <a:rect l="l" t="t" r="r" b="b"/>
                <a:pathLst>
                  <a:path w="670960" h="8667">
                    <a:moveTo>
                      <a:pt x="0" y="0"/>
                    </a:moveTo>
                    <a:lnTo>
                      <a:pt x="670960" y="0"/>
                    </a:lnTo>
                    <a:lnTo>
                      <a:pt x="670960"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65" name="Freeform: Shape 2064">
                <a:extLst>
                  <a:ext uri="{FF2B5EF4-FFF2-40B4-BE49-F238E27FC236}">
                    <a16:creationId xmlns:a16="http://schemas.microsoft.com/office/drawing/2014/main" id="{A4704D1A-F64C-1AE7-C9EB-A6D1B5ADB6DB}"/>
                  </a:ext>
                </a:extLst>
              </p:cNvPr>
              <p:cNvSpPr/>
              <p:nvPr/>
            </p:nvSpPr>
            <p:spPr>
              <a:xfrm rot="17358717">
                <a:off x="11264392" y="4430227"/>
                <a:ext cx="913892" cy="8667"/>
              </a:xfrm>
              <a:custGeom>
                <a:avLst/>
                <a:gdLst>
                  <a:gd name="connsiteX0" fmla="*/ 0 w 913892"/>
                  <a:gd name="connsiteY0" fmla="*/ 0 h 8667"/>
                  <a:gd name="connsiteX1" fmla="*/ 913893 w 913892"/>
                  <a:gd name="connsiteY1" fmla="*/ 0 h 8667"/>
                  <a:gd name="connsiteX2" fmla="*/ 913893 w 913892"/>
                  <a:gd name="connsiteY2" fmla="*/ 8668 h 8667"/>
                  <a:gd name="connsiteX3" fmla="*/ 0 w 913892"/>
                  <a:gd name="connsiteY3" fmla="*/ 8668 h 8667"/>
                </a:gdLst>
                <a:ahLst/>
                <a:cxnLst>
                  <a:cxn ang="0">
                    <a:pos x="connsiteX0" y="connsiteY0"/>
                  </a:cxn>
                  <a:cxn ang="0">
                    <a:pos x="connsiteX1" y="connsiteY1"/>
                  </a:cxn>
                  <a:cxn ang="0">
                    <a:pos x="connsiteX2" y="connsiteY2"/>
                  </a:cxn>
                  <a:cxn ang="0">
                    <a:pos x="connsiteX3" y="connsiteY3"/>
                  </a:cxn>
                </a:cxnLst>
                <a:rect l="l" t="t" r="r" b="b"/>
                <a:pathLst>
                  <a:path w="913892" h="8667">
                    <a:moveTo>
                      <a:pt x="0" y="0"/>
                    </a:moveTo>
                    <a:lnTo>
                      <a:pt x="913893" y="0"/>
                    </a:lnTo>
                    <a:lnTo>
                      <a:pt x="91389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66" name="Freeform: Shape 2065">
                <a:extLst>
                  <a:ext uri="{FF2B5EF4-FFF2-40B4-BE49-F238E27FC236}">
                    <a16:creationId xmlns:a16="http://schemas.microsoft.com/office/drawing/2014/main" id="{E82B6745-F962-8ABB-60AB-0895AE9D76D7}"/>
                  </a:ext>
                </a:extLst>
              </p:cNvPr>
              <p:cNvSpPr/>
              <p:nvPr/>
            </p:nvSpPr>
            <p:spPr>
              <a:xfrm>
                <a:off x="9083482" y="571309"/>
                <a:ext cx="675417" cy="69723"/>
              </a:xfrm>
              <a:custGeom>
                <a:avLst/>
                <a:gdLst>
                  <a:gd name="connsiteX0" fmla="*/ 674656 w 675417"/>
                  <a:gd name="connsiteY0" fmla="*/ 69723 h 69723"/>
                  <a:gd name="connsiteX1" fmla="*/ 0 w 675417"/>
                  <a:gd name="connsiteY1" fmla="*/ 8668 h 69723"/>
                  <a:gd name="connsiteX2" fmla="*/ 762 w 675417"/>
                  <a:gd name="connsiteY2" fmla="*/ 0 h 69723"/>
                  <a:gd name="connsiteX3" fmla="*/ 675418 w 675417"/>
                  <a:gd name="connsiteY3" fmla="*/ 61150 h 69723"/>
                </a:gdLst>
                <a:ahLst/>
                <a:cxnLst>
                  <a:cxn ang="0">
                    <a:pos x="connsiteX0" y="connsiteY0"/>
                  </a:cxn>
                  <a:cxn ang="0">
                    <a:pos x="connsiteX1" y="connsiteY1"/>
                  </a:cxn>
                  <a:cxn ang="0">
                    <a:pos x="connsiteX2" y="connsiteY2"/>
                  </a:cxn>
                  <a:cxn ang="0">
                    <a:pos x="connsiteX3" y="connsiteY3"/>
                  </a:cxn>
                </a:cxnLst>
                <a:rect l="l" t="t" r="r" b="b"/>
                <a:pathLst>
                  <a:path w="675417" h="69723">
                    <a:moveTo>
                      <a:pt x="674656" y="69723"/>
                    </a:moveTo>
                    <a:lnTo>
                      <a:pt x="0" y="8668"/>
                    </a:lnTo>
                    <a:lnTo>
                      <a:pt x="762" y="0"/>
                    </a:lnTo>
                    <a:lnTo>
                      <a:pt x="675418" y="6115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67" name="Freeform: Shape 2066">
                <a:extLst>
                  <a:ext uri="{FF2B5EF4-FFF2-40B4-BE49-F238E27FC236}">
                    <a16:creationId xmlns:a16="http://schemas.microsoft.com/office/drawing/2014/main" id="{4D3AC15A-22F6-9A53-5C3D-2C6A6B36E3FA}"/>
                  </a:ext>
                </a:extLst>
              </p:cNvPr>
              <p:cNvSpPr/>
              <p:nvPr/>
            </p:nvSpPr>
            <p:spPr>
              <a:xfrm>
                <a:off x="8408826" y="571309"/>
                <a:ext cx="675417" cy="75628"/>
              </a:xfrm>
              <a:custGeom>
                <a:avLst/>
                <a:gdLst>
                  <a:gd name="connsiteX0" fmla="*/ 857 w 675417"/>
                  <a:gd name="connsiteY0" fmla="*/ 75629 h 75628"/>
                  <a:gd name="connsiteX1" fmla="*/ 0 w 675417"/>
                  <a:gd name="connsiteY1" fmla="*/ 67056 h 75628"/>
                  <a:gd name="connsiteX2" fmla="*/ 674560 w 675417"/>
                  <a:gd name="connsiteY2" fmla="*/ 0 h 75628"/>
                  <a:gd name="connsiteX3" fmla="*/ 675418 w 675417"/>
                  <a:gd name="connsiteY3" fmla="*/ 8668 h 75628"/>
                </a:gdLst>
                <a:ahLst/>
                <a:cxnLst>
                  <a:cxn ang="0">
                    <a:pos x="connsiteX0" y="connsiteY0"/>
                  </a:cxn>
                  <a:cxn ang="0">
                    <a:pos x="connsiteX1" y="connsiteY1"/>
                  </a:cxn>
                  <a:cxn ang="0">
                    <a:pos x="connsiteX2" y="connsiteY2"/>
                  </a:cxn>
                  <a:cxn ang="0">
                    <a:pos x="connsiteX3" y="connsiteY3"/>
                  </a:cxn>
                </a:cxnLst>
                <a:rect l="l" t="t" r="r" b="b"/>
                <a:pathLst>
                  <a:path w="675417" h="75628">
                    <a:moveTo>
                      <a:pt x="857" y="75629"/>
                    </a:moveTo>
                    <a:lnTo>
                      <a:pt x="0" y="67056"/>
                    </a:lnTo>
                    <a:lnTo>
                      <a:pt x="674560" y="0"/>
                    </a:lnTo>
                    <a:lnTo>
                      <a:pt x="675418"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68" name="Freeform: Shape 2067">
                <a:extLst>
                  <a:ext uri="{FF2B5EF4-FFF2-40B4-BE49-F238E27FC236}">
                    <a16:creationId xmlns:a16="http://schemas.microsoft.com/office/drawing/2014/main" id="{9A3A4B07-7DFE-6752-352B-1E5A49D60D25}"/>
                  </a:ext>
                </a:extLst>
              </p:cNvPr>
              <p:cNvSpPr/>
              <p:nvPr/>
            </p:nvSpPr>
            <p:spPr>
              <a:xfrm rot="16740216">
                <a:off x="9121591" y="532518"/>
                <a:ext cx="8667" cy="87822"/>
              </a:xfrm>
              <a:custGeom>
                <a:avLst/>
                <a:gdLst>
                  <a:gd name="connsiteX0" fmla="*/ 0 w 8667"/>
                  <a:gd name="connsiteY0" fmla="*/ 0 h 87822"/>
                  <a:gd name="connsiteX1" fmla="*/ 8668 w 8667"/>
                  <a:gd name="connsiteY1" fmla="*/ 0 h 87822"/>
                  <a:gd name="connsiteX2" fmla="*/ 8668 w 8667"/>
                  <a:gd name="connsiteY2" fmla="*/ 87822 h 87822"/>
                  <a:gd name="connsiteX3" fmla="*/ 0 w 8667"/>
                  <a:gd name="connsiteY3" fmla="*/ 87822 h 87822"/>
                </a:gdLst>
                <a:ahLst/>
                <a:cxnLst>
                  <a:cxn ang="0">
                    <a:pos x="connsiteX0" y="connsiteY0"/>
                  </a:cxn>
                  <a:cxn ang="0">
                    <a:pos x="connsiteX1" y="connsiteY1"/>
                  </a:cxn>
                  <a:cxn ang="0">
                    <a:pos x="connsiteX2" y="connsiteY2"/>
                  </a:cxn>
                  <a:cxn ang="0">
                    <a:pos x="connsiteX3" y="connsiteY3"/>
                  </a:cxn>
                </a:cxnLst>
                <a:rect l="l" t="t" r="r" b="b"/>
                <a:pathLst>
                  <a:path w="8667" h="87822">
                    <a:moveTo>
                      <a:pt x="0" y="0"/>
                    </a:moveTo>
                    <a:lnTo>
                      <a:pt x="8668" y="0"/>
                    </a:lnTo>
                    <a:lnTo>
                      <a:pt x="8668" y="87822"/>
                    </a:lnTo>
                    <a:lnTo>
                      <a:pt x="0" y="8782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69" name="Freeform: Shape 2068">
                <a:extLst>
                  <a:ext uri="{FF2B5EF4-FFF2-40B4-BE49-F238E27FC236}">
                    <a16:creationId xmlns:a16="http://schemas.microsoft.com/office/drawing/2014/main" id="{DF033A4B-A510-7848-8B7E-48BE8489B1B8}"/>
                  </a:ext>
                </a:extLst>
              </p:cNvPr>
              <p:cNvSpPr/>
              <p:nvPr/>
            </p:nvSpPr>
            <p:spPr>
              <a:xfrm>
                <a:off x="8991566" y="565308"/>
                <a:ext cx="91725" cy="23621"/>
              </a:xfrm>
              <a:custGeom>
                <a:avLst/>
                <a:gdLst>
                  <a:gd name="connsiteX0" fmla="*/ 1429 w 91725"/>
                  <a:gd name="connsiteY0" fmla="*/ 23622 h 23621"/>
                  <a:gd name="connsiteX1" fmla="*/ 0 w 91725"/>
                  <a:gd name="connsiteY1" fmla="*/ 15145 h 23621"/>
                  <a:gd name="connsiteX2" fmla="*/ 90297 w 91725"/>
                  <a:gd name="connsiteY2" fmla="*/ 0 h 23621"/>
                  <a:gd name="connsiteX3" fmla="*/ 91726 w 91725"/>
                  <a:gd name="connsiteY3" fmla="*/ 8573 h 23621"/>
                </a:gdLst>
                <a:ahLst/>
                <a:cxnLst>
                  <a:cxn ang="0">
                    <a:pos x="connsiteX0" y="connsiteY0"/>
                  </a:cxn>
                  <a:cxn ang="0">
                    <a:pos x="connsiteX1" y="connsiteY1"/>
                  </a:cxn>
                  <a:cxn ang="0">
                    <a:pos x="connsiteX2" y="connsiteY2"/>
                  </a:cxn>
                  <a:cxn ang="0">
                    <a:pos x="connsiteX3" y="connsiteY3"/>
                  </a:cxn>
                </a:cxnLst>
                <a:rect l="l" t="t" r="r" b="b"/>
                <a:pathLst>
                  <a:path w="91725" h="23621">
                    <a:moveTo>
                      <a:pt x="1429" y="23622"/>
                    </a:moveTo>
                    <a:lnTo>
                      <a:pt x="0" y="15145"/>
                    </a:lnTo>
                    <a:lnTo>
                      <a:pt x="90297" y="0"/>
                    </a:lnTo>
                    <a:lnTo>
                      <a:pt x="91726"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813" name="Group 812">
              <a:extLst>
                <a:ext uri="{FF2B5EF4-FFF2-40B4-BE49-F238E27FC236}">
                  <a16:creationId xmlns:a16="http://schemas.microsoft.com/office/drawing/2014/main" id="{27AC553E-1C26-D602-8981-A6ADE5AEE6EB}"/>
                </a:ext>
              </a:extLst>
            </p:cNvPr>
            <p:cNvGrpSpPr/>
            <p:nvPr/>
          </p:nvGrpSpPr>
          <p:grpSpPr>
            <a:xfrm>
              <a:off x="4904393" y="971550"/>
              <a:ext cx="8602168" cy="8718956"/>
              <a:chOff x="6227332" y="498594"/>
              <a:chExt cx="5762051" cy="5840305"/>
            </a:xfrm>
          </p:grpSpPr>
          <p:sp>
            <p:nvSpPr>
              <p:cNvPr id="1862" name="Oval 1861">
                <a:extLst>
                  <a:ext uri="{FF2B5EF4-FFF2-40B4-BE49-F238E27FC236}">
                    <a16:creationId xmlns:a16="http://schemas.microsoft.com/office/drawing/2014/main" id="{061A89A2-5AD7-B112-366F-595B83EFC77E}"/>
                  </a:ext>
                </a:extLst>
              </p:cNvPr>
              <p:cNvSpPr>
                <a:spLocks noChangeAspect="1"/>
              </p:cNvSpPr>
              <p:nvPr/>
            </p:nvSpPr>
            <p:spPr>
              <a:xfrm>
                <a:off x="6385184" y="3677449"/>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63" name="Oval 1862">
                <a:extLst>
                  <a:ext uri="{FF2B5EF4-FFF2-40B4-BE49-F238E27FC236}">
                    <a16:creationId xmlns:a16="http://schemas.microsoft.com/office/drawing/2014/main" id="{C914F73B-C1EB-A336-349F-5EE0E516E02F}"/>
                  </a:ext>
                </a:extLst>
              </p:cNvPr>
              <p:cNvSpPr>
                <a:spLocks noChangeAspect="1"/>
              </p:cNvSpPr>
              <p:nvPr/>
            </p:nvSpPr>
            <p:spPr>
              <a:xfrm>
                <a:off x="6227332" y="3854625"/>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nvGrpSpPr>
              <p:cNvPr id="1864" name="Group 1863">
                <a:extLst>
                  <a:ext uri="{FF2B5EF4-FFF2-40B4-BE49-F238E27FC236}">
                    <a16:creationId xmlns:a16="http://schemas.microsoft.com/office/drawing/2014/main" id="{1B639C6B-B310-D27F-1FA7-81EB221B34A9}"/>
                  </a:ext>
                </a:extLst>
              </p:cNvPr>
              <p:cNvGrpSpPr/>
              <p:nvPr/>
            </p:nvGrpSpPr>
            <p:grpSpPr>
              <a:xfrm>
                <a:off x="6290516" y="498594"/>
                <a:ext cx="5698867" cy="5840305"/>
                <a:chOff x="6290516" y="498594"/>
                <a:chExt cx="5698867" cy="5840305"/>
              </a:xfrm>
            </p:grpSpPr>
            <p:sp>
              <p:nvSpPr>
                <p:cNvPr id="1865" name="Oval 1864">
                  <a:extLst>
                    <a:ext uri="{FF2B5EF4-FFF2-40B4-BE49-F238E27FC236}">
                      <a16:creationId xmlns:a16="http://schemas.microsoft.com/office/drawing/2014/main" id="{FEF70767-9AB3-920F-33AC-7F9D35DD7888}"/>
                    </a:ext>
                  </a:extLst>
                </p:cNvPr>
                <p:cNvSpPr/>
                <p:nvPr/>
              </p:nvSpPr>
              <p:spPr>
                <a:xfrm>
                  <a:off x="11211485" y="4673607"/>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66" name="Oval 1865">
                  <a:extLst>
                    <a:ext uri="{FF2B5EF4-FFF2-40B4-BE49-F238E27FC236}">
                      <a16:creationId xmlns:a16="http://schemas.microsoft.com/office/drawing/2014/main" id="{B55A8349-7CCC-5339-F0AD-BECC8C55A8D6}"/>
                    </a:ext>
                  </a:extLst>
                </p:cNvPr>
                <p:cNvSpPr/>
                <p:nvPr/>
              </p:nvSpPr>
              <p:spPr>
                <a:xfrm>
                  <a:off x="10532154" y="5358060"/>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67" name="Oval 1866">
                  <a:extLst>
                    <a:ext uri="{FF2B5EF4-FFF2-40B4-BE49-F238E27FC236}">
                      <a16:creationId xmlns:a16="http://schemas.microsoft.com/office/drawing/2014/main" id="{036C8968-9C79-EA28-D512-2BB1F72F2116}"/>
                    </a:ext>
                  </a:extLst>
                </p:cNvPr>
                <p:cNvSpPr/>
                <p:nvPr/>
              </p:nvSpPr>
              <p:spPr>
                <a:xfrm>
                  <a:off x="7519677" y="5594325"/>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68" name="Oval 1867">
                  <a:extLst>
                    <a:ext uri="{FF2B5EF4-FFF2-40B4-BE49-F238E27FC236}">
                      <a16:creationId xmlns:a16="http://schemas.microsoft.com/office/drawing/2014/main" id="{EB68258B-D373-3803-70A2-F01A2BB17680}"/>
                    </a:ext>
                  </a:extLst>
                </p:cNvPr>
                <p:cNvSpPr/>
                <p:nvPr/>
              </p:nvSpPr>
              <p:spPr>
                <a:xfrm>
                  <a:off x="6929412" y="4646461"/>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69" name="Oval 1868">
                  <a:extLst>
                    <a:ext uri="{FF2B5EF4-FFF2-40B4-BE49-F238E27FC236}">
                      <a16:creationId xmlns:a16="http://schemas.microsoft.com/office/drawing/2014/main" id="{4BDA1FB9-8B6B-6EFB-5969-0CD7A6D83B2D}"/>
                    </a:ext>
                  </a:extLst>
                </p:cNvPr>
                <p:cNvSpPr/>
                <p:nvPr/>
              </p:nvSpPr>
              <p:spPr>
                <a:xfrm>
                  <a:off x="6576715" y="2280984"/>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70" name="Oval 1869">
                  <a:extLst>
                    <a:ext uri="{FF2B5EF4-FFF2-40B4-BE49-F238E27FC236}">
                      <a16:creationId xmlns:a16="http://schemas.microsoft.com/office/drawing/2014/main" id="{9D93D5D7-C322-790D-4360-FC2679F06ECA}"/>
                    </a:ext>
                  </a:extLst>
                </p:cNvPr>
                <p:cNvSpPr/>
                <p:nvPr/>
              </p:nvSpPr>
              <p:spPr>
                <a:xfrm>
                  <a:off x="7351111" y="1239160"/>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71" name="Oval 1870">
                  <a:extLst>
                    <a:ext uri="{FF2B5EF4-FFF2-40B4-BE49-F238E27FC236}">
                      <a16:creationId xmlns:a16="http://schemas.microsoft.com/office/drawing/2014/main" id="{98BA10FD-ED61-D6EA-D458-DC30FED14739}"/>
                    </a:ext>
                  </a:extLst>
                </p:cNvPr>
                <p:cNvSpPr/>
                <p:nvPr/>
              </p:nvSpPr>
              <p:spPr>
                <a:xfrm>
                  <a:off x="10749442" y="1216591"/>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72" name="Oval 1871">
                  <a:extLst>
                    <a:ext uri="{FF2B5EF4-FFF2-40B4-BE49-F238E27FC236}">
                      <a16:creationId xmlns:a16="http://schemas.microsoft.com/office/drawing/2014/main" id="{648306E8-08A6-1935-BF2D-A46100AAB58F}"/>
                    </a:ext>
                  </a:extLst>
                </p:cNvPr>
                <p:cNvSpPr/>
                <p:nvPr/>
              </p:nvSpPr>
              <p:spPr>
                <a:xfrm>
                  <a:off x="11736509" y="3649199"/>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73" name="Oval 1872">
                  <a:extLst>
                    <a:ext uri="{FF2B5EF4-FFF2-40B4-BE49-F238E27FC236}">
                      <a16:creationId xmlns:a16="http://schemas.microsoft.com/office/drawing/2014/main" id="{83C268B0-DF82-AD86-714B-83DE1472F669}"/>
                    </a:ext>
                  </a:extLst>
                </p:cNvPr>
                <p:cNvSpPr>
                  <a:spLocks noChangeAspect="1"/>
                </p:cNvSpPr>
                <p:nvPr/>
              </p:nvSpPr>
              <p:spPr>
                <a:xfrm>
                  <a:off x="6858211" y="1513600"/>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74" name="Oval 1873">
                  <a:extLst>
                    <a:ext uri="{FF2B5EF4-FFF2-40B4-BE49-F238E27FC236}">
                      <a16:creationId xmlns:a16="http://schemas.microsoft.com/office/drawing/2014/main" id="{EB819E03-8A41-A26D-EDB0-2FD9E6A1B9B0}"/>
                    </a:ext>
                  </a:extLst>
                </p:cNvPr>
                <p:cNvSpPr>
                  <a:spLocks noChangeAspect="1"/>
                </p:cNvSpPr>
                <p:nvPr/>
              </p:nvSpPr>
              <p:spPr>
                <a:xfrm>
                  <a:off x="6290516" y="2587482"/>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75" name="Oval 1874">
                  <a:extLst>
                    <a:ext uri="{FF2B5EF4-FFF2-40B4-BE49-F238E27FC236}">
                      <a16:creationId xmlns:a16="http://schemas.microsoft.com/office/drawing/2014/main" id="{F9E9AB71-E89E-3D01-98AD-558D2C4E3B16}"/>
                    </a:ext>
                  </a:extLst>
                </p:cNvPr>
                <p:cNvSpPr>
                  <a:spLocks noChangeAspect="1"/>
                </p:cNvSpPr>
                <p:nvPr/>
              </p:nvSpPr>
              <p:spPr>
                <a:xfrm>
                  <a:off x="6689663" y="4817639"/>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76" name="Oval 1875">
                  <a:extLst>
                    <a:ext uri="{FF2B5EF4-FFF2-40B4-BE49-F238E27FC236}">
                      <a16:creationId xmlns:a16="http://schemas.microsoft.com/office/drawing/2014/main" id="{BF4946B6-CC6A-93DB-F871-9FF08F47B591}"/>
                    </a:ext>
                  </a:extLst>
                </p:cNvPr>
                <p:cNvSpPr>
                  <a:spLocks noChangeAspect="1"/>
                </p:cNvSpPr>
                <p:nvPr/>
              </p:nvSpPr>
              <p:spPr>
                <a:xfrm>
                  <a:off x="7261189" y="5660608"/>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77" name="Oval 1876">
                  <a:extLst>
                    <a:ext uri="{FF2B5EF4-FFF2-40B4-BE49-F238E27FC236}">
                      <a16:creationId xmlns:a16="http://schemas.microsoft.com/office/drawing/2014/main" id="{4FA8FCF4-6289-D57F-EF07-272B477C1F81}"/>
                    </a:ext>
                  </a:extLst>
                </p:cNvPr>
                <p:cNvSpPr>
                  <a:spLocks noChangeAspect="1"/>
                </p:cNvSpPr>
                <p:nvPr/>
              </p:nvSpPr>
              <p:spPr>
                <a:xfrm>
                  <a:off x="10979079" y="5461463"/>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78" name="Oval 1877">
                  <a:extLst>
                    <a:ext uri="{FF2B5EF4-FFF2-40B4-BE49-F238E27FC236}">
                      <a16:creationId xmlns:a16="http://schemas.microsoft.com/office/drawing/2014/main" id="{0043F91E-A4DD-BCC8-8F39-C946A8188DE4}"/>
                    </a:ext>
                  </a:extLst>
                </p:cNvPr>
                <p:cNvSpPr>
                  <a:spLocks noChangeAspect="1"/>
                </p:cNvSpPr>
                <p:nvPr/>
              </p:nvSpPr>
              <p:spPr>
                <a:xfrm>
                  <a:off x="11442760" y="4796682"/>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79" name="Oval 1878">
                  <a:extLst>
                    <a:ext uri="{FF2B5EF4-FFF2-40B4-BE49-F238E27FC236}">
                      <a16:creationId xmlns:a16="http://schemas.microsoft.com/office/drawing/2014/main" id="{F6B94E4C-C23D-3D75-A03D-712CA885E873}"/>
                    </a:ext>
                  </a:extLst>
                </p:cNvPr>
                <p:cNvSpPr>
                  <a:spLocks noChangeAspect="1"/>
                </p:cNvSpPr>
                <p:nvPr/>
              </p:nvSpPr>
              <p:spPr>
                <a:xfrm>
                  <a:off x="11925888" y="3854518"/>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80" name="Oval 1879">
                  <a:extLst>
                    <a:ext uri="{FF2B5EF4-FFF2-40B4-BE49-F238E27FC236}">
                      <a16:creationId xmlns:a16="http://schemas.microsoft.com/office/drawing/2014/main" id="{E8CE86A8-1AE4-E7D3-3CD0-8C865374D60F}"/>
                    </a:ext>
                  </a:extLst>
                </p:cNvPr>
                <p:cNvSpPr>
                  <a:spLocks noChangeAspect="1"/>
                </p:cNvSpPr>
                <p:nvPr/>
              </p:nvSpPr>
              <p:spPr>
                <a:xfrm>
                  <a:off x="11271370" y="1496927"/>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81" name="Oval 1880">
                  <a:extLst>
                    <a:ext uri="{FF2B5EF4-FFF2-40B4-BE49-F238E27FC236}">
                      <a16:creationId xmlns:a16="http://schemas.microsoft.com/office/drawing/2014/main" id="{F15B5369-137B-1285-DAC6-FD66F5EA1A56}"/>
                    </a:ext>
                  </a:extLst>
                </p:cNvPr>
                <p:cNvSpPr>
                  <a:spLocks noChangeAspect="1"/>
                </p:cNvSpPr>
                <p:nvPr/>
              </p:nvSpPr>
              <p:spPr>
                <a:xfrm>
                  <a:off x="8841161" y="6096763"/>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82" name="Oval 1881">
                  <a:extLst>
                    <a:ext uri="{FF2B5EF4-FFF2-40B4-BE49-F238E27FC236}">
                      <a16:creationId xmlns:a16="http://schemas.microsoft.com/office/drawing/2014/main" id="{613B0A2A-CA33-4386-E547-7A325C812648}"/>
                    </a:ext>
                  </a:extLst>
                </p:cNvPr>
                <p:cNvSpPr>
                  <a:spLocks noChangeAspect="1"/>
                </p:cNvSpPr>
                <p:nvPr/>
              </p:nvSpPr>
              <p:spPr>
                <a:xfrm>
                  <a:off x="9557640" y="6275404"/>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83" name="Oval 1882">
                  <a:extLst>
                    <a:ext uri="{FF2B5EF4-FFF2-40B4-BE49-F238E27FC236}">
                      <a16:creationId xmlns:a16="http://schemas.microsoft.com/office/drawing/2014/main" id="{EE1769F3-07E0-5998-EF19-AA4919A3A86C}"/>
                    </a:ext>
                  </a:extLst>
                </p:cNvPr>
                <p:cNvSpPr>
                  <a:spLocks noChangeAspect="1"/>
                </p:cNvSpPr>
                <p:nvPr/>
              </p:nvSpPr>
              <p:spPr>
                <a:xfrm>
                  <a:off x="10100105" y="5961416"/>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84" name="Oval 1883">
                  <a:extLst>
                    <a:ext uri="{FF2B5EF4-FFF2-40B4-BE49-F238E27FC236}">
                      <a16:creationId xmlns:a16="http://schemas.microsoft.com/office/drawing/2014/main" id="{DC5234CC-CCF9-D96E-7D8B-9BA398EAD243}"/>
                    </a:ext>
                  </a:extLst>
                </p:cNvPr>
                <p:cNvSpPr>
                  <a:spLocks noChangeAspect="1"/>
                </p:cNvSpPr>
                <p:nvPr/>
              </p:nvSpPr>
              <p:spPr>
                <a:xfrm>
                  <a:off x="8228588" y="776708"/>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85" name="Oval 1884">
                  <a:extLst>
                    <a:ext uri="{FF2B5EF4-FFF2-40B4-BE49-F238E27FC236}">
                      <a16:creationId xmlns:a16="http://schemas.microsoft.com/office/drawing/2014/main" id="{6460DD10-16F9-D430-1485-FDC7768DDDBA}"/>
                    </a:ext>
                  </a:extLst>
                </p:cNvPr>
                <p:cNvSpPr>
                  <a:spLocks noChangeAspect="1"/>
                </p:cNvSpPr>
                <p:nvPr/>
              </p:nvSpPr>
              <p:spPr>
                <a:xfrm>
                  <a:off x="9058035" y="977569"/>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86" name="Oval 1885">
                  <a:extLst>
                    <a:ext uri="{FF2B5EF4-FFF2-40B4-BE49-F238E27FC236}">
                      <a16:creationId xmlns:a16="http://schemas.microsoft.com/office/drawing/2014/main" id="{A9ADB290-03A2-967D-5C0C-0B1DEC24842B}"/>
                    </a:ext>
                  </a:extLst>
                </p:cNvPr>
                <p:cNvSpPr>
                  <a:spLocks noChangeAspect="1"/>
                </p:cNvSpPr>
                <p:nvPr/>
              </p:nvSpPr>
              <p:spPr>
                <a:xfrm>
                  <a:off x="9850380" y="763092"/>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87" name="Oval 1886">
                  <a:extLst>
                    <a:ext uri="{FF2B5EF4-FFF2-40B4-BE49-F238E27FC236}">
                      <a16:creationId xmlns:a16="http://schemas.microsoft.com/office/drawing/2014/main" id="{6B7AD2F0-5871-9759-C81E-4233731FDDEE}"/>
                    </a:ext>
                  </a:extLst>
                </p:cNvPr>
                <p:cNvSpPr>
                  <a:spLocks noChangeAspect="1"/>
                </p:cNvSpPr>
                <p:nvPr/>
              </p:nvSpPr>
              <p:spPr>
                <a:xfrm>
                  <a:off x="11829204" y="2541862"/>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888" name="Oval 1887">
                  <a:extLst>
                    <a:ext uri="{FF2B5EF4-FFF2-40B4-BE49-F238E27FC236}">
                      <a16:creationId xmlns:a16="http://schemas.microsoft.com/office/drawing/2014/main" id="{38718C38-AF13-4027-8C6A-ED7711119627}"/>
                    </a:ext>
                  </a:extLst>
                </p:cNvPr>
                <p:cNvSpPr>
                  <a:spLocks noChangeAspect="1"/>
                </p:cNvSpPr>
                <p:nvPr/>
              </p:nvSpPr>
              <p:spPr>
                <a:xfrm>
                  <a:off x="9056577" y="498594"/>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grpSp>
        <p:grpSp>
          <p:nvGrpSpPr>
            <p:cNvPr id="814" name="Group 813">
              <a:extLst>
                <a:ext uri="{FF2B5EF4-FFF2-40B4-BE49-F238E27FC236}">
                  <a16:creationId xmlns:a16="http://schemas.microsoft.com/office/drawing/2014/main" id="{CEA5CF6B-654B-8A6D-9E2A-C4453CCDC1D8}"/>
                </a:ext>
              </a:extLst>
            </p:cNvPr>
            <p:cNvGrpSpPr/>
            <p:nvPr/>
          </p:nvGrpSpPr>
          <p:grpSpPr>
            <a:xfrm>
              <a:off x="9406933" y="8608013"/>
              <a:ext cx="463559" cy="463552"/>
              <a:chOff x="9319170" y="5689651"/>
              <a:chExt cx="158737" cy="158737"/>
            </a:xfrm>
          </p:grpSpPr>
          <p:sp>
            <p:nvSpPr>
              <p:cNvPr id="1852" name="Oval 1851">
                <a:extLst>
                  <a:ext uri="{FF2B5EF4-FFF2-40B4-BE49-F238E27FC236}">
                    <a16:creationId xmlns:a16="http://schemas.microsoft.com/office/drawing/2014/main" id="{057F417F-0CAF-7F33-B622-D59E56B55213}"/>
                  </a:ext>
                </a:extLst>
              </p:cNvPr>
              <p:cNvSpPr/>
              <p:nvPr/>
            </p:nvSpPr>
            <p:spPr>
              <a:xfrm>
                <a:off x="9319170" y="5689651"/>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853" name="Group 1852">
                <a:extLst>
                  <a:ext uri="{FF2B5EF4-FFF2-40B4-BE49-F238E27FC236}">
                    <a16:creationId xmlns:a16="http://schemas.microsoft.com/office/drawing/2014/main" id="{CB7E9A16-0C0E-DBF5-9E4A-F8931483414E}"/>
                  </a:ext>
                </a:extLst>
              </p:cNvPr>
              <p:cNvGrpSpPr/>
              <p:nvPr/>
            </p:nvGrpSpPr>
            <p:grpSpPr>
              <a:xfrm>
                <a:off x="9349111" y="5720438"/>
                <a:ext cx="99069" cy="96402"/>
                <a:chOff x="9566850" y="4526228"/>
                <a:chExt cx="552532" cy="537695"/>
              </a:xfrm>
            </p:grpSpPr>
            <p:sp>
              <p:nvSpPr>
                <p:cNvPr id="1854" name="Oval 1853">
                  <a:extLst>
                    <a:ext uri="{FF2B5EF4-FFF2-40B4-BE49-F238E27FC236}">
                      <a16:creationId xmlns:a16="http://schemas.microsoft.com/office/drawing/2014/main" id="{C7B67210-B26F-10A3-4D77-A383AD9582C2}"/>
                    </a:ext>
                  </a:extLst>
                </p:cNvPr>
                <p:cNvSpPr/>
                <p:nvPr/>
              </p:nvSpPr>
              <p:spPr>
                <a:xfrm>
                  <a:off x="9779284" y="4733310"/>
                  <a:ext cx="87630" cy="876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nvGrpSpPr>
                <p:cNvPr id="1855" name="Group 1854">
                  <a:extLst>
                    <a:ext uri="{FF2B5EF4-FFF2-40B4-BE49-F238E27FC236}">
                      <a16:creationId xmlns:a16="http://schemas.microsoft.com/office/drawing/2014/main" id="{CD1B8143-0DF0-9272-43E8-594C159A0A57}"/>
                    </a:ext>
                  </a:extLst>
                </p:cNvPr>
                <p:cNvGrpSpPr>
                  <a:grpSpLocks noChangeAspect="1"/>
                </p:cNvGrpSpPr>
                <p:nvPr/>
              </p:nvGrpSpPr>
              <p:grpSpPr>
                <a:xfrm>
                  <a:off x="9566850" y="4526228"/>
                  <a:ext cx="552532" cy="537695"/>
                  <a:chOff x="1743099" y="1622425"/>
                  <a:chExt cx="3712863" cy="3613150"/>
                </a:xfrm>
              </p:grpSpPr>
              <p:grpSp>
                <p:nvGrpSpPr>
                  <p:cNvPr id="1856" name="Group 1855">
                    <a:extLst>
                      <a:ext uri="{FF2B5EF4-FFF2-40B4-BE49-F238E27FC236}">
                        <a16:creationId xmlns:a16="http://schemas.microsoft.com/office/drawing/2014/main" id="{09C12028-17C6-2D63-DA50-6B2835A1396B}"/>
                      </a:ext>
                    </a:extLst>
                  </p:cNvPr>
                  <p:cNvGrpSpPr/>
                  <p:nvPr/>
                </p:nvGrpSpPr>
                <p:grpSpPr>
                  <a:xfrm>
                    <a:off x="1743099" y="1622425"/>
                    <a:ext cx="3712863" cy="3613150"/>
                    <a:chOff x="4269731" y="1622425"/>
                    <a:chExt cx="3712863" cy="3613150"/>
                  </a:xfrm>
                </p:grpSpPr>
                <p:sp>
                  <p:nvSpPr>
                    <p:cNvPr id="1860" name="Freeform 24">
                      <a:extLst>
                        <a:ext uri="{FF2B5EF4-FFF2-40B4-BE49-F238E27FC236}">
                          <a16:creationId xmlns:a16="http://schemas.microsoft.com/office/drawing/2014/main" id="{21AA5CF1-67EE-6186-C401-2CB63A2298C7}"/>
                        </a:ext>
                      </a:extLst>
                    </p:cNvPr>
                    <p:cNvSpPr>
                      <a:spLocks/>
                    </p:cNvSpPr>
                    <p:nvPr/>
                  </p:nvSpPr>
                  <p:spPr bwMode="auto">
                    <a:xfrm>
                      <a:off x="4269731" y="1622425"/>
                      <a:ext cx="3712863" cy="3613150"/>
                    </a:xfrm>
                    <a:custGeom>
                      <a:avLst/>
                      <a:gdLst>
                        <a:gd name="T0" fmla="*/ 7931 w 8468"/>
                        <a:gd name="T1" fmla="*/ 4100 h 8000"/>
                        <a:gd name="T2" fmla="*/ 7931 w 8468"/>
                        <a:gd name="T3" fmla="*/ 4100 h 8000"/>
                        <a:gd name="T4" fmla="*/ 8062 w 8468"/>
                        <a:gd name="T5" fmla="*/ 3577 h 8000"/>
                        <a:gd name="T6" fmla="*/ 7291 w 8468"/>
                        <a:gd name="T7" fmla="*/ 2511 h 8000"/>
                        <a:gd name="T8" fmla="*/ 7015 w 8468"/>
                        <a:gd name="T9" fmla="*/ 1362 h 8000"/>
                        <a:gd name="T10" fmla="*/ 6286 w 8468"/>
                        <a:gd name="T11" fmla="*/ 1032 h 8000"/>
                        <a:gd name="T12" fmla="*/ 5163 w 8468"/>
                        <a:gd name="T13" fmla="*/ 0 h 8000"/>
                        <a:gd name="T14" fmla="*/ 5163 w 8468"/>
                        <a:gd name="T15" fmla="*/ 0 h 8000"/>
                        <a:gd name="T16" fmla="*/ 4372 w 8468"/>
                        <a:gd name="T17" fmla="*/ 323 h 8000"/>
                        <a:gd name="T18" fmla="*/ 4165 w 8468"/>
                        <a:gd name="T19" fmla="*/ 605 h 8000"/>
                        <a:gd name="T20" fmla="*/ 3959 w 8468"/>
                        <a:gd name="T21" fmla="*/ 323 h 8000"/>
                        <a:gd name="T22" fmla="*/ 3167 w 8468"/>
                        <a:gd name="T23" fmla="*/ 0 h 8000"/>
                        <a:gd name="T24" fmla="*/ 2045 w 8468"/>
                        <a:gd name="T25" fmla="*/ 1032 h 8000"/>
                        <a:gd name="T26" fmla="*/ 1315 w 8468"/>
                        <a:gd name="T27" fmla="*/ 1362 h 8000"/>
                        <a:gd name="T28" fmla="*/ 1040 w 8468"/>
                        <a:gd name="T29" fmla="*/ 2511 h 8000"/>
                        <a:gd name="T30" fmla="*/ 269 w 8468"/>
                        <a:gd name="T31" fmla="*/ 3577 h 8000"/>
                        <a:gd name="T32" fmla="*/ 400 w 8468"/>
                        <a:gd name="T33" fmla="*/ 4100 h 8000"/>
                        <a:gd name="T34" fmla="*/ 400 w 8468"/>
                        <a:gd name="T35" fmla="*/ 4100 h 8000"/>
                        <a:gd name="T36" fmla="*/ 0 w 8468"/>
                        <a:gd name="T37" fmla="*/ 5063 h 8000"/>
                        <a:gd name="T38" fmla="*/ 400 w 8468"/>
                        <a:gd name="T39" fmla="*/ 6026 h 8000"/>
                        <a:gd name="T40" fmla="*/ 985 w 8468"/>
                        <a:gd name="T41" fmla="*/ 6370 h 8000"/>
                        <a:gd name="T42" fmla="*/ 2651 w 8468"/>
                        <a:gd name="T43" fmla="*/ 8000 h 8000"/>
                        <a:gd name="T44" fmla="*/ 4165 w 8468"/>
                        <a:gd name="T45" fmla="*/ 7030 h 8000"/>
                        <a:gd name="T46" fmla="*/ 5680 w 8468"/>
                        <a:gd name="T47" fmla="*/ 8000 h 8000"/>
                        <a:gd name="T48" fmla="*/ 7346 w 8468"/>
                        <a:gd name="T49" fmla="*/ 6370 h 8000"/>
                        <a:gd name="T50" fmla="*/ 7931 w 8468"/>
                        <a:gd name="T51" fmla="*/ 6026 h 8000"/>
                        <a:gd name="T52" fmla="*/ 7931 w 8468"/>
                        <a:gd name="T53" fmla="*/ 4100 h 8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68" h="8000">
                          <a:moveTo>
                            <a:pt x="7931" y="4100"/>
                          </a:moveTo>
                          <a:cubicBezTo>
                            <a:pt x="7931" y="4100"/>
                            <a:pt x="7931" y="4100"/>
                            <a:pt x="7931" y="4100"/>
                          </a:cubicBezTo>
                          <a:cubicBezTo>
                            <a:pt x="8014" y="3942"/>
                            <a:pt x="8062" y="3763"/>
                            <a:pt x="8062" y="3577"/>
                          </a:cubicBezTo>
                          <a:cubicBezTo>
                            <a:pt x="8062" y="3095"/>
                            <a:pt x="7738" y="2662"/>
                            <a:pt x="7291" y="2511"/>
                          </a:cubicBezTo>
                          <a:cubicBezTo>
                            <a:pt x="7422" y="2119"/>
                            <a:pt x="7332" y="1672"/>
                            <a:pt x="7015" y="1362"/>
                          </a:cubicBezTo>
                          <a:cubicBezTo>
                            <a:pt x="6823" y="1163"/>
                            <a:pt x="6561" y="1046"/>
                            <a:pt x="6286" y="1032"/>
                          </a:cubicBezTo>
                          <a:cubicBezTo>
                            <a:pt x="6237" y="454"/>
                            <a:pt x="5756" y="0"/>
                            <a:pt x="5163" y="0"/>
                          </a:cubicBezTo>
                          <a:cubicBezTo>
                            <a:pt x="5163" y="0"/>
                            <a:pt x="5163" y="0"/>
                            <a:pt x="5163" y="0"/>
                          </a:cubicBezTo>
                          <a:cubicBezTo>
                            <a:pt x="4867" y="0"/>
                            <a:pt x="4585" y="117"/>
                            <a:pt x="4372" y="323"/>
                          </a:cubicBezTo>
                          <a:cubicBezTo>
                            <a:pt x="4289" y="413"/>
                            <a:pt x="4220" y="502"/>
                            <a:pt x="4165" y="605"/>
                          </a:cubicBezTo>
                          <a:cubicBezTo>
                            <a:pt x="4110" y="502"/>
                            <a:pt x="4041" y="413"/>
                            <a:pt x="3959" y="323"/>
                          </a:cubicBezTo>
                          <a:cubicBezTo>
                            <a:pt x="3745" y="117"/>
                            <a:pt x="3463" y="0"/>
                            <a:pt x="3167" y="0"/>
                          </a:cubicBezTo>
                          <a:cubicBezTo>
                            <a:pt x="2575" y="0"/>
                            <a:pt x="2093" y="454"/>
                            <a:pt x="2045" y="1032"/>
                          </a:cubicBezTo>
                          <a:cubicBezTo>
                            <a:pt x="1770" y="1046"/>
                            <a:pt x="1508" y="1163"/>
                            <a:pt x="1315" y="1362"/>
                          </a:cubicBezTo>
                          <a:cubicBezTo>
                            <a:pt x="999" y="1672"/>
                            <a:pt x="909" y="2119"/>
                            <a:pt x="1040" y="2511"/>
                          </a:cubicBezTo>
                          <a:cubicBezTo>
                            <a:pt x="592" y="2662"/>
                            <a:pt x="269" y="3095"/>
                            <a:pt x="269" y="3577"/>
                          </a:cubicBezTo>
                          <a:cubicBezTo>
                            <a:pt x="269" y="3763"/>
                            <a:pt x="317" y="3942"/>
                            <a:pt x="400" y="4100"/>
                          </a:cubicBezTo>
                          <a:cubicBezTo>
                            <a:pt x="400" y="4100"/>
                            <a:pt x="400" y="4100"/>
                            <a:pt x="400" y="4100"/>
                          </a:cubicBezTo>
                          <a:cubicBezTo>
                            <a:pt x="138" y="4361"/>
                            <a:pt x="0" y="4698"/>
                            <a:pt x="0" y="5063"/>
                          </a:cubicBezTo>
                          <a:cubicBezTo>
                            <a:pt x="0" y="5427"/>
                            <a:pt x="138" y="5771"/>
                            <a:pt x="400" y="6026"/>
                          </a:cubicBezTo>
                          <a:cubicBezTo>
                            <a:pt x="565" y="6198"/>
                            <a:pt x="771" y="6308"/>
                            <a:pt x="985" y="6370"/>
                          </a:cubicBezTo>
                          <a:cubicBezTo>
                            <a:pt x="1005" y="7271"/>
                            <a:pt x="1742" y="8000"/>
                            <a:pt x="2651" y="8000"/>
                          </a:cubicBezTo>
                          <a:cubicBezTo>
                            <a:pt x="3319" y="8000"/>
                            <a:pt x="3904" y="7601"/>
                            <a:pt x="4165" y="7030"/>
                          </a:cubicBezTo>
                          <a:cubicBezTo>
                            <a:pt x="4427" y="7601"/>
                            <a:pt x="5012" y="8000"/>
                            <a:pt x="5680" y="8000"/>
                          </a:cubicBezTo>
                          <a:cubicBezTo>
                            <a:pt x="6589" y="8000"/>
                            <a:pt x="7325" y="7271"/>
                            <a:pt x="7346" y="6370"/>
                          </a:cubicBezTo>
                          <a:cubicBezTo>
                            <a:pt x="7566" y="6308"/>
                            <a:pt x="7766" y="6198"/>
                            <a:pt x="7931" y="6026"/>
                          </a:cubicBezTo>
                          <a:cubicBezTo>
                            <a:pt x="8468" y="5496"/>
                            <a:pt x="8468" y="4629"/>
                            <a:pt x="7931" y="4100"/>
                          </a:cubicBezTo>
                          <a:close/>
                        </a:path>
                      </a:pathLst>
                    </a:custGeom>
                    <a:solidFill>
                      <a:srgbClr val="3253DC"/>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861" name="Freeform: Shape 39">
                      <a:extLst>
                        <a:ext uri="{FF2B5EF4-FFF2-40B4-BE49-F238E27FC236}">
                          <a16:creationId xmlns:a16="http://schemas.microsoft.com/office/drawing/2014/main" id="{70521769-527F-07D0-DF02-3EFCD36E019F}"/>
                        </a:ext>
                      </a:extLst>
                    </p:cNvPr>
                    <p:cNvSpPr>
                      <a:spLocks noChangeArrowheads="1"/>
                    </p:cNvSpPr>
                    <p:nvPr/>
                  </p:nvSpPr>
                  <p:spPr bwMode="auto">
                    <a:xfrm>
                      <a:off x="4702175" y="1989138"/>
                      <a:ext cx="2787651" cy="2973388"/>
                    </a:xfrm>
                    <a:custGeom>
                      <a:avLst/>
                      <a:gdLst>
                        <a:gd name="connsiteX0" fmla="*/ 1393825 w 2787651"/>
                        <a:gd name="connsiteY0" fmla="*/ 2339974 h 2973388"/>
                        <a:gd name="connsiteX1" fmla="*/ 1311275 w 2787651"/>
                        <a:gd name="connsiteY1" fmla="*/ 2421731 h 2973388"/>
                        <a:gd name="connsiteX2" fmla="*/ 1393825 w 2787651"/>
                        <a:gd name="connsiteY2" fmla="*/ 2503488 h 2973388"/>
                        <a:gd name="connsiteX3" fmla="*/ 1476375 w 2787651"/>
                        <a:gd name="connsiteY3" fmla="*/ 2421731 h 2973388"/>
                        <a:gd name="connsiteX4" fmla="*/ 1393825 w 2787651"/>
                        <a:gd name="connsiteY4" fmla="*/ 2339974 h 2973388"/>
                        <a:gd name="connsiteX5" fmla="*/ 920533 w 2787651"/>
                        <a:gd name="connsiteY5" fmla="*/ 2191638 h 2973388"/>
                        <a:gd name="connsiteX6" fmla="*/ 972769 w 2787651"/>
                        <a:gd name="connsiteY6" fmla="*/ 2213354 h 2973388"/>
                        <a:gd name="connsiteX7" fmla="*/ 972769 w 2787651"/>
                        <a:gd name="connsiteY7" fmla="*/ 2317859 h 2973388"/>
                        <a:gd name="connsiteX8" fmla="*/ 803173 w 2787651"/>
                        <a:gd name="connsiteY8" fmla="*/ 2487509 h 2973388"/>
                        <a:gd name="connsiteX9" fmla="*/ 803173 w 2787651"/>
                        <a:gd name="connsiteY9" fmla="*/ 2767546 h 2973388"/>
                        <a:gd name="connsiteX10" fmla="*/ 845685 w 2787651"/>
                        <a:gd name="connsiteY10" fmla="*/ 2856669 h 2973388"/>
                        <a:gd name="connsiteX11" fmla="*/ 729456 w 2787651"/>
                        <a:gd name="connsiteY11" fmla="*/ 2973388 h 2973388"/>
                        <a:gd name="connsiteX12" fmla="*/ 612775 w 2787651"/>
                        <a:gd name="connsiteY12" fmla="*/ 2856669 h 2973388"/>
                        <a:gd name="connsiteX13" fmla="*/ 655287 w 2787651"/>
                        <a:gd name="connsiteY13" fmla="*/ 2767546 h 2973388"/>
                        <a:gd name="connsiteX14" fmla="*/ 655287 w 2787651"/>
                        <a:gd name="connsiteY14" fmla="*/ 2457198 h 2973388"/>
                        <a:gd name="connsiteX15" fmla="*/ 676995 w 2787651"/>
                        <a:gd name="connsiteY15" fmla="*/ 2404720 h 2973388"/>
                        <a:gd name="connsiteX16" fmla="*/ 868298 w 2787651"/>
                        <a:gd name="connsiteY16" fmla="*/ 2213354 h 2973388"/>
                        <a:gd name="connsiteX17" fmla="*/ 920533 w 2787651"/>
                        <a:gd name="connsiteY17" fmla="*/ 2191638 h 2973388"/>
                        <a:gd name="connsiteX18" fmla="*/ 1867118 w 2787651"/>
                        <a:gd name="connsiteY18" fmla="*/ 2191638 h 2973388"/>
                        <a:gd name="connsiteX19" fmla="*/ 1919353 w 2787651"/>
                        <a:gd name="connsiteY19" fmla="*/ 2213354 h 2973388"/>
                        <a:gd name="connsiteX20" fmla="*/ 2110656 w 2787651"/>
                        <a:gd name="connsiteY20" fmla="*/ 2404720 h 2973388"/>
                        <a:gd name="connsiteX21" fmla="*/ 2132364 w 2787651"/>
                        <a:gd name="connsiteY21" fmla="*/ 2457198 h 2973388"/>
                        <a:gd name="connsiteX22" fmla="*/ 2132364 w 2787651"/>
                        <a:gd name="connsiteY22" fmla="*/ 2767546 h 2973388"/>
                        <a:gd name="connsiteX23" fmla="*/ 2174876 w 2787651"/>
                        <a:gd name="connsiteY23" fmla="*/ 2856669 h 2973388"/>
                        <a:gd name="connsiteX24" fmla="*/ 2058195 w 2787651"/>
                        <a:gd name="connsiteY24" fmla="*/ 2973388 h 2973388"/>
                        <a:gd name="connsiteX25" fmla="*/ 1941966 w 2787651"/>
                        <a:gd name="connsiteY25" fmla="*/ 2856669 h 2973388"/>
                        <a:gd name="connsiteX26" fmla="*/ 1984478 w 2787651"/>
                        <a:gd name="connsiteY26" fmla="*/ 2767546 h 2973388"/>
                        <a:gd name="connsiteX27" fmla="*/ 1984478 w 2787651"/>
                        <a:gd name="connsiteY27" fmla="*/ 2487509 h 2973388"/>
                        <a:gd name="connsiteX28" fmla="*/ 1814882 w 2787651"/>
                        <a:gd name="connsiteY28" fmla="*/ 2317859 h 2973388"/>
                        <a:gd name="connsiteX29" fmla="*/ 1814882 w 2787651"/>
                        <a:gd name="connsiteY29" fmla="*/ 2213354 h 2973388"/>
                        <a:gd name="connsiteX30" fmla="*/ 1867118 w 2787651"/>
                        <a:gd name="connsiteY30" fmla="*/ 2191638 h 2973388"/>
                        <a:gd name="connsiteX31" fmla="*/ 542554 w 2787651"/>
                        <a:gd name="connsiteY31" fmla="*/ 1524000 h 2973388"/>
                        <a:gd name="connsiteX32" fmla="*/ 616889 w 2787651"/>
                        <a:gd name="connsiteY32" fmla="*/ 1598020 h 2973388"/>
                        <a:gd name="connsiteX33" fmla="*/ 616889 w 2787651"/>
                        <a:gd name="connsiteY33" fmla="*/ 1904478 h 2973388"/>
                        <a:gd name="connsiteX34" fmla="*/ 921028 w 2787651"/>
                        <a:gd name="connsiteY34" fmla="*/ 1904478 h 2973388"/>
                        <a:gd name="connsiteX35" fmla="*/ 995363 w 2787651"/>
                        <a:gd name="connsiteY35" fmla="*/ 1978047 h 2973388"/>
                        <a:gd name="connsiteX36" fmla="*/ 921028 w 2787651"/>
                        <a:gd name="connsiteY36" fmla="*/ 2052066 h 2973388"/>
                        <a:gd name="connsiteX37" fmla="*/ 542554 w 2787651"/>
                        <a:gd name="connsiteY37" fmla="*/ 2052066 h 2973388"/>
                        <a:gd name="connsiteX38" fmla="*/ 468673 w 2787651"/>
                        <a:gd name="connsiteY38" fmla="*/ 1978047 h 2973388"/>
                        <a:gd name="connsiteX39" fmla="*/ 468673 w 2787651"/>
                        <a:gd name="connsiteY39" fmla="*/ 1856637 h 2973388"/>
                        <a:gd name="connsiteX40" fmla="*/ 288274 w 2787651"/>
                        <a:gd name="connsiteY40" fmla="*/ 1856637 h 2973388"/>
                        <a:gd name="connsiteX41" fmla="*/ 190823 w 2787651"/>
                        <a:gd name="connsiteY41" fmla="*/ 1953674 h 2973388"/>
                        <a:gd name="connsiteX42" fmla="*/ 190823 w 2787651"/>
                        <a:gd name="connsiteY42" fmla="*/ 2052066 h 2973388"/>
                        <a:gd name="connsiteX43" fmla="*/ 233430 w 2787651"/>
                        <a:gd name="connsiteY43" fmla="*/ 2140980 h 2973388"/>
                        <a:gd name="connsiteX44" fmla="*/ 116941 w 2787651"/>
                        <a:gd name="connsiteY44" fmla="*/ 2257425 h 2973388"/>
                        <a:gd name="connsiteX45" fmla="*/ 0 w 2787651"/>
                        <a:gd name="connsiteY45" fmla="*/ 2140980 h 2973388"/>
                        <a:gd name="connsiteX46" fmla="*/ 42606 w 2787651"/>
                        <a:gd name="connsiteY46" fmla="*/ 2052066 h 2973388"/>
                        <a:gd name="connsiteX47" fmla="*/ 42606 w 2787651"/>
                        <a:gd name="connsiteY47" fmla="*/ 1922983 h 2973388"/>
                        <a:gd name="connsiteX48" fmla="*/ 64363 w 2787651"/>
                        <a:gd name="connsiteY48" fmla="*/ 1871079 h 2973388"/>
                        <a:gd name="connsiteX49" fmla="*/ 205327 w 2787651"/>
                        <a:gd name="connsiteY49" fmla="*/ 1730713 h 2973388"/>
                        <a:gd name="connsiteX50" fmla="*/ 257452 w 2787651"/>
                        <a:gd name="connsiteY50" fmla="*/ 1709049 h 2973388"/>
                        <a:gd name="connsiteX51" fmla="*/ 468673 w 2787651"/>
                        <a:gd name="connsiteY51" fmla="*/ 1709049 h 2973388"/>
                        <a:gd name="connsiteX52" fmla="*/ 468673 w 2787651"/>
                        <a:gd name="connsiteY52" fmla="*/ 1598020 h 2973388"/>
                        <a:gd name="connsiteX53" fmla="*/ 542554 w 2787651"/>
                        <a:gd name="connsiteY53" fmla="*/ 1524000 h 2973388"/>
                        <a:gd name="connsiteX54" fmla="*/ 2245097 w 2787651"/>
                        <a:gd name="connsiteY54" fmla="*/ 1493837 h 2973388"/>
                        <a:gd name="connsiteX55" fmla="*/ 2318978 w 2787651"/>
                        <a:gd name="connsiteY55" fmla="*/ 1567398 h 2973388"/>
                        <a:gd name="connsiteX56" fmla="*/ 2318978 w 2787651"/>
                        <a:gd name="connsiteY56" fmla="*/ 1709104 h 2973388"/>
                        <a:gd name="connsiteX57" fmla="*/ 2530198 w 2787651"/>
                        <a:gd name="connsiteY57" fmla="*/ 1709104 h 2973388"/>
                        <a:gd name="connsiteX58" fmla="*/ 2582324 w 2787651"/>
                        <a:gd name="connsiteY58" fmla="*/ 1730766 h 2973388"/>
                        <a:gd name="connsiteX59" fmla="*/ 2723288 w 2787651"/>
                        <a:gd name="connsiteY59" fmla="*/ 1871118 h 2973388"/>
                        <a:gd name="connsiteX60" fmla="*/ 2745045 w 2787651"/>
                        <a:gd name="connsiteY60" fmla="*/ 1923017 h 2973388"/>
                        <a:gd name="connsiteX61" fmla="*/ 2745045 w 2787651"/>
                        <a:gd name="connsiteY61" fmla="*/ 2052087 h 2973388"/>
                        <a:gd name="connsiteX62" fmla="*/ 2787651 w 2787651"/>
                        <a:gd name="connsiteY62" fmla="*/ 2140992 h 2973388"/>
                        <a:gd name="connsiteX63" fmla="*/ 2670710 w 2787651"/>
                        <a:gd name="connsiteY63" fmla="*/ 2257425 h 2973388"/>
                        <a:gd name="connsiteX64" fmla="*/ 2554221 w 2787651"/>
                        <a:gd name="connsiteY64" fmla="*/ 2140992 h 2973388"/>
                        <a:gd name="connsiteX65" fmla="*/ 2596828 w 2787651"/>
                        <a:gd name="connsiteY65" fmla="*/ 2052087 h 2973388"/>
                        <a:gd name="connsiteX66" fmla="*/ 2596828 w 2787651"/>
                        <a:gd name="connsiteY66" fmla="*/ 1953705 h 2973388"/>
                        <a:gd name="connsiteX67" fmla="*/ 2499377 w 2787651"/>
                        <a:gd name="connsiteY67" fmla="*/ 1856677 h 2973388"/>
                        <a:gd name="connsiteX68" fmla="*/ 2318978 w 2787651"/>
                        <a:gd name="connsiteY68" fmla="*/ 1856677 h 2973388"/>
                        <a:gd name="connsiteX69" fmla="*/ 2318978 w 2787651"/>
                        <a:gd name="connsiteY69" fmla="*/ 1978075 h 2973388"/>
                        <a:gd name="connsiteX70" fmla="*/ 2245097 w 2787651"/>
                        <a:gd name="connsiteY70" fmla="*/ 2052087 h 2973388"/>
                        <a:gd name="connsiteX71" fmla="*/ 1866623 w 2787651"/>
                        <a:gd name="connsiteY71" fmla="*/ 2052087 h 2973388"/>
                        <a:gd name="connsiteX72" fmla="*/ 1792288 w 2787651"/>
                        <a:gd name="connsiteY72" fmla="*/ 1978075 h 2973388"/>
                        <a:gd name="connsiteX73" fmla="*/ 1866623 w 2787651"/>
                        <a:gd name="connsiteY73" fmla="*/ 1904514 h 2973388"/>
                        <a:gd name="connsiteX74" fmla="*/ 2170762 w 2787651"/>
                        <a:gd name="connsiteY74" fmla="*/ 1904514 h 2973388"/>
                        <a:gd name="connsiteX75" fmla="*/ 2170762 w 2787651"/>
                        <a:gd name="connsiteY75" fmla="*/ 1567398 h 2973388"/>
                        <a:gd name="connsiteX76" fmla="*/ 2245097 w 2787651"/>
                        <a:gd name="connsiteY76" fmla="*/ 1493837 h 2973388"/>
                        <a:gd name="connsiteX77" fmla="*/ 2350098 w 2787651"/>
                        <a:gd name="connsiteY77" fmla="*/ 944562 h 2973388"/>
                        <a:gd name="connsiteX78" fmla="*/ 2623022 w 2787651"/>
                        <a:gd name="connsiteY78" fmla="*/ 944562 h 2973388"/>
                        <a:gd name="connsiteX79" fmla="*/ 2697251 w 2787651"/>
                        <a:gd name="connsiteY79" fmla="*/ 1018535 h 2973388"/>
                        <a:gd name="connsiteX80" fmla="*/ 2697251 w 2787651"/>
                        <a:gd name="connsiteY80" fmla="*/ 1268872 h 2973388"/>
                        <a:gd name="connsiteX81" fmla="*/ 2738438 w 2787651"/>
                        <a:gd name="connsiteY81" fmla="*/ 1356828 h 2973388"/>
                        <a:gd name="connsiteX82" fmla="*/ 2622117 w 2787651"/>
                        <a:gd name="connsiteY82" fmla="*/ 1473200 h 2973388"/>
                        <a:gd name="connsiteX83" fmla="*/ 2505344 w 2787651"/>
                        <a:gd name="connsiteY83" fmla="*/ 1356828 h 2973388"/>
                        <a:gd name="connsiteX84" fmla="*/ 2549247 w 2787651"/>
                        <a:gd name="connsiteY84" fmla="*/ 1266616 h 2973388"/>
                        <a:gd name="connsiteX85" fmla="*/ 2549247 w 2787651"/>
                        <a:gd name="connsiteY85" fmla="*/ 1092058 h 2973388"/>
                        <a:gd name="connsiteX86" fmla="*/ 2380876 w 2787651"/>
                        <a:gd name="connsiteY86" fmla="*/ 1092058 h 2973388"/>
                        <a:gd name="connsiteX87" fmla="*/ 2124698 w 2787651"/>
                        <a:gd name="connsiteY87" fmla="*/ 1347355 h 2973388"/>
                        <a:gd name="connsiteX88" fmla="*/ 2019692 w 2787651"/>
                        <a:gd name="connsiteY88" fmla="*/ 1347355 h 2973388"/>
                        <a:gd name="connsiteX89" fmla="*/ 2019692 w 2787651"/>
                        <a:gd name="connsiteY89" fmla="*/ 1243161 h 2973388"/>
                        <a:gd name="connsiteX90" fmla="*/ 2297595 w 2787651"/>
                        <a:gd name="connsiteY90" fmla="*/ 966213 h 2973388"/>
                        <a:gd name="connsiteX91" fmla="*/ 2350098 w 2787651"/>
                        <a:gd name="connsiteY91" fmla="*/ 944562 h 2973388"/>
                        <a:gd name="connsiteX92" fmla="*/ 164629 w 2787651"/>
                        <a:gd name="connsiteY92" fmla="*/ 944562 h 2973388"/>
                        <a:gd name="connsiteX93" fmla="*/ 437553 w 2787651"/>
                        <a:gd name="connsiteY93" fmla="*/ 944562 h 2973388"/>
                        <a:gd name="connsiteX94" fmla="*/ 490056 w 2787651"/>
                        <a:gd name="connsiteY94" fmla="*/ 966213 h 2973388"/>
                        <a:gd name="connsiteX95" fmla="*/ 767959 w 2787651"/>
                        <a:gd name="connsiteY95" fmla="*/ 1243161 h 2973388"/>
                        <a:gd name="connsiteX96" fmla="*/ 767959 w 2787651"/>
                        <a:gd name="connsiteY96" fmla="*/ 1347355 h 2973388"/>
                        <a:gd name="connsiteX97" fmla="*/ 663406 w 2787651"/>
                        <a:gd name="connsiteY97" fmla="*/ 1347355 h 2973388"/>
                        <a:gd name="connsiteX98" fmla="*/ 406775 w 2787651"/>
                        <a:gd name="connsiteY98" fmla="*/ 1092058 h 2973388"/>
                        <a:gd name="connsiteX99" fmla="*/ 238404 w 2787651"/>
                        <a:gd name="connsiteY99" fmla="*/ 1092058 h 2973388"/>
                        <a:gd name="connsiteX100" fmla="*/ 238404 w 2787651"/>
                        <a:gd name="connsiteY100" fmla="*/ 1266616 h 2973388"/>
                        <a:gd name="connsiteX101" fmla="*/ 282307 w 2787651"/>
                        <a:gd name="connsiteY101" fmla="*/ 1356828 h 2973388"/>
                        <a:gd name="connsiteX102" fmla="*/ 165534 w 2787651"/>
                        <a:gd name="connsiteY102" fmla="*/ 1473200 h 2973388"/>
                        <a:gd name="connsiteX103" fmla="*/ 49213 w 2787651"/>
                        <a:gd name="connsiteY103" fmla="*/ 1356828 h 2973388"/>
                        <a:gd name="connsiteX104" fmla="*/ 90400 w 2787651"/>
                        <a:gd name="connsiteY104" fmla="*/ 1268872 h 2973388"/>
                        <a:gd name="connsiteX105" fmla="*/ 90400 w 2787651"/>
                        <a:gd name="connsiteY105" fmla="*/ 1018535 h 2973388"/>
                        <a:gd name="connsiteX106" fmla="*/ 164629 w 2787651"/>
                        <a:gd name="connsiteY106" fmla="*/ 944562 h 2973388"/>
                        <a:gd name="connsiteX107" fmla="*/ 1393825 w 2787651"/>
                        <a:gd name="connsiteY107" fmla="*/ 206374 h 2973388"/>
                        <a:gd name="connsiteX108" fmla="*/ 1311275 w 2787651"/>
                        <a:gd name="connsiteY108" fmla="*/ 288131 h 2973388"/>
                        <a:gd name="connsiteX109" fmla="*/ 1393825 w 2787651"/>
                        <a:gd name="connsiteY109" fmla="*/ 369888 h 2973388"/>
                        <a:gd name="connsiteX110" fmla="*/ 1476375 w 2787651"/>
                        <a:gd name="connsiteY110" fmla="*/ 288131 h 2973388"/>
                        <a:gd name="connsiteX111" fmla="*/ 1393825 w 2787651"/>
                        <a:gd name="connsiteY111" fmla="*/ 206374 h 2973388"/>
                        <a:gd name="connsiteX112" fmla="*/ 1393599 w 2787651"/>
                        <a:gd name="connsiteY112" fmla="*/ 77786 h 2973388"/>
                        <a:gd name="connsiteX113" fmla="*/ 1604963 w 2787651"/>
                        <a:gd name="connsiteY113" fmla="*/ 287858 h 2973388"/>
                        <a:gd name="connsiteX114" fmla="*/ 1467985 w 2787651"/>
                        <a:gd name="connsiteY114" fmla="*/ 484828 h 2973388"/>
                        <a:gd name="connsiteX115" fmla="*/ 1467985 w 2787651"/>
                        <a:gd name="connsiteY115" fmla="*/ 2225032 h 2973388"/>
                        <a:gd name="connsiteX116" fmla="*/ 1604963 w 2787651"/>
                        <a:gd name="connsiteY116" fmla="*/ 2422003 h 2973388"/>
                        <a:gd name="connsiteX117" fmla="*/ 1393599 w 2787651"/>
                        <a:gd name="connsiteY117" fmla="*/ 2632074 h 2973388"/>
                        <a:gd name="connsiteX118" fmla="*/ 1182688 w 2787651"/>
                        <a:gd name="connsiteY118" fmla="*/ 2422003 h 2973388"/>
                        <a:gd name="connsiteX119" fmla="*/ 1319213 w 2787651"/>
                        <a:gd name="connsiteY119" fmla="*/ 2225032 h 2973388"/>
                        <a:gd name="connsiteX120" fmla="*/ 1319213 w 2787651"/>
                        <a:gd name="connsiteY120" fmla="*/ 484828 h 2973388"/>
                        <a:gd name="connsiteX121" fmla="*/ 1182688 w 2787651"/>
                        <a:gd name="connsiteY121" fmla="*/ 287858 h 2973388"/>
                        <a:gd name="connsiteX122" fmla="*/ 1393599 w 2787651"/>
                        <a:gd name="connsiteY122" fmla="*/ 77786 h 2973388"/>
                        <a:gd name="connsiteX123" fmla="*/ 1983801 w 2787651"/>
                        <a:gd name="connsiteY123" fmla="*/ 0 h 2973388"/>
                        <a:gd name="connsiteX124" fmla="*/ 2100702 w 2787651"/>
                        <a:gd name="connsiteY124" fmla="*/ 115838 h 2973388"/>
                        <a:gd name="connsiteX125" fmla="*/ 2057657 w 2787651"/>
                        <a:gd name="connsiteY125" fmla="*/ 205083 h 2973388"/>
                        <a:gd name="connsiteX126" fmla="*/ 2057657 w 2787651"/>
                        <a:gd name="connsiteY126" fmla="*/ 457492 h 2973388"/>
                        <a:gd name="connsiteX127" fmla="*/ 2319551 w 2787651"/>
                        <a:gd name="connsiteY127" fmla="*/ 457492 h 2973388"/>
                        <a:gd name="connsiteX128" fmla="*/ 2409266 w 2787651"/>
                        <a:gd name="connsiteY128" fmla="*/ 415123 h 2973388"/>
                        <a:gd name="connsiteX129" fmla="*/ 2525713 w 2787651"/>
                        <a:gd name="connsiteY129" fmla="*/ 531412 h 2973388"/>
                        <a:gd name="connsiteX130" fmla="*/ 2409266 w 2787651"/>
                        <a:gd name="connsiteY130" fmla="*/ 647700 h 2973388"/>
                        <a:gd name="connsiteX131" fmla="*/ 2319551 w 2787651"/>
                        <a:gd name="connsiteY131" fmla="*/ 604881 h 2973388"/>
                        <a:gd name="connsiteX132" fmla="*/ 1983801 w 2787651"/>
                        <a:gd name="connsiteY132" fmla="*/ 604881 h 2973388"/>
                        <a:gd name="connsiteX133" fmla="*/ 1909492 w 2787651"/>
                        <a:gd name="connsiteY133" fmla="*/ 531412 h 2973388"/>
                        <a:gd name="connsiteX134" fmla="*/ 1909492 w 2787651"/>
                        <a:gd name="connsiteY134" fmla="*/ 205083 h 2973388"/>
                        <a:gd name="connsiteX135" fmla="*/ 1866900 w 2787651"/>
                        <a:gd name="connsiteY135" fmla="*/ 115838 h 2973388"/>
                        <a:gd name="connsiteX136" fmla="*/ 1983801 w 2787651"/>
                        <a:gd name="connsiteY136" fmla="*/ 0 h 2973388"/>
                        <a:gd name="connsiteX137" fmla="*/ 803850 w 2787651"/>
                        <a:gd name="connsiteY137" fmla="*/ 0 h 2973388"/>
                        <a:gd name="connsiteX138" fmla="*/ 920751 w 2787651"/>
                        <a:gd name="connsiteY138" fmla="*/ 115838 h 2973388"/>
                        <a:gd name="connsiteX139" fmla="*/ 878159 w 2787651"/>
                        <a:gd name="connsiteY139" fmla="*/ 205083 h 2973388"/>
                        <a:gd name="connsiteX140" fmla="*/ 878159 w 2787651"/>
                        <a:gd name="connsiteY140" fmla="*/ 531412 h 2973388"/>
                        <a:gd name="connsiteX141" fmla="*/ 803850 w 2787651"/>
                        <a:gd name="connsiteY141" fmla="*/ 604881 h 2973388"/>
                        <a:gd name="connsiteX142" fmla="*/ 468100 w 2787651"/>
                        <a:gd name="connsiteY142" fmla="*/ 604881 h 2973388"/>
                        <a:gd name="connsiteX143" fmla="*/ 378385 w 2787651"/>
                        <a:gd name="connsiteY143" fmla="*/ 647700 h 2973388"/>
                        <a:gd name="connsiteX144" fmla="*/ 261938 w 2787651"/>
                        <a:gd name="connsiteY144" fmla="*/ 531412 h 2973388"/>
                        <a:gd name="connsiteX145" fmla="*/ 378385 w 2787651"/>
                        <a:gd name="connsiteY145" fmla="*/ 415123 h 2973388"/>
                        <a:gd name="connsiteX146" fmla="*/ 468100 w 2787651"/>
                        <a:gd name="connsiteY146" fmla="*/ 457492 h 2973388"/>
                        <a:gd name="connsiteX147" fmla="*/ 729994 w 2787651"/>
                        <a:gd name="connsiteY147" fmla="*/ 457492 h 2973388"/>
                        <a:gd name="connsiteX148" fmla="*/ 729994 w 2787651"/>
                        <a:gd name="connsiteY148" fmla="*/ 205083 h 2973388"/>
                        <a:gd name="connsiteX149" fmla="*/ 686949 w 2787651"/>
                        <a:gd name="connsiteY149" fmla="*/ 115838 h 2973388"/>
                        <a:gd name="connsiteX150" fmla="*/ 803850 w 2787651"/>
                        <a:gd name="connsiteY150" fmla="*/ 0 h 297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787651" h="2973388">
                          <a:moveTo>
                            <a:pt x="1393825" y="2339974"/>
                          </a:moveTo>
                          <a:cubicBezTo>
                            <a:pt x="1348234" y="2339974"/>
                            <a:pt x="1311275" y="2376578"/>
                            <a:pt x="1311275" y="2421731"/>
                          </a:cubicBezTo>
                          <a:cubicBezTo>
                            <a:pt x="1311275" y="2466884"/>
                            <a:pt x="1348234" y="2503488"/>
                            <a:pt x="1393825" y="2503488"/>
                          </a:cubicBezTo>
                          <a:cubicBezTo>
                            <a:pt x="1439416" y="2503488"/>
                            <a:pt x="1476375" y="2466884"/>
                            <a:pt x="1476375" y="2421731"/>
                          </a:cubicBezTo>
                          <a:cubicBezTo>
                            <a:pt x="1476375" y="2376578"/>
                            <a:pt x="1439416" y="2339974"/>
                            <a:pt x="1393825" y="2339974"/>
                          </a:cubicBezTo>
                          <a:close/>
                          <a:moveTo>
                            <a:pt x="920533" y="2191638"/>
                          </a:moveTo>
                          <a:cubicBezTo>
                            <a:pt x="939415" y="2191638"/>
                            <a:pt x="958297" y="2198877"/>
                            <a:pt x="972769" y="2213354"/>
                          </a:cubicBezTo>
                          <a:cubicBezTo>
                            <a:pt x="1001713" y="2242308"/>
                            <a:pt x="1001713" y="2289357"/>
                            <a:pt x="972769" y="2317859"/>
                          </a:cubicBezTo>
                          <a:cubicBezTo>
                            <a:pt x="972769" y="2317859"/>
                            <a:pt x="972769" y="2317859"/>
                            <a:pt x="803173" y="2487509"/>
                          </a:cubicBezTo>
                          <a:cubicBezTo>
                            <a:pt x="803173" y="2487509"/>
                            <a:pt x="803173" y="2487509"/>
                            <a:pt x="803173" y="2767546"/>
                          </a:cubicBezTo>
                          <a:cubicBezTo>
                            <a:pt x="828952" y="2788808"/>
                            <a:pt x="845685" y="2820477"/>
                            <a:pt x="845685" y="2856669"/>
                          </a:cubicBezTo>
                          <a:cubicBezTo>
                            <a:pt x="845685" y="2920910"/>
                            <a:pt x="793676" y="2973388"/>
                            <a:pt x="729456" y="2973388"/>
                          </a:cubicBezTo>
                          <a:cubicBezTo>
                            <a:pt x="665236" y="2973388"/>
                            <a:pt x="612775" y="2920910"/>
                            <a:pt x="612775" y="2856669"/>
                          </a:cubicBezTo>
                          <a:cubicBezTo>
                            <a:pt x="612775" y="2820477"/>
                            <a:pt x="629508" y="2788808"/>
                            <a:pt x="655287" y="2767546"/>
                          </a:cubicBezTo>
                          <a:cubicBezTo>
                            <a:pt x="655287" y="2767546"/>
                            <a:pt x="655287" y="2767546"/>
                            <a:pt x="655287" y="2457198"/>
                          </a:cubicBezTo>
                          <a:cubicBezTo>
                            <a:pt x="655287" y="2437293"/>
                            <a:pt x="662975" y="2418744"/>
                            <a:pt x="676995" y="2404720"/>
                          </a:cubicBezTo>
                          <a:cubicBezTo>
                            <a:pt x="676995" y="2404720"/>
                            <a:pt x="676995" y="2404720"/>
                            <a:pt x="868298" y="2213354"/>
                          </a:cubicBezTo>
                          <a:cubicBezTo>
                            <a:pt x="882770" y="2198877"/>
                            <a:pt x="901652" y="2191638"/>
                            <a:pt x="920533" y="2191638"/>
                          </a:cubicBezTo>
                          <a:close/>
                          <a:moveTo>
                            <a:pt x="1867118" y="2191638"/>
                          </a:moveTo>
                          <a:cubicBezTo>
                            <a:pt x="1885999" y="2191638"/>
                            <a:pt x="1904881" y="2198877"/>
                            <a:pt x="1919353" y="2213354"/>
                          </a:cubicBezTo>
                          <a:cubicBezTo>
                            <a:pt x="1919353" y="2213354"/>
                            <a:pt x="1919353" y="2213354"/>
                            <a:pt x="2110656" y="2404720"/>
                          </a:cubicBezTo>
                          <a:cubicBezTo>
                            <a:pt x="2124676" y="2418744"/>
                            <a:pt x="2132364" y="2437293"/>
                            <a:pt x="2132364" y="2457198"/>
                          </a:cubicBezTo>
                          <a:cubicBezTo>
                            <a:pt x="2132364" y="2457198"/>
                            <a:pt x="2132364" y="2457198"/>
                            <a:pt x="2132364" y="2767546"/>
                          </a:cubicBezTo>
                          <a:cubicBezTo>
                            <a:pt x="2158143" y="2788808"/>
                            <a:pt x="2174876" y="2820477"/>
                            <a:pt x="2174876" y="2856669"/>
                          </a:cubicBezTo>
                          <a:cubicBezTo>
                            <a:pt x="2174876" y="2920910"/>
                            <a:pt x="2122415" y="2973388"/>
                            <a:pt x="2058195" y="2973388"/>
                          </a:cubicBezTo>
                          <a:cubicBezTo>
                            <a:pt x="1993975" y="2973388"/>
                            <a:pt x="1941966" y="2920910"/>
                            <a:pt x="1941966" y="2856669"/>
                          </a:cubicBezTo>
                          <a:cubicBezTo>
                            <a:pt x="1941966" y="2820477"/>
                            <a:pt x="1958699" y="2788808"/>
                            <a:pt x="1984478" y="2767546"/>
                          </a:cubicBezTo>
                          <a:cubicBezTo>
                            <a:pt x="1984478" y="2767546"/>
                            <a:pt x="1984478" y="2767546"/>
                            <a:pt x="1984478" y="2487509"/>
                          </a:cubicBezTo>
                          <a:cubicBezTo>
                            <a:pt x="1984478" y="2487509"/>
                            <a:pt x="1984478" y="2487509"/>
                            <a:pt x="1814882" y="2317859"/>
                          </a:cubicBezTo>
                          <a:cubicBezTo>
                            <a:pt x="1785938" y="2289357"/>
                            <a:pt x="1785938" y="2242308"/>
                            <a:pt x="1814882" y="2213354"/>
                          </a:cubicBezTo>
                          <a:cubicBezTo>
                            <a:pt x="1829354" y="2198877"/>
                            <a:pt x="1848236" y="2191638"/>
                            <a:pt x="1867118" y="2191638"/>
                          </a:cubicBezTo>
                          <a:close/>
                          <a:moveTo>
                            <a:pt x="542554" y="1524000"/>
                          </a:moveTo>
                          <a:cubicBezTo>
                            <a:pt x="583348" y="1524000"/>
                            <a:pt x="616889" y="1557399"/>
                            <a:pt x="616889" y="1598020"/>
                          </a:cubicBezTo>
                          <a:cubicBezTo>
                            <a:pt x="616889" y="1598020"/>
                            <a:pt x="616889" y="1598020"/>
                            <a:pt x="616889" y="1904478"/>
                          </a:cubicBezTo>
                          <a:cubicBezTo>
                            <a:pt x="616889" y="1904478"/>
                            <a:pt x="616889" y="1904478"/>
                            <a:pt x="921028" y="1904478"/>
                          </a:cubicBezTo>
                          <a:cubicBezTo>
                            <a:pt x="961821" y="1904478"/>
                            <a:pt x="995363" y="1937426"/>
                            <a:pt x="995363" y="1978047"/>
                          </a:cubicBezTo>
                          <a:cubicBezTo>
                            <a:pt x="995363" y="2018667"/>
                            <a:pt x="961821" y="2052066"/>
                            <a:pt x="921028" y="2052066"/>
                          </a:cubicBezTo>
                          <a:cubicBezTo>
                            <a:pt x="921028" y="2052066"/>
                            <a:pt x="921028" y="2052066"/>
                            <a:pt x="542554" y="2052066"/>
                          </a:cubicBezTo>
                          <a:cubicBezTo>
                            <a:pt x="501761" y="2052066"/>
                            <a:pt x="468673" y="2018667"/>
                            <a:pt x="468673" y="1978047"/>
                          </a:cubicBezTo>
                          <a:cubicBezTo>
                            <a:pt x="468673" y="1978047"/>
                            <a:pt x="468673" y="1978047"/>
                            <a:pt x="468673" y="1856637"/>
                          </a:cubicBezTo>
                          <a:cubicBezTo>
                            <a:pt x="468673" y="1856637"/>
                            <a:pt x="468673" y="1856637"/>
                            <a:pt x="288274" y="1856637"/>
                          </a:cubicBezTo>
                          <a:cubicBezTo>
                            <a:pt x="288274" y="1856637"/>
                            <a:pt x="288274" y="1856637"/>
                            <a:pt x="190823" y="1953674"/>
                          </a:cubicBezTo>
                          <a:cubicBezTo>
                            <a:pt x="190823" y="1953674"/>
                            <a:pt x="190823" y="1953674"/>
                            <a:pt x="190823" y="2052066"/>
                          </a:cubicBezTo>
                          <a:cubicBezTo>
                            <a:pt x="216659" y="2073279"/>
                            <a:pt x="233430" y="2104873"/>
                            <a:pt x="233430" y="2140980"/>
                          </a:cubicBezTo>
                          <a:cubicBezTo>
                            <a:pt x="233430" y="2205070"/>
                            <a:pt x="181304" y="2257425"/>
                            <a:pt x="116941" y="2257425"/>
                          </a:cubicBezTo>
                          <a:cubicBezTo>
                            <a:pt x="52578" y="2257425"/>
                            <a:pt x="0" y="2205070"/>
                            <a:pt x="0" y="2140980"/>
                          </a:cubicBezTo>
                          <a:cubicBezTo>
                            <a:pt x="0" y="2104873"/>
                            <a:pt x="16770" y="2073279"/>
                            <a:pt x="42606" y="2052066"/>
                          </a:cubicBezTo>
                          <a:cubicBezTo>
                            <a:pt x="42606" y="2052066"/>
                            <a:pt x="42606" y="2052066"/>
                            <a:pt x="42606" y="1922983"/>
                          </a:cubicBezTo>
                          <a:cubicBezTo>
                            <a:pt x="42606" y="1903576"/>
                            <a:pt x="50312" y="1884620"/>
                            <a:pt x="64363" y="1871079"/>
                          </a:cubicBezTo>
                          <a:cubicBezTo>
                            <a:pt x="64363" y="1871079"/>
                            <a:pt x="64363" y="1871079"/>
                            <a:pt x="205327" y="1730713"/>
                          </a:cubicBezTo>
                          <a:cubicBezTo>
                            <a:pt x="218925" y="1716722"/>
                            <a:pt x="237962" y="1709049"/>
                            <a:pt x="257452" y="1709049"/>
                          </a:cubicBezTo>
                          <a:cubicBezTo>
                            <a:pt x="257452" y="1709049"/>
                            <a:pt x="257452" y="1709049"/>
                            <a:pt x="468673" y="1709049"/>
                          </a:cubicBezTo>
                          <a:cubicBezTo>
                            <a:pt x="468673" y="1709049"/>
                            <a:pt x="468673" y="1709049"/>
                            <a:pt x="468673" y="1598020"/>
                          </a:cubicBezTo>
                          <a:cubicBezTo>
                            <a:pt x="468673" y="1557399"/>
                            <a:pt x="501761" y="1524000"/>
                            <a:pt x="542554" y="1524000"/>
                          </a:cubicBezTo>
                          <a:close/>
                          <a:moveTo>
                            <a:pt x="2245097" y="1493837"/>
                          </a:moveTo>
                          <a:cubicBezTo>
                            <a:pt x="2285890" y="1493837"/>
                            <a:pt x="2318978" y="1526782"/>
                            <a:pt x="2318978" y="1567398"/>
                          </a:cubicBezTo>
                          <a:cubicBezTo>
                            <a:pt x="2318978" y="1567398"/>
                            <a:pt x="2318978" y="1567398"/>
                            <a:pt x="2318978" y="1709104"/>
                          </a:cubicBezTo>
                          <a:cubicBezTo>
                            <a:pt x="2318978" y="1709104"/>
                            <a:pt x="2318978" y="1709104"/>
                            <a:pt x="2530198" y="1709104"/>
                          </a:cubicBezTo>
                          <a:cubicBezTo>
                            <a:pt x="2549689" y="1709104"/>
                            <a:pt x="2568726" y="1716776"/>
                            <a:pt x="2582324" y="1730766"/>
                          </a:cubicBezTo>
                          <a:cubicBezTo>
                            <a:pt x="2582324" y="1730766"/>
                            <a:pt x="2582324" y="1730766"/>
                            <a:pt x="2723288" y="1871118"/>
                          </a:cubicBezTo>
                          <a:cubicBezTo>
                            <a:pt x="2737339" y="1884657"/>
                            <a:pt x="2745045" y="1903611"/>
                            <a:pt x="2745045" y="1923017"/>
                          </a:cubicBezTo>
                          <a:cubicBezTo>
                            <a:pt x="2745045" y="1923017"/>
                            <a:pt x="2745045" y="1923017"/>
                            <a:pt x="2745045" y="2052087"/>
                          </a:cubicBezTo>
                          <a:cubicBezTo>
                            <a:pt x="2770881" y="2073298"/>
                            <a:pt x="2787651" y="2104888"/>
                            <a:pt x="2787651" y="2140992"/>
                          </a:cubicBezTo>
                          <a:cubicBezTo>
                            <a:pt x="2787651" y="2205075"/>
                            <a:pt x="2735073" y="2257425"/>
                            <a:pt x="2670710" y="2257425"/>
                          </a:cubicBezTo>
                          <a:cubicBezTo>
                            <a:pt x="2606346" y="2257425"/>
                            <a:pt x="2554221" y="2205075"/>
                            <a:pt x="2554221" y="2140992"/>
                          </a:cubicBezTo>
                          <a:cubicBezTo>
                            <a:pt x="2554221" y="2104888"/>
                            <a:pt x="2570992" y="2073298"/>
                            <a:pt x="2596828" y="2052087"/>
                          </a:cubicBezTo>
                          <a:cubicBezTo>
                            <a:pt x="2596828" y="2052087"/>
                            <a:pt x="2596828" y="2052087"/>
                            <a:pt x="2596828" y="1953705"/>
                          </a:cubicBezTo>
                          <a:cubicBezTo>
                            <a:pt x="2596828" y="1953705"/>
                            <a:pt x="2596828" y="1953705"/>
                            <a:pt x="2499377" y="1856677"/>
                          </a:cubicBezTo>
                          <a:cubicBezTo>
                            <a:pt x="2499377" y="1856677"/>
                            <a:pt x="2499377" y="1856677"/>
                            <a:pt x="2318978" y="1856677"/>
                          </a:cubicBezTo>
                          <a:cubicBezTo>
                            <a:pt x="2318978" y="1856677"/>
                            <a:pt x="2318978" y="1856677"/>
                            <a:pt x="2318978" y="1978075"/>
                          </a:cubicBezTo>
                          <a:cubicBezTo>
                            <a:pt x="2318978" y="2018691"/>
                            <a:pt x="2285890" y="2052087"/>
                            <a:pt x="2245097" y="2052087"/>
                          </a:cubicBezTo>
                          <a:cubicBezTo>
                            <a:pt x="2245097" y="2052087"/>
                            <a:pt x="2245097" y="2052087"/>
                            <a:pt x="1866623" y="2052087"/>
                          </a:cubicBezTo>
                          <a:cubicBezTo>
                            <a:pt x="1825830" y="2052087"/>
                            <a:pt x="1792288" y="2018691"/>
                            <a:pt x="1792288" y="1978075"/>
                          </a:cubicBezTo>
                          <a:cubicBezTo>
                            <a:pt x="1792288" y="1937458"/>
                            <a:pt x="1825830" y="1904514"/>
                            <a:pt x="1866623" y="1904514"/>
                          </a:cubicBezTo>
                          <a:cubicBezTo>
                            <a:pt x="1866623" y="1904514"/>
                            <a:pt x="1866623" y="1904514"/>
                            <a:pt x="2170762" y="1904514"/>
                          </a:cubicBezTo>
                          <a:cubicBezTo>
                            <a:pt x="2170762" y="1904514"/>
                            <a:pt x="2170762" y="1904514"/>
                            <a:pt x="2170762" y="1567398"/>
                          </a:cubicBezTo>
                          <a:cubicBezTo>
                            <a:pt x="2170762" y="1526782"/>
                            <a:pt x="2203850" y="1493837"/>
                            <a:pt x="2245097" y="1493837"/>
                          </a:cubicBezTo>
                          <a:close/>
                          <a:moveTo>
                            <a:pt x="2350098" y="944562"/>
                          </a:moveTo>
                          <a:cubicBezTo>
                            <a:pt x="2350098" y="944562"/>
                            <a:pt x="2350098" y="944562"/>
                            <a:pt x="2623022" y="944562"/>
                          </a:cubicBezTo>
                          <a:cubicBezTo>
                            <a:pt x="2664210" y="944562"/>
                            <a:pt x="2697251" y="977489"/>
                            <a:pt x="2697251" y="1018535"/>
                          </a:cubicBezTo>
                          <a:cubicBezTo>
                            <a:pt x="2697251" y="1018535"/>
                            <a:pt x="2697251" y="1018535"/>
                            <a:pt x="2697251" y="1268872"/>
                          </a:cubicBezTo>
                          <a:cubicBezTo>
                            <a:pt x="2722144" y="1290071"/>
                            <a:pt x="2738438" y="1321645"/>
                            <a:pt x="2738438" y="1356828"/>
                          </a:cubicBezTo>
                          <a:cubicBezTo>
                            <a:pt x="2738438" y="1420878"/>
                            <a:pt x="2686388" y="1473200"/>
                            <a:pt x="2622117" y="1473200"/>
                          </a:cubicBezTo>
                          <a:cubicBezTo>
                            <a:pt x="2557394" y="1473200"/>
                            <a:pt x="2505344" y="1420878"/>
                            <a:pt x="2505344" y="1356828"/>
                          </a:cubicBezTo>
                          <a:cubicBezTo>
                            <a:pt x="2505344" y="1320292"/>
                            <a:pt x="2522543" y="1288267"/>
                            <a:pt x="2549247" y="1266616"/>
                          </a:cubicBezTo>
                          <a:cubicBezTo>
                            <a:pt x="2549247" y="1266616"/>
                            <a:pt x="2549247" y="1266616"/>
                            <a:pt x="2549247" y="1092058"/>
                          </a:cubicBezTo>
                          <a:cubicBezTo>
                            <a:pt x="2549247" y="1092058"/>
                            <a:pt x="2549247" y="1092058"/>
                            <a:pt x="2380876" y="1092058"/>
                          </a:cubicBezTo>
                          <a:cubicBezTo>
                            <a:pt x="2380876" y="1092058"/>
                            <a:pt x="2380876" y="1092058"/>
                            <a:pt x="2124698" y="1347355"/>
                          </a:cubicBezTo>
                          <a:cubicBezTo>
                            <a:pt x="2095731" y="1376223"/>
                            <a:pt x="2048659" y="1376223"/>
                            <a:pt x="2019692" y="1347355"/>
                          </a:cubicBezTo>
                          <a:cubicBezTo>
                            <a:pt x="1990725" y="1318939"/>
                            <a:pt x="1990725" y="1272029"/>
                            <a:pt x="2019692" y="1243161"/>
                          </a:cubicBezTo>
                          <a:cubicBezTo>
                            <a:pt x="2019692" y="1243161"/>
                            <a:pt x="2019692" y="1243161"/>
                            <a:pt x="2297595" y="966213"/>
                          </a:cubicBezTo>
                          <a:cubicBezTo>
                            <a:pt x="2311626" y="952230"/>
                            <a:pt x="2330636" y="944562"/>
                            <a:pt x="2350098" y="944562"/>
                          </a:cubicBezTo>
                          <a:close/>
                          <a:moveTo>
                            <a:pt x="164629" y="944562"/>
                          </a:moveTo>
                          <a:cubicBezTo>
                            <a:pt x="164629" y="944562"/>
                            <a:pt x="164629" y="944562"/>
                            <a:pt x="437553" y="944562"/>
                          </a:cubicBezTo>
                          <a:cubicBezTo>
                            <a:pt x="457015" y="944562"/>
                            <a:pt x="476025" y="952230"/>
                            <a:pt x="490056" y="966213"/>
                          </a:cubicBezTo>
                          <a:cubicBezTo>
                            <a:pt x="490056" y="966213"/>
                            <a:pt x="490056" y="966213"/>
                            <a:pt x="767959" y="1243161"/>
                          </a:cubicBezTo>
                          <a:cubicBezTo>
                            <a:pt x="796926" y="1272029"/>
                            <a:pt x="796926" y="1318939"/>
                            <a:pt x="767959" y="1347355"/>
                          </a:cubicBezTo>
                          <a:cubicBezTo>
                            <a:pt x="738992" y="1376223"/>
                            <a:pt x="691920" y="1376223"/>
                            <a:pt x="663406" y="1347355"/>
                          </a:cubicBezTo>
                          <a:cubicBezTo>
                            <a:pt x="663406" y="1347355"/>
                            <a:pt x="663406" y="1347355"/>
                            <a:pt x="406775" y="1092058"/>
                          </a:cubicBezTo>
                          <a:cubicBezTo>
                            <a:pt x="406775" y="1092058"/>
                            <a:pt x="406775" y="1092058"/>
                            <a:pt x="238404" y="1092058"/>
                          </a:cubicBezTo>
                          <a:cubicBezTo>
                            <a:pt x="238404" y="1092058"/>
                            <a:pt x="238404" y="1092058"/>
                            <a:pt x="238404" y="1266616"/>
                          </a:cubicBezTo>
                          <a:cubicBezTo>
                            <a:pt x="265108" y="1288267"/>
                            <a:pt x="282307" y="1320292"/>
                            <a:pt x="282307" y="1356828"/>
                          </a:cubicBezTo>
                          <a:cubicBezTo>
                            <a:pt x="282307" y="1420878"/>
                            <a:pt x="230257" y="1473200"/>
                            <a:pt x="165534" y="1473200"/>
                          </a:cubicBezTo>
                          <a:cubicBezTo>
                            <a:pt x="101263" y="1473200"/>
                            <a:pt x="49213" y="1420878"/>
                            <a:pt x="49213" y="1356828"/>
                          </a:cubicBezTo>
                          <a:cubicBezTo>
                            <a:pt x="49213" y="1321645"/>
                            <a:pt x="65507" y="1290071"/>
                            <a:pt x="90400" y="1268872"/>
                          </a:cubicBezTo>
                          <a:cubicBezTo>
                            <a:pt x="90400" y="1268872"/>
                            <a:pt x="90400" y="1268872"/>
                            <a:pt x="90400" y="1018535"/>
                          </a:cubicBezTo>
                          <a:cubicBezTo>
                            <a:pt x="90400" y="977489"/>
                            <a:pt x="123441" y="944562"/>
                            <a:pt x="164629" y="944562"/>
                          </a:cubicBezTo>
                          <a:close/>
                          <a:moveTo>
                            <a:pt x="1393825" y="206374"/>
                          </a:moveTo>
                          <a:cubicBezTo>
                            <a:pt x="1348234" y="206374"/>
                            <a:pt x="1311275" y="242978"/>
                            <a:pt x="1311275" y="288131"/>
                          </a:cubicBezTo>
                          <a:cubicBezTo>
                            <a:pt x="1311275" y="333284"/>
                            <a:pt x="1348234" y="369888"/>
                            <a:pt x="1393825" y="369888"/>
                          </a:cubicBezTo>
                          <a:cubicBezTo>
                            <a:pt x="1439416" y="369888"/>
                            <a:pt x="1476375" y="333284"/>
                            <a:pt x="1476375" y="288131"/>
                          </a:cubicBezTo>
                          <a:cubicBezTo>
                            <a:pt x="1476375" y="242978"/>
                            <a:pt x="1439416" y="206374"/>
                            <a:pt x="1393825" y="206374"/>
                          </a:cubicBezTo>
                          <a:close/>
                          <a:moveTo>
                            <a:pt x="1393599" y="77786"/>
                          </a:moveTo>
                          <a:cubicBezTo>
                            <a:pt x="1510167" y="77786"/>
                            <a:pt x="1604963" y="172205"/>
                            <a:pt x="1604963" y="287858"/>
                          </a:cubicBezTo>
                          <a:cubicBezTo>
                            <a:pt x="1604963" y="378211"/>
                            <a:pt x="1547813" y="454559"/>
                            <a:pt x="1467985" y="484828"/>
                          </a:cubicBezTo>
                          <a:cubicBezTo>
                            <a:pt x="1467985" y="484828"/>
                            <a:pt x="1467985" y="484828"/>
                            <a:pt x="1467985" y="2225032"/>
                          </a:cubicBezTo>
                          <a:cubicBezTo>
                            <a:pt x="1547813" y="2255301"/>
                            <a:pt x="1604963" y="2332101"/>
                            <a:pt x="1604963" y="2422003"/>
                          </a:cubicBezTo>
                          <a:cubicBezTo>
                            <a:pt x="1604963" y="2537655"/>
                            <a:pt x="1510167" y="2632074"/>
                            <a:pt x="1393599" y="2632074"/>
                          </a:cubicBezTo>
                          <a:cubicBezTo>
                            <a:pt x="1277031" y="2632074"/>
                            <a:pt x="1182688" y="2537655"/>
                            <a:pt x="1182688" y="2422003"/>
                          </a:cubicBezTo>
                          <a:cubicBezTo>
                            <a:pt x="1182688" y="2332101"/>
                            <a:pt x="1239384" y="2255301"/>
                            <a:pt x="1319213" y="2225032"/>
                          </a:cubicBezTo>
                          <a:cubicBezTo>
                            <a:pt x="1319213" y="2225032"/>
                            <a:pt x="1319213" y="2225032"/>
                            <a:pt x="1319213" y="484828"/>
                          </a:cubicBezTo>
                          <a:cubicBezTo>
                            <a:pt x="1239384" y="454559"/>
                            <a:pt x="1182688" y="378211"/>
                            <a:pt x="1182688" y="287858"/>
                          </a:cubicBezTo>
                          <a:cubicBezTo>
                            <a:pt x="1182688" y="172205"/>
                            <a:pt x="1277031" y="77786"/>
                            <a:pt x="1393599" y="77786"/>
                          </a:cubicBezTo>
                          <a:close/>
                          <a:moveTo>
                            <a:pt x="1983801" y="0"/>
                          </a:moveTo>
                          <a:cubicBezTo>
                            <a:pt x="2048142" y="0"/>
                            <a:pt x="2100702" y="51834"/>
                            <a:pt x="2100702" y="115838"/>
                          </a:cubicBezTo>
                          <a:cubicBezTo>
                            <a:pt x="2100702" y="151896"/>
                            <a:pt x="2083484" y="183898"/>
                            <a:pt x="2057657" y="205083"/>
                          </a:cubicBezTo>
                          <a:cubicBezTo>
                            <a:pt x="2057657" y="205083"/>
                            <a:pt x="2057657" y="205083"/>
                            <a:pt x="2057657" y="457492"/>
                          </a:cubicBezTo>
                          <a:cubicBezTo>
                            <a:pt x="2057657" y="457492"/>
                            <a:pt x="2057657" y="457492"/>
                            <a:pt x="2319551" y="457492"/>
                          </a:cubicBezTo>
                          <a:cubicBezTo>
                            <a:pt x="2340847" y="431800"/>
                            <a:pt x="2373017" y="415123"/>
                            <a:pt x="2409266" y="415123"/>
                          </a:cubicBezTo>
                          <a:cubicBezTo>
                            <a:pt x="2473606" y="415123"/>
                            <a:pt x="2525713" y="467408"/>
                            <a:pt x="2525713" y="531412"/>
                          </a:cubicBezTo>
                          <a:cubicBezTo>
                            <a:pt x="2525713" y="595415"/>
                            <a:pt x="2473606" y="647700"/>
                            <a:pt x="2409266" y="647700"/>
                          </a:cubicBezTo>
                          <a:cubicBezTo>
                            <a:pt x="2373017" y="647700"/>
                            <a:pt x="2340847" y="630572"/>
                            <a:pt x="2319551" y="604881"/>
                          </a:cubicBezTo>
                          <a:cubicBezTo>
                            <a:pt x="2319551" y="604881"/>
                            <a:pt x="2319551" y="604881"/>
                            <a:pt x="1983801" y="604881"/>
                          </a:cubicBezTo>
                          <a:cubicBezTo>
                            <a:pt x="1943022" y="604881"/>
                            <a:pt x="1909492" y="571977"/>
                            <a:pt x="1909492" y="531412"/>
                          </a:cubicBezTo>
                          <a:cubicBezTo>
                            <a:pt x="1909492" y="531412"/>
                            <a:pt x="1909492" y="531412"/>
                            <a:pt x="1909492" y="205083"/>
                          </a:cubicBezTo>
                          <a:cubicBezTo>
                            <a:pt x="1883665" y="183898"/>
                            <a:pt x="1866900" y="151896"/>
                            <a:pt x="1866900" y="115838"/>
                          </a:cubicBezTo>
                          <a:cubicBezTo>
                            <a:pt x="1866900" y="51834"/>
                            <a:pt x="1919460" y="0"/>
                            <a:pt x="1983801" y="0"/>
                          </a:cubicBezTo>
                          <a:close/>
                          <a:moveTo>
                            <a:pt x="803850" y="0"/>
                          </a:moveTo>
                          <a:cubicBezTo>
                            <a:pt x="868191" y="0"/>
                            <a:pt x="920751" y="51834"/>
                            <a:pt x="920751" y="115838"/>
                          </a:cubicBezTo>
                          <a:cubicBezTo>
                            <a:pt x="920751" y="151896"/>
                            <a:pt x="903986" y="183898"/>
                            <a:pt x="878159" y="205083"/>
                          </a:cubicBezTo>
                          <a:cubicBezTo>
                            <a:pt x="878159" y="205083"/>
                            <a:pt x="878159" y="205083"/>
                            <a:pt x="878159" y="531412"/>
                          </a:cubicBezTo>
                          <a:cubicBezTo>
                            <a:pt x="878159" y="571977"/>
                            <a:pt x="844629" y="604881"/>
                            <a:pt x="803850" y="604881"/>
                          </a:cubicBezTo>
                          <a:cubicBezTo>
                            <a:pt x="803850" y="604881"/>
                            <a:pt x="803850" y="604881"/>
                            <a:pt x="468100" y="604881"/>
                          </a:cubicBezTo>
                          <a:cubicBezTo>
                            <a:pt x="446804" y="630572"/>
                            <a:pt x="414634" y="647700"/>
                            <a:pt x="378385" y="647700"/>
                          </a:cubicBezTo>
                          <a:cubicBezTo>
                            <a:pt x="314045" y="647700"/>
                            <a:pt x="261938" y="595415"/>
                            <a:pt x="261938" y="531412"/>
                          </a:cubicBezTo>
                          <a:cubicBezTo>
                            <a:pt x="261938" y="467408"/>
                            <a:pt x="314045" y="415123"/>
                            <a:pt x="378385" y="415123"/>
                          </a:cubicBezTo>
                          <a:cubicBezTo>
                            <a:pt x="414634" y="415123"/>
                            <a:pt x="446804" y="431800"/>
                            <a:pt x="468100" y="457492"/>
                          </a:cubicBezTo>
                          <a:cubicBezTo>
                            <a:pt x="468100" y="457492"/>
                            <a:pt x="468100" y="457492"/>
                            <a:pt x="729994" y="457492"/>
                          </a:cubicBezTo>
                          <a:cubicBezTo>
                            <a:pt x="729994" y="457492"/>
                            <a:pt x="729994" y="457492"/>
                            <a:pt x="729994" y="205083"/>
                          </a:cubicBezTo>
                          <a:cubicBezTo>
                            <a:pt x="704167" y="183898"/>
                            <a:pt x="686949" y="151896"/>
                            <a:pt x="686949" y="115838"/>
                          </a:cubicBezTo>
                          <a:cubicBezTo>
                            <a:pt x="686949" y="51834"/>
                            <a:pt x="739509" y="0"/>
                            <a:pt x="803850" y="0"/>
                          </a:cubicBezTo>
                          <a:close/>
                        </a:path>
                      </a:pathLst>
                    </a:custGeom>
                    <a:solidFill>
                      <a:srgbClr val="A4BDFF"/>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nvGrpSpPr>
                  <p:cNvPr id="1857" name="Group 1856">
                    <a:extLst>
                      <a:ext uri="{FF2B5EF4-FFF2-40B4-BE49-F238E27FC236}">
                        <a16:creationId xmlns:a16="http://schemas.microsoft.com/office/drawing/2014/main" id="{009B8133-B7E2-AB3D-4221-0E0BE359F8F1}"/>
                      </a:ext>
                    </a:extLst>
                  </p:cNvPr>
                  <p:cNvGrpSpPr/>
                  <p:nvPr/>
                </p:nvGrpSpPr>
                <p:grpSpPr>
                  <a:xfrm>
                    <a:off x="3051072" y="2704290"/>
                    <a:ext cx="1036592" cy="1035084"/>
                    <a:chOff x="3023268" y="2676525"/>
                    <a:chExt cx="1092200" cy="1090613"/>
                  </a:xfrm>
                </p:grpSpPr>
                <p:sp>
                  <p:nvSpPr>
                    <p:cNvPr id="1858" name="Freeform 34">
                      <a:extLst>
                        <a:ext uri="{FF2B5EF4-FFF2-40B4-BE49-F238E27FC236}">
                          <a16:creationId xmlns:a16="http://schemas.microsoft.com/office/drawing/2014/main" id="{4793B410-734F-301B-3F77-A563A6607BD6}"/>
                        </a:ext>
                      </a:extLst>
                    </p:cNvPr>
                    <p:cNvSpPr>
                      <a:spLocks/>
                    </p:cNvSpPr>
                    <p:nvPr/>
                  </p:nvSpPr>
                  <p:spPr bwMode="auto">
                    <a:xfrm>
                      <a:off x="3023268" y="2676525"/>
                      <a:ext cx="1092200" cy="1090613"/>
                    </a:xfrm>
                    <a:custGeom>
                      <a:avLst/>
                      <a:gdLst>
                        <a:gd name="T0" fmla="*/ 0 w 2408"/>
                        <a:gd name="T1" fmla="*/ 242 h 2416"/>
                        <a:gd name="T2" fmla="*/ 242 w 2408"/>
                        <a:gd name="T3" fmla="*/ 0 h 2416"/>
                        <a:gd name="T4" fmla="*/ 2163 w 2408"/>
                        <a:gd name="T5" fmla="*/ 0 h 2416"/>
                        <a:gd name="T6" fmla="*/ 2408 w 2408"/>
                        <a:gd name="T7" fmla="*/ 242 h 2416"/>
                        <a:gd name="T8" fmla="*/ 2408 w 2408"/>
                        <a:gd name="T9" fmla="*/ 2171 h 2416"/>
                        <a:gd name="T10" fmla="*/ 2163 w 2408"/>
                        <a:gd name="T11" fmla="*/ 2416 h 2416"/>
                        <a:gd name="T12" fmla="*/ 242 w 2408"/>
                        <a:gd name="T13" fmla="*/ 2416 h 2416"/>
                        <a:gd name="T14" fmla="*/ 0 w 2408"/>
                        <a:gd name="T15" fmla="*/ 2171 h 2416"/>
                        <a:gd name="T16" fmla="*/ 0 w 2408"/>
                        <a:gd name="T17" fmla="*/ 242 h 2416"/>
                        <a:gd name="T18" fmla="*/ 0 w 2408"/>
                        <a:gd name="T19" fmla="*/ 242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8" h="2416">
                          <a:moveTo>
                            <a:pt x="0" y="242"/>
                          </a:moveTo>
                          <a:cubicBezTo>
                            <a:pt x="0" y="109"/>
                            <a:pt x="110" y="0"/>
                            <a:pt x="242" y="0"/>
                          </a:cubicBezTo>
                          <a:cubicBezTo>
                            <a:pt x="2163" y="0"/>
                            <a:pt x="2163" y="0"/>
                            <a:pt x="2163" y="0"/>
                          </a:cubicBezTo>
                          <a:cubicBezTo>
                            <a:pt x="2298" y="0"/>
                            <a:pt x="2408" y="109"/>
                            <a:pt x="2408" y="242"/>
                          </a:cubicBezTo>
                          <a:cubicBezTo>
                            <a:pt x="2408" y="2171"/>
                            <a:pt x="2408" y="2171"/>
                            <a:pt x="2408" y="2171"/>
                          </a:cubicBezTo>
                          <a:cubicBezTo>
                            <a:pt x="2408" y="2307"/>
                            <a:pt x="2298" y="2416"/>
                            <a:pt x="2163" y="2416"/>
                          </a:cubicBezTo>
                          <a:cubicBezTo>
                            <a:pt x="242" y="2416"/>
                            <a:pt x="242" y="2416"/>
                            <a:pt x="242" y="2416"/>
                          </a:cubicBezTo>
                          <a:cubicBezTo>
                            <a:pt x="110" y="2416"/>
                            <a:pt x="0" y="2307"/>
                            <a:pt x="0" y="2171"/>
                          </a:cubicBezTo>
                          <a:cubicBezTo>
                            <a:pt x="0" y="242"/>
                            <a:pt x="0" y="242"/>
                            <a:pt x="0" y="242"/>
                          </a:cubicBezTo>
                          <a:cubicBezTo>
                            <a:pt x="0" y="242"/>
                            <a:pt x="0" y="242"/>
                            <a:pt x="0" y="242"/>
                          </a:cubicBezTo>
                          <a:close/>
                        </a:path>
                      </a:pathLst>
                    </a:custGeom>
                    <a:solidFill>
                      <a:srgbClr val="A4BDFF"/>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859" name="Freeform: Shape 33">
                      <a:extLst>
                        <a:ext uri="{FF2B5EF4-FFF2-40B4-BE49-F238E27FC236}">
                          <a16:creationId xmlns:a16="http://schemas.microsoft.com/office/drawing/2014/main" id="{9EF32D06-464C-F675-6F5E-F811CEDCE78A}"/>
                        </a:ext>
                      </a:extLst>
                    </p:cNvPr>
                    <p:cNvSpPr>
                      <a:spLocks/>
                    </p:cNvSpPr>
                    <p:nvPr/>
                  </p:nvSpPr>
                  <p:spPr bwMode="auto">
                    <a:xfrm>
                      <a:off x="3118517" y="2770187"/>
                      <a:ext cx="903288" cy="904876"/>
                    </a:xfrm>
                    <a:custGeom>
                      <a:avLst/>
                      <a:gdLst>
                        <a:gd name="connsiteX0" fmla="*/ 478975 w 903288"/>
                        <a:gd name="connsiteY0" fmla="*/ 760413 h 904876"/>
                        <a:gd name="connsiteX1" fmla="*/ 550863 w 903288"/>
                        <a:gd name="connsiteY1" fmla="*/ 832081 h 904876"/>
                        <a:gd name="connsiteX2" fmla="*/ 478975 w 903288"/>
                        <a:gd name="connsiteY2" fmla="*/ 904876 h 904876"/>
                        <a:gd name="connsiteX3" fmla="*/ 407988 w 903288"/>
                        <a:gd name="connsiteY3" fmla="*/ 832081 h 904876"/>
                        <a:gd name="connsiteX4" fmla="*/ 478975 w 903288"/>
                        <a:gd name="connsiteY4" fmla="*/ 760413 h 904876"/>
                        <a:gd name="connsiteX5" fmla="*/ 72687 w 903288"/>
                        <a:gd name="connsiteY5" fmla="*/ 760413 h 904876"/>
                        <a:gd name="connsiteX6" fmla="*/ 144463 w 903288"/>
                        <a:gd name="connsiteY6" fmla="*/ 832081 h 904876"/>
                        <a:gd name="connsiteX7" fmla="*/ 72687 w 903288"/>
                        <a:gd name="connsiteY7" fmla="*/ 904876 h 904876"/>
                        <a:gd name="connsiteX8" fmla="*/ 0 w 903288"/>
                        <a:gd name="connsiteY8" fmla="*/ 832081 h 904876"/>
                        <a:gd name="connsiteX9" fmla="*/ 72687 w 903288"/>
                        <a:gd name="connsiteY9" fmla="*/ 760413 h 904876"/>
                        <a:gd name="connsiteX10" fmla="*/ 549905 w 903288"/>
                        <a:gd name="connsiteY10" fmla="*/ 0 h 904876"/>
                        <a:gd name="connsiteX11" fmla="*/ 612875 w 903288"/>
                        <a:gd name="connsiteY11" fmla="*/ 39815 h 904876"/>
                        <a:gd name="connsiteX12" fmla="*/ 831793 w 903288"/>
                        <a:gd name="connsiteY12" fmla="*/ 39815 h 904876"/>
                        <a:gd name="connsiteX13" fmla="*/ 861687 w 903288"/>
                        <a:gd name="connsiteY13" fmla="*/ 69902 h 904876"/>
                        <a:gd name="connsiteX14" fmla="*/ 861687 w 903288"/>
                        <a:gd name="connsiteY14" fmla="*/ 698564 h 904876"/>
                        <a:gd name="connsiteX15" fmla="*/ 861687 w 903288"/>
                        <a:gd name="connsiteY15" fmla="*/ 767334 h 904876"/>
                        <a:gd name="connsiteX16" fmla="*/ 881919 w 903288"/>
                        <a:gd name="connsiteY16" fmla="*/ 781360 h 904876"/>
                        <a:gd name="connsiteX17" fmla="*/ 903288 w 903288"/>
                        <a:gd name="connsiteY17" fmla="*/ 831807 h 904876"/>
                        <a:gd name="connsiteX18" fmla="*/ 830770 w 903288"/>
                        <a:gd name="connsiteY18" fmla="*/ 904875 h 904876"/>
                        <a:gd name="connsiteX19" fmla="*/ 759161 w 903288"/>
                        <a:gd name="connsiteY19" fmla="*/ 831807 h 904876"/>
                        <a:gd name="connsiteX20" fmla="*/ 779507 w 903288"/>
                        <a:gd name="connsiteY20" fmla="*/ 781360 h 904876"/>
                        <a:gd name="connsiteX21" fmla="*/ 801899 w 903288"/>
                        <a:gd name="connsiteY21" fmla="*/ 766316 h 904876"/>
                        <a:gd name="connsiteX22" fmla="*/ 801899 w 903288"/>
                        <a:gd name="connsiteY22" fmla="*/ 740414 h 904876"/>
                        <a:gd name="connsiteX23" fmla="*/ 801899 w 903288"/>
                        <a:gd name="connsiteY23" fmla="*/ 99989 h 904876"/>
                        <a:gd name="connsiteX24" fmla="*/ 615035 w 903288"/>
                        <a:gd name="connsiteY24" fmla="*/ 99989 h 904876"/>
                        <a:gd name="connsiteX25" fmla="*/ 549905 w 903288"/>
                        <a:gd name="connsiteY25" fmla="*/ 143988 h 904876"/>
                        <a:gd name="connsiteX26" fmla="*/ 476250 w 903288"/>
                        <a:gd name="connsiteY26" fmla="*/ 70920 h 904876"/>
                        <a:gd name="connsiteX27" fmla="*/ 549905 w 903288"/>
                        <a:gd name="connsiteY27" fmla="*/ 0 h 904876"/>
                        <a:gd name="connsiteX28" fmla="*/ 71386 w 903288"/>
                        <a:gd name="connsiteY28" fmla="*/ 0 h 904876"/>
                        <a:gd name="connsiteX29" fmla="*/ 143908 w 903288"/>
                        <a:gd name="connsiteY29" fmla="*/ 70855 h 904876"/>
                        <a:gd name="connsiteX30" fmla="*/ 101235 w 903288"/>
                        <a:gd name="connsiteY30" fmla="*/ 136399 h 904876"/>
                        <a:gd name="connsiteX31" fmla="*/ 101235 w 903288"/>
                        <a:gd name="connsiteY31" fmla="*/ 464909 h 904876"/>
                        <a:gd name="connsiteX32" fmla="*/ 287815 w 903288"/>
                        <a:gd name="connsiteY32" fmla="*/ 464909 h 904876"/>
                        <a:gd name="connsiteX33" fmla="*/ 287815 w 903288"/>
                        <a:gd name="connsiteY33" fmla="*/ 317888 h 904876"/>
                        <a:gd name="connsiteX34" fmla="*/ 321976 w 903288"/>
                        <a:gd name="connsiteY34" fmla="*/ 283421 h 904876"/>
                        <a:gd name="connsiteX35" fmla="*/ 618302 w 903288"/>
                        <a:gd name="connsiteY35" fmla="*/ 283421 h 904876"/>
                        <a:gd name="connsiteX36" fmla="*/ 652463 w 903288"/>
                        <a:gd name="connsiteY36" fmla="*/ 317888 h 904876"/>
                        <a:gd name="connsiteX37" fmla="*/ 652463 w 903288"/>
                        <a:gd name="connsiteY37" fmla="*/ 629221 h 904876"/>
                        <a:gd name="connsiteX38" fmla="*/ 618302 w 903288"/>
                        <a:gd name="connsiteY38" fmla="*/ 663575 h 904876"/>
                        <a:gd name="connsiteX39" fmla="*/ 321976 w 903288"/>
                        <a:gd name="connsiteY39" fmla="*/ 663575 h 904876"/>
                        <a:gd name="connsiteX40" fmla="*/ 287815 w 903288"/>
                        <a:gd name="connsiteY40" fmla="*/ 629221 h 904876"/>
                        <a:gd name="connsiteX41" fmla="*/ 287815 w 903288"/>
                        <a:gd name="connsiteY41" fmla="*/ 525029 h 904876"/>
                        <a:gd name="connsiteX42" fmla="*/ 71386 w 903288"/>
                        <a:gd name="connsiteY42" fmla="*/ 525029 h 904876"/>
                        <a:gd name="connsiteX43" fmla="*/ 41538 w 903288"/>
                        <a:gd name="connsiteY43" fmla="*/ 494969 h 904876"/>
                        <a:gd name="connsiteX44" fmla="*/ 41538 w 903288"/>
                        <a:gd name="connsiteY44" fmla="*/ 136399 h 904876"/>
                        <a:gd name="connsiteX45" fmla="*/ 0 w 903288"/>
                        <a:gd name="connsiteY45" fmla="*/ 70855 h 904876"/>
                        <a:gd name="connsiteX46" fmla="*/ 71386 w 903288"/>
                        <a:gd name="connsiteY46" fmla="*/ 0 h 90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03288" h="904876">
                          <a:moveTo>
                            <a:pt x="478975" y="760413"/>
                          </a:moveTo>
                          <a:cubicBezTo>
                            <a:pt x="519201" y="760413"/>
                            <a:pt x="550863" y="792529"/>
                            <a:pt x="550863" y="832081"/>
                          </a:cubicBezTo>
                          <a:cubicBezTo>
                            <a:pt x="550863" y="871747"/>
                            <a:pt x="519201" y="904876"/>
                            <a:pt x="478975" y="904876"/>
                          </a:cubicBezTo>
                          <a:cubicBezTo>
                            <a:pt x="439763" y="904876"/>
                            <a:pt x="407988" y="871747"/>
                            <a:pt x="407988" y="832081"/>
                          </a:cubicBezTo>
                          <a:cubicBezTo>
                            <a:pt x="407988" y="792529"/>
                            <a:pt x="439763" y="760413"/>
                            <a:pt x="478975" y="760413"/>
                          </a:cubicBezTo>
                          <a:close/>
                          <a:moveTo>
                            <a:pt x="72687" y="760413"/>
                          </a:moveTo>
                          <a:cubicBezTo>
                            <a:pt x="112335" y="760413"/>
                            <a:pt x="144463" y="792529"/>
                            <a:pt x="144463" y="832081"/>
                          </a:cubicBezTo>
                          <a:cubicBezTo>
                            <a:pt x="144463" y="871747"/>
                            <a:pt x="112335" y="904876"/>
                            <a:pt x="72687" y="904876"/>
                          </a:cubicBezTo>
                          <a:cubicBezTo>
                            <a:pt x="32128" y="904876"/>
                            <a:pt x="0" y="871747"/>
                            <a:pt x="0" y="832081"/>
                          </a:cubicBezTo>
                          <a:cubicBezTo>
                            <a:pt x="0" y="792529"/>
                            <a:pt x="32128" y="760413"/>
                            <a:pt x="72687" y="760413"/>
                          </a:cubicBezTo>
                          <a:close/>
                          <a:moveTo>
                            <a:pt x="549905" y="0"/>
                          </a:moveTo>
                          <a:cubicBezTo>
                            <a:pt x="577639" y="0"/>
                            <a:pt x="601168" y="16175"/>
                            <a:pt x="612875" y="39815"/>
                          </a:cubicBezTo>
                          <a:cubicBezTo>
                            <a:pt x="612875" y="39815"/>
                            <a:pt x="612875" y="39815"/>
                            <a:pt x="831793" y="39815"/>
                          </a:cubicBezTo>
                          <a:cubicBezTo>
                            <a:pt x="847820" y="39815"/>
                            <a:pt x="861687" y="52709"/>
                            <a:pt x="861687" y="69902"/>
                          </a:cubicBezTo>
                          <a:cubicBezTo>
                            <a:pt x="861687" y="69902"/>
                            <a:pt x="861687" y="69902"/>
                            <a:pt x="861687" y="698564"/>
                          </a:cubicBezTo>
                          <a:cubicBezTo>
                            <a:pt x="861687" y="767334"/>
                            <a:pt x="861687" y="767334"/>
                            <a:pt x="861687" y="767334"/>
                          </a:cubicBezTo>
                          <a:cubicBezTo>
                            <a:pt x="881919" y="781360"/>
                            <a:pt x="881919" y="781360"/>
                            <a:pt x="881919" y="781360"/>
                          </a:cubicBezTo>
                          <a:cubicBezTo>
                            <a:pt x="894763" y="794254"/>
                            <a:pt x="903288" y="812465"/>
                            <a:pt x="903288" y="831807"/>
                          </a:cubicBezTo>
                          <a:cubicBezTo>
                            <a:pt x="903288" y="871621"/>
                            <a:pt x="871235" y="904875"/>
                            <a:pt x="830770" y="904875"/>
                          </a:cubicBezTo>
                          <a:cubicBezTo>
                            <a:pt x="791215" y="904875"/>
                            <a:pt x="759161" y="871621"/>
                            <a:pt x="759161" y="831807"/>
                          </a:cubicBezTo>
                          <a:cubicBezTo>
                            <a:pt x="759161" y="812465"/>
                            <a:pt x="766663" y="794254"/>
                            <a:pt x="779507" y="781360"/>
                          </a:cubicBezTo>
                          <a:cubicBezTo>
                            <a:pt x="801899" y="766316"/>
                            <a:pt x="801899" y="766316"/>
                            <a:pt x="801899" y="766316"/>
                          </a:cubicBezTo>
                          <a:cubicBezTo>
                            <a:pt x="801899" y="740414"/>
                            <a:pt x="801899" y="740414"/>
                            <a:pt x="801899" y="740414"/>
                          </a:cubicBezTo>
                          <a:cubicBezTo>
                            <a:pt x="801899" y="649135"/>
                            <a:pt x="801899" y="465332"/>
                            <a:pt x="801899" y="99989"/>
                          </a:cubicBezTo>
                          <a:cubicBezTo>
                            <a:pt x="801899" y="99989"/>
                            <a:pt x="801899" y="99989"/>
                            <a:pt x="615035" y="99989"/>
                          </a:cubicBezTo>
                          <a:cubicBezTo>
                            <a:pt x="604350" y="124647"/>
                            <a:pt x="578776" y="143988"/>
                            <a:pt x="549905" y="143988"/>
                          </a:cubicBezTo>
                          <a:cubicBezTo>
                            <a:pt x="509327" y="143988"/>
                            <a:pt x="476250" y="111752"/>
                            <a:pt x="476250" y="70920"/>
                          </a:cubicBezTo>
                          <a:cubicBezTo>
                            <a:pt x="476250" y="31218"/>
                            <a:pt x="509327" y="0"/>
                            <a:pt x="549905" y="0"/>
                          </a:cubicBezTo>
                          <a:close/>
                          <a:moveTo>
                            <a:pt x="71386" y="0"/>
                          </a:moveTo>
                          <a:cubicBezTo>
                            <a:pt x="111903" y="0"/>
                            <a:pt x="143908" y="31190"/>
                            <a:pt x="143908" y="70855"/>
                          </a:cubicBezTo>
                          <a:cubicBezTo>
                            <a:pt x="143908" y="100915"/>
                            <a:pt x="125749" y="125664"/>
                            <a:pt x="101235" y="136399"/>
                          </a:cubicBezTo>
                          <a:cubicBezTo>
                            <a:pt x="101235" y="464909"/>
                            <a:pt x="101235" y="464909"/>
                            <a:pt x="101235" y="464909"/>
                          </a:cubicBezTo>
                          <a:cubicBezTo>
                            <a:pt x="287815" y="464909"/>
                            <a:pt x="287815" y="464909"/>
                            <a:pt x="287815" y="464909"/>
                          </a:cubicBezTo>
                          <a:cubicBezTo>
                            <a:pt x="287815" y="317888"/>
                            <a:pt x="287815" y="317888"/>
                            <a:pt x="287815" y="317888"/>
                          </a:cubicBezTo>
                          <a:cubicBezTo>
                            <a:pt x="287815" y="299581"/>
                            <a:pt x="303817" y="283421"/>
                            <a:pt x="321976" y="283421"/>
                          </a:cubicBezTo>
                          <a:cubicBezTo>
                            <a:pt x="618302" y="283421"/>
                            <a:pt x="618302" y="283421"/>
                            <a:pt x="618302" y="283421"/>
                          </a:cubicBezTo>
                          <a:cubicBezTo>
                            <a:pt x="636461" y="283421"/>
                            <a:pt x="652463" y="299581"/>
                            <a:pt x="652463" y="317888"/>
                          </a:cubicBezTo>
                          <a:cubicBezTo>
                            <a:pt x="652463" y="629221"/>
                            <a:pt x="652463" y="629221"/>
                            <a:pt x="652463" y="629221"/>
                          </a:cubicBezTo>
                          <a:cubicBezTo>
                            <a:pt x="652463" y="648545"/>
                            <a:pt x="636461" y="663575"/>
                            <a:pt x="618302" y="663575"/>
                          </a:cubicBezTo>
                          <a:cubicBezTo>
                            <a:pt x="321976" y="663575"/>
                            <a:pt x="321976" y="663575"/>
                            <a:pt x="321976" y="663575"/>
                          </a:cubicBezTo>
                          <a:cubicBezTo>
                            <a:pt x="303817" y="663575"/>
                            <a:pt x="287815" y="648545"/>
                            <a:pt x="287815" y="629221"/>
                          </a:cubicBezTo>
                          <a:cubicBezTo>
                            <a:pt x="287815" y="525029"/>
                            <a:pt x="287815" y="525029"/>
                            <a:pt x="287815" y="525029"/>
                          </a:cubicBezTo>
                          <a:cubicBezTo>
                            <a:pt x="287815" y="525029"/>
                            <a:pt x="287815" y="525029"/>
                            <a:pt x="71386" y="525029"/>
                          </a:cubicBezTo>
                          <a:cubicBezTo>
                            <a:pt x="55384" y="525029"/>
                            <a:pt x="41538" y="511129"/>
                            <a:pt x="41538" y="494969"/>
                          </a:cubicBezTo>
                          <a:cubicBezTo>
                            <a:pt x="41538" y="494969"/>
                            <a:pt x="41538" y="494969"/>
                            <a:pt x="41538" y="136399"/>
                          </a:cubicBezTo>
                          <a:cubicBezTo>
                            <a:pt x="18045" y="125664"/>
                            <a:pt x="0" y="100915"/>
                            <a:pt x="0" y="70855"/>
                          </a:cubicBezTo>
                          <a:cubicBezTo>
                            <a:pt x="0" y="31190"/>
                            <a:pt x="33026" y="0"/>
                            <a:pt x="71386" y="0"/>
                          </a:cubicBezTo>
                          <a:close/>
                        </a:path>
                      </a:pathLst>
                    </a:custGeom>
                    <a:solidFill>
                      <a:srgbClr val="3253DC"/>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grpSp>
        <p:grpSp>
          <p:nvGrpSpPr>
            <p:cNvPr id="815" name="Group 814">
              <a:extLst>
                <a:ext uri="{FF2B5EF4-FFF2-40B4-BE49-F238E27FC236}">
                  <a16:creationId xmlns:a16="http://schemas.microsoft.com/office/drawing/2014/main" id="{0B2DC299-B298-565B-7860-07F2646AD5C0}"/>
                </a:ext>
              </a:extLst>
            </p:cNvPr>
            <p:cNvGrpSpPr/>
            <p:nvPr/>
          </p:nvGrpSpPr>
          <p:grpSpPr>
            <a:xfrm>
              <a:off x="12358288" y="5183930"/>
              <a:ext cx="463559" cy="463552"/>
              <a:chOff x="11296094" y="3396077"/>
              <a:chExt cx="158737" cy="158737"/>
            </a:xfrm>
          </p:grpSpPr>
          <p:sp>
            <p:nvSpPr>
              <p:cNvPr id="1845" name="Oval 1844">
                <a:extLst>
                  <a:ext uri="{FF2B5EF4-FFF2-40B4-BE49-F238E27FC236}">
                    <a16:creationId xmlns:a16="http://schemas.microsoft.com/office/drawing/2014/main" id="{CEA0718D-C223-6BF4-127B-BAC04E2EB571}"/>
                  </a:ext>
                </a:extLst>
              </p:cNvPr>
              <p:cNvSpPr/>
              <p:nvPr/>
            </p:nvSpPr>
            <p:spPr>
              <a:xfrm>
                <a:off x="11296094" y="3396077"/>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846" name="Group 1845">
                <a:extLst>
                  <a:ext uri="{FF2B5EF4-FFF2-40B4-BE49-F238E27FC236}">
                    <a16:creationId xmlns:a16="http://schemas.microsoft.com/office/drawing/2014/main" id="{0F16482C-1F02-B90E-9EE0-A9705052F086}"/>
                  </a:ext>
                </a:extLst>
              </p:cNvPr>
              <p:cNvGrpSpPr/>
              <p:nvPr/>
            </p:nvGrpSpPr>
            <p:grpSpPr>
              <a:xfrm>
                <a:off x="11334783" y="3428676"/>
                <a:ext cx="82902" cy="84552"/>
                <a:chOff x="9331982" y="739632"/>
                <a:chExt cx="562360" cy="573558"/>
              </a:xfrm>
            </p:grpSpPr>
            <p:grpSp>
              <p:nvGrpSpPr>
                <p:cNvPr id="1847" name="Group 1846">
                  <a:extLst>
                    <a:ext uri="{FF2B5EF4-FFF2-40B4-BE49-F238E27FC236}">
                      <a16:creationId xmlns:a16="http://schemas.microsoft.com/office/drawing/2014/main" id="{DF703D4D-DAD3-6348-C807-89E10D83C13A}"/>
                    </a:ext>
                  </a:extLst>
                </p:cNvPr>
                <p:cNvGrpSpPr>
                  <a:grpSpLocks noChangeAspect="1"/>
                </p:cNvGrpSpPr>
                <p:nvPr/>
              </p:nvGrpSpPr>
              <p:grpSpPr>
                <a:xfrm>
                  <a:off x="9331982" y="739632"/>
                  <a:ext cx="562360" cy="573558"/>
                  <a:chOff x="1999501" y="3040380"/>
                  <a:chExt cx="2269980" cy="2315182"/>
                </a:xfrm>
              </p:grpSpPr>
              <p:sp>
                <p:nvSpPr>
                  <p:cNvPr id="1849" name="Freeform 12">
                    <a:extLst>
                      <a:ext uri="{FF2B5EF4-FFF2-40B4-BE49-F238E27FC236}">
                        <a16:creationId xmlns:a16="http://schemas.microsoft.com/office/drawing/2014/main" id="{0D231490-91D7-BA53-C28B-428799F0441D}"/>
                      </a:ext>
                    </a:extLst>
                  </p:cNvPr>
                  <p:cNvSpPr>
                    <a:spLocks/>
                  </p:cNvSpPr>
                  <p:nvPr/>
                </p:nvSpPr>
                <p:spPr bwMode="auto">
                  <a:xfrm>
                    <a:off x="2063772" y="3040380"/>
                    <a:ext cx="1935204" cy="1957804"/>
                  </a:xfrm>
                  <a:custGeom>
                    <a:avLst/>
                    <a:gdLst>
                      <a:gd name="T0" fmla="*/ 894 w 1025"/>
                      <a:gd name="T1" fmla="*/ 659 h 1037"/>
                      <a:gd name="T2" fmla="*/ 637 w 1025"/>
                      <a:gd name="T3" fmla="*/ 659 h 1037"/>
                      <a:gd name="T4" fmla="*/ 392 w 1025"/>
                      <a:gd name="T5" fmla="*/ 406 h 1037"/>
                      <a:gd name="T6" fmla="*/ 569 w 1025"/>
                      <a:gd name="T7" fmla="*/ 229 h 1037"/>
                      <a:gd name="T8" fmla="*/ 613 w 1025"/>
                      <a:gd name="T9" fmla="*/ 272 h 1037"/>
                      <a:gd name="T10" fmla="*/ 611 w 1025"/>
                      <a:gd name="T11" fmla="*/ 293 h 1037"/>
                      <a:gd name="T12" fmla="*/ 658 w 1025"/>
                      <a:gd name="T13" fmla="*/ 405 h 1037"/>
                      <a:gd name="T14" fmla="*/ 770 w 1025"/>
                      <a:gd name="T15" fmla="*/ 451 h 1037"/>
                      <a:gd name="T16" fmla="*/ 810 w 1025"/>
                      <a:gd name="T17" fmla="*/ 446 h 1037"/>
                      <a:gd name="T18" fmla="*/ 832 w 1025"/>
                      <a:gd name="T19" fmla="*/ 408 h 1037"/>
                      <a:gd name="T20" fmla="*/ 794 w 1025"/>
                      <a:gd name="T21" fmla="*/ 385 h 1037"/>
                      <a:gd name="T22" fmla="*/ 702 w 1025"/>
                      <a:gd name="T23" fmla="*/ 361 h 1037"/>
                      <a:gd name="T24" fmla="*/ 674 w 1025"/>
                      <a:gd name="T25" fmla="*/ 293 h 1037"/>
                      <a:gd name="T26" fmla="*/ 702 w 1025"/>
                      <a:gd name="T27" fmla="*/ 226 h 1037"/>
                      <a:gd name="T28" fmla="*/ 769 w 1025"/>
                      <a:gd name="T29" fmla="*/ 198 h 1037"/>
                      <a:gd name="T30" fmla="*/ 837 w 1025"/>
                      <a:gd name="T31" fmla="*/ 226 h 1037"/>
                      <a:gd name="T32" fmla="*/ 861 w 1025"/>
                      <a:gd name="T33" fmla="*/ 318 h 1037"/>
                      <a:gd name="T34" fmla="*/ 884 w 1025"/>
                      <a:gd name="T35" fmla="*/ 357 h 1037"/>
                      <a:gd name="T36" fmla="*/ 922 w 1025"/>
                      <a:gd name="T37" fmla="*/ 334 h 1037"/>
                      <a:gd name="T38" fmla="*/ 881 w 1025"/>
                      <a:gd name="T39" fmla="*/ 182 h 1037"/>
                      <a:gd name="T40" fmla="*/ 769 w 1025"/>
                      <a:gd name="T41" fmla="*/ 136 h 1037"/>
                      <a:gd name="T42" fmla="*/ 746 w 1025"/>
                      <a:gd name="T43" fmla="*/ 137 h 1037"/>
                      <a:gd name="T44" fmla="*/ 659 w 1025"/>
                      <a:gd name="T45" fmla="*/ 50 h 1037"/>
                      <a:gd name="T46" fmla="*/ 479 w 1025"/>
                      <a:gd name="T47" fmla="*/ 50 h 1037"/>
                      <a:gd name="T48" fmla="*/ 438 w 1025"/>
                      <a:gd name="T49" fmla="*/ 90 h 1037"/>
                      <a:gd name="T50" fmla="*/ 438 w 1025"/>
                      <a:gd name="T51" fmla="*/ 90 h 1037"/>
                      <a:gd name="T52" fmla="*/ 258 w 1025"/>
                      <a:gd name="T53" fmla="*/ 271 h 1037"/>
                      <a:gd name="T54" fmla="*/ 258 w 1025"/>
                      <a:gd name="T55" fmla="*/ 271 h 1037"/>
                      <a:gd name="T56" fmla="*/ 223 w 1025"/>
                      <a:gd name="T57" fmla="*/ 306 h 1037"/>
                      <a:gd name="T58" fmla="*/ 214 w 1025"/>
                      <a:gd name="T59" fmla="*/ 316 h 1037"/>
                      <a:gd name="T60" fmla="*/ 176 w 1025"/>
                      <a:gd name="T61" fmla="*/ 400 h 1037"/>
                      <a:gd name="T62" fmla="*/ 214 w 1025"/>
                      <a:gd name="T63" fmla="*/ 496 h 1037"/>
                      <a:gd name="T64" fmla="*/ 369 w 1025"/>
                      <a:gd name="T65" fmla="*/ 659 h 1037"/>
                      <a:gd name="T66" fmla="*/ 132 w 1025"/>
                      <a:gd name="T67" fmla="*/ 659 h 1037"/>
                      <a:gd name="T68" fmla="*/ 0 w 1025"/>
                      <a:gd name="T69" fmla="*/ 791 h 1037"/>
                      <a:gd name="T70" fmla="*/ 0 w 1025"/>
                      <a:gd name="T71" fmla="*/ 905 h 1037"/>
                      <a:gd name="T72" fmla="*/ 132 w 1025"/>
                      <a:gd name="T73" fmla="*/ 1037 h 1037"/>
                      <a:gd name="T74" fmla="*/ 894 w 1025"/>
                      <a:gd name="T75" fmla="*/ 1037 h 1037"/>
                      <a:gd name="T76" fmla="*/ 1025 w 1025"/>
                      <a:gd name="T77" fmla="*/ 905 h 1037"/>
                      <a:gd name="T78" fmla="*/ 1025 w 1025"/>
                      <a:gd name="T79" fmla="*/ 791 h 1037"/>
                      <a:gd name="T80" fmla="*/ 894 w 1025"/>
                      <a:gd name="T81" fmla="*/ 659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5" h="1037">
                        <a:moveTo>
                          <a:pt x="894" y="659"/>
                        </a:moveTo>
                        <a:cubicBezTo>
                          <a:pt x="894" y="659"/>
                          <a:pt x="894" y="659"/>
                          <a:pt x="637" y="659"/>
                        </a:cubicBezTo>
                        <a:cubicBezTo>
                          <a:pt x="392" y="406"/>
                          <a:pt x="392" y="406"/>
                          <a:pt x="392" y="406"/>
                        </a:cubicBezTo>
                        <a:cubicBezTo>
                          <a:pt x="569" y="229"/>
                          <a:pt x="569" y="229"/>
                          <a:pt x="569" y="229"/>
                        </a:cubicBezTo>
                        <a:cubicBezTo>
                          <a:pt x="582" y="242"/>
                          <a:pt x="597" y="256"/>
                          <a:pt x="613" y="272"/>
                        </a:cubicBezTo>
                        <a:cubicBezTo>
                          <a:pt x="612" y="279"/>
                          <a:pt x="611" y="286"/>
                          <a:pt x="611" y="293"/>
                        </a:cubicBezTo>
                        <a:cubicBezTo>
                          <a:pt x="611" y="335"/>
                          <a:pt x="628" y="375"/>
                          <a:pt x="658" y="405"/>
                        </a:cubicBezTo>
                        <a:cubicBezTo>
                          <a:pt x="688" y="435"/>
                          <a:pt x="728" y="451"/>
                          <a:pt x="770" y="451"/>
                        </a:cubicBezTo>
                        <a:cubicBezTo>
                          <a:pt x="783" y="451"/>
                          <a:pt x="797" y="450"/>
                          <a:pt x="810" y="446"/>
                        </a:cubicBezTo>
                        <a:cubicBezTo>
                          <a:pt x="827" y="441"/>
                          <a:pt x="837" y="424"/>
                          <a:pt x="832" y="408"/>
                        </a:cubicBezTo>
                        <a:cubicBezTo>
                          <a:pt x="828" y="391"/>
                          <a:pt x="811" y="381"/>
                          <a:pt x="794" y="385"/>
                        </a:cubicBezTo>
                        <a:cubicBezTo>
                          <a:pt x="761" y="394"/>
                          <a:pt x="726" y="385"/>
                          <a:pt x="702" y="361"/>
                        </a:cubicBezTo>
                        <a:cubicBezTo>
                          <a:pt x="684" y="343"/>
                          <a:pt x="674" y="319"/>
                          <a:pt x="674" y="293"/>
                        </a:cubicBezTo>
                        <a:cubicBezTo>
                          <a:pt x="674" y="268"/>
                          <a:pt x="684" y="244"/>
                          <a:pt x="702" y="226"/>
                        </a:cubicBezTo>
                        <a:cubicBezTo>
                          <a:pt x="720" y="208"/>
                          <a:pt x="744" y="198"/>
                          <a:pt x="769" y="198"/>
                        </a:cubicBezTo>
                        <a:cubicBezTo>
                          <a:pt x="795" y="198"/>
                          <a:pt x="819" y="208"/>
                          <a:pt x="837" y="226"/>
                        </a:cubicBezTo>
                        <a:cubicBezTo>
                          <a:pt x="861" y="250"/>
                          <a:pt x="870" y="285"/>
                          <a:pt x="861" y="318"/>
                        </a:cubicBezTo>
                        <a:cubicBezTo>
                          <a:pt x="857" y="335"/>
                          <a:pt x="867" y="352"/>
                          <a:pt x="884" y="357"/>
                        </a:cubicBezTo>
                        <a:cubicBezTo>
                          <a:pt x="900" y="361"/>
                          <a:pt x="918" y="351"/>
                          <a:pt x="922" y="334"/>
                        </a:cubicBezTo>
                        <a:cubicBezTo>
                          <a:pt x="936" y="280"/>
                          <a:pt x="921" y="221"/>
                          <a:pt x="881" y="182"/>
                        </a:cubicBezTo>
                        <a:cubicBezTo>
                          <a:pt x="851" y="152"/>
                          <a:pt x="812" y="136"/>
                          <a:pt x="769" y="136"/>
                        </a:cubicBezTo>
                        <a:cubicBezTo>
                          <a:pt x="762" y="136"/>
                          <a:pt x="754" y="136"/>
                          <a:pt x="746" y="137"/>
                        </a:cubicBezTo>
                        <a:cubicBezTo>
                          <a:pt x="659" y="50"/>
                          <a:pt x="659" y="50"/>
                          <a:pt x="659" y="50"/>
                        </a:cubicBezTo>
                        <a:cubicBezTo>
                          <a:pt x="610" y="0"/>
                          <a:pt x="529" y="0"/>
                          <a:pt x="479" y="50"/>
                        </a:cubicBezTo>
                        <a:cubicBezTo>
                          <a:pt x="479" y="50"/>
                          <a:pt x="479" y="50"/>
                          <a:pt x="438" y="90"/>
                        </a:cubicBezTo>
                        <a:cubicBezTo>
                          <a:pt x="438" y="90"/>
                          <a:pt x="438" y="90"/>
                          <a:pt x="438" y="90"/>
                        </a:cubicBezTo>
                        <a:cubicBezTo>
                          <a:pt x="438" y="90"/>
                          <a:pt x="438" y="90"/>
                          <a:pt x="258" y="271"/>
                        </a:cubicBezTo>
                        <a:cubicBezTo>
                          <a:pt x="258" y="271"/>
                          <a:pt x="258" y="271"/>
                          <a:pt x="258" y="271"/>
                        </a:cubicBezTo>
                        <a:cubicBezTo>
                          <a:pt x="258" y="271"/>
                          <a:pt x="258" y="271"/>
                          <a:pt x="223" y="306"/>
                        </a:cubicBezTo>
                        <a:cubicBezTo>
                          <a:pt x="220" y="309"/>
                          <a:pt x="217" y="312"/>
                          <a:pt x="214" y="316"/>
                        </a:cubicBezTo>
                        <a:cubicBezTo>
                          <a:pt x="190" y="339"/>
                          <a:pt x="178" y="369"/>
                          <a:pt x="176" y="400"/>
                        </a:cubicBezTo>
                        <a:cubicBezTo>
                          <a:pt x="175" y="434"/>
                          <a:pt x="187" y="469"/>
                          <a:pt x="214" y="496"/>
                        </a:cubicBezTo>
                        <a:cubicBezTo>
                          <a:pt x="214" y="496"/>
                          <a:pt x="214" y="504"/>
                          <a:pt x="369" y="659"/>
                        </a:cubicBezTo>
                        <a:cubicBezTo>
                          <a:pt x="300" y="659"/>
                          <a:pt x="221" y="659"/>
                          <a:pt x="132" y="659"/>
                        </a:cubicBezTo>
                        <a:cubicBezTo>
                          <a:pt x="59" y="659"/>
                          <a:pt x="0" y="718"/>
                          <a:pt x="0" y="791"/>
                        </a:cubicBezTo>
                        <a:cubicBezTo>
                          <a:pt x="0" y="791"/>
                          <a:pt x="0" y="783"/>
                          <a:pt x="0" y="905"/>
                        </a:cubicBezTo>
                        <a:cubicBezTo>
                          <a:pt x="0" y="978"/>
                          <a:pt x="59" y="1037"/>
                          <a:pt x="132" y="1037"/>
                        </a:cubicBezTo>
                        <a:cubicBezTo>
                          <a:pt x="132" y="1037"/>
                          <a:pt x="132" y="1037"/>
                          <a:pt x="894" y="1037"/>
                        </a:cubicBezTo>
                        <a:cubicBezTo>
                          <a:pt x="966" y="1037"/>
                          <a:pt x="1025" y="978"/>
                          <a:pt x="1025" y="905"/>
                        </a:cubicBezTo>
                        <a:cubicBezTo>
                          <a:pt x="1025" y="905"/>
                          <a:pt x="1025" y="913"/>
                          <a:pt x="1025" y="791"/>
                        </a:cubicBezTo>
                        <a:cubicBezTo>
                          <a:pt x="1025" y="718"/>
                          <a:pt x="966" y="659"/>
                          <a:pt x="894" y="65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850" name="Freeform 12">
                    <a:extLst>
                      <a:ext uri="{FF2B5EF4-FFF2-40B4-BE49-F238E27FC236}">
                        <a16:creationId xmlns:a16="http://schemas.microsoft.com/office/drawing/2014/main" id="{84D34361-2FC1-3626-1CF3-8DB2562CD678}"/>
                      </a:ext>
                    </a:extLst>
                  </p:cNvPr>
                  <p:cNvSpPr>
                    <a:spLocks/>
                  </p:cNvSpPr>
                  <p:nvPr/>
                </p:nvSpPr>
                <p:spPr bwMode="auto">
                  <a:xfrm>
                    <a:off x="1999501" y="4396435"/>
                    <a:ext cx="2269980" cy="959127"/>
                  </a:xfrm>
                  <a:custGeom>
                    <a:avLst/>
                    <a:gdLst>
                      <a:gd name="connsiteX0" fmla="*/ 336303 w 2269980"/>
                      <a:gd name="connsiteY0" fmla="*/ 286750 h 959127"/>
                      <a:gd name="connsiteX1" fmla="*/ 674495 w 2269980"/>
                      <a:gd name="connsiteY1" fmla="*/ 622939 h 959127"/>
                      <a:gd name="connsiteX2" fmla="*/ 336303 w 2269980"/>
                      <a:gd name="connsiteY2" fmla="*/ 959127 h 959127"/>
                      <a:gd name="connsiteX3" fmla="*/ 0 w 2269980"/>
                      <a:gd name="connsiteY3" fmla="*/ 622939 h 959127"/>
                      <a:gd name="connsiteX4" fmla="*/ 336303 w 2269980"/>
                      <a:gd name="connsiteY4" fmla="*/ 286750 h 959127"/>
                      <a:gd name="connsiteX5" fmla="*/ 1788413 w 2269980"/>
                      <a:gd name="connsiteY5" fmla="*/ 0 h 959127"/>
                      <a:gd name="connsiteX6" fmla="*/ 2269980 w 2269980"/>
                      <a:gd name="connsiteY6" fmla="*/ 479564 h 959127"/>
                      <a:gd name="connsiteX7" fmla="*/ 1788413 w 2269980"/>
                      <a:gd name="connsiteY7" fmla="*/ 959127 h 959127"/>
                      <a:gd name="connsiteX8" fmla="*/ 1308735 w 2269980"/>
                      <a:gd name="connsiteY8" fmla="*/ 479564 h 959127"/>
                      <a:gd name="connsiteX9" fmla="*/ 1788413 w 2269980"/>
                      <a:gd name="connsiteY9" fmla="*/ 0 h 95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980" h="959127">
                        <a:moveTo>
                          <a:pt x="336303" y="286750"/>
                        </a:moveTo>
                        <a:cubicBezTo>
                          <a:pt x="523348" y="286750"/>
                          <a:pt x="674495" y="437846"/>
                          <a:pt x="674495" y="622939"/>
                        </a:cubicBezTo>
                        <a:cubicBezTo>
                          <a:pt x="674495" y="808031"/>
                          <a:pt x="523348" y="959127"/>
                          <a:pt x="336303" y="959127"/>
                        </a:cubicBezTo>
                        <a:cubicBezTo>
                          <a:pt x="151147" y="959127"/>
                          <a:pt x="0" y="808031"/>
                          <a:pt x="0" y="622939"/>
                        </a:cubicBezTo>
                        <a:cubicBezTo>
                          <a:pt x="0" y="437846"/>
                          <a:pt x="151147" y="286750"/>
                          <a:pt x="336303" y="286750"/>
                        </a:cubicBezTo>
                        <a:close/>
                        <a:moveTo>
                          <a:pt x="1788413" y="0"/>
                        </a:moveTo>
                        <a:cubicBezTo>
                          <a:pt x="2054691" y="0"/>
                          <a:pt x="2269980" y="213349"/>
                          <a:pt x="2269980" y="479564"/>
                        </a:cubicBezTo>
                        <a:cubicBezTo>
                          <a:pt x="2269980" y="743890"/>
                          <a:pt x="2054691" y="959127"/>
                          <a:pt x="1788413" y="959127"/>
                        </a:cubicBezTo>
                        <a:cubicBezTo>
                          <a:pt x="1524024" y="959127"/>
                          <a:pt x="1308735" y="743890"/>
                          <a:pt x="1308735" y="479564"/>
                        </a:cubicBezTo>
                        <a:cubicBezTo>
                          <a:pt x="1308735" y="213349"/>
                          <a:pt x="1524024" y="0"/>
                          <a:pt x="1788413" y="0"/>
                        </a:cubicBezTo>
                        <a:close/>
                      </a:path>
                    </a:pathLst>
                  </a:custGeom>
                  <a:solidFill>
                    <a:schemeClr val="accent2">
                      <a:lumMod val="10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851" name="Freeform 10">
                    <a:extLst>
                      <a:ext uri="{FF2B5EF4-FFF2-40B4-BE49-F238E27FC236}">
                        <a16:creationId xmlns:a16="http://schemas.microsoft.com/office/drawing/2014/main" id="{0788EACA-DC9B-8353-0E60-A99F7E3D0FFD}"/>
                      </a:ext>
                    </a:extLst>
                  </p:cNvPr>
                  <p:cNvSpPr>
                    <a:spLocks/>
                  </p:cNvSpPr>
                  <p:nvPr/>
                </p:nvSpPr>
                <p:spPr bwMode="auto">
                  <a:xfrm>
                    <a:off x="2450813" y="3108183"/>
                    <a:ext cx="819285" cy="819989"/>
                  </a:xfrm>
                  <a:custGeom>
                    <a:avLst/>
                    <a:gdLst>
                      <a:gd name="connsiteX0" fmla="*/ 124773 w 819285"/>
                      <a:gd name="connsiteY0" fmla="*/ 566435 h 819989"/>
                      <a:gd name="connsiteX1" fmla="*/ 251436 w 819285"/>
                      <a:gd name="connsiteY1" fmla="*/ 693212 h 819989"/>
                      <a:gd name="connsiteX2" fmla="*/ 124773 w 819285"/>
                      <a:gd name="connsiteY2" fmla="*/ 819989 h 819989"/>
                      <a:gd name="connsiteX3" fmla="*/ 0 w 819285"/>
                      <a:gd name="connsiteY3" fmla="*/ 693212 h 819989"/>
                      <a:gd name="connsiteX4" fmla="*/ 124773 w 819285"/>
                      <a:gd name="connsiteY4" fmla="*/ 566435 h 819989"/>
                      <a:gd name="connsiteX5" fmla="*/ 692862 w 819285"/>
                      <a:gd name="connsiteY5" fmla="*/ 0 h 819989"/>
                      <a:gd name="connsiteX6" fmla="*/ 819285 w 819285"/>
                      <a:gd name="connsiteY6" fmla="*/ 126663 h 819989"/>
                      <a:gd name="connsiteX7" fmla="*/ 692862 w 819285"/>
                      <a:gd name="connsiteY7" fmla="*/ 251436 h 819989"/>
                      <a:gd name="connsiteX8" fmla="*/ 566438 w 819285"/>
                      <a:gd name="connsiteY8" fmla="*/ 126663 h 819989"/>
                      <a:gd name="connsiteX9" fmla="*/ 692862 w 819285"/>
                      <a:gd name="connsiteY9" fmla="*/ 0 h 819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285" h="819989">
                        <a:moveTo>
                          <a:pt x="124773" y="566435"/>
                        </a:moveTo>
                        <a:cubicBezTo>
                          <a:pt x="194721" y="566435"/>
                          <a:pt x="251436" y="623201"/>
                          <a:pt x="251436" y="693212"/>
                        </a:cubicBezTo>
                        <a:cubicBezTo>
                          <a:pt x="251436" y="763223"/>
                          <a:pt x="194721" y="819989"/>
                          <a:pt x="124773" y="819989"/>
                        </a:cubicBezTo>
                        <a:cubicBezTo>
                          <a:pt x="54825" y="819989"/>
                          <a:pt x="0" y="763223"/>
                          <a:pt x="0" y="693212"/>
                        </a:cubicBezTo>
                        <a:cubicBezTo>
                          <a:pt x="0" y="623201"/>
                          <a:pt x="54825" y="566435"/>
                          <a:pt x="124773" y="566435"/>
                        </a:cubicBezTo>
                        <a:close/>
                        <a:moveTo>
                          <a:pt x="692862" y="0"/>
                        </a:moveTo>
                        <a:cubicBezTo>
                          <a:pt x="762678" y="0"/>
                          <a:pt x="819285" y="56715"/>
                          <a:pt x="819285" y="126663"/>
                        </a:cubicBezTo>
                        <a:cubicBezTo>
                          <a:pt x="819285" y="194721"/>
                          <a:pt x="762678" y="251436"/>
                          <a:pt x="692862" y="251436"/>
                        </a:cubicBezTo>
                        <a:cubicBezTo>
                          <a:pt x="623046" y="251436"/>
                          <a:pt x="566438" y="194721"/>
                          <a:pt x="566438" y="126663"/>
                        </a:cubicBezTo>
                        <a:cubicBezTo>
                          <a:pt x="566438" y="56715"/>
                          <a:pt x="623046" y="0"/>
                          <a:pt x="692862" y="0"/>
                        </a:cubicBezTo>
                        <a:close/>
                      </a:path>
                    </a:pathLst>
                  </a:custGeom>
                  <a:solidFill>
                    <a:schemeClr val="accent2">
                      <a:lumMod val="60000"/>
                      <a:lumOff val="4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sp>
              <p:nvSpPr>
                <p:cNvPr id="1848" name="Oval 1847">
                  <a:extLst>
                    <a:ext uri="{FF2B5EF4-FFF2-40B4-BE49-F238E27FC236}">
                      <a16:creationId xmlns:a16="http://schemas.microsoft.com/office/drawing/2014/main" id="{80445A13-35CF-3A72-F85D-35411291983C}"/>
                    </a:ext>
                  </a:extLst>
                </p:cNvPr>
                <p:cNvSpPr/>
                <p:nvPr/>
              </p:nvSpPr>
              <p:spPr>
                <a:xfrm>
                  <a:off x="9501503" y="1101911"/>
                  <a:ext cx="109864" cy="1098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grpSp>
        <p:grpSp>
          <p:nvGrpSpPr>
            <p:cNvPr id="816" name="Group 815">
              <a:extLst>
                <a:ext uri="{FF2B5EF4-FFF2-40B4-BE49-F238E27FC236}">
                  <a16:creationId xmlns:a16="http://schemas.microsoft.com/office/drawing/2014/main" id="{A7CB403B-AD0E-29A8-D535-4186B663FD73}"/>
                </a:ext>
              </a:extLst>
            </p:cNvPr>
            <p:cNvGrpSpPr/>
            <p:nvPr/>
          </p:nvGrpSpPr>
          <p:grpSpPr>
            <a:xfrm>
              <a:off x="11709985" y="3113941"/>
              <a:ext cx="463559" cy="463552"/>
              <a:chOff x="10861837" y="2009524"/>
              <a:chExt cx="158737" cy="158737"/>
            </a:xfrm>
          </p:grpSpPr>
          <p:sp>
            <p:nvSpPr>
              <p:cNvPr id="1833" name="Oval 1832">
                <a:extLst>
                  <a:ext uri="{FF2B5EF4-FFF2-40B4-BE49-F238E27FC236}">
                    <a16:creationId xmlns:a16="http://schemas.microsoft.com/office/drawing/2014/main" id="{C4CAE5A6-1DF9-9401-6F72-323E0963AE14}"/>
                  </a:ext>
                </a:extLst>
              </p:cNvPr>
              <p:cNvSpPr/>
              <p:nvPr/>
            </p:nvSpPr>
            <p:spPr>
              <a:xfrm>
                <a:off x="10861837" y="2009524"/>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834" name="Group 1833">
                <a:extLst>
                  <a:ext uri="{FF2B5EF4-FFF2-40B4-BE49-F238E27FC236}">
                    <a16:creationId xmlns:a16="http://schemas.microsoft.com/office/drawing/2014/main" id="{2B149934-A2C2-9EB3-7296-F22BDF9F495B}"/>
                  </a:ext>
                </a:extLst>
              </p:cNvPr>
              <p:cNvGrpSpPr/>
              <p:nvPr/>
            </p:nvGrpSpPr>
            <p:grpSpPr>
              <a:xfrm>
                <a:off x="10898641" y="2035074"/>
                <a:ext cx="85903" cy="97785"/>
                <a:chOff x="8685823" y="6286913"/>
                <a:chExt cx="592814" cy="674815"/>
              </a:xfrm>
            </p:grpSpPr>
            <p:grpSp>
              <p:nvGrpSpPr>
                <p:cNvPr id="1835" name="Group 1834">
                  <a:extLst>
                    <a:ext uri="{FF2B5EF4-FFF2-40B4-BE49-F238E27FC236}">
                      <a16:creationId xmlns:a16="http://schemas.microsoft.com/office/drawing/2014/main" id="{026B7239-34CB-D7F7-CC96-73FA694B479B}"/>
                    </a:ext>
                  </a:extLst>
                </p:cNvPr>
                <p:cNvGrpSpPr/>
                <p:nvPr/>
              </p:nvGrpSpPr>
              <p:grpSpPr>
                <a:xfrm>
                  <a:off x="8685823" y="6286913"/>
                  <a:ext cx="592814" cy="674815"/>
                  <a:chOff x="1106630" y="2244435"/>
                  <a:chExt cx="889677" cy="1012740"/>
                </a:xfrm>
              </p:grpSpPr>
              <p:grpSp>
                <p:nvGrpSpPr>
                  <p:cNvPr id="1837" name="Group 1836">
                    <a:extLst>
                      <a:ext uri="{FF2B5EF4-FFF2-40B4-BE49-F238E27FC236}">
                        <a16:creationId xmlns:a16="http://schemas.microsoft.com/office/drawing/2014/main" id="{D0E808F7-189E-314B-EA6F-1B39E570B772}"/>
                      </a:ext>
                    </a:extLst>
                  </p:cNvPr>
                  <p:cNvGrpSpPr/>
                  <p:nvPr/>
                </p:nvGrpSpPr>
                <p:grpSpPr>
                  <a:xfrm>
                    <a:off x="1106630" y="2244435"/>
                    <a:ext cx="341170" cy="340200"/>
                    <a:chOff x="2744787" y="87313"/>
                    <a:chExt cx="6702426" cy="6683376"/>
                  </a:xfrm>
                </p:grpSpPr>
                <p:sp>
                  <p:nvSpPr>
                    <p:cNvPr id="1843" name="Oval 12">
                      <a:extLst>
                        <a:ext uri="{FF2B5EF4-FFF2-40B4-BE49-F238E27FC236}">
                          <a16:creationId xmlns:a16="http://schemas.microsoft.com/office/drawing/2014/main" id="{66667C74-9A92-7215-843F-516E9CF8F9B4}"/>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44" name="Freeform: Shape 1843">
                      <a:extLst>
                        <a:ext uri="{FF2B5EF4-FFF2-40B4-BE49-F238E27FC236}">
                          <a16:creationId xmlns:a16="http://schemas.microsoft.com/office/drawing/2014/main" id="{FBD3AAE0-8654-B61F-1B87-1429F38AC972}"/>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1838" name="Freeform 7">
                    <a:extLst>
                      <a:ext uri="{FF2B5EF4-FFF2-40B4-BE49-F238E27FC236}">
                        <a16:creationId xmlns:a16="http://schemas.microsoft.com/office/drawing/2014/main" id="{0CC715EC-8116-C251-FAE1-5ADFF5555716}"/>
                      </a:ext>
                    </a:extLst>
                  </p:cNvPr>
                  <p:cNvSpPr>
                    <a:spLocks/>
                  </p:cNvSpPr>
                  <p:nvPr/>
                </p:nvSpPr>
                <p:spPr bwMode="auto">
                  <a:xfrm>
                    <a:off x="1189404" y="2364884"/>
                    <a:ext cx="770268" cy="892291"/>
                  </a:xfrm>
                  <a:custGeom>
                    <a:avLst/>
                    <a:gdLst>
                      <a:gd name="T0" fmla="*/ 4215 w 5201"/>
                      <a:gd name="T1" fmla="*/ 4752 h 6040"/>
                      <a:gd name="T2" fmla="*/ 4680 w 5201"/>
                      <a:gd name="T3" fmla="*/ 4290 h 6040"/>
                      <a:gd name="T4" fmla="*/ 4680 w 5201"/>
                      <a:gd name="T5" fmla="*/ 4290 h 6040"/>
                      <a:gd name="T6" fmla="*/ 4680 w 5201"/>
                      <a:gd name="T7" fmla="*/ 3452 h 6040"/>
                      <a:gd name="T8" fmla="*/ 4986 w 5201"/>
                      <a:gd name="T9" fmla="*/ 3452 h 6040"/>
                      <a:gd name="T10" fmla="*/ 5201 w 5201"/>
                      <a:gd name="T11" fmla="*/ 3245 h 6040"/>
                      <a:gd name="T12" fmla="*/ 5133 w 5201"/>
                      <a:gd name="T13" fmla="*/ 3087 h 6040"/>
                      <a:gd name="T14" fmla="*/ 4510 w 5201"/>
                      <a:gd name="T15" fmla="*/ 2576 h 6040"/>
                      <a:gd name="T16" fmla="*/ 4510 w 5201"/>
                      <a:gd name="T17" fmla="*/ 1313 h 6040"/>
                      <a:gd name="T18" fmla="*/ 4420 w 5201"/>
                      <a:gd name="T19" fmla="*/ 1229 h 6040"/>
                      <a:gd name="T20" fmla="*/ 3899 w 5201"/>
                      <a:gd name="T21" fmla="*/ 1229 h 6040"/>
                      <a:gd name="T22" fmla="*/ 3814 w 5201"/>
                      <a:gd name="T23" fmla="*/ 1313 h 6040"/>
                      <a:gd name="T24" fmla="*/ 3814 w 5201"/>
                      <a:gd name="T25" fmla="*/ 2010 h 6040"/>
                      <a:gd name="T26" fmla="*/ 2750 w 5201"/>
                      <a:gd name="T27" fmla="*/ 1140 h 6040"/>
                      <a:gd name="T28" fmla="*/ 2604 w 5201"/>
                      <a:gd name="T29" fmla="*/ 1078 h 6040"/>
                      <a:gd name="T30" fmla="*/ 2450 w 5201"/>
                      <a:gd name="T31" fmla="*/ 1140 h 6040"/>
                      <a:gd name="T32" fmla="*/ 699 w 5201"/>
                      <a:gd name="T33" fmla="*/ 2574 h 6040"/>
                      <a:gd name="T34" fmla="*/ 699 w 5201"/>
                      <a:gd name="T35" fmla="*/ 660 h 6040"/>
                      <a:gd name="T36" fmla="*/ 948 w 5201"/>
                      <a:gd name="T37" fmla="*/ 333 h 6040"/>
                      <a:gd name="T38" fmla="*/ 614 w 5201"/>
                      <a:gd name="T39" fmla="*/ 0 h 6040"/>
                      <a:gd name="T40" fmla="*/ 275 w 5201"/>
                      <a:gd name="T41" fmla="*/ 333 h 6040"/>
                      <a:gd name="T42" fmla="*/ 529 w 5201"/>
                      <a:gd name="T43" fmla="*/ 660 h 6040"/>
                      <a:gd name="T44" fmla="*/ 529 w 5201"/>
                      <a:gd name="T45" fmla="*/ 2713 h 6040"/>
                      <a:gd name="T46" fmla="*/ 73 w 5201"/>
                      <a:gd name="T47" fmla="*/ 3087 h 6040"/>
                      <a:gd name="T48" fmla="*/ 0 w 5201"/>
                      <a:gd name="T49" fmla="*/ 3245 h 6040"/>
                      <a:gd name="T50" fmla="*/ 216 w 5201"/>
                      <a:gd name="T51" fmla="*/ 3452 h 6040"/>
                      <a:gd name="T52" fmla="*/ 522 w 5201"/>
                      <a:gd name="T53" fmla="*/ 3452 h 6040"/>
                      <a:gd name="T54" fmla="*/ 522 w 5201"/>
                      <a:gd name="T55" fmla="*/ 3463 h 6040"/>
                      <a:gd name="T56" fmla="*/ 522 w 5201"/>
                      <a:gd name="T57" fmla="*/ 5871 h 6040"/>
                      <a:gd name="T58" fmla="*/ 696 w 5201"/>
                      <a:gd name="T59" fmla="*/ 6040 h 6040"/>
                      <a:gd name="T60" fmla="*/ 4510 w 5201"/>
                      <a:gd name="T61" fmla="*/ 6040 h 6040"/>
                      <a:gd name="T62" fmla="*/ 4680 w 5201"/>
                      <a:gd name="T63" fmla="*/ 5871 h 6040"/>
                      <a:gd name="T64" fmla="*/ 4680 w 5201"/>
                      <a:gd name="T65" fmla="*/ 5212 h 6040"/>
                      <a:gd name="T66" fmla="*/ 4680 w 5201"/>
                      <a:gd name="T67" fmla="*/ 5212 h 6040"/>
                      <a:gd name="T68" fmla="*/ 4215 w 5201"/>
                      <a:gd name="T69" fmla="*/ 4752 h 6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1" h="6040">
                        <a:moveTo>
                          <a:pt x="4215" y="4752"/>
                        </a:moveTo>
                        <a:cubicBezTo>
                          <a:pt x="4215" y="4496"/>
                          <a:pt x="4424" y="4290"/>
                          <a:pt x="4680" y="4290"/>
                        </a:cubicBezTo>
                        <a:cubicBezTo>
                          <a:pt x="4680" y="4290"/>
                          <a:pt x="4680" y="4290"/>
                          <a:pt x="4680" y="4290"/>
                        </a:cubicBezTo>
                        <a:cubicBezTo>
                          <a:pt x="4680" y="3833"/>
                          <a:pt x="4680" y="3455"/>
                          <a:pt x="4680" y="3452"/>
                        </a:cubicBezTo>
                        <a:cubicBezTo>
                          <a:pt x="4986" y="3452"/>
                          <a:pt x="4986" y="3452"/>
                          <a:pt x="4986" y="3452"/>
                        </a:cubicBezTo>
                        <a:cubicBezTo>
                          <a:pt x="5105" y="3452"/>
                          <a:pt x="5201" y="3362"/>
                          <a:pt x="5201" y="3245"/>
                        </a:cubicBezTo>
                        <a:cubicBezTo>
                          <a:pt x="5201" y="3183"/>
                          <a:pt x="5178" y="3127"/>
                          <a:pt x="5133" y="3087"/>
                        </a:cubicBezTo>
                        <a:cubicBezTo>
                          <a:pt x="4510" y="2576"/>
                          <a:pt x="4510" y="2576"/>
                          <a:pt x="4510" y="2576"/>
                        </a:cubicBezTo>
                        <a:cubicBezTo>
                          <a:pt x="4510" y="1313"/>
                          <a:pt x="4510" y="1313"/>
                          <a:pt x="4510" y="1313"/>
                        </a:cubicBezTo>
                        <a:cubicBezTo>
                          <a:pt x="4510" y="1269"/>
                          <a:pt x="4471" y="1229"/>
                          <a:pt x="4420" y="1229"/>
                        </a:cubicBezTo>
                        <a:cubicBezTo>
                          <a:pt x="3899" y="1229"/>
                          <a:pt x="3899" y="1229"/>
                          <a:pt x="3899" y="1229"/>
                        </a:cubicBezTo>
                        <a:cubicBezTo>
                          <a:pt x="3854" y="1229"/>
                          <a:pt x="3814" y="1269"/>
                          <a:pt x="3814" y="1313"/>
                        </a:cubicBezTo>
                        <a:cubicBezTo>
                          <a:pt x="3814" y="2010"/>
                          <a:pt x="3814" y="2010"/>
                          <a:pt x="3814" y="2010"/>
                        </a:cubicBezTo>
                        <a:cubicBezTo>
                          <a:pt x="2750" y="1140"/>
                          <a:pt x="2750" y="1140"/>
                          <a:pt x="2750" y="1140"/>
                        </a:cubicBezTo>
                        <a:cubicBezTo>
                          <a:pt x="2712" y="1100"/>
                          <a:pt x="2660" y="1078"/>
                          <a:pt x="2604" y="1078"/>
                        </a:cubicBezTo>
                        <a:cubicBezTo>
                          <a:pt x="2541" y="1078"/>
                          <a:pt x="2490" y="1100"/>
                          <a:pt x="2450" y="1140"/>
                        </a:cubicBezTo>
                        <a:cubicBezTo>
                          <a:pt x="1597" y="1839"/>
                          <a:pt x="1050" y="2287"/>
                          <a:pt x="699" y="2574"/>
                        </a:cubicBezTo>
                        <a:cubicBezTo>
                          <a:pt x="699" y="2292"/>
                          <a:pt x="699" y="1735"/>
                          <a:pt x="699" y="660"/>
                        </a:cubicBezTo>
                        <a:cubicBezTo>
                          <a:pt x="840" y="620"/>
                          <a:pt x="948" y="491"/>
                          <a:pt x="948" y="333"/>
                        </a:cubicBezTo>
                        <a:cubicBezTo>
                          <a:pt x="948" y="147"/>
                          <a:pt x="801" y="0"/>
                          <a:pt x="614" y="0"/>
                        </a:cubicBezTo>
                        <a:cubicBezTo>
                          <a:pt x="427" y="0"/>
                          <a:pt x="275" y="147"/>
                          <a:pt x="275" y="333"/>
                        </a:cubicBezTo>
                        <a:cubicBezTo>
                          <a:pt x="275" y="491"/>
                          <a:pt x="382" y="620"/>
                          <a:pt x="529" y="660"/>
                        </a:cubicBezTo>
                        <a:cubicBezTo>
                          <a:pt x="529" y="660"/>
                          <a:pt x="529" y="911"/>
                          <a:pt x="529" y="2713"/>
                        </a:cubicBezTo>
                        <a:cubicBezTo>
                          <a:pt x="73" y="3087"/>
                          <a:pt x="73" y="3087"/>
                          <a:pt x="73" y="3087"/>
                        </a:cubicBezTo>
                        <a:cubicBezTo>
                          <a:pt x="29" y="3127"/>
                          <a:pt x="0" y="3183"/>
                          <a:pt x="0" y="3245"/>
                        </a:cubicBezTo>
                        <a:cubicBezTo>
                          <a:pt x="0" y="3362"/>
                          <a:pt x="97" y="3452"/>
                          <a:pt x="216" y="3452"/>
                        </a:cubicBezTo>
                        <a:cubicBezTo>
                          <a:pt x="522" y="3452"/>
                          <a:pt x="522" y="3452"/>
                          <a:pt x="522" y="3452"/>
                        </a:cubicBezTo>
                        <a:cubicBezTo>
                          <a:pt x="522" y="3458"/>
                          <a:pt x="522" y="3458"/>
                          <a:pt x="522" y="3463"/>
                        </a:cubicBezTo>
                        <a:cubicBezTo>
                          <a:pt x="522" y="5871"/>
                          <a:pt x="522" y="5871"/>
                          <a:pt x="522" y="5871"/>
                        </a:cubicBezTo>
                        <a:cubicBezTo>
                          <a:pt x="522" y="5965"/>
                          <a:pt x="600" y="6040"/>
                          <a:pt x="696" y="6040"/>
                        </a:cubicBezTo>
                        <a:cubicBezTo>
                          <a:pt x="4510" y="6040"/>
                          <a:pt x="4510" y="6040"/>
                          <a:pt x="4510" y="6040"/>
                        </a:cubicBezTo>
                        <a:cubicBezTo>
                          <a:pt x="4607" y="6040"/>
                          <a:pt x="4680" y="5965"/>
                          <a:pt x="4680" y="5871"/>
                        </a:cubicBezTo>
                        <a:cubicBezTo>
                          <a:pt x="4680" y="5871"/>
                          <a:pt x="4680" y="5586"/>
                          <a:pt x="4680" y="5212"/>
                        </a:cubicBezTo>
                        <a:cubicBezTo>
                          <a:pt x="4680" y="5212"/>
                          <a:pt x="4680" y="5212"/>
                          <a:pt x="4680" y="5212"/>
                        </a:cubicBezTo>
                        <a:cubicBezTo>
                          <a:pt x="4424" y="5212"/>
                          <a:pt x="4215" y="5006"/>
                          <a:pt x="4215" y="4752"/>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839" name="Group 1838">
                    <a:extLst>
                      <a:ext uri="{FF2B5EF4-FFF2-40B4-BE49-F238E27FC236}">
                        <a16:creationId xmlns:a16="http://schemas.microsoft.com/office/drawing/2014/main" id="{0BEF6A86-CBB6-BE7C-0CB1-A26B4B7F716D}"/>
                      </a:ext>
                    </a:extLst>
                  </p:cNvPr>
                  <p:cNvGrpSpPr/>
                  <p:nvPr/>
                </p:nvGrpSpPr>
                <p:grpSpPr>
                  <a:xfrm>
                    <a:off x="1761802" y="2947554"/>
                    <a:ext cx="234505" cy="233064"/>
                    <a:chOff x="4162156" y="1116013"/>
                    <a:chExt cx="4654550" cy="4625975"/>
                  </a:xfrm>
                </p:grpSpPr>
                <p:sp>
                  <p:nvSpPr>
                    <p:cNvPr id="1840" name="Oval 5">
                      <a:extLst>
                        <a:ext uri="{FF2B5EF4-FFF2-40B4-BE49-F238E27FC236}">
                          <a16:creationId xmlns:a16="http://schemas.microsoft.com/office/drawing/2014/main" id="{539B8759-3FFE-A4BE-46D1-E8F9F2569B16}"/>
                        </a:ext>
                      </a:extLst>
                    </p:cNvPr>
                    <p:cNvSpPr>
                      <a:spLocks noChangeArrowheads="1"/>
                    </p:cNvSpPr>
                    <p:nvPr/>
                  </p:nvSpPr>
                  <p:spPr bwMode="auto">
                    <a:xfrm>
                      <a:off x="4976546" y="1925641"/>
                      <a:ext cx="3013071" cy="2995618"/>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41" name="Freeform 6">
                      <a:extLst>
                        <a:ext uri="{FF2B5EF4-FFF2-40B4-BE49-F238E27FC236}">
                          <a16:creationId xmlns:a16="http://schemas.microsoft.com/office/drawing/2014/main" id="{DE024256-DC37-7C5F-A73B-9D9123DABF69}"/>
                        </a:ext>
                      </a:extLst>
                    </p:cNvPr>
                    <p:cNvSpPr>
                      <a:spLocks noEditPoints="1"/>
                    </p:cNvSpPr>
                    <p:nvPr/>
                  </p:nvSpPr>
                  <p:spPr bwMode="auto">
                    <a:xfrm>
                      <a:off x="4162156"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42" name="Oval 7">
                      <a:extLst>
                        <a:ext uri="{FF2B5EF4-FFF2-40B4-BE49-F238E27FC236}">
                          <a16:creationId xmlns:a16="http://schemas.microsoft.com/office/drawing/2014/main" id="{FAF10274-B6E7-8B9C-074E-98AF7CA7EEBA}"/>
                        </a:ext>
                      </a:extLst>
                    </p:cNvPr>
                    <p:cNvSpPr>
                      <a:spLocks noChangeArrowheads="1"/>
                    </p:cNvSpPr>
                    <p:nvPr/>
                  </p:nvSpPr>
                  <p:spPr bwMode="auto">
                    <a:xfrm>
                      <a:off x="5749659" y="2667002"/>
                      <a:ext cx="1466852" cy="1511298"/>
                    </a:xfrm>
                    <a:prstGeom prst="ellipse">
                      <a:avLst/>
                    </a:pr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sp>
              <p:nvSpPr>
                <p:cNvPr id="1836" name="Oval 1835">
                  <a:extLst>
                    <a:ext uri="{FF2B5EF4-FFF2-40B4-BE49-F238E27FC236}">
                      <a16:creationId xmlns:a16="http://schemas.microsoft.com/office/drawing/2014/main" id="{EBBC93DC-8249-82AA-7D40-DAE3299FC64E}"/>
                    </a:ext>
                  </a:extLst>
                </p:cNvPr>
                <p:cNvSpPr/>
                <p:nvPr/>
              </p:nvSpPr>
              <p:spPr>
                <a:xfrm>
                  <a:off x="8912191" y="6664449"/>
                  <a:ext cx="143038" cy="14303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grpSp>
        <p:grpSp>
          <p:nvGrpSpPr>
            <p:cNvPr id="817" name="Group 816">
              <a:extLst>
                <a:ext uri="{FF2B5EF4-FFF2-40B4-BE49-F238E27FC236}">
                  <a16:creationId xmlns:a16="http://schemas.microsoft.com/office/drawing/2014/main" id="{A2E73B78-3636-6128-9A1F-6D42E79C0B6B}"/>
                </a:ext>
              </a:extLst>
            </p:cNvPr>
            <p:cNvGrpSpPr/>
            <p:nvPr/>
          </p:nvGrpSpPr>
          <p:grpSpPr>
            <a:xfrm>
              <a:off x="8997471" y="2186217"/>
              <a:ext cx="463559" cy="463552"/>
              <a:chOff x="9014347" y="1388101"/>
              <a:chExt cx="158737" cy="158737"/>
            </a:xfrm>
          </p:grpSpPr>
          <p:sp>
            <p:nvSpPr>
              <p:cNvPr id="1827" name="Oval 1826">
                <a:extLst>
                  <a:ext uri="{FF2B5EF4-FFF2-40B4-BE49-F238E27FC236}">
                    <a16:creationId xmlns:a16="http://schemas.microsoft.com/office/drawing/2014/main" id="{C3CFA753-0FC5-75FC-D0C5-913C5FC0D9F3}"/>
                  </a:ext>
                </a:extLst>
              </p:cNvPr>
              <p:cNvSpPr/>
              <p:nvPr/>
            </p:nvSpPr>
            <p:spPr>
              <a:xfrm>
                <a:off x="9014347" y="1388101"/>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828" name="Group 1827">
                <a:extLst>
                  <a:ext uri="{FF2B5EF4-FFF2-40B4-BE49-F238E27FC236}">
                    <a16:creationId xmlns:a16="http://schemas.microsoft.com/office/drawing/2014/main" id="{6F5B9357-50A0-B881-AA04-7F05BD448D1C}"/>
                  </a:ext>
                </a:extLst>
              </p:cNvPr>
              <p:cNvGrpSpPr>
                <a:grpSpLocks noChangeAspect="1"/>
              </p:cNvGrpSpPr>
              <p:nvPr/>
            </p:nvGrpSpPr>
            <p:grpSpPr>
              <a:xfrm>
                <a:off x="9050881" y="1425656"/>
                <a:ext cx="86692" cy="86254"/>
                <a:chOff x="2483099" y="1931169"/>
                <a:chExt cx="3530676" cy="3512934"/>
              </a:xfrm>
            </p:grpSpPr>
            <p:sp>
              <p:nvSpPr>
                <p:cNvPr id="1829" name="Freeform: Shape 17">
                  <a:extLst>
                    <a:ext uri="{FF2B5EF4-FFF2-40B4-BE49-F238E27FC236}">
                      <a16:creationId xmlns:a16="http://schemas.microsoft.com/office/drawing/2014/main" id="{0406983A-1961-9208-4EF5-40411F9FBC73}"/>
                    </a:ext>
                  </a:extLst>
                </p:cNvPr>
                <p:cNvSpPr>
                  <a:spLocks/>
                </p:cNvSpPr>
                <p:nvPr/>
              </p:nvSpPr>
              <p:spPr bwMode="auto">
                <a:xfrm>
                  <a:off x="2483099" y="1931169"/>
                  <a:ext cx="3530676" cy="3512934"/>
                </a:xfrm>
                <a:custGeom>
                  <a:avLst/>
                  <a:gdLst>
                    <a:gd name="connsiteX0" fmla="*/ 2876028 w 3530676"/>
                    <a:gd name="connsiteY0" fmla="*/ 2206132 h 3512934"/>
                    <a:gd name="connsiteX1" fmla="*/ 3340128 w 3530676"/>
                    <a:gd name="connsiteY1" fmla="*/ 2398593 h 3512934"/>
                    <a:gd name="connsiteX2" fmla="*/ 3340128 w 3530676"/>
                    <a:gd name="connsiteY2" fmla="*/ 3323549 h 3512934"/>
                    <a:gd name="connsiteX3" fmla="*/ 2876028 w 3530676"/>
                    <a:gd name="connsiteY3" fmla="*/ 3512934 h 3512934"/>
                    <a:gd name="connsiteX4" fmla="*/ 2411489 w 3530676"/>
                    <a:gd name="connsiteY4" fmla="*/ 3323549 h 3512934"/>
                    <a:gd name="connsiteX5" fmla="*/ 2411489 w 3530676"/>
                    <a:gd name="connsiteY5" fmla="*/ 2398593 h 3512934"/>
                    <a:gd name="connsiteX6" fmla="*/ 2876028 w 3530676"/>
                    <a:gd name="connsiteY6" fmla="*/ 2206132 h 3512934"/>
                    <a:gd name="connsiteX7" fmla="*/ 654758 w 3530676"/>
                    <a:gd name="connsiteY7" fmla="*/ 2206132 h 3512934"/>
                    <a:gd name="connsiteX8" fmla="*/ 1119297 w 3530676"/>
                    <a:gd name="connsiteY8" fmla="*/ 2398593 h 3512934"/>
                    <a:gd name="connsiteX9" fmla="*/ 1119297 w 3530676"/>
                    <a:gd name="connsiteY9" fmla="*/ 3323549 h 3512934"/>
                    <a:gd name="connsiteX10" fmla="*/ 654758 w 3530676"/>
                    <a:gd name="connsiteY10" fmla="*/ 3512934 h 3512934"/>
                    <a:gd name="connsiteX11" fmla="*/ 190218 w 3530676"/>
                    <a:gd name="connsiteY11" fmla="*/ 3323549 h 3512934"/>
                    <a:gd name="connsiteX12" fmla="*/ 190218 w 3530676"/>
                    <a:gd name="connsiteY12" fmla="*/ 2398593 h 3512934"/>
                    <a:gd name="connsiteX13" fmla="*/ 654758 w 3530676"/>
                    <a:gd name="connsiteY13" fmla="*/ 2206132 h 3512934"/>
                    <a:gd name="connsiteX14" fmla="*/ 2876028 w 3530676"/>
                    <a:gd name="connsiteY14" fmla="*/ 0 h 3512934"/>
                    <a:gd name="connsiteX15" fmla="*/ 3340128 w 3530676"/>
                    <a:gd name="connsiteY15" fmla="*/ 189385 h 3512934"/>
                    <a:gd name="connsiteX16" fmla="*/ 3340128 w 3530676"/>
                    <a:gd name="connsiteY16" fmla="*/ 1114341 h 3512934"/>
                    <a:gd name="connsiteX17" fmla="*/ 2876028 w 3530676"/>
                    <a:gd name="connsiteY17" fmla="*/ 1306802 h 3512934"/>
                    <a:gd name="connsiteX18" fmla="*/ 2411489 w 3530676"/>
                    <a:gd name="connsiteY18" fmla="*/ 1114341 h 3512934"/>
                    <a:gd name="connsiteX19" fmla="*/ 2411489 w 3530676"/>
                    <a:gd name="connsiteY19" fmla="*/ 189385 h 3512934"/>
                    <a:gd name="connsiteX20" fmla="*/ 2876028 w 3530676"/>
                    <a:gd name="connsiteY20" fmla="*/ 0 h 3512934"/>
                    <a:gd name="connsiteX21" fmla="*/ 654758 w 3530676"/>
                    <a:gd name="connsiteY21" fmla="*/ 0 h 3512934"/>
                    <a:gd name="connsiteX22" fmla="*/ 1119297 w 3530676"/>
                    <a:gd name="connsiteY22" fmla="*/ 189385 h 3512934"/>
                    <a:gd name="connsiteX23" fmla="*/ 1119297 w 3530676"/>
                    <a:gd name="connsiteY23" fmla="*/ 1114341 h 3512934"/>
                    <a:gd name="connsiteX24" fmla="*/ 654758 w 3530676"/>
                    <a:gd name="connsiteY24" fmla="*/ 1306802 h 3512934"/>
                    <a:gd name="connsiteX25" fmla="*/ 190218 w 3530676"/>
                    <a:gd name="connsiteY25" fmla="*/ 1114341 h 3512934"/>
                    <a:gd name="connsiteX26" fmla="*/ 190218 w 3530676"/>
                    <a:gd name="connsiteY26" fmla="*/ 189385 h 3512934"/>
                    <a:gd name="connsiteX27" fmla="*/ 654758 w 3530676"/>
                    <a:gd name="connsiteY27" fmla="*/ 0 h 35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0676" h="3512934">
                      <a:moveTo>
                        <a:pt x="2876028" y="2206132"/>
                      </a:moveTo>
                      <a:cubicBezTo>
                        <a:pt x="3043351" y="2206132"/>
                        <a:pt x="3210673" y="2269407"/>
                        <a:pt x="3340128" y="2398593"/>
                      </a:cubicBezTo>
                      <a:cubicBezTo>
                        <a:pt x="3594193" y="2654329"/>
                        <a:pt x="3594193" y="3067813"/>
                        <a:pt x="3340128" y="3323549"/>
                      </a:cubicBezTo>
                      <a:cubicBezTo>
                        <a:pt x="3210673" y="3449659"/>
                        <a:pt x="3043351" y="3512934"/>
                        <a:pt x="2876028" y="3512934"/>
                      </a:cubicBezTo>
                      <a:cubicBezTo>
                        <a:pt x="2705624" y="3512934"/>
                        <a:pt x="2538302" y="3449659"/>
                        <a:pt x="2411489" y="3323549"/>
                      </a:cubicBezTo>
                      <a:cubicBezTo>
                        <a:pt x="2154781" y="3067813"/>
                        <a:pt x="2154781" y="2654329"/>
                        <a:pt x="2411489" y="2398593"/>
                      </a:cubicBezTo>
                      <a:cubicBezTo>
                        <a:pt x="2538302" y="2269407"/>
                        <a:pt x="2705624" y="2206132"/>
                        <a:pt x="2876028" y="2206132"/>
                      </a:cubicBezTo>
                      <a:close/>
                      <a:moveTo>
                        <a:pt x="654758" y="2206132"/>
                      </a:moveTo>
                      <a:cubicBezTo>
                        <a:pt x="825162" y="2206132"/>
                        <a:pt x="992485" y="2269407"/>
                        <a:pt x="1119297" y="2398593"/>
                      </a:cubicBezTo>
                      <a:cubicBezTo>
                        <a:pt x="1376005" y="2654329"/>
                        <a:pt x="1376005" y="3067813"/>
                        <a:pt x="1119297" y="3323549"/>
                      </a:cubicBezTo>
                      <a:cubicBezTo>
                        <a:pt x="992485" y="3449659"/>
                        <a:pt x="825162" y="3512934"/>
                        <a:pt x="654758" y="3512934"/>
                      </a:cubicBezTo>
                      <a:cubicBezTo>
                        <a:pt x="487435" y="3512934"/>
                        <a:pt x="320113" y="3449659"/>
                        <a:pt x="190218" y="3323549"/>
                      </a:cubicBezTo>
                      <a:cubicBezTo>
                        <a:pt x="-63407" y="3067813"/>
                        <a:pt x="-63407" y="2654329"/>
                        <a:pt x="190218" y="2398593"/>
                      </a:cubicBezTo>
                      <a:cubicBezTo>
                        <a:pt x="320113" y="2269407"/>
                        <a:pt x="487435" y="2206132"/>
                        <a:pt x="654758" y="2206132"/>
                      </a:cubicBezTo>
                      <a:close/>
                      <a:moveTo>
                        <a:pt x="2876028" y="0"/>
                      </a:moveTo>
                      <a:cubicBezTo>
                        <a:pt x="3043351" y="0"/>
                        <a:pt x="3210673" y="63275"/>
                        <a:pt x="3340128" y="189385"/>
                      </a:cubicBezTo>
                      <a:cubicBezTo>
                        <a:pt x="3594193" y="445121"/>
                        <a:pt x="3594193" y="858605"/>
                        <a:pt x="3340128" y="1114341"/>
                      </a:cubicBezTo>
                      <a:cubicBezTo>
                        <a:pt x="3210673" y="1243527"/>
                        <a:pt x="3043351" y="1306802"/>
                        <a:pt x="2876028" y="1306802"/>
                      </a:cubicBezTo>
                      <a:cubicBezTo>
                        <a:pt x="2705624" y="1306802"/>
                        <a:pt x="2538302" y="1243527"/>
                        <a:pt x="2411489" y="1114341"/>
                      </a:cubicBezTo>
                      <a:cubicBezTo>
                        <a:pt x="2154781" y="858605"/>
                        <a:pt x="2154781" y="445121"/>
                        <a:pt x="2411489" y="189385"/>
                      </a:cubicBezTo>
                      <a:cubicBezTo>
                        <a:pt x="2538302" y="63275"/>
                        <a:pt x="2705624" y="0"/>
                        <a:pt x="2876028" y="0"/>
                      </a:cubicBezTo>
                      <a:close/>
                      <a:moveTo>
                        <a:pt x="654758" y="0"/>
                      </a:moveTo>
                      <a:cubicBezTo>
                        <a:pt x="825162" y="0"/>
                        <a:pt x="992485" y="63275"/>
                        <a:pt x="1119297" y="189385"/>
                      </a:cubicBezTo>
                      <a:cubicBezTo>
                        <a:pt x="1376005" y="445121"/>
                        <a:pt x="1376005" y="858605"/>
                        <a:pt x="1119297" y="1114341"/>
                      </a:cubicBezTo>
                      <a:cubicBezTo>
                        <a:pt x="992485" y="1243527"/>
                        <a:pt x="825162" y="1306802"/>
                        <a:pt x="654758" y="1306802"/>
                      </a:cubicBezTo>
                      <a:cubicBezTo>
                        <a:pt x="487435" y="1306802"/>
                        <a:pt x="320113" y="1243527"/>
                        <a:pt x="190218" y="1114341"/>
                      </a:cubicBezTo>
                      <a:cubicBezTo>
                        <a:pt x="-63407" y="858605"/>
                        <a:pt x="-63407" y="445121"/>
                        <a:pt x="190218" y="189385"/>
                      </a:cubicBezTo>
                      <a:cubicBezTo>
                        <a:pt x="320113" y="63275"/>
                        <a:pt x="487435" y="0"/>
                        <a:pt x="654758" y="0"/>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30" name="Freeform: Shape 18">
                  <a:extLst>
                    <a:ext uri="{FF2B5EF4-FFF2-40B4-BE49-F238E27FC236}">
                      <a16:creationId xmlns:a16="http://schemas.microsoft.com/office/drawing/2014/main" id="{F47D43C1-383F-3523-9762-8DA28DC0A1CA}"/>
                    </a:ext>
                  </a:extLst>
                </p:cNvPr>
                <p:cNvSpPr>
                  <a:spLocks/>
                </p:cNvSpPr>
                <p:nvPr/>
              </p:nvSpPr>
              <p:spPr bwMode="auto">
                <a:xfrm>
                  <a:off x="2500517" y="1951501"/>
                  <a:ext cx="3493641" cy="3472168"/>
                </a:xfrm>
                <a:custGeom>
                  <a:avLst/>
                  <a:gdLst>
                    <a:gd name="connsiteX0" fmla="*/ 3465314 w 3493641"/>
                    <a:gd name="connsiteY0" fmla="*/ 2203847 h 3472168"/>
                    <a:gd name="connsiteX1" fmla="*/ 3486318 w 3493641"/>
                    <a:gd name="connsiteY1" fmla="*/ 2211171 h 3472168"/>
                    <a:gd name="connsiteX2" fmla="*/ 3241153 w 3493641"/>
                    <a:gd name="connsiteY2" fmla="*/ 2596431 h 3472168"/>
                    <a:gd name="connsiteX3" fmla="*/ 2877900 w 3493641"/>
                    <a:gd name="connsiteY3" fmla="*/ 2847680 h 3472168"/>
                    <a:gd name="connsiteX4" fmla="*/ 2860545 w 3493641"/>
                    <a:gd name="connsiteY4" fmla="*/ 2841362 h 3472168"/>
                    <a:gd name="connsiteX5" fmla="*/ 2866722 w 3493641"/>
                    <a:gd name="connsiteY5" fmla="*/ 2858349 h 3472168"/>
                    <a:gd name="connsiteX6" fmla="*/ 2614098 w 3493641"/>
                    <a:gd name="connsiteY6" fmla="*/ 3220634 h 3472168"/>
                    <a:gd name="connsiteX7" fmla="*/ 2227843 w 3493641"/>
                    <a:gd name="connsiteY7" fmla="*/ 3464845 h 3472168"/>
                    <a:gd name="connsiteX8" fmla="*/ 2472721 w 3493641"/>
                    <a:gd name="connsiteY8" fmla="*/ 3082467 h 3472168"/>
                    <a:gd name="connsiteX9" fmla="*/ 2838392 w 3493641"/>
                    <a:gd name="connsiteY9" fmla="*/ 2830069 h 3472168"/>
                    <a:gd name="connsiteX10" fmla="*/ 2856489 w 3493641"/>
                    <a:gd name="connsiteY10" fmla="*/ 2837116 h 3472168"/>
                    <a:gd name="connsiteX11" fmla="*/ 2849467 w 3493641"/>
                    <a:gd name="connsiteY11" fmla="*/ 2819504 h 3472168"/>
                    <a:gd name="connsiteX12" fmla="*/ 3102945 w 3493641"/>
                    <a:gd name="connsiteY12" fmla="*/ 2455536 h 3472168"/>
                    <a:gd name="connsiteX13" fmla="*/ 3465314 w 3493641"/>
                    <a:gd name="connsiteY13" fmla="*/ 2203847 h 3472168"/>
                    <a:gd name="connsiteX14" fmla="*/ 28424 w 3493641"/>
                    <a:gd name="connsiteY14" fmla="*/ 2203847 h 3472168"/>
                    <a:gd name="connsiteX15" fmla="*/ 392029 w 3493641"/>
                    <a:gd name="connsiteY15" fmla="*/ 2455536 h 3472168"/>
                    <a:gd name="connsiteX16" fmla="*/ 646372 w 3493641"/>
                    <a:gd name="connsiteY16" fmla="*/ 2819504 h 3472168"/>
                    <a:gd name="connsiteX17" fmla="*/ 639302 w 3493641"/>
                    <a:gd name="connsiteY17" fmla="*/ 2837178 h 3472168"/>
                    <a:gd name="connsiteX18" fmla="*/ 657557 w 3493641"/>
                    <a:gd name="connsiteY18" fmla="*/ 2830069 h 3472168"/>
                    <a:gd name="connsiteX19" fmla="*/ 1022789 w 3493641"/>
                    <a:gd name="connsiteY19" fmla="*/ 3082467 h 3472168"/>
                    <a:gd name="connsiteX20" fmla="*/ 1268107 w 3493641"/>
                    <a:gd name="connsiteY20" fmla="*/ 3464845 h 3472168"/>
                    <a:gd name="connsiteX21" fmla="*/ 881852 w 3493641"/>
                    <a:gd name="connsiteY21" fmla="*/ 3220634 h 3472168"/>
                    <a:gd name="connsiteX22" fmla="*/ 629228 w 3493641"/>
                    <a:gd name="connsiteY22" fmla="*/ 2858349 h 3472168"/>
                    <a:gd name="connsiteX23" fmla="*/ 635427 w 3493641"/>
                    <a:gd name="connsiteY23" fmla="*/ 2841300 h 3472168"/>
                    <a:gd name="connsiteX24" fmla="*/ 617842 w 3493641"/>
                    <a:gd name="connsiteY24" fmla="*/ 2847680 h 3472168"/>
                    <a:gd name="connsiteX25" fmla="*/ 253349 w 3493641"/>
                    <a:gd name="connsiteY25" fmla="*/ 2596431 h 3472168"/>
                    <a:gd name="connsiteX26" fmla="*/ 7348 w 3493641"/>
                    <a:gd name="connsiteY26" fmla="*/ 2211171 h 3472168"/>
                    <a:gd name="connsiteX27" fmla="*/ 28424 w 3493641"/>
                    <a:gd name="connsiteY27" fmla="*/ 2203847 h 3472168"/>
                    <a:gd name="connsiteX28" fmla="*/ 2248739 w 3493641"/>
                    <a:gd name="connsiteY28" fmla="*/ 21 h 3472168"/>
                    <a:gd name="connsiteX29" fmla="*/ 2614098 w 3493641"/>
                    <a:gd name="connsiteY29" fmla="*/ 250673 h 3472168"/>
                    <a:gd name="connsiteX30" fmla="*/ 2866722 w 3493641"/>
                    <a:gd name="connsiteY30" fmla="*/ 611716 h 3472168"/>
                    <a:gd name="connsiteX31" fmla="*/ 2859593 w 3493641"/>
                    <a:gd name="connsiteY31" fmla="*/ 631256 h 3472168"/>
                    <a:gd name="connsiteX32" fmla="*/ 2877900 w 3493641"/>
                    <a:gd name="connsiteY32" fmla="*/ 624591 h 3472168"/>
                    <a:gd name="connsiteX33" fmla="*/ 3241153 w 3493641"/>
                    <a:gd name="connsiteY33" fmla="*/ 875840 h 3472168"/>
                    <a:gd name="connsiteX34" fmla="*/ 3486318 w 3493641"/>
                    <a:gd name="connsiteY34" fmla="*/ 1261100 h 3472168"/>
                    <a:gd name="connsiteX35" fmla="*/ 3102945 w 3493641"/>
                    <a:gd name="connsiteY35" fmla="*/ 1016735 h 3472168"/>
                    <a:gd name="connsiteX36" fmla="*/ 2849467 w 3493641"/>
                    <a:gd name="connsiteY36" fmla="*/ 652767 h 3472168"/>
                    <a:gd name="connsiteX37" fmla="*/ 2857563 w 3493641"/>
                    <a:gd name="connsiteY37" fmla="*/ 632460 h 3472168"/>
                    <a:gd name="connsiteX38" fmla="*/ 2838392 w 3493641"/>
                    <a:gd name="connsiteY38" fmla="*/ 639899 h 3472168"/>
                    <a:gd name="connsiteX39" fmla="*/ 2472721 w 3493641"/>
                    <a:gd name="connsiteY39" fmla="*/ 388366 h 3472168"/>
                    <a:gd name="connsiteX40" fmla="*/ 2227843 w 3493641"/>
                    <a:gd name="connsiteY40" fmla="*/ 7298 h 3472168"/>
                    <a:gd name="connsiteX41" fmla="*/ 2248739 w 3493641"/>
                    <a:gd name="connsiteY41" fmla="*/ 21 h 3472168"/>
                    <a:gd name="connsiteX42" fmla="*/ 1247210 w 3493641"/>
                    <a:gd name="connsiteY42" fmla="*/ 21 h 3472168"/>
                    <a:gd name="connsiteX43" fmla="*/ 1268107 w 3493641"/>
                    <a:gd name="connsiteY43" fmla="*/ 7298 h 3472168"/>
                    <a:gd name="connsiteX44" fmla="*/ 1022789 w 3493641"/>
                    <a:gd name="connsiteY44" fmla="*/ 388366 h 3472168"/>
                    <a:gd name="connsiteX45" fmla="*/ 657557 w 3493641"/>
                    <a:gd name="connsiteY45" fmla="*/ 639899 h 3472168"/>
                    <a:gd name="connsiteX46" fmla="*/ 638223 w 3493641"/>
                    <a:gd name="connsiteY46" fmla="*/ 632396 h 3472168"/>
                    <a:gd name="connsiteX47" fmla="*/ 646372 w 3493641"/>
                    <a:gd name="connsiteY47" fmla="*/ 652767 h 3472168"/>
                    <a:gd name="connsiteX48" fmla="*/ 392029 w 3493641"/>
                    <a:gd name="connsiteY48" fmla="*/ 1016735 h 3472168"/>
                    <a:gd name="connsiteX49" fmla="*/ 7348 w 3493641"/>
                    <a:gd name="connsiteY49" fmla="*/ 1261100 h 3472168"/>
                    <a:gd name="connsiteX50" fmla="*/ 253349 w 3493641"/>
                    <a:gd name="connsiteY50" fmla="*/ 875840 h 3472168"/>
                    <a:gd name="connsiteX51" fmla="*/ 617842 w 3493641"/>
                    <a:gd name="connsiteY51" fmla="*/ 624591 h 3472168"/>
                    <a:gd name="connsiteX52" fmla="*/ 636379 w 3493641"/>
                    <a:gd name="connsiteY52" fmla="*/ 631317 h 3472168"/>
                    <a:gd name="connsiteX53" fmla="*/ 629228 w 3493641"/>
                    <a:gd name="connsiteY53" fmla="*/ 611716 h 3472168"/>
                    <a:gd name="connsiteX54" fmla="*/ 881852 w 3493641"/>
                    <a:gd name="connsiteY54" fmla="*/ 250673 h 3472168"/>
                    <a:gd name="connsiteX55" fmla="*/ 1247210 w 3493641"/>
                    <a:gd name="connsiteY55" fmla="*/ 21 h 347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493641" h="3472168">
                      <a:moveTo>
                        <a:pt x="3465314" y="2203847"/>
                      </a:moveTo>
                      <a:cubicBezTo>
                        <a:pt x="3474173" y="2204106"/>
                        <a:pt x="3481256" y="2206493"/>
                        <a:pt x="3486318" y="2211171"/>
                      </a:cubicBezTo>
                      <a:cubicBezTo>
                        <a:pt x="3523731" y="2251238"/>
                        <a:pt x="3414133" y="2420753"/>
                        <a:pt x="3241153" y="2596431"/>
                      </a:cubicBezTo>
                      <a:cubicBezTo>
                        <a:pt x="3089796" y="2747067"/>
                        <a:pt x="2938438" y="2849498"/>
                        <a:pt x="2877900" y="2847680"/>
                      </a:cubicBezTo>
                      <a:lnTo>
                        <a:pt x="2860545" y="2841362"/>
                      </a:lnTo>
                      <a:lnTo>
                        <a:pt x="2866722" y="2858349"/>
                      </a:lnTo>
                      <a:cubicBezTo>
                        <a:pt x="2868445" y="2918779"/>
                        <a:pt x="2765549" y="3069706"/>
                        <a:pt x="2614098" y="3220634"/>
                      </a:cubicBezTo>
                      <a:cubicBezTo>
                        <a:pt x="2438367" y="3392682"/>
                        <a:pt x="2267922" y="3502247"/>
                        <a:pt x="2227843" y="3464845"/>
                      </a:cubicBezTo>
                      <a:cubicBezTo>
                        <a:pt x="2190407" y="3424363"/>
                        <a:pt x="2299633" y="3254955"/>
                        <a:pt x="2472721" y="3082467"/>
                      </a:cubicBezTo>
                      <a:cubicBezTo>
                        <a:pt x="2626870" y="2929230"/>
                        <a:pt x="2776299" y="2826526"/>
                        <a:pt x="2838392" y="2830069"/>
                      </a:cubicBezTo>
                      <a:lnTo>
                        <a:pt x="2856489" y="2837116"/>
                      </a:lnTo>
                      <a:lnTo>
                        <a:pt x="2849467" y="2819504"/>
                      </a:lnTo>
                      <a:cubicBezTo>
                        <a:pt x="2845724" y="2757820"/>
                        <a:pt x="2948892" y="2608869"/>
                        <a:pt x="3102945" y="2455536"/>
                      </a:cubicBezTo>
                      <a:cubicBezTo>
                        <a:pt x="3254303" y="2304514"/>
                        <a:pt x="3403301" y="2202035"/>
                        <a:pt x="3465314" y="2203847"/>
                      </a:cubicBezTo>
                      <a:close/>
                      <a:moveTo>
                        <a:pt x="28424" y="2203847"/>
                      </a:moveTo>
                      <a:cubicBezTo>
                        <a:pt x="90648" y="2202035"/>
                        <a:pt x="240155" y="2304514"/>
                        <a:pt x="392029" y="2455536"/>
                      </a:cubicBezTo>
                      <a:cubicBezTo>
                        <a:pt x="546608" y="2608869"/>
                        <a:pt x="650128" y="2757820"/>
                        <a:pt x="646372" y="2819504"/>
                      </a:cubicBezTo>
                      <a:lnTo>
                        <a:pt x="639302" y="2837178"/>
                      </a:lnTo>
                      <a:lnTo>
                        <a:pt x="657557" y="2830069"/>
                      </a:lnTo>
                      <a:cubicBezTo>
                        <a:pt x="719644" y="2826526"/>
                        <a:pt x="869025" y="2929230"/>
                        <a:pt x="1022789" y="3082467"/>
                      </a:cubicBezTo>
                      <a:cubicBezTo>
                        <a:pt x="1195877" y="3254955"/>
                        <a:pt x="1305543" y="3424363"/>
                        <a:pt x="1268107" y="3464845"/>
                      </a:cubicBezTo>
                      <a:cubicBezTo>
                        <a:pt x="1228028" y="3502247"/>
                        <a:pt x="1057582" y="3392682"/>
                        <a:pt x="881852" y="3220634"/>
                      </a:cubicBezTo>
                      <a:cubicBezTo>
                        <a:pt x="730400" y="3069706"/>
                        <a:pt x="627505" y="2918779"/>
                        <a:pt x="629228" y="2858349"/>
                      </a:cubicBezTo>
                      <a:lnTo>
                        <a:pt x="635427" y="2841300"/>
                      </a:lnTo>
                      <a:lnTo>
                        <a:pt x="617842" y="2847680"/>
                      </a:lnTo>
                      <a:cubicBezTo>
                        <a:pt x="557097" y="2849498"/>
                        <a:pt x="405223" y="2747067"/>
                        <a:pt x="253349" y="2596431"/>
                      </a:cubicBezTo>
                      <a:cubicBezTo>
                        <a:pt x="79779" y="2420753"/>
                        <a:pt x="-30193" y="2251238"/>
                        <a:pt x="7348" y="2211171"/>
                      </a:cubicBezTo>
                      <a:cubicBezTo>
                        <a:pt x="12427" y="2206493"/>
                        <a:pt x="19535" y="2204106"/>
                        <a:pt x="28424" y="2203847"/>
                      </a:cubicBezTo>
                      <a:close/>
                      <a:moveTo>
                        <a:pt x="2248739" y="21"/>
                      </a:moveTo>
                      <a:cubicBezTo>
                        <a:pt x="2310616" y="-1706"/>
                        <a:pt x="2460334" y="100646"/>
                        <a:pt x="2614098" y="250673"/>
                      </a:cubicBezTo>
                      <a:cubicBezTo>
                        <a:pt x="2765549" y="401083"/>
                        <a:pt x="2868445" y="551493"/>
                        <a:pt x="2866722" y="611716"/>
                      </a:cubicBezTo>
                      <a:lnTo>
                        <a:pt x="2859593" y="631256"/>
                      </a:lnTo>
                      <a:lnTo>
                        <a:pt x="2877900" y="624591"/>
                      </a:lnTo>
                      <a:cubicBezTo>
                        <a:pt x="2938438" y="622773"/>
                        <a:pt x="3089796" y="725204"/>
                        <a:pt x="3241153" y="875840"/>
                      </a:cubicBezTo>
                      <a:cubicBezTo>
                        <a:pt x="3414133" y="1051519"/>
                        <a:pt x="3523731" y="1221033"/>
                        <a:pt x="3486318" y="1261100"/>
                      </a:cubicBezTo>
                      <a:cubicBezTo>
                        <a:pt x="3445824" y="1298525"/>
                        <a:pt x="3275925" y="1189331"/>
                        <a:pt x="3102945" y="1016735"/>
                      </a:cubicBezTo>
                      <a:cubicBezTo>
                        <a:pt x="2948892" y="863402"/>
                        <a:pt x="2845724" y="714451"/>
                        <a:pt x="2849467" y="652767"/>
                      </a:cubicBezTo>
                      <a:lnTo>
                        <a:pt x="2857563" y="632460"/>
                      </a:lnTo>
                      <a:lnTo>
                        <a:pt x="2838392" y="639899"/>
                      </a:lnTo>
                      <a:cubicBezTo>
                        <a:pt x="2776299" y="643430"/>
                        <a:pt x="2626870" y="541078"/>
                        <a:pt x="2472721" y="388366"/>
                      </a:cubicBezTo>
                      <a:cubicBezTo>
                        <a:pt x="2299633" y="216469"/>
                        <a:pt x="2190407" y="47641"/>
                        <a:pt x="2227843" y="7298"/>
                      </a:cubicBezTo>
                      <a:cubicBezTo>
                        <a:pt x="2232853" y="2639"/>
                        <a:pt x="2239900" y="268"/>
                        <a:pt x="2248739" y="21"/>
                      </a:cubicBezTo>
                      <a:close/>
                      <a:moveTo>
                        <a:pt x="1247210" y="21"/>
                      </a:moveTo>
                      <a:cubicBezTo>
                        <a:pt x="1256050" y="268"/>
                        <a:pt x="1263097" y="2639"/>
                        <a:pt x="1268107" y="7298"/>
                      </a:cubicBezTo>
                      <a:cubicBezTo>
                        <a:pt x="1305543" y="47641"/>
                        <a:pt x="1195877" y="216469"/>
                        <a:pt x="1022789" y="388366"/>
                      </a:cubicBezTo>
                      <a:cubicBezTo>
                        <a:pt x="869025" y="541078"/>
                        <a:pt x="719644" y="643430"/>
                        <a:pt x="657557" y="639899"/>
                      </a:cubicBezTo>
                      <a:lnTo>
                        <a:pt x="638223" y="632396"/>
                      </a:lnTo>
                      <a:lnTo>
                        <a:pt x="646372" y="652767"/>
                      </a:lnTo>
                      <a:cubicBezTo>
                        <a:pt x="650128" y="714451"/>
                        <a:pt x="546608" y="863402"/>
                        <a:pt x="392029" y="1016735"/>
                      </a:cubicBezTo>
                      <a:cubicBezTo>
                        <a:pt x="218459" y="1189331"/>
                        <a:pt x="47980" y="1298525"/>
                        <a:pt x="7348" y="1261100"/>
                      </a:cubicBezTo>
                      <a:cubicBezTo>
                        <a:pt x="-30193" y="1221033"/>
                        <a:pt x="79779" y="1051519"/>
                        <a:pt x="253349" y="875840"/>
                      </a:cubicBezTo>
                      <a:cubicBezTo>
                        <a:pt x="405223" y="725204"/>
                        <a:pt x="557097" y="622773"/>
                        <a:pt x="617842" y="624591"/>
                      </a:cubicBezTo>
                      <a:lnTo>
                        <a:pt x="636379" y="631317"/>
                      </a:lnTo>
                      <a:lnTo>
                        <a:pt x="629228" y="611716"/>
                      </a:lnTo>
                      <a:cubicBezTo>
                        <a:pt x="627505" y="551493"/>
                        <a:pt x="730400" y="401083"/>
                        <a:pt x="881852" y="250673"/>
                      </a:cubicBezTo>
                      <a:cubicBezTo>
                        <a:pt x="1035616" y="100646"/>
                        <a:pt x="1185334" y="-1706"/>
                        <a:pt x="1247210" y="21"/>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31" name="Freeform 232">
                  <a:extLst>
                    <a:ext uri="{FF2B5EF4-FFF2-40B4-BE49-F238E27FC236}">
                      <a16:creationId xmlns:a16="http://schemas.microsoft.com/office/drawing/2014/main" id="{86D796E8-7009-BDA2-8994-196B14F73511}"/>
                    </a:ext>
                  </a:extLst>
                </p:cNvPr>
                <p:cNvSpPr>
                  <a:spLocks/>
                </p:cNvSpPr>
                <p:nvPr/>
              </p:nvSpPr>
              <p:spPr bwMode="auto">
                <a:xfrm>
                  <a:off x="3056216" y="2502594"/>
                  <a:ext cx="2384553" cy="2370084"/>
                </a:xfrm>
                <a:custGeom>
                  <a:avLst/>
                  <a:gdLst>
                    <a:gd name="T0" fmla="*/ 59 w 5411"/>
                    <a:gd name="T1" fmla="*/ 5334 h 5395"/>
                    <a:gd name="T2" fmla="*/ 259 w 5411"/>
                    <a:gd name="T3" fmla="*/ 5349 h 5395"/>
                    <a:gd name="T4" fmla="*/ 2068 w 5411"/>
                    <a:gd name="T5" fmla="*/ 3998 h 5395"/>
                    <a:gd name="T6" fmla="*/ 2704 w 5411"/>
                    <a:gd name="T7" fmla="*/ 3757 h 5395"/>
                    <a:gd name="T8" fmla="*/ 3340 w 5411"/>
                    <a:gd name="T9" fmla="*/ 3998 h 5395"/>
                    <a:gd name="T10" fmla="*/ 5145 w 5411"/>
                    <a:gd name="T11" fmla="*/ 5345 h 5395"/>
                    <a:gd name="T12" fmla="*/ 5341 w 5411"/>
                    <a:gd name="T13" fmla="*/ 5340 h 5395"/>
                    <a:gd name="T14" fmla="*/ 5363 w 5411"/>
                    <a:gd name="T15" fmla="*/ 5130 h 5395"/>
                    <a:gd name="T16" fmla="*/ 4009 w 5411"/>
                    <a:gd name="T17" fmla="*/ 3332 h 5395"/>
                    <a:gd name="T18" fmla="*/ 3767 w 5411"/>
                    <a:gd name="T19" fmla="*/ 2698 h 5395"/>
                    <a:gd name="T20" fmla="*/ 4009 w 5411"/>
                    <a:gd name="T21" fmla="*/ 2064 h 5395"/>
                    <a:gd name="T22" fmla="*/ 5359 w 5411"/>
                    <a:gd name="T23" fmla="*/ 271 h 5395"/>
                    <a:gd name="T24" fmla="*/ 5355 w 5411"/>
                    <a:gd name="T25" fmla="*/ 72 h 5395"/>
                    <a:gd name="T26" fmla="*/ 5143 w 5411"/>
                    <a:gd name="T27" fmla="*/ 49 h 5395"/>
                    <a:gd name="T28" fmla="*/ 3340 w 5411"/>
                    <a:gd name="T29" fmla="*/ 1398 h 5395"/>
                    <a:gd name="T30" fmla="*/ 2704 w 5411"/>
                    <a:gd name="T31" fmla="*/ 1639 h 5395"/>
                    <a:gd name="T32" fmla="*/ 2068 w 5411"/>
                    <a:gd name="T33" fmla="*/ 1398 h 5395"/>
                    <a:gd name="T34" fmla="*/ 263 w 5411"/>
                    <a:gd name="T35" fmla="*/ 47 h 5395"/>
                    <a:gd name="T36" fmla="*/ 61 w 5411"/>
                    <a:gd name="T37" fmla="*/ 62 h 5395"/>
                    <a:gd name="T38" fmla="*/ 61 w 5411"/>
                    <a:gd name="T39" fmla="*/ 62 h 5395"/>
                    <a:gd name="T40" fmla="*/ 47 w 5411"/>
                    <a:gd name="T41" fmla="*/ 263 h 5395"/>
                    <a:gd name="T42" fmla="*/ 1400 w 5411"/>
                    <a:gd name="T43" fmla="*/ 2064 h 5395"/>
                    <a:gd name="T44" fmla="*/ 1642 w 5411"/>
                    <a:gd name="T45" fmla="*/ 2698 h 5395"/>
                    <a:gd name="T46" fmla="*/ 1400 w 5411"/>
                    <a:gd name="T47" fmla="*/ 3332 h 5395"/>
                    <a:gd name="T48" fmla="*/ 45 w 5411"/>
                    <a:gd name="T49" fmla="*/ 5135 h 5395"/>
                    <a:gd name="T50" fmla="*/ 59 w 5411"/>
                    <a:gd name="T51" fmla="*/ 5334 h 5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11" h="5395">
                      <a:moveTo>
                        <a:pt x="59" y="5334"/>
                      </a:moveTo>
                      <a:cubicBezTo>
                        <a:pt x="113" y="5388"/>
                        <a:pt x="198" y="5395"/>
                        <a:pt x="259" y="5349"/>
                      </a:cubicBezTo>
                      <a:cubicBezTo>
                        <a:pt x="307" y="5313"/>
                        <a:pt x="1793" y="4195"/>
                        <a:pt x="2068" y="3998"/>
                      </a:cubicBezTo>
                      <a:cubicBezTo>
                        <a:pt x="2265" y="3848"/>
                        <a:pt x="2482" y="3763"/>
                        <a:pt x="2704" y="3757"/>
                      </a:cubicBezTo>
                      <a:cubicBezTo>
                        <a:pt x="2927" y="3763"/>
                        <a:pt x="3144" y="3848"/>
                        <a:pt x="3340" y="3998"/>
                      </a:cubicBezTo>
                      <a:cubicBezTo>
                        <a:pt x="3616" y="4195"/>
                        <a:pt x="5099" y="5311"/>
                        <a:pt x="5145" y="5345"/>
                      </a:cubicBezTo>
                      <a:cubicBezTo>
                        <a:pt x="5204" y="5389"/>
                        <a:pt x="5286" y="5388"/>
                        <a:pt x="5341" y="5340"/>
                      </a:cubicBezTo>
                      <a:cubicBezTo>
                        <a:pt x="5403" y="5286"/>
                        <a:pt x="5411" y="5195"/>
                        <a:pt x="5363" y="5130"/>
                      </a:cubicBezTo>
                      <a:cubicBezTo>
                        <a:pt x="5329" y="5085"/>
                        <a:pt x="4206" y="3606"/>
                        <a:pt x="4009" y="3332"/>
                      </a:cubicBezTo>
                      <a:cubicBezTo>
                        <a:pt x="3858" y="3136"/>
                        <a:pt x="3773" y="2920"/>
                        <a:pt x="3767" y="2698"/>
                      </a:cubicBezTo>
                      <a:cubicBezTo>
                        <a:pt x="3773" y="2476"/>
                        <a:pt x="3858" y="2260"/>
                        <a:pt x="4009" y="2064"/>
                      </a:cubicBezTo>
                      <a:cubicBezTo>
                        <a:pt x="4206" y="1790"/>
                        <a:pt x="5327" y="314"/>
                        <a:pt x="5359" y="271"/>
                      </a:cubicBezTo>
                      <a:cubicBezTo>
                        <a:pt x="5404" y="212"/>
                        <a:pt x="5404" y="128"/>
                        <a:pt x="5355" y="72"/>
                      </a:cubicBezTo>
                      <a:cubicBezTo>
                        <a:pt x="5301" y="9"/>
                        <a:pt x="5209" y="0"/>
                        <a:pt x="5143" y="49"/>
                      </a:cubicBezTo>
                      <a:cubicBezTo>
                        <a:pt x="5097" y="83"/>
                        <a:pt x="3616" y="1201"/>
                        <a:pt x="3340" y="1398"/>
                      </a:cubicBezTo>
                      <a:cubicBezTo>
                        <a:pt x="3144" y="1548"/>
                        <a:pt x="2927" y="1633"/>
                        <a:pt x="2704" y="1639"/>
                      </a:cubicBezTo>
                      <a:cubicBezTo>
                        <a:pt x="2482" y="1633"/>
                        <a:pt x="2265" y="1548"/>
                        <a:pt x="2068" y="1398"/>
                      </a:cubicBezTo>
                      <a:cubicBezTo>
                        <a:pt x="1793" y="1201"/>
                        <a:pt x="309" y="81"/>
                        <a:pt x="263" y="47"/>
                      </a:cubicBezTo>
                      <a:cubicBezTo>
                        <a:pt x="202" y="1"/>
                        <a:pt x="116" y="7"/>
                        <a:pt x="61" y="62"/>
                      </a:cubicBezTo>
                      <a:cubicBezTo>
                        <a:pt x="61" y="62"/>
                        <a:pt x="61" y="62"/>
                        <a:pt x="61" y="62"/>
                      </a:cubicBezTo>
                      <a:cubicBezTo>
                        <a:pt x="7" y="116"/>
                        <a:pt x="1" y="202"/>
                        <a:pt x="47" y="263"/>
                      </a:cubicBezTo>
                      <a:cubicBezTo>
                        <a:pt x="82" y="310"/>
                        <a:pt x="1203" y="1790"/>
                        <a:pt x="1400" y="2064"/>
                      </a:cubicBezTo>
                      <a:cubicBezTo>
                        <a:pt x="1551" y="2260"/>
                        <a:pt x="1636" y="2476"/>
                        <a:pt x="1642" y="2698"/>
                      </a:cubicBezTo>
                      <a:cubicBezTo>
                        <a:pt x="1636" y="2920"/>
                        <a:pt x="1551" y="3136"/>
                        <a:pt x="1400" y="3332"/>
                      </a:cubicBezTo>
                      <a:cubicBezTo>
                        <a:pt x="1203" y="3606"/>
                        <a:pt x="80" y="5088"/>
                        <a:pt x="45" y="5135"/>
                      </a:cubicBezTo>
                      <a:cubicBezTo>
                        <a:pt x="0" y="5195"/>
                        <a:pt x="6" y="5280"/>
                        <a:pt x="59" y="533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32" name="Freeform: Shape 20">
                  <a:extLst>
                    <a:ext uri="{FF2B5EF4-FFF2-40B4-BE49-F238E27FC236}">
                      <a16:creationId xmlns:a16="http://schemas.microsoft.com/office/drawing/2014/main" id="{9AA0B4E4-C4A7-D528-BA73-95BFF09D6B2F}"/>
                    </a:ext>
                  </a:extLst>
                </p:cNvPr>
                <p:cNvSpPr/>
                <p:nvPr/>
              </p:nvSpPr>
              <p:spPr>
                <a:xfrm>
                  <a:off x="4012722" y="3451866"/>
                  <a:ext cx="471541" cy="471541"/>
                </a:xfrm>
                <a:custGeom>
                  <a:avLst/>
                  <a:gdLst>
                    <a:gd name="connsiteX0" fmla="*/ 78592 w 471541"/>
                    <a:gd name="connsiteY0" fmla="*/ 0 h 471541"/>
                    <a:gd name="connsiteX1" fmla="*/ 392949 w 471541"/>
                    <a:gd name="connsiteY1" fmla="*/ 0 h 471541"/>
                    <a:gd name="connsiteX2" fmla="*/ 471541 w 471541"/>
                    <a:gd name="connsiteY2" fmla="*/ 78592 h 471541"/>
                    <a:gd name="connsiteX3" fmla="*/ 471541 w 471541"/>
                    <a:gd name="connsiteY3" fmla="*/ 392949 h 471541"/>
                    <a:gd name="connsiteX4" fmla="*/ 392949 w 471541"/>
                    <a:gd name="connsiteY4" fmla="*/ 471541 h 471541"/>
                    <a:gd name="connsiteX5" fmla="*/ 78592 w 471541"/>
                    <a:gd name="connsiteY5" fmla="*/ 471541 h 471541"/>
                    <a:gd name="connsiteX6" fmla="*/ 0 w 471541"/>
                    <a:gd name="connsiteY6" fmla="*/ 392949 h 471541"/>
                    <a:gd name="connsiteX7" fmla="*/ 0 w 471541"/>
                    <a:gd name="connsiteY7" fmla="*/ 78592 h 471541"/>
                    <a:gd name="connsiteX8" fmla="*/ 78592 w 471541"/>
                    <a:gd name="connsiteY8" fmla="*/ 0 h 47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541" h="471541">
                      <a:moveTo>
                        <a:pt x="78592" y="0"/>
                      </a:moveTo>
                      <a:lnTo>
                        <a:pt x="392949" y="0"/>
                      </a:lnTo>
                      <a:cubicBezTo>
                        <a:pt x="436354" y="0"/>
                        <a:pt x="471541" y="35187"/>
                        <a:pt x="471541" y="78592"/>
                      </a:cubicBezTo>
                      <a:lnTo>
                        <a:pt x="471541" y="392949"/>
                      </a:lnTo>
                      <a:cubicBezTo>
                        <a:pt x="471541" y="436354"/>
                        <a:pt x="436354" y="471541"/>
                        <a:pt x="392949" y="471541"/>
                      </a:cubicBezTo>
                      <a:lnTo>
                        <a:pt x="78592" y="471541"/>
                      </a:lnTo>
                      <a:cubicBezTo>
                        <a:pt x="35187" y="471541"/>
                        <a:pt x="0" y="436354"/>
                        <a:pt x="0" y="392949"/>
                      </a:cubicBezTo>
                      <a:lnTo>
                        <a:pt x="0" y="78592"/>
                      </a:lnTo>
                      <a:cubicBezTo>
                        <a:pt x="0" y="35187"/>
                        <a:pt x="35187" y="0"/>
                        <a:pt x="78592"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grpSp>
          <p:nvGrpSpPr>
            <p:cNvPr id="831" name="Group 830">
              <a:extLst>
                <a:ext uri="{FF2B5EF4-FFF2-40B4-BE49-F238E27FC236}">
                  <a16:creationId xmlns:a16="http://schemas.microsoft.com/office/drawing/2014/main" id="{98CF7673-73DE-F25F-341F-8A451997FBC8}"/>
                </a:ext>
              </a:extLst>
            </p:cNvPr>
            <p:cNvGrpSpPr/>
            <p:nvPr/>
          </p:nvGrpSpPr>
          <p:grpSpPr>
            <a:xfrm>
              <a:off x="7530340" y="1846528"/>
              <a:ext cx="463559" cy="463552"/>
              <a:chOff x="8062160" y="1160566"/>
              <a:chExt cx="158737" cy="158737"/>
            </a:xfrm>
          </p:grpSpPr>
          <p:sp>
            <p:nvSpPr>
              <p:cNvPr id="1822" name="Oval 1821">
                <a:extLst>
                  <a:ext uri="{FF2B5EF4-FFF2-40B4-BE49-F238E27FC236}">
                    <a16:creationId xmlns:a16="http://schemas.microsoft.com/office/drawing/2014/main" id="{8E4FE277-A9A9-1FB1-B240-597DED0DF2D4}"/>
                  </a:ext>
                </a:extLst>
              </p:cNvPr>
              <p:cNvSpPr/>
              <p:nvPr/>
            </p:nvSpPr>
            <p:spPr>
              <a:xfrm>
                <a:off x="8062160" y="1160566"/>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823" name="Group 1822">
                <a:extLst>
                  <a:ext uri="{FF2B5EF4-FFF2-40B4-BE49-F238E27FC236}">
                    <a16:creationId xmlns:a16="http://schemas.microsoft.com/office/drawing/2014/main" id="{2350DD62-96FC-01E4-43EF-A1C834D91EC6}"/>
                  </a:ext>
                </a:extLst>
              </p:cNvPr>
              <p:cNvGrpSpPr>
                <a:grpSpLocks noChangeAspect="1"/>
              </p:cNvGrpSpPr>
              <p:nvPr/>
            </p:nvGrpSpPr>
            <p:grpSpPr>
              <a:xfrm>
                <a:off x="8108483" y="1204733"/>
                <a:ext cx="83168" cy="79414"/>
                <a:chOff x="2024063" y="3173413"/>
                <a:chExt cx="2251075" cy="2149475"/>
              </a:xfrm>
            </p:grpSpPr>
            <p:sp>
              <p:nvSpPr>
                <p:cNvPr id="1824" name="Freeform 5">
                  <a:extLst>
                    <a:ext uri="{FF2B5EF4-FFF2-40B4-BE49-F238E27FC236}">
                      <a16:creationId xmlns:a16="http://schemas.microsoft.com/office/drawing/2014/main" id="{B21DBDE6-76B4-1CA1-CBBE-777FB14B74B8}"/>
                    </a:ext>
                  </a:extLst>
                </p:cNvPr>
                <p:cNvSpPr>
                  <a:spLocks/>
                </p:cNvSpPr>
                <p:nvPr/>
              </p:nvSpPr>
              <p:spPr bwMode="auto">
                <a:xfrm>
                  <a:off x="3741738" y="3332163"/>
                  <a:ext cx="533400" cy="528638"/>
                </a:xfrm>
                <a:custGeom>
                  <a:avLst/>
                  <a:gdLst>
                    <a:gd name="T0" fmla="*/ 102 w 221"/>
                    <a:gd name="T1" fmla="*/ 0 h 219"/>
                    <a:gd name="T2" fmla="*/ 186 w 221"/>
                    <a:gd name="T3" fmla="*/ 0 h 219"/>
                    <a:gd name="T4" fmla="*/ 216 w 221"/>
                    <a:gd name="T5" fmla="*/ 32 h 219"/>
                    <a:gd name="T6" fmla="*/ 141 w 221"/>
                    <a:gd name="T7" fmla="*/ 189 h 219"/>
                    <a:gd name="T8" fmla="*/ 88 w 221"/>
                    <a:gd name="T9" fmla="*/ 219 h 219"/>
                    <a:gd name="T10" fmla="*/ 21 w 221"/>
                    <a:gd name="T11" fmla="*/ 219 h 219"/>
                    <a:gd name="T12" fmla="*/ 0 w 221"/>
                    <a:gd name="T13" fmla="*/ 219 h 219"/>
                    <a:gd name="T14" fmla="*/ 102 w 221"/>
                    <a:gd name="T15" fmla="*/ 0 h 2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219">
                      <a:moveTo>
                        <a:pt x="102" y="0"/>
                      </a:moveTo>
                      <a:cubicBezTo>
                        <a:pt x="186" y="0"/>
                        <a:pt x="186" y="0"/>
                        <a:pt x="186" y="0"/>
                      </a:cubicBezTo>
                      <a:cubicBezTo>
                        <a:pt x="213" y="0"/>
                        <a:pt x="221" y="20"/>
                        <a:pt x="216" y="32"/>
                      </a:cubicBezTo>
                      <a:cubicBezTo>
                        <a:pt x="216" y="32"/>
                        <a:pt x="216" y="32"/>
                        <a:pt x="141" y="189"/>
                      </a:cubicBezTo>
                      <a:cubicBezTo>
                        <a:pt x="129" y="213"/>
                        <a:pt x="116" y="219"/>
                        <a:pt x="88" y="219"/>
                      </a:cubicBezTo>
                      <a:cubicBezTo>
                        <a:pt x="88" y="219"/>
                        <a:pt x="88" y="219"/>
                        <a:pt x="21" y="219"/>
                      </a:cubicBezTo>
                      <a:cubicBezTo>
                        <a:pt x="0" y="219"/>
                        <a:pt x="0" y="219"/>
                        <a:pt x="0" y="219"/>
                      </a:cubicBezTo>
                      <a:lnTo>
                        <a:pt x="102" y="0"/>
                      </a:lnTo>
                      <a:close/>
                    </a:path>
                  </a:pathLst>
                </a:cu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825" name="Freeform 6">
                  <a:extLst>
                    <a:ext uri="{FF2B5EF4-FFF2-40B4-BE49-F238E27FC236}">
                      <a16:creationId xmlns:a16="http://schemas.microsoft.com/office/drawing/2014/main" id="{7262A0B4-B717-1ABC-84CF-E4112A9F8925}"/>
                    </a:ext>
                  </a:extLst>
                </p:cNvPr>
                <p:cNvSpPr>
                  <a:spLocks/>
                </p:cNvSpPr>
                <p:nvPr/>
              </p:nvSpPr>
              <p:spPr bwMode="auto">
                <a:xfrm>
                  <a:off x="2024063" y="3173413"/>
                  <a:ext cx="1995488" cy="2149475"/>
                </a:xfrm>
                <a:custGeom>
                  <a:avLst/>
                  <a:gdLst>
                    <a:gd name="T0" fmla="*/ 713 w 828"/>
                    <a:gd name="T1" fmla="*/ 285 h 891"/>
                    <a:gd name="T2" fmla="*/ 696 w 828"/>
                    <a:gd name="T3" fmla="*/ 321 h 891"/>
                    <a:gd name="T4" fmla="*/ 665 w 828"/>
                    <a:gd name="T5" fmla="*/ 343 h 891"/>
                    <a:gd name="T6" fmla="*/ 437 w 828"/>
                    <a:gd name="T7" fmla="*/ 343 h 891"/>
                    <a:gd name="T8" fmla="*/ 437 w 828"/>
                    <a:gd name="T9" fmla="*/ 708 h 891"/>
                    <a:gd name="T10" fmla="*/ 372 w 828"/>
                    <a:gd name="T11" fmla="*/ 770 h 891"/>
                    <a:gd name="T12" fmla="*/ 161 w 828"/>
                    <a:gd name="T13" fmla="*/ 770 h 891"/>
                    <a:gd name="T14" fmla="*/ 161 w 828"/>
                    <a:gd name="T15" fmla="*/ 861 h 891"/>
                    <a:gd name="T16" fmla="*/ 128 w 828"/>
                    <a:gd name="T17" fmla="*/ 891 h 891"/>
                    <a:gd name="T18" fmla="*/ 33 w 828"/>
                    <a:gd name="T19" fmla="*/ 891 h 891"/>
                    <a:gd name="T20" fmla="*/ 0 w 828"/>
                    <a:gd name="T21" fmla="*/ 861 h 891"/>
                    <a:gd name="T22" fmla="*/ 0 w 828"/>
                    <a:gd name="T23" fmla="*/ 598 h 891"/>
                    <a:gd name="T24" fmla="*/ 33 w 828"/>
                    <a:gd name="T25" fmla="*/ 567 h 891"/>
                    <a:gd name="T26" fmla="*/ 128 w 828"/>
                    <a:gd name="T27" fmla="*/ 567 h 891"/>
                    <a:gd name="T28" fmla="*/ 161 w 828"/>
                    <a:gd name="T29" fmla="*/ 598 h 891"/>
                    <a:gd name="T30" fmla="*/ 161 w 828"/>
                    <a:gd name="T31" fmla="*/ 708 h 891"/>
                    <a:gd name="T32" fmla="*/ 339 w 828"/>
                    <a:gd name="T33" fmla="*/ 708 h 891"/>
                    <a:gd name="T34" fmla="*/ 372 w 828"/>
                    <a:gd name="T35" fmla="*/ 677 h 891"/>
                    <a:gd name="T36" fmla="*/ 372 w 828"/>
                    <a:gd name="T37" fmla="*/ 343 h 891"/>
                    <a:gd name="T38" fmla="*/ 73 w 828"/>
                    <a:gd name="T39" fmla="*/ 343 h 891"/>
                    <a:gd name="T40" fmla="*/ 41 w 828"/>
                    <a:gd name="T41" fmla="*/ 311 h 891"/>
                    <a:gd name="T42" fmla="*/ 41 w 828"/>
                    <a:gd name="T43" fmla="*/ 32 h 891"/>
                    <a:gd name="T44" fmla="*/ 73 w 828"/>
                    <a:gd name="T45" fmla="*/ 0 h 891"/>
                    <a:gd name="T46" fmla="*/ 795 w 828"/>
                    <a:gd name="T47" fmla="*/ 0 h 891"/>
                    <a:gd name="T48" fmla="*/ 828 w 828"/>
                    <a:gd name="T49" fmla="*/ 32 h 891"/>
                    <a:gd name="T50" fmla="*/ 824 w 828"/>
                    <a:gd name="T51" fmla="*/ 46 h 891"/>
                    <a:gd name="T52" fmla="*/ 815 w 828"/>
                    <a:gd name="T53" fmla="*/ 66 h 891"/>
                    <a:gd name="T54" fmla="*/ 713 w 828"/>
                    <a:gd name="T55" fmla="*/ 28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8" h="891">
                      <a:moveTo>
                        <a:pt x="713" y="285"/>
                      </a:moveTo>
                      <a:cubicBezTo>
                        <a:pt x="704" y="304"/>
                        <a:pt x="698" y="318"/>
                        <a:pt x="696" y="321"/>
                      </a:cubicBezTo>
                      <a:cubicBezTo>
                        <a:pt x="690" y="336"/>
                        <a:pt x="680" y="343"/>
                        <a:pt x="665" y="343"/>
                      </a:cubicBezTo>
                      <a:cubicBezTo>
                        <a:pt x="437" y="343"/>
                        <a:pt x="437" y="343"/>
                        <a:pt x="437" y="343"/>
                      </a:cubicBezTo>
                      <a:cubicBezTo>
                        <a:pt x="437" y="708"/>
                        <a:pt x="437" y="708"/>
                        <a:pt x="437" y="708"/>
                      </a:cubicBezTo>
                      <a:cubicBezTo>
                        <a:pt x="437" y="742"/>
                        <a:pt x="408" y="770"/>
                        <a:pt x="372" y="770"/>
                      </a:cubicBezTo>
                      <a:cubicBezTo>
                        <a:pt x="177" y="770"/>
                        <a:pt x="161" y="770"/>
                        <a:pt x="161" y="770"/>
                      </a:cubicBezTo>
                      <a:cubicBezTo>
                        <a:pt x="161" y="858"/>
                        <a:pt x="161" y="861"/>
                        <a:pt x="161" y="861"/>
                      </a:cubicBezTo>
                      <a:cubicBezTo>
                        <a:pt x="161" y="877"/>
                        <a:pt x="146" y="891"/>
                        <a:pt x="128" y="891"/>
                      </a:cubicBezTo>
                      <a:cubicBezTo>
                        <a:pt x="34" y="891"/>
                        <a:pt x="33" y="891"/>
                        <a:pt x="33" y="891"/>
                      </a:cubicBezTo>
                      <a:cubicBezTo>
                        <a:pt x="15" y="891"/>
                        <a:pt x="0" y="877"/>
                        <a:pt x="0" y="861"/>
                      </a:cubicBezTo>
                      <a:cubicBezTo>
                        <a:pt x="0" y="598"/>
                        <a:pt x="0" y="598"/>
                        <a:pt x="0" y="598"/>
                      </a:cubicBezTo>
                      <a:cubicBezTo>
                        <a:pt x="0" y="581"/>
                        <a:pt x="15" y="567"/>
                        <a:pt x="33" y="567"/>
                      </a:cubicBezTo>
                      <a:cubicBezTo>
                        <a:pt x="126" y="567"/>
                        <a:pt x="128" y="567"/>
                        <a:pt x="128" y="567"/>
                      </a:cubicBezTo>
                      <a:cubicBezTo>
                        <a:pt x="146" y="567"/>
                        <a:pt x="161" y="581"/>
                        <a:pt x="161" y="598"/>
                      </a:cubicBezTo>
                      <a:cubicBezTo>
                        <a:pt x="161" y="708"/>
                        <a:pt x="161" y="708"/>
                        <a:pt x="161" y="708"/>
                      </a:cubicBezTo>
                      <a:cubicBezTo>
                        <a:pt x="323" y="708"/>
                        <a:pt x="339" y="708"/>
                        <a:pt x="339" y="708"/>
                      </a:cubicBezTo>
                      <a:cubicBezTo>
                        <a:pt x="358" y="708"/>
                        <a:pt x="372" y="694"/>
                        <a:pt x="372" y="677"/>
                      </a:cubicBezTo>
                      <a:cubicBezTo>
                        <a:pt x="372" y="343"/>
                        <a:pt x="372" y="343"/>
                        <a:pt x="372" y="343"/>
                      </a:cubicBezTo>
                      <a:cubicBezTo>
                        <a:pt x="73" y="343"/>
                        <a:pt x="73" y="343"/>
                        <a:pt x="73" y="343"/>
                      </a:cubicBezTo>
                      <a:cubicBezTo>
                        <a:pt x="55" y="343"/>
                        <a:pt x="41" y="328"/>
                        <a:pt x="41" y="311"/>
                      </a:cubicBezTo>
                      <a:cubicBezTo>
                        <a:pt x="41" y="32"/>
                        <a:pt x="41" y="32"/>
                        <a:pt x="41" y="32"/>
                      </a:cubicBezTo>
                      <a:cubicBezTo>
                        <a:pt x="41" y="14"/>
                        <a:pt x="55" y="0"/>
                        <a:pt x="73" y="0"/>
                      </a:cubicBezTo>
                      <a:cubicBezTo>
                        <a:pt x="789" y="0"/>
                        <a:pt x="795" y="0"/>
                        <a:pt x="795" y="0"/>
                      </a:cubicBezTo>
                      <a:cubicBezTo>
                        <a:pt x="813" y="0"/>
                        <a:pt x="828" y="14"/>
                        <a:pt x="828" y="32"/>
                      </a:cubicBezTo>
                      <a:cubicBezTo>
                        <a:pt x="828" y="36"/>
                        <a:pt x="827" y="41"/>
                        <a:pt x="824" y="46"/>
                      </a:cubicBezTo>
                      <a:cubicBezTo>
                        <a:pt x="824" y="46"/>
                        <a:pt x="821" y="53"/>
                        <a:pt x="815" y="66"/>
                      </a:cubicBezTo>
                      <a:lnTo>
                        <a:pt x="713" y="285"/>
                      </a:ln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826" name="Oval 7">
                  <a:extLst>
                    <a:ext uri="{FF2B5EF4-FFF2-40B4-BE49-F238E27FC236}">
                      <a16:creationId xmlns:a16="http://schemas.microsoft.com/office/drawing/2014/main" id="{5161C2CF-AD4B-4D25-68C4-870BB63D2E95}"/>
                    </a:ext>
                  </a:extLst>
                </p:cNvPr>
                <p:cNvSpPr>
                  <a:spLocks noChangeArrowheads="1"/>
                </p:cNvSpPr>
                <p:nvPr/>
              </p:nvSpPr>
              <p:spPr bwMode="auto">
                <a:xfrm>
                  <a:off x="3384551" y="3363913"/>
                  <a:ext cx="193675" cy="193675"/>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832" name="Group 831">
              <a:extLst>
                <a:ext uri="{FF2B5EF4-FFF2-40B4-BE49-F238E27FC236}">
                  <a16:creationId xmlns:a16="http://schemas.microsoft.com/office/drawing/2014/main" id="{3C71DA14-C297-920D-3910-2F4E8D217700}"/>
                </a:ext>
              </a:extLst>
            </p:cNvPr>
            <p:cNvGrpSpPr/>
            <p:nvPr/>
          </p:nvGrpSpPr>
          <p:grpSpPr>
            <a:xfrm>
              <a:off x="10355041" y="1846528"/>
              <a:ext cx="463559" cy="463552"/>
              <a:chOff x="9954247" y="1160566"/>
              <a:chExt cx="158737" cy="158737"/>
            </a:xfrm>
          </p:grpSpPr>
          <p:sp>
            <p:nvSpPr>
              <p:cNvPr id="1815" name="Oval 1814">
                <a:extLst>
                  <a:ext uri="{FF2B5EF4-FFF2-40B4-BE49-F238E27FC236}">
                    <a16:creationId xmlns:a16="http://schemas.microsoft.com/office/drawing/2014/main" id="{58CB676D-4706-77C8-49AD-20E95D59C568}"/>
                  </a:ext>
                </a:extLst>
              </p:cNvPr>
              <p:cNvSpPr/>
              <p:nvPr/>
            </p:nvSpPr>
            <p:spPr>
              <a:xfrm>
                <a:off x="9954247" y="1160566"/>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816" name="Group 1815">
                <a:extLst>
                  <a:ext uri="{FF2B5EF4-FFF2-40B4-BE49-F238E27FC236}">
                    <a16:creationId xmlns:a16="http://schemas.microsoft.com/office/drawing/2014/main" id="{DEEBC7DB-23BF-DA78-054D-1DA2E1C6894D}"/>
                  </a:ext>
                </a:extLst>
              </p:cNvPr>
              <p:cNvGrpSpPr/>
              <p:nvPr/>
            </p:nvGrpSpPr>
            <p:grpSpPr>
              <a:xfrm>
                <a:off x="9989681" y="1217902"/>
                <a:ext cx="98456" cy="42451"/>
                <a:chOff x="1055093" y="2538435"/>
                <a:chExt cx="1001074" cy="431641"/>
              </a:xfrm>
            </p:grpSpPr>
            <p:grpSp>
              <p:nvGrpSpPr>
                <p:cNvPr id="1817" name="Group 1816">
                  <a:extLst>
                    <a:ext uri="{FF2B5EF4-FFF2-40B4-BE49-F238E27FC236}">
                      <a16:creationId xmlns:a16="http://schemas.microsoft.com/office/drawing/2014/main" id="{9F64E582-51EC-D671-1D17-5C1BD45E5058}"/>
                    </a:ext>
                  </a:extLst>
                </p:cNvPr>
                <p:cNvGrpSpPr/>
                <p:nvPr/>
              </p:nvGrpSpPr>
              <p:grpSpPr>
                <a:xfrm>
                  <a:off x="1753991" y="2572449"/>
                  <a:ext cx="302176" cy="300321"/>
                  <a:chOff x="4054863" y="1116013"/>
                  <a:chExt cx="4654550" cy="4625975"/>
                </a:xfrm>
              </p:grpSpPr>
              <p:sp>
                <p:nvSpPr>
                  <p:cNvPr id="1819" name="Oval 5">
                    <a:extLst>
                      <a:ext uri="{FF2B5EF4-FFF2-40B4-BE49-F238E27FC236}">
                        <a16:creationId xmlns:a16="http://schemas.microsoft.com/office/drawing/2014/main" id="{017BAF6D-4215-1532-EFCF-07B315A66F03}"/>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20" name="Freeform 6">
                    <a:extLst>
                      <a:ext uri="{FF2B5EF4-FFF2-40B4-BE49-F238E27FC236}">
                        <a16:creationId xmlns:a16="http://schemas.microsoft.com/office/drawing/2014/main" id="{1C67BEF0-8C1C-6508-7AEA-00638B609F7D}"/>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21" name="Oval 7">
                    <a:extLst>
                      <a:ext uri="{FF2B5EF4-FFF2-40B4-BE49-F238E27FC236}">
                        <a16:creationId xmlns:a16="http://schemas.microsoft.com/office/drawing/2014/main" id="{6A1A8680-1847-78F1-7A4B-50A03E7085D1}"/>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Microsoft Sans Serif"/>
                      <a:ea typeface="+mn-ea"/>
                      <a:cs typeface="+mn-cs"/>
                    </a:endParaRPr>
                  </a:p>
                </p:txBody>
              </p:sp>
            </p:grpSp>
            <p:sp>
              <p:nvSpPr>
                <p:cNvPr id="1818" name="Freeform 9">
                  <a:extLst>
                    <a:ext uri="{FF2B5EF4-FFF2-40B4-BE49-F238E27FC236}">
                      <a16:creationId xmlns:a16="http://schemas.microsoft.com/office/drawing/2014/main" id="{A5603B17-9F04-F6EE-7104-89983023E415}"/>
                    </a:ext>
                  </a:extLst>
                </p:cNvPr>
                <p:cNvSpPr>
                  <a:spLocks/>
                </p:cNvSpPr>
                <p:nvPr/>
              </p:nvSpPr>
              <p:spPr bwMode="auto">
                <a:xfrm>
                  <a:off x="1055093" y="2538435"/>
                  <a:ext cx="853514" cy="431641"/>
                </a:xfrm>
                <a:custGeom>
                  <a:avLst/>
                  <a:gdLst>
                    <a:gd name="T0" fmla="*/ 979 w 1046"/>
                    <a:gd name="T1" fmla="*/ 179 h 528"/>
                    <a:gd name="T2" fmla="*/ 719 w 1046"/>
                    <a:gd name="T3" fmla="*/ 25 h 528"/>
                    <a:gd name="T4" fmla="*/ 648 w 1046"/>
                    <a:gd name="T5" fmla="*/ 13 h 528"/>
                    <a:gd name="T6" fmla="*/ 609 w 1046"/>
                    <a:gd name="T7" fmla="*/ 61 h 528"/>
                    <a:gd name="T8" fmla="*/ 641 w 1046"/>
                    <a:gd name="T9" fmla="*/ 73 h 528"/>
                    <a:gd name="T10" fmla="*/ 679 w 1046"/>
                    <a:gd name="T11" fmla="*/ 39 h 528"/>
                    <a:gd name="T12" fmla="*/ 847 w 1046"/>
                    <a:gd name="T13" fmla="*/ 175 h 528"/>
                    <a:gd name="T14" fmla="*/ 641 w 1046"/>
                    <a:gd name="T15" fmla="*/ 175 h 528"/>
                    <a:gd name="T16" fmla="*/ 568 w 1046"/>
                    <a:gd name="T17" fmla="*/ 217 h 528"/>
                    <a:gd name="T18" fmla="*/ 524 w 1046"/>
                    <a:gd name="T19" fmla="*/ 211 h 528"/>
                    <a:gd name="T20" fmla="*/ 479 w 1046"/>
                    <a:gd name="T21" fmla="*/ 217 h 528"/>
                    <a:gd name="T22" fmla="*/ 405 w 1046"/>
                    <a:gd name="T23" fmla="*/ 175 h 528"/>
                    <a:gd name="T24" fmla="*/ 201 w 1046"/>
                    <a:gd name="T25" fmla="*/ 175 h 528"/>
                    <a:gd name="T26" fmla="*/ 369 w 1046"/>
                    <a:gd name="T27" fmla="*/ 39 h 528"/>
                    <a:gd name="T28" fmla="*/ 406 w 1046"/>
                    <a:gd name="T29" fmla="*/ 73 h 528"/>
                    <a:gd name="T30" fmla="*/ 438 w 1046"/>
                    <a:gd name="T31" fmla="*/ 61 h 528"/>
                    <a:gd name="T32" fmla="*/ 400 w 1046"/>
                    <a:gd name="T33" fmla="*/ 13 h 528"/>
                    <a:gd name="T34" fmla="*/ 329 w 1046"/>
                    <a:gd name="T35" fmla="*/ 25 h 528"/>
                    <a:gd name="T36" fmla="*/ 70 w 1046"/>
                    <a:gd name="T37" fmla="*/ 178 h 528"/>
                    <a:gd name="T38" fmla="*/ 11 w 1046"/>
                    <a:gd name="T39" fmla="*/ 281 h 528"/>
                    <a:gd name="T40" fmla="*/ 51 w 1046"/>
                    <a:gd name="T41" fmla="*/ 463 h 528"/>
                    <a:gd name="T42" fmla="*/ 134 w 1046"/>
                    <a:gd name="T43" fmla="*/ 528 h 528"/>
                    <a:gd name="T44" fmla="*/ 318 w 1046"/>
                    <a:gd name="T45" fmla="*/ 528 h 528"/>
                    <a:gd name="T46" fmla="*/ 401 w 1046"/>
                    <a:gd name="T47" fmla="*/ 463 h 528"/>
                    <a:gd name="T48" fmla="*/ 463 w 1046"/>
                    <a:gd name="T49" fmla="*/ 335 h 528"/>
                    <a:gd name="T50" fmla="*/ 524 w 1046"/>
                    <a:gd name="T51" fmla="*/ 307 h 528"/>
                    <a:gd name="T52" fmla="*/ 582 w 1046"/>
                    <a:gd name="T53" fmla="*/ 332 h 528"/>
                    <a:gd name="T54" fmla="*/ 645 w 1046"/>
                    <a:gd name="T55" fmla="*/ 463 h 528"/>
                    <a:gd name="T56" fmla="*/ 728 w 1046"/>
                    <a:gd name="T57" fmla="*/ 528 h 528"/>
                    <a:gd name="T58" fmla="*/ 912 w 1046"/>
                    <a:gd name="T59" fmla="*/ 528 h 528"/>
                    <a:gd name="T60" fmla="*/ 995 w 1046"/>
                    <a:gd name="T61" fmla="*/ 463 h 528"/>
                    <a:gd name="T62" fmla="*/ 1036 w 1046"/>
                    <a:gd name="T63" fmla="*/ 281 h 528"/>
                    <a:gd name="T64" fmla="*/ 979 w 1046"/>
                    <a:gd name="T65" fmla="*/ 17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6" h="528">
                      <a:moveTo>
                        <a:pt x="979" y="179"/>
                      </a:moveTo>
                      <a:cubicBezTo>
                        <a:pt x="719" y="25"/>
                        <a:pt x="719" y="25"/>
                        <a:pt x="719" y="25"/>
                      </a:cubicBezTo>
                      <a:cubicBezTo>
                        <a:pt x="719" y="25"/>
                        <a:pt x="679" y="0"/>
                        <a:pt x="648" y="13"/>
                      </a:cubicBezTo>
                      <a:cubicBezTo>
                        <a:pt x="619" y="26"/>
                        <a:pt x="605" y="48"/>
                        <a:pt x="609" y="61"/>
                      </a:cubicBezTo>
                      <a:cubicBezTo>
                        <a:pt x="613" y="72"/>
                        <a:pt x="626" y="81"/>
                        <a:pt x="641" y="73"/>
                      </a:cubicBezTo>
                      <a:cubicBezTo>
                        <a:pt x="657" y="65"/>
                        <a:pt x="651" y="32"/>
                        <a:pt x="679" y="39"/>
                      </a:cubicBezTo>
                      <a:cubicBezTo>
                        <a:pt x="710" y="46"/>
                        <a:pt x="805" y="134"/>
                        <a:pt x="847" y="175"/>
                      </a:cubicBezTo>
                      <a:cubicBezTo>
                        <a:pt x="641" y="175"/>
                        <a:pt x="641" y="175"/>
                        <a:pt x="641" y="175"/>
                      </a:cubicBezTo>
                      <a:cubicBezTo>
                        <a:pt x="609" y="175"/>
                        <a:pt x="583" y="192"/>
                        <a:pt x="568" y="217"/>
                      </a:cubicBezTo>
                      <a:cubicBezTo>
                        <a:pt x="554" y="213"/>
                        <a:pt x="539" y="211"/>
                        <a:pt x="524" y="211"/>
                      </a:cubicBezTo>
                      <a:cubicBezTo>
                        <a:pt x="508" y="211"/>
                        <a:pt x="493" y="213"/>
                        <a:pt x="479" y="217"/>
                      </a:cubicBezTo>
                      <a:cubicBezTo>
                        <a:pt x="464" y="192"/>
                        <a:pt x="437" y="175"/>
                        <a:pt x="405" y="175"/>
                      </a:cubicBezTo>
                      <a:cubicBezTo>
                        <a:pt x="201" y="175"/>
                        <a:pt x="201" y="175"/>
                        <a:pt x="201" y="175"/>
                      </a:cubicBezTo>
                      <a:cubicBezTo>
                        <a:pt x="243" y="134"/>
                        <a:pt x="338" y="46"/>
                        <a:pt x="369" y="39"/>
                      </a:cubicBezTo>
                      <a:cubicBezTo>
                        <a:pt x="396" y="32"/>
                        <a:pt x="391" y="65"/>
                        <a:pt x="406" y="73"/>
                      </a:cubicBezTo>
                      <a:cubicBezTo>
                        <a:pt x="422" y="81"/>
                        <a:pt x="434" y="72"/>
                        <a:pt x="438" y="61"/>
                      </a:cubicBezTo>
                      <a:cubicBezTo>
                        <a:pt x="443" y="48"/>
                        <a:pt x="429" y="26"/>
                        <a:pt x="400" y="13"/>
                      </a:cubicBezTo>
                      <a:cubicBezTo>
                        <a:pt x="369" y="0"/>
                        <a:pt x="329" y="25"/>
                        <a:pt x="329" y="25"/>
                      </a:cubicBezTo>
                      <a:cubicBezTo>
                        <a:pt x="70" y="178"/>
                        <a:pt x="70" y="178"/>
                        <a:pt x="70" y="178"/>
                      </a:cubicBezTo>
                      <a:cubicBezTo>
                        <a:pt x="27" y="191"/>
                        <a:pt x="0" y="235"/>
                        <a:pt x="11" y="281"/>
                      </a:cubicBezTo>
                      <a:cubicBezTo>
                        <a:pt x="51" y="463"/>
                        <a:pt x="51" y="463"/>
                        <a:pt x="51" y="463"/>
                      </a:cubicBezTo>
                      <a:cubicBezTo>
                        <a:pt x="60" y="501"/>
                        <a:pt x="95" y="528"/>
                        <a:pt x="134" y="528"/>
                      </a:cubicBezTo>
                      <a:cubicBezTo>
                        <a:pt x="318" y="528"/>
                        <a:pt x="318" y="528"/>
                        <a:pt x="318" y="528"/>
                      </a:cubicBezTo>
                      <a:cubicBezTo>
                        <a:pt x="358" y="528"/>
                        <a:pt x="384" y="500"/>
                        <a:pt x="401" y="463"/>
                      </a:cubicBezTo>
                      <a:cubicBezTo>
                        <a:pt x="463" y="335"/>
                        <a:pt x="463" y="335"/>
                        <a:pt x="463" y="335"/>
                      </a:cubicBezTo>
                      <a:cubicBezTo>
                        <a:pt x="471" y="314"/>
                        <a:pt x="500" y="307"/>
                        <a:pt x="524" y="307"/>
                      </a:cubicBezTo>
                      <a:cubicBezTo>
                        <a:pt x="546" y="307"/>
                        <a:pt x="572" y="313"/>
                        <a:pt x="582" y="332"/>
                      </a:cubicBezTo>
                      <a:cubicBezTo>
                        <a:pt x="645" y="463"/>
                        <a:pt x="645" y="463"/>
                        <a:pt x="645" y="463"/>
                      </a:cubicBezTo>
                      <a:cubicBezTo>
                        <a:pt x="665" y="501"/>
                        <a:pt x="689" y="528"/>
                        <a:pt x="728" y="528"/>
                      </a:cubicBezTo>
                      <a:cubicBezTo>
                        <a:pt x="912" y="528"/>
                        <a:pt x="912" y="528"/>
                        <a:pt x="912" y="528"/>
                      </a:cubicBezTo>
                      <a:cubicBezTo>
                        <a:pt x="951" y="528"/>
                        <a:pt x="986" y="501"/>
                        <a:pt x="995" y="463"/>
                      </a:cubicBezTo>
                      <a:cubicBezTo>
                        <a:pt x="1036" y="281"/>
                        <a:pt x="1036" y="281"/>
                        <a:pt x="1036" y="281"/>
                      </a:cubicBezTo>
                      <a:cubicBezTo>
                        <a:pt x="1046" y="236"/>
                        <a:pt x="1020" y="193"/>
                        <a:pt x="979" y="179"/>
                      </a:cubicBezTo>
                      <a:close/>
                    </a:path>
                  </a:pathLst>
                </a:custGeom>
                <a:solidFill>
                  <a:schemeClr val="accent1">
                    <a:lumMod val="10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833" name="Group 832">
              <a:extLst>
                <a:ext uri="{FF2B5EF4-FFF2-40B4-BE49-F238E27FC236}">
                  <a16:creationId xmlns:a16="http://schemas.microsoft.com/office/drawing/2014/main" id="{E43B3EA8-2FA7-7E1D-36E1-27FBFF8B91B5}"/>
                </a:ext>
              </a:extLst>
            </p:cNvPr>
            <p:cNvGrpSpPr/>
            <p:nvPr/>
          </p:nvGrpSpPr>
          <p:grpSpPr>
            <a:xfrm>
              <a:off x="6202265" y="3162033"/>
              <a:ext cx="463559" cy="463552"/>
              <a:chOff x="7172568" y="2041738"/>
              <a:chExt cx="158737" cy="158737"/>
            </a:xfrm>
          </p:grpSpPr>
          <p:sp>
            <p:nvSpPr>
              <p:cNvPr id="1807" name="Oval 1806">
                <a:extLst>
                  <a:ext uri="{FF2B5EF4-FFF2-40B4-BE49-F238E27FC236}">
                    <a16:creationId xmlns:a16="http://schemas.microsoft.com/office/drawing/2014/main" id="{AFCEE333-2D40-B6B2-8C19-282B02C3235D}"/>
                  </a:ext>
                </a:extLst>
              </p:cNvPr>
              <p:cNvSpPr/>
              <p:nvPr/>
            </p:nvSpPr>
            <p:spPr>
              <a:xfrm>
                <a:off x="7172568" y="2041738"/>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808" name="Group 1807">
                <a:extLst>
                  <a:ext uri="{FF2B5EF4-FFF2-40B4-BE49-F238E27FC236}">
                    <a16:creationId xmlns:a16="http://schemas.microsoft.com/office/drawing/2014/main" id="{5965CF0C-14F2-2045-8941-FFE722C8F56D}"/>
                  </a:ext>
                </a:extLst>
              </p:cNvPr>
              <p:cNvGrpSpPr>
                <a:grpSpLocks noChangeAspect="1"/>
              </p:cNvGrpSpPr>
              <p:nvPr/>
            </p:nvGrpSpPr>
            <p:grpSpPr>
              <a:xfrm>
                <a:off x="7197546" y="2066374"/>
                <a:ext cx="108780" cy="108779"/>
                <a:chOff x="1379506" y="1978346"/>
                <a:chExt cx="1774947" cy="1774947"/>
              </a:xfrm>
            </p:grpSpPr>
            <p:grpSp>
              <p:nvGrpSpPr>
                <p:cNvPr id="1809" name="Group 1808">
                  <a:extLst>
                    <a:ext uri="{FF2B5EF4-FFF2-40B4-BE49-F238E27FC236}">
                      <a16:creationId xmlns:a16="http://schemas.microsoft.com/office/drawing/2014/main" id="{F5120851-245C-C7B4-2116-C9EFE74551B6}"/>
                    </a:ext>
                  </a:extLst>
                </p:cNvPr>
                <p:cNvGrpSpPr/>
                <p:nvPr/>
              </p:nvGrpSpPr>
              <p:grpSpPr>
                <a:xfrm>
                  <a:off x="1379506" y="1978346"/>
                  <a:ext cx="1774947" cy="1774947"/>
                  <a:chOff x="1379506" y="1978346"/>
                  <a:chExt cx="1774947" cy="1774947"/>
                </a:xfrm>
              </p:grpSpPr>
              <p:sp>
                <p:nvSpPr>
                  <p:cNvPr id="1813" name="Freeform 5">
                    <a:extLst>
                      <a:ext uri="{FF2B5EF4-FFF2-40B4-BE49-F238E27FC236}">
                        <a16:creationId xmlns:a16="http://schemas.microsoft.com/office/drawing/2014/main" id="{D6E045F5-60BE-04AB-CD69-3D3730737B8B}"/>
                      </a:ext>
                    </a:extLst>
                  </p:cNvPr>
                  <p:cNvSpPr>
                    <a:spLocks noEditPoints="1"/>
                  </p:cNvSpPr>
                  <p:nvPr/>
                </p:nvSpPr>
                <p:spPr bwMode="auto">
                  <a:xfrm>
                    <a:off x="1379506" y="1978346"/>
                    <a:ext cx="1774947" cy="1774947"/>
                  </a:xfrm>
                  <a:custGeom>
                    <a:avLst/>
                    <a:gdLst>
                      <a:gd name="T0" fmla="*/ 604 w 1209"/>
                      <a:gd name="T1" fmla="*/ 1131 h 1209"/>
                      <a:gd name="T2" fmla="*/ 78 w 1209"/>
                      <a:gd name="T3" fmla="*/ 604 h 1209"/>
                      <a:gd name="T4" fmla="*/ 604 w 1209"/>
                      <a:gd name="T5" fmla="*/ 78 h 1209"/>
                      <a:gd name="T6" fmla="*/ 1131 w 1209"/>
                      <a:gd name="T7" fmla="*/ 604 h 1209"/>
                      <a:gd name="T8" fmla="*/ 604 w 1209"/>
                      <a:gd name="T9" fmla="*/ 1131 h 1209"/>
                      <a:gd name="T10" fmla="*/ 604 w 1209"/>
                      <a:gd name="T11" fmla="*/ 0 h 1209"/>
                      <a:gd name="T12" fmla="*/ 0 w 1209"/>
                      <a:gd name="T13" fmla="*/ 604 h 1209"/>
                      <a:gd name="T14" fmla="*/ 604 w 1209"/>
                      <a:gd name="T15" fmla="*/ 1209 h 1209"/>
                      <a:gd name="T16" fmla="*/ 1209 w 1209"/>
                      <a:gd name="T17" fmla="*/ 604 h 1209"/>
                      <a:gd name="T18" fmla="*/ 604 w 1209"/>
                      <a:gd name="T19" fmla="*/ 0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9" h="1209">
                        <a:moveTo>
                          <a:pt x="604" y="1131"/>
                        </a:moveTo>
                        <a:cubicBezTo>
                          <a:pt x="314" y="1131"/>
                          <a:pt x="78" y="895"/>
                          <a:pt x="78" y="604"/>
                        </a:cubicBezTo>
                        <a:cubicBezTo>
                          <a:pt x="78" y="314"/>
                          <a:pt x="314" y="78"/>
                          <a:pt x="604" y="78"/>
                        </a:cubicBezTo>
                        <a:cubicBezTo>
                          <a:pt x="895" y="78"/>
                          <a:pt x="1131" y="314"/>
                          <a:pt x="1131" y="604"/>
                        </a:cubicBezTo>
                        <a:cubicBezTo>
                          <a:pt x="1131" y="895"/>
                          <a:pt x="895" y="1131"/>
                          <a:pt x="604" y="1131"/>
                        </a:cubicBezTo>
                        <a:moveTo>
                          <a:pt x="604" y="0"/>
                        </a:moveTo>
                        <a:cubicBezTo>
                          <a:pt x="271" y="0"/>
                          <a:pt x="0" y="271"/>
                          <a:pt x="0" y="604"/>
                        </a:cubicBezTo>
                        <a:cubicBezTo>
                          <a:pt x="0" y="938"/>
                          <a:pt x="271" y="1209"/>
                          <a:pt x="604" y="1209"/>
                        </a:cubicBezTo>
                        <a:cubicBezTo>
                          <a:pt x="938" y="1209"/>
                          <a:pt x="1209" y="938"/>
                          <a:pt x="1209" y="604"/>
                        </a:cubicBezTo>
                        <a:cubicBezTo>
                          <a:pt x="1209" y="271"/>
                          <a:pt x="938" y="0"/>
                          <a:pt x="604" y="0"/>
                        </a:cubicBezTo>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814" name="Freeform: Shape 34">
                    <a:extLst>
                      <a:ext uri="{FF2B5EF4-FFF2-40B4-BE49-F238E27FC236}">
                        <a16:creationId xmlns:a16="http://schemas.microsoft.com/office/drawing/2014/main" id="{7E883BEF-037E-1A4D-207A-D2047DD56AA6}"/>
                      </a:ext>
                    </a:extLst>
                  </p:cNvPr>
                  <p:cNvSpPr>
                    <a:spLocks noChangeArrowheads="1"/>
                  </p:cNvSpPr>
                  <p:nvPr/>
                </p:nvSpPr>
                <p:spPr bwMode="auto">
                  <a:xfrm>
                    <a:off x="1487282" y="2079669"/>
                    <a:ext cx="1559394" cy="1559394"/>
                  </a:xfrm>
                  <a:custGeom>
                    <a:avLst/>
                    <a:gdLst>
                      <a:gd name="connsiteX0" fmla="*/ 779697 w 1559394"/>
                      <a:gd name="connsiteY0" fmla="*/ 0 h 1559394"/>
                      <a:gd name="connsiteX1" fmla="*/ 1559394 w 1559394"/>
                      <a:gd name="connsiteY1" fmla="*/ 779697 h 1559394"/>
                      <a:gd name="connsiteX2" fmla="*/ 779697 w 1559394"/>
                      <a:gd name="connsiteY2" fmla="*/ 1559394 h 1559394"/>
                      <a:gd name="connsiteX3" fmla="*/ 0 w 1559394"/>
                      <a:gd name="connsiteY3" fmla="*/ 779697 h 1559394"/>
                      <a:gd name="connsiteX4" fmla="*/ 779697 w 1559394"/>
                      <a:gd name="connsiteY4" fmla="*/ 0 h 1559394"/>
                      <a:gd name="connsiteX5" fmla="*/ 779697 w 1559394"/>
                      <a:gd name="connsiteY5" fmla="*/ 133724 h 1559394"/>
                      <a:gd name="connsiteX6" fmla="*/ 128645 w 1559394"/>
                      <a:gd name="connsiteY6" fmla="*/ 784776 h 1559394"/>
                      <a:gd name="connsiteX7" fmla="*/ 779697 w 1559394"/>
                      <a:gd name="connsiteY7" fmla="*/ 1435828 h 1559394"/>
                      <a:gd name="connsiteX8" fmla="*/ 1430749 w 1559394"/>
                      <a:gd name="connsiteY8" fmla="*/ 784776 h 1559394"/>
                      <a:gd name="connsiteX9" fmla="*/ 779697 w 1559394"/>
                      <a:gd name="connsiteY9" fmla="*/ 133724 h 15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9394" h="1559394">
                        <a:moveTo>
                          <a:pt x="779697" y="0"/>
                        </a:moveTo>
                        <a:cubicBezTo>
                          <a:pt x="1210312" y="0"/>
                          <a:pt x="1559394" y="349082"/>
                          <a:pt x="1559394" y="779697"/>
                        </a:cubicBezTo>
                        <a:cubicBezTo>
                          <a:pt x="1559394" y="1210312"/>
                          <a:pt x="1210312" y="1559394"/>
                          <a:pt x="779697" y="1559394"/>
                        </a:cubicBezTo>
                        <a:cubicBezTo>
                          <a:pt x="349082" y="1559394"/>
                          <a:pt x="0" y="1210312"/>
                          <a:pt x="0" y="779697"/>
                        </a:cubicBezTo>
                        <a:cubicBezTo>
                          <a:pt x="0" y="349082"/>
                          <a:pt x="349082" y="0"/>
                          <a:pt x="779697" y="0"/>
                        </a:cubicBezTo>
                        <a:close/>
                        <a:moveTo>
                          <a:pt x="779697" y="133724"/>
                        </a:moveTo>
                        <a:cubicBezTo>
                          <a:pt x="420131" y="133724"/>
                          <a:pt x="128645" y="425210"/>
                          <a:pt x="128645" y="784776"/>
                        </a:cubicBezTo>
                        <a:cubicBezTo>
                          <a:pt x="128645" y="1144342"/>
                          <a:pt x="420131" y="1435828"/>
                          <a:pt x="779697" y="1435828"/>
                        </a:cubicBezTo>
                        <a:cubicBezTo>
                          <a:pt x="1139263" y="1435828"/>
                          <a:pt x="1430749" y="1144342"/>
                          <a:pt x="1430749" y="784776"/>
                        </a:cubicBezTo>
                        <a:cubicBezTo>
                          <a:pt x="1430749" y="425210"/>
                          <a:pt x="1139263" y="133724"/>
                          <a:pt x="779697" y="1337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810" name="Group 1809">
                  <a:extLst>
                    <a:ext uri="{FF2B5EF4-FFF2-40B4-BE49-F238E27FC236}">
                      <a16:creationId xmlns:a16="http://schemas.microsoft.com/office/drawing/2014/main" id="{64635BDF-7947-93FF-EE68-502EBCB98173}"/>
                    </a:ext>
                  </a:extLst>
                </p:cNvPr>
                <p:cNvGrpSpPr/>
                <p:nvPr/>
              </p:nvGrpSpPr>
              <p:grpSpPr>
                <a:xfrm>
                  <a:off x="1806466" y="2378572"/>
                  <a:ext cx="868103" cy="1025280"/>
                  <a:chOff x="3574325" y="1298057"/>
                  <a:chExt cx="1460235" cy="1724624"/>
                </a:xfrm>
              </p:grpSpPr>
              <p:sp>
                <p:nvSpPr>
                  <p:cNvPr id="1811" name="Freeform 5">
                    <a:extLst>
                      <a:ext uri="{FF2B5EF4-FFF2-40B4-BE49-F238E27FC236}">
                        <a16:creationId xmlns:a16="http://schemas.microsoft.com/office/drawing/2014/main" id="{7B879403-C6D4-581D-2C5D-B76BA2B32074}"/>
                      </a:ext>
                    </a:extLst>
                  </p:cNvPr>
                  <p:cNvSpPr>
                    <a:spLocks/>
                  </p:cNvSpPr>
                  <p:nvPr/>
                </p:nvSpPr>
                <p:spPr bwMode="auto">
                  <a:xfrm>
                    <a:off x="3686028" y="1298057"/>
                    <a:ext cx="1338403" cy="1724624"/>
                  </a:xfrm>
                  <a:custGeom>
                    <a:avLst/>
                    <a:gdLst>
                      <a:gd name="T0" fmla="*/ 61 w 3154"/>
                      <a:gd name="T1" fmla="*/ 1995 h 4076"/>
                      <a:gd name="T2" fmla="*/ 61 w 3154"/>
                      <a:gd name="T3" fmla="*/ 1991 h 4076"/>
                      <a:gd name="T4" fmla="*/ 300 w 3154"/>
                      <a:gd name="T5" fmla="*/ 1524 h 4076"/>
                      <a:gd name="T6" fmla="*/ 294 w 3154"/>
                      <a:gd name="T7" fmla="*/ 1080 h 4076"/>
                      <a:gd name="T8" fmla="*/ 756 w 3154"/>
                      <a:gd name="T9" fmla="*/ 259 h 4076"/>
                      <a:gd name="T10" fmla="*/ 1690 w 3154"/>
                      <a:gd name="T11" fmla="*/ 20 h 4076"/>
                      <a:gd name="T12" fmla="*/ 2557 w 3154"/>
                      <a:gd name="T13" fmla="*/ 340 h 4076"/>
                      <a:gd name="T14" fmla="*/ 2962 w 3154"/>
                      <a:gd name="T15" fmla="*/ 1816 h 4076"/>
                      <a:gd name="T16" fmla="*/ 2672 w 3154"/>
                      <a:gd name="T17" fmla="*/ 2381 h 4076"/>
                      <a:gd name="T18" fmla="*/ 2564 w 3154"/>
                      <a:gd name="T19" fmla="*/ 2997 h 4076"/>
                      <a:gd name="T20" fmla="*/ 2631 w 3154"/>
                      <a:gd name="T21" fmla="*/ 3303 h 4076"/>
                      <a:gd name="T22" fmla="*/ 2436 w 3154"/>
                      <a:gd name="T23" fmla="*/ 3562 h 4076"/>
                      <a:gd name="T24" fmla="*/ 1785 w 3154"/>
                      <a:gd name="T25" fmla="*/ 3972 h 4076"/>
                      <a:gd name="T26" fmla="*/ 1464 w 3154"/>
                      <a:gd name="T27" fmla="*/ 4076 h 4076"/>
                      <a:gd name="T28" fmla="*/ 1363 w 3154"/>
                      <a:gd name="T29" fmla="*/ 4039 h 4076"/>
                      <a:gd name="T30" fmla="*/ 1346 w 3154"/>
                      <a:gd name="T31" fmla="*/ 3975 h 4076"/>
                      <a:gd name="T32" fmla="*/ 1309 w 3154"/>
                      <a:gd name="T33" fmla="*/ 3501 h 4076"/>
                      <a:gd name="T34" fmla="*/ 1262 w 3154"/>
                      <a:gd name="T35" fmla="*/ 3209 h 4076"/>
                      <a:gd name="T36" fmla="*/ 1073 w 3154"/>
                      <a:gd name="T37" fmla="*/ 2993 h 4076"/>
                      <a:gd name="T38" fmla="*/ 469 w 3154"/>
                      <a:gd name="T39" fmla="*/ 2946 h 4076"/>
                      <a:gd name="T40" fmla="*/ 381 w 3154"/>
                      <a:gd name="T41" fmla="*/ 2815 h 4076"/>
                      <a:gd name="T42" fmla="*/ 402 w 3154"/>
                      <a:gd name="T43" fmla="*/ 2650 h 4076"/>
                      <a:gd name="T44" fmla="*/ 334 w 3154"/>
                      <a:gd name="T45" fmla="*/ 2573 h 4076"/>
                      <a:gd name="T46" fmla="*/ 304 w 3154"/>
                      <a:gd name="T47" fmla="*/ 2418 h 4076"/>
                      <a:gd name="T48" fmla="*/ 203 w 3154"/>
                      <a:gd name="T49" fmla="*/ 2364 h 4076"/>
                      <a:gd name="T50" fmla="*/ 203 w 3154"/>
                      <a:gd name="T51" fmla="*/ 2301 h 4076"/>
                      <a:gd name="T52" fmla="*/ 233 w 3154"/>
                      <a:gd name="T53" fmla="*/ 2240 h 4076"/>
                      <a:gd name="T54" fmla="*/ 122 w 3154"/>
                      <a:gd name="T55" fmla="*/ 2196 h 4076"/>
                      <a:gd name="T56" fmla="*/ 20 w 3154"/>
                      <a:gd name="T57" fmla="*/ 2129 h 4076"/>
                      <a:gd name="T58" fmla="*/ 61 w 3154"/>
                      <a:gd name="T59" fmla="*/ 1995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54" h="4076">
                        <a:moveTo>
                          <a:pt x="61" y="1995"/>
                        </a:moveTo>
                        <a:cubicBezTo>
                          <a:pt x="61" y="1991"/>
                          <a:pt x="61" y="1991"/>
                          <a:pt x="61" y="1991"/>
                        </a:cubicBezTo>
                        <a:cubicBezTo>
                          <a:pt x="165" y="1847"/>
                          <a:pt x="273" y="1699"/>
                          <a:pt x="300" y="1524"/>
                        </a:cubicBezTo>
                        <a:cubicBezTo>
                          <a:pt x="324" y="1376"/>
                          <a:pt x="290" y="1228"/>
                          <a:pt x="294" y="1080"/>
                        </a:cubicBezTo>
                        <a:cubicBezTo>
                          <a:pt x="300" y="754"/>
                          <a:pt x="489" y="444"/>
                          <a:pt x="756" y="259"/>
                        </a:cubicBezTo>
                        <a:cubicBezTo>
                          <a:pt x="1026" y="71"/>
                          <a:pt x="1363" y="0"/>
                          <a:pt x="1690" y="20"/>
                        </a:cubicBezTo>
                        <a:cubicBezTo>
                          <a:pt x="2004" y="41"/>
                          <a:pt x="2314" y="145"/>
                          <a:pt x="2557" y="340"/>
                        </a:cubicBezTo>
                        <a:cubicBezTo>
                          <a:pt x="2986" y="680"/>
                          <a:pt x="3154" y="1305"/>
                          <a:pt x="2962" y="1816"/>
                        </a:cubicBezTo>
                        <a:cubicBezTo>
                          <a:pt x="2888" y="2015"/>
                          <a:pt x="2763" y="2193"/>
                          <a:pt x="2672" y="2381"/>
                        </a:cubicBezTo>
                        <a:cubicBezTo>
                          <a:pt x="2578" y="2573"/>
                          <a:pt x="2513" y="2792"/>
                          <a:pt x="2564" y="2997"/>
                        </a:cubicBezTo>
                        <a:cubicBezTo>
                          <a:pt x="2591" y="3098"/>
                          <a:pt x="2648" y="3198"/>
                          <a:pt x="2631" y="3303"/>
                        </a:cubicBezTo>
                        <a:cubicBezTo>
                          <a:pt x="2611" y="3414"/>
                          <a:pt x="2524" y="3494"/>
                          <a:pt x="2436" y="3562"/>
                        </a:cubicBezTo>
                        <a:cubicBezTo>
                          <a:pt x="2233" y="3720"/>
                          <a:pt x="2014" y="3858"/>
                          <a:pt x="1785" y="3972"/>
                        </a:cubicBezTo>
                        <a:cubicBezTo>
                          <a:pt x="1684" y="4022"/>
                          <a:pt x="1579" y="4070"/>
                          <a:pt x="1464" y="4076"/>
                        </a:cubicBezTo>
                        <a:cubicBezTo>
                          <a:pt x="1427" y="4076"/>
                          <a:pt x="1383" y="4073"/>
                          <a:pt x="1363" y="4039"/>
                        </a:cubicBezTo>
                        <a:cubicBezTo>
                          <a:pt x="1350" y="4022"/>
                          <a:pt x="1346" y="3999"/>
                          <a:pt x="1346" y="3975"/>
                        </a:cubicBezTo>
                        <a:cubicBezTo>
                          <a:pt x="1333" y="3817"/>
                          <a:pt x="1323" y="3659"/>
                          <a:pt x="1309" y="3501"/>
                        </a:cubicBezTo>
                        <a:cubicBezTo>
                          <a:pt x="1302" y="3400"/>
                          <a:pt x="1296" y="3303"/>
                          <a:pt x="1262" y="3209"/>
                        </a:cubicBezTo>
                        <a:cubicBezTo>
                          <a:pt x="1228" y="3118"/>
                          <a:pt x="1164" y="3030"/>
                          <a:pt x="1073" y="2993"/>
                        </a:cubicBezTo>
                        <a:cubicBezTo>
                          <a:pt x="881" y="2916"/>
                          <a:pt x="634" y="3064"/>
                          <a:pt x="469" y="2946"/>
                        </a:cubicBezTo>
                        <a:cubicBezTo>
                          <a:pt x="425" y="2916"/>
                          <a:pt x="395" y="2866"/>
                          <a:pt x="381" y="2815"/>
                        </a:cubicBezTo>
                        <a:cubicBezTo>
                          <a:pt x="368" y="2751"/>
                          <a:pt x="388" y="2707"/>
                          <a:pt x="402" y="2650"/>
                        </a:cubicBezTo>
                        <a:cubicBezTo>
                          <a:pt x="415" y="2593"/>
                          <a:pt x="375" y="2590"/>
                          <a:pt x="334" y="2573"/>
                        </a:cubicBezTo>
                        <a:cubicBezTo>
                          <a:pt x="280" y="2546"/>
                          <a:pt x="263" y="2465"/>
                          <a:pt x="304" y="2418"/>
                        </a:cubicBezTo>
                        <a:cubicBezTo>
                          <a:pt x="263" y="2428"/>
                          <a:pt x="216" y="2405"/>
                          <a:pt x="203" y="2364"/>
                        </a:cubicBezTo>
                        <a:cubicBezTo>
                          <a:pt x="192" y="2344"/>
                          <a:pt x="196" y="2321"/>
                          <a:pt x="203" y="2301"/>
                        </a:cubicBezTo>
                        <a:cubicBezTo>
                          <a:pt x="213" y="2280"/>
                          <a:pt x="240" y="2260"/>
                          <a:pt x="233" y="2240"/>
                        </a:cubicBezTo>
                        <a:cubicBezTo>
                          <a:pt x="223" y="2206"/>
                          <a:pt x="149" y="2203"/>
                          <a:pt x="122" y="2196"/>
                        </a:cubicBezTo>
                        <a:cubicBezTo>
                          <a:pt x="81" y="2186"/>
                          <a:pt x="37" y="2173"/>
                          <a:pt x="20" y="2129"/>
                        </a:cubicBezTo>
                        <a:cubicBezTo>
                          <a:pt x="0" y="2085"/>
                          <a:pt x="30" y="2035"/>
                          <a:pt x="61" y="1995"/>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12" name="Freeform 6">
                    <a:extLst>
                      <a:ext uri="{FF2B5EF4-FFF2-40B4-BE49-F238E27FC236}">
                        <a16:creationId xmlns:a16="http://schemas.microsoft.com/office/drawing/2014/main" id="{BF20BA2A-7968-45C6-1C87-5FFF11BAE99B}"/>
                      </a:ext>
                    </a:extLst>
                  </p:cNvPr>
                  <p:cNvSpPr>
                    <a:spLocks/>
                  </p:cNvSpPr>
                  <p:nvPr/>
                </p:nvSpPr>
                <p:spPr bwMode="auto">
                  <a:xfrm>
                    <a:off x="3574325" y="1605529"/>
                    <a:ext cx="1460235" cy="461981"/>
                  </a:xfrm>
                  <a:custGeom>
                    <a:avLst/>
                    <a:gdLst>
                      <a:gd name="T0" fmla="*/ 3408 w 3442"/>
                      <a:gd name="T1" fmla="*/ 705 h 1091"/>
                      <a:gd name="T2" fmla="*/ 3325 w 3442"/>
                      <a:gd name="T3" fmla="*/ 786 h 1091"/>
                      <a:gd name="T4" fmla="*/ 1052 w 3442"/>
                      <a:gd name="T5" fmla="*/ 875 h 1091"/>
                      <a:gd name="T6" fmla="*/ 984 w 3442"/>
                      <a:gd name="T7" fmla="*/ 916 h 1091"/>
                      <a:gd name="T8" fmla="*/ 909 w 3442"/>
                      <a:gd name="T9" fmla="*/ 1032 h 1091"/>
                      <a:gd name="T10" fmla="*/ 830 w 3442"/>
                      <a:gd name="T11" fmla="*/ 1077 h 1091"/>
                      <a:gd name="T12" fmla="*/ 156 w 3442"/>
                      <a:gd name="T13" fmla="*/ 1090 h 1091"/>
                      <a:gd name="T14" fmla="*/ 90 w 3442"/>
                      <a:gd name="T15" fmla="*/ 1040 h 1091"/>
                      <a:gd name="T16" fmla="*/ 84 w 3442"/>
                      <a:gd name="T17" fmla="*/ 50 h 1091"/>
                      <a:gd name="T18" fmla="*/ 149 w 3442"/>
                      <a:gd name="T19" fmla="*/ 0 h 1091"/>
                      <a:gd name="T20" fmla="*/ 826 w 3442"/>
                      <a:gd name="T21" fmla="*/ 0 h 1091"/>
                      <a:gd name="T22" fmla="*/ 920 w 3442"/>
                      <a:gd name="T23" fmla="*/ 39 h 1091"/>
                      <a:gd name="T24" fmla="*/ 929 w 3442"/>
                      <a:gd name="T25" fmla="*/ 48 h 1091"/>
                      <a:gd name="T26" fmla="*/ 1016 w 3442"/>
                      <a:gd name="T27" fmla="*/ 83 h 1091"/>
                      <a:gd name="T28" fmla="*/ 3356 w 3442"/>
                      <a:gd name="T29" fmla="*/ 172 h 1091"/>
                      <a:gd name="T30" fmla="*/ 3439 w 3442"/>
                      <a:gd name="T31" fmla="*/ 265 h 1091"/>
                      <a:gd name="T32" fmla="*/ 3408 w 3442"/>
                      <a:gd name="T33" fmla="*/ 705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42" h="1091">
                        <a:moveTo>
                          <a:pt x="3408" y="705"/>
                        </a:moveTo>
                        <a:cubicBezTo>
                          <a:pt x="3405" y="749"/>
                          <a:pt x="3369" y="784"/>
                          <a:pt x="3325" y="786"/>
                        </a:cubicBezTo>
                        <a:cubicBezTo>
                          <a:pt x="1052" y="875"/>
                          <a:pt x="1052" y="875"/>
                          <a:pt x="1052" y="875"/>
                        </a:cubicBezTo>
                        <a:cubicBezTo>
                          <a:pt x="1023" y="875"/>
                          <a:pt x="997" y="890"/>
                          <a:pt x="984" y="916"/>
                        </a:cubicBezTo>
                        <a:cubicBezTo>
                          <a:pt x="909" y="1032"/>
                          <a:pt x="909" y="1032"/>
                          <a:pt x="909" y="1032"/>
                        </a:cubicBezTo>
                        <a:cubicBezTo>
                          <a:pt x="891" y="1059"/>
                          <a:pt x="862" y="1076"/>
                          <a:pt x="830" y="1077"/>
                        </a:cubicBezTo>
                        <a:cubicBezTo>
                          <a:pt x="681" y="1080"/>
                          <a:pt x="259" y="1087"/>
                          <a:pt x="156" y="1090"/>
                        </a:cubicBezTo>
                        <a:cubicBezTo>
                          <a:pt x="126" y="1091"/>
                          <a:pt x="98" y="1070"/>
                          <a:pt x="90" y="1040"/>
                        </a:cubicBezTo>
                        <a:cubicBezTo>
                          <a:pt x="3" y="718"/>
                          <a:pt x="0" y="376"/>
                          <a:pt x="84" y="50"/>
                        </a:cubicBezTo>
                        <a:cubicBezTo>
                          <a:pt x="92" y="21"/>
                          <a:pt x="119" y="0"/>
                          <a:pt x="149" y="0"/>
                        </a:cubicBezTo>
                        <a:cubicBezTo>
                          <a:pt x="826" y="0"/>
                          <a:pt x="826" y="0"/>
                          <a:pt x="826" y="0"/>
                        </a:cubicBezTo>
                        <a:cubicBezTo>
                          <a:pt x="861" y="0"/>
                          <a:pt x="895" y="14"/>
                          <a:pt x="920" y="39"/>
                        </a:cubicBezTo>
                        <a:cubicBezTo>
                          <a:pt x="929" y="48"/>
                          <a:pt x="929" y="48"/>
                          <a:pt x="929" y="48"/>
                        </a:cubicBezTo>
                        <a:cubicBezTo>
                          <a:pt x="952" y="70"/>
                          <a:pt x="984" y="83"/>
                          <a:pt x="1016" y="83"/>
                        </a:cubicBezTo>
                        <a:cubicBezTo>
                          <a:pt x="2443" y="142"/>
                          <a:pt x="3168" y="164"/>
                          <a:pt x="3356" y="172"/>
                        </a:cubicBezTo>
                        <a:cubicBezTo>
                          <a:pt x="3405" y="174"/>
                          <a:pt x="3442" y="216"/>
                          <a:pt x="3439" y="265"/>
                        </a:cubicBezTo>
                        <a:lnTo>
                          <a:pt x="3408" y="705"/>
                        </a:ln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834" name="Group 833">
              <a:extLst>
                <a:ext uri="{FF2B5EF4-FFF2-40B4-BE49-F238E27FC236}">
                  <a16:creationId xmlns:a16="http://schemas.microsoft.com/office/drawing/2014/main" id="{7AC08093-60FA-D3A2-91B1-60979AE69062}"/>
                </a:ext>
              </a:extLst>
            </p:cNvPr>
            <p:cNvGrpSpPr/>
            <p:nvPr/>
          </p:nvGrpSpPr>
          <p:grpSpPr>
            <a:xfrm>
              <a:off x="6301866" y="6714741"/>
              <a:ext cx="463559" cy="463552"/>
              <a:chOff x="7239285" y="4421469"/>
              <a:chExt cx="158737" cy="158737"/>
            </a:xfrm>
          </p:grpSpPr>
          <p:sp>
            <p:nvSpPr>
              <p:cNvPr id="1795" name="Oval 1794">
                <a:extLst>
                  <a:ext uri="{FF2B5EF4-FFF2-40B4-BE49-F238E27FC236}">
                    <a16:creationId xmlns:a16="http://schemas.microsoft.com/office/drawing/2014/main" id="{23140737-DF7E-0CF9-F494-5E923E45C175}"/>
                  </a:ext>
                </a:extLst>
              </p:cNvPr>
              <p:cNvSpPr/>
              <p:nvPr/>
            </p:nvSpPr>
            <p:spPr>
              <a:xfrm>
                <a:off x="7239285" y="4421469"/>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796" name="Group 1795">
                <a:extLst>
                  <a:ext uri="{FF2B5EF4-FFF2-40B4-BE49-F238E27FC236}">
                    <a16:creationId xmlns:a16="http://schemas.microsoft.com/office/drawing/2014/main" id="{68B01476-486C-9000-922A-E6D0BA02A8C5}"/>
                  </a:ext>
                </a:extLst>
              </p:cNvPr>
              <p:cNvGrpSpPr/>
              <p:nvPr/>
            </p:nvGrpSpPr>
            <p:grpSpPr>
              <a:xfrm>
                <a:off x="7272282" y="4463150"/>
                <a:ext cx="92597" cy="85985"/>
                <a:chOff x="1055093" y="2283528"/>
                <a:chExt cx="1010957" cy="938776"/>
              </a:xfrm>
            </p:grpSpPr>
            <p:grpSp>
              <p:nvGrpSpPr>
                <p:cNvPr id="1797" name="Group 1796">
                  <a:extLst>
                    <a:ext uri="{FF2B5EF4-FFF2-40B4-BE49-F238E27FC236}">
                      <a16:creationId xmlns:a16="http://schemas.microsoft.com/office/drawing/2014/main" id="{7B74A8C1-D833-A4B7-341C-FF2CC1C204AC}"/>
                    </a:ext>
                  </a:extLst>
                </p:cNvPr>
                <p:cNvGrpSpPr/>
                <p:nvPr/>
              </p:nvGrpSpPr>
              <p:grpSpPr>
                <a:xfrm>
                  <a:off x="1477198" y="2283528"/>
                  <a:ext cx="588852" cy="585236"/>
                  <a:chOff x="4054863" y="1116013"/>
                  <a:chExt cx="4654550" cy="4625975"/>
                </a:xfrm>
              </p:grpSpPr>
              <p:sp>
                <p:nvSpPr>
                  <p:cNvPr id="1804" name="Oval 5">
                    <a:extLst>
                      <a:ext uri="{FF2B5EF4-FFF2-40B4-BE49-F238E27FC236}">
                        <a16:creationId xmlns:a16="http://schemas.microsoft.com/office/drawing/2014/main" id="{54CE3338-977C-5110-29F2-BD3CDF1AC5C1}"/>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05" name="Freeform 6">
                    <a:extLst>
                      <a:ext uri="{FF2B5EF4-FFF2-40B4-BE49-F238E27FC236}">
                        <a16:creationId xmlns:a16="http://schemas.microsoft.com/office/drawing/2014/main" id="{45F7BF2E-535A-BCB1-26BB-4295DE9DE59D}"/>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06" name="Oval 7">
                    <a:extLst>
                      <a:ext uri="{FF2B5EF4-FFF2-40B4-BE49-F238E27FC236}">
                        <a16:creationId xmlns:a16="http://schemas.microsoft.com/office/drawing/2014/main" id="{E4F42832-5376-09CE-40A2-EF286B360CE0}"/>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798" name="Group 1797">
                  <a:extLst>
                    <a:ext uri="{FF2B5EF4-FFF2-40B4-BE49-F238E27FC236}">
                      <a16:creationId xmlns:a16="http://schemas.microsoft.com/office/drawing/2014/main" id="{8AEFC3D6-E118-89AD-6B56-3F2BA07155AA}"/>
                    </a:ext>
                  </a:extLst>
                </p:cNvPr>
                <p:cNvGrpSpPr/>
                <p:nvPr/>
              </p:nvGrpSpPr>
              <p:grpSpPr>
                <a:xfrm>
                  <a:off x="1055093" y="2443772"/>
                  <a:ext cx="784214" cy="778532"/>
                  <a:chOff x="6415005" y="3149663"/>
                  <a:chExt cx="2535582" cy="2517209"/>
                </a:xfrm>
              </p:grpSpPr>
              <p:sp>
                <p:nvSpPr>
                  <p:cNvPr id="1799" name="Oval 8">
                    <a:extLst>
                      <a:ext uri="{FF2B5EF4-FFF2-40B4-BE49-F238E27FC236}">
                        <a16:creationId xmlns:a16="http://schemas.microsoft.com/office/drawing/2014/main" id="{AE24B6F5-9EF5-8108-3852-1662EE69469E}"/>
                      </a:ext>
                    </a:extLst>
                  </p:cNvPr>
                  <p:cNvSpPr>
                    <a:spLocks noChangeArrowheads="1"/>
                  </p:cNvSpPr>
                  <p:nvPr/>
                </p:nvSpPr>
                <p:spPr bwMode="auto">
                  <a:xfrm>
                    <a:off x="6415005" y="3149663"/>
                    <a:ext cx="2535582" cy="2517209"/>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00" name="Freeform: Shape 37">
                    <a:extLst>
                      <a:ext uri="{FF2B5EF4-FFF2-40B4-BE49-F238E27FC236}">
                        <a16:creationId xmlns:a16="http://schemas.microsoft.com/office/drawing/2014/main" id="{5096A195-A3BA-8605-33B4-3024689161C5}"/>
                      </a:ext>
                    </a:extLst>
                  </p:cNvPr>
                  <p:cNvSpPr>
                    <a:spLocks/>
                  </p:cNvSpPr>
                  <p:nvPr/>
                </p:nvSpPr>
                <p:spPr bwMode="auto">
                  <a:xfrm>
                    <a:off x="6653865" y="3385180"/>
                    <a:ext cx="2058992" cy="2046172"/>
                  </a:xfrm>
                  <a:custGeom>
                    <a:avLst/>
                    <a:gdLst>
                      <a:gd name="connsiteX0" fmla="*/ 26024 w 2058992"/>
                      <a:gd name="connsiteY0" fmla="*/ 1189285 h 2046172"/>
                      <a:gd name="connsiteX1" fmla="*/ 1891146 w 2058992"/>
                      <a:gd name="connsiteY1" fmla="*/ 1189285 h 2046172"/>
                      <a:gd name="connsiteX2" fmla="*/ 1897510 w 2058992"/>
                      <a:gd name="connsiteY2" fmla="*/ 1195624 h 2046172"/>
                      <a:gd name="connsiteX3" fmla="*/ 1897510 w 2058992"/>
                      <a:gd name="connsiteY3" fmla="*/ 1197353 h 2046172"/>
                      <a:gd name="connsiteX4" fmla="*/ 1892303 w 2058992"/>
                      <a:gd name="connsiteY4" fmla="*/ 1204268 h 2046172"/>
                      <a:gd name="connsiteX5" fmla="*/ 1038998 w 2058992"/>
                      <a:gd name="connsiteY5" fmla="*/ 2039833 h 2046172"/>
                      <a:gd name="connsiteX6" fmla="*/ 1032635 w 2058992"/>
                      <a:gd name="connsiteY6" fmla="*/ 2046172 h 2046172"/>
                      <a:gd name="connsiteX7" fmla="*/ 16189 w 2058992"/>
                      <a:gd name="connsiteY7" fmla="*/ 1201387 h 2046172"/>
                      <a:gd name="connsiteX8" fmla="*/ 26024 w 2058992"/>
                      <a:gd name="connsiteY8" fmla="*/ 1189285 h 2046172"/>
                      <a:gd name="connsiteX9" fmla="*/ 1032948 w 2058992"/>
                      <a:gd name="connsiteY9" fmla="*/ 0 h 2046172"/>
                      <a:gd name="connsiteX10" fmla="*/ 2058956 w 2058992"/>
                      <a:gd name="connsiteY10" fmla="*/ 996747 h 2046172"/>
                      <a:gd name="connsiteX11" fmla="*/ 2045653 w 2058992"/>
                      <a:gd name="connsiteY11" fmla="*/ 1010559 h 2046172"/>
                      <a:gd name="connsiteX12" fmla="*/ 13881 w 2058992"/>
                      <a:gd name="connsiteY12" fmla="*/ 1010559 h 2046172"/>
                      <a:gd name="connsiteX13" fmla="*/ 0 w 2058992"/>
                      <a:gd name="connsiteY13" fmla="*/ 996747 h 2046172"/>
                      <a:gd name="connsiteX14" fmla="*/ 1032948 w 2058992"/>
                      <a:gd name="connsiteY14" fmla="*/ 0 h 204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8992" h="2046172">
                        <a:moveTo>
                          <a:pt x="26024" y="1189285"/>
                        </a:moveTo>
                        <a:cubicBezTo>
                          <a:pt x="26024" y="1189285"/>
                          <a:pt x="26024" y="1189285"/>
                          <a:pt x="1891146" y="1189285"/>
                        </a:cubicBezTo>
                        <a:cubicBezTo>
                          <a:pt x="1894617" y="1189285"/>
                          <a:pt x="1897510" y="1192167"/>
                          <a:pt x="1897510" y="1195624"/>
                        </a:cubicBezTo>
                        <a:cubicBezTo>
                          <a:pt x="1897510" y="1195624"/>
                          <a:pt x="1897510" y="1195624"/>
                          <a:pt x="1897510" y="1197353"/>
                        </a:cubicBezTo>
                        <a:cubicBezTo>
                          <a:pt x="1897510" y="1200810"/>
                          <a:pt x="1895196" y="1203692"/>
                          <a:pt x="1892303" y="1204268"/>
                        </a:cubicBezTo>
                        <a:cubicBezTo>
                          <a:pt x="1414453" y="1279757"/>
                          <a:pt x="1051726" y="1623779"/>
                          <a:pt x="1038998" y="2039833"/>
                        </a:cubicBezTo>
                        <a:cubicBezTo>
                          <a:pt x="1038998" y="2043867"/>
                          <a:pt x="1036106" y="2046172"/>
                          <a:pt x="1032635" y="2046172"/>
                        </a:cubicBezTo>
                        <a:cubicBezTo>
                          <a:pt x="524123" y="2046172"/>
                          <a:pt x="100652" y="1680828"/>
                          <a:pt x="16189" y="1201387"/>
                        </a:cubicBezTo>
                        <a:cubicBezTo>
                          <a:pt x="15032" y="1195048"/>
                          <a:pt x="20239" y="1189285"/>
                          <a:pt x="26024" y="1189285"/>
                        </a:cubicBezTo>
                        <a:close/>
                        <a:moveTo>
                          <a:pt x="1032948" y="0"/>
                        </a:moveTo>
                        <a:cubicBezTo>
                          <a:pt x="1590486" y="0"/>
                          <a:pt x="2045653" y="444853"/>
                          <a:pt x="2058956" y="996747"/>
                        </a:cubicBezTo>
                        <a:cubicBezTo>
                          <a:pt x="2059534" y="1004229"/>
                          <a:pt x="2053172" y="1010559"/>
                          <a:pt x="2045653" y="1010559"/>
                        </a:cubicBezTo>
                        <a:lnTo>
                          <a:pt x="13881" y="1010559"/>
                        </a:lnTo>
                        <a:cubicBezTo>
                          <a:pt x="6362" y="1010559"/>
                          <a:pt x="0" y="1004229"/>
                          <a:pt x="0" y="996747"/>
                        </a:cubicBezTo>
                        <a:cubicBezTo>
                          <a:pt x="13881" y="444853"/>
                          <a:pt x="473097" y="0"/>
                          <a:pt x="1032948"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01" name="Freeform 11">
                    <a:extLst>
                      <a:ext uri="{FF2B5EF4-FFF2-40B4-BE49-F238E27FC236}">
                        <a16:creationId xmlns:a16="http://schemas.microsoft.com/office/drawing/2014/main" id="{BA439962-85BB-AC9A-CBB8-254BB30F35CD}"/>
                      </a:ext>
                    </a:extLst>
                  </p:cNvPr>
                  <p:cNvSpPr>
                    <a:spLocks/>
                  </p:cNvSpPr>
                  <p:nvPr/>
                </p:nvSpPr>
                <p:spPr bwMode="auto">
                  <a:xfrm>
                    <a:off x="6996285" y="3809449"/>
                    <a:ext cx="1373023" cy="444311"/>
                  </a:xfrm>
                  <a:custGeom>
                    <a:avLst/>
                    <a:gdLst>
                      <a:gd name="T0" fmla="*/ 2223 w 2375"/>
                      <a:gd name="T1" fmla="*/ 0 h 771"/>
                      <a:gd name="T2" fmla="*/ 152 w 2375"/>
                      <a:gd name="T3" fmla="*/ 0 h 771"/>
                      <a:gd name="T4" fmla="*/ 0 w 2375"/>
                      <a:gd name="T5" fmla="*/ 152 h 771"/>
                      <a:gd name="T6" fmla="*/ 0 w 2375"/>
                      <a:gd name="T7" fmla="*/ 622 h 771"/>
                      <a:gd name="T8" fmla="*/ 152 w 2375"/>
                      <a:gd name="T9" fmla="*/ 771 h 771"/>
                      <a:gd name="T10" fmla="*/ 2223 w 2375"/>
                      <a:gd name="T11" fmla="*/ 771 h 771"/>
                      <a:gd name="T12" fmla="*/ 2375 w 2375"/>
                      <a:gd name="T13" fmla="*/ 622 h 771"/>
                      <a:gd name="T14" fmla="*/ 2375 w 2375"/>
                      <a:gd name="T15" fmla="*/ 152 h 771"/>
                      <a:gd name="T16" fmla="*/ 2223 w 2375"/>
                      <a:gd name="T17"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5" h="771">
                        <a:moveTo>
                          <a:pt x="2223" y="0"/>
                        </a:moveTo>
                        <a:cubicBezTo>
                          <a:pt x="152" y="0"/>
                          <a:pt x="152" y="0"/>
                          <a:pt x="152" y="0"/>
                        </a:cubicBezTo>
                        <a:cubicBezTo>
                          <a:pt x="69" y="0"/>
                          <a:pt x="0" y="65"/>
                          <a:pt x="0" y="152"/>
                        </a:cubicBezTo>
                        <a:cubicBezTo>
                          <a:pt x="0" y="622"/>
                          <a:pt x="0" y="622"/>
                          <a:pt x="0" y="622"/>
                        </a:cubicBezTo>
                        <a:cubicBezTo>
                          <a:pt x="0" y="706"/>
                          <a:pt x="69" y="771"/>
                          <a:pt x="152" y="771"/>
                        </a:cubicBezTo>
                        <a:cubicBezTo>
                          <a:pt x="2223" y="771"/>
                          <a:pt x="2223" y="771"/>
                          <a:pt x="2223" y="771"/>
                        </a:cubicBezTo>
                        <a:cubicBezTo>
                          <a:pt x="2306" y="771"/>
                          <a:pt x="2375" y="706"/>
                          <a:pt x="2375" y="622"/>
                        </a:cubicBezTo>
                        <a:cubicBezTo>
                          <a:pt x="2375" y="152"/>
                          <a:pt x="2375" y="152"/>
                          <a:pt x="2375" y="152"/>
                        </a:cubicBezTo>
                        <a:cubicBezTo>
                          <a:pt x="2375" y="65"/>
                          <a:pt x="2306" y="0"/>
                          <a:pt x="2223"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02" name="Freeform 13">
                    <a:extLst>
                      <a:ext uri="{FF2B5EF4-FFF2-40B4-BE49-F238E27FC236}">
                        <a16:creationId xmlns:a16="http://schemas.microsoft.com/office/drawing/2014/main" id="{10BF108A-D72A-8DB2-6D82-9047C420B1EE}"/>
                      </a:ext>
                    </a:extLst>
                  </p:cNvPr>
                  <p:cNvSpPr>
                    <a:spLocks/>
                  </p:cNvSpPr>
                  <p:nvPr/>
                </p:nvSpPr>
                <p:spPr bwMode="auto">
                  <a:xfrm>
                    <a:off x="8095371" y="4786600"/>
                    <a:ext cx="415916" cy="611346"/>
                  </a:xfrm>
                  <a:custGeom>
                    <a:avLst/>
                    <a:gdLst>
                      <a:gd name="T0" fmla="*/ 15 w 722"/>
                      <a:gd name="T1" fmla="*/ 1050 h 1062"/>
                      <a:gd name="T2" fmla="*/ 288 w 722"/>
                      <a:gd name="T3" fmla="*/ 602 h 1062"/>
                      <a:gd name="T4" fmla="*/ 284 w 722"/>
                      <a:gd name="T5" fmla="*/ 594 h 1062"/>
                      <a:gd name="T6" fmla="*/ 25 w 722"/>
                      <a:gd name="T7" fmla="*/ 594 h 1062"/>
                      <a:gd name="T8" fmla="*/ 9 w 722"/>
                      <a:gd name="T9" fmla="*/ 567 h 1062"/>
                      <a:gd name="T10" fmla="*/ 345 w 722"/>
                      <a:gd name="T11" fmla="*/ 20 h 1062"/>
                      <a:gd name="T12" fmla="*/ 379 w 722"/>
                      <a:gd name="T13" fmla="*/ 0 h 1062"/>
                      <a:gd name="T14" fmla="*/ 639 w 722"/>
                      <a:gd name="T15" fmla="*/ 0 h 1062"/>
                      <a:gd name="T16" fmla="*/ 653 w 722"/>
                      <a:gd name="T17" fmla="*/ 27 h 1062"/>
                      <a:gd name="T18" fmla="*/ 393 w 722"/>
                      <a:gd name="T19" fmla="*/ 388 h 1062"/>
                      <a:gd name="T20" fmla="*/ 397 w 722"/>
                      <a:gd name="T21" fmla="*/ 396 h 1062"/>
                      <a:gd name="T22" fmla="*/ 694 w 722"/>
                      <a:gd name="T23" fmla="*/ 396 h 1062"/>
                      <a:gd name="T24" fmla="*/ 708 w 722"/>
                      <a:gd name="T25" fmla="*/ 434 h 1062"/>
                      <a:gd name="T26" fmla="*/ 24 w 722"/>
                      <a:gd name="T27" fmla="*/ 1057 h 1062"/>
                      <a:gd name="T28" fmla="*/ 15 w 722"/>
                      <a:gd name="T29" fmla="*/ 105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2" h="1062">
                        <a:moveTo>
                          <a:pt x="15" y="1050"/>
                        </a:moveTo>
                        <a:cubicBezTo>
                          <a:pt x="288" y="602"/>
                          <a:pt x="288" y="602"/>
                          <a:pt x="288" y="602"/>
                        </a:cubicBezTo>
                        <a:cubicBezTo>
                          <a:pt x="290" y="598"/>
                          <a:pt x="288" y="594"/>
                          <a:pt x="284" y="594"/>
                        </a:cubicBezTo>
                        <a:cubicBezTo>
                          <a:pt x="25" y="594"/>
                          <a:pt x="25" y="594"/>
                          <a:pt x="25" y="594"/>
                        </a:cubicBezTo>
                        <a:cubicBezTo>
                          <a:pt x="7" y="594"/>
                          <a:pt x="0" y="581"/>
                          <a:pt x="9" y="567"/>
                        </a:cubicBezTo>
                        <a:cubicBezTo>
                          <a:pt x="345" y="20"/>
                          <a:pt x="345" y="20"/>
                          <a:pt x="345" y="20"/>
                        </a:cubicBezTo>
                        <a:cubicBezTo>
                          <a:pt x="352" y="8"/>
                          <a:pt x="365" y="0"/>
                          <a:pt x="379" y="0"/>
                        </a:cubicBezTo>
                        <a:cubicBezTo>
                          <a:pt x="639" y="0"/>
                          <a:pt x="639" y="0"/>
                          <a:pt x="639" y="0"/>
                        </a:cubicBezTo>
                        <a:cubicBezTo>
                          <a:pt x="657" y="0"/>
                          <a:pt x="662" y="13"/>
                          <a:pt x="653" y="27"/>
                        </a:cubicBezTo>
                        <a:cubicBezTo>
                          <a:pt x="393" y="388"/>
                          <a:pt x="393" y="388"/>
                          <a:pt x="393" y="388"/>
                        </a:cubicBezTo>
                        <a:cubicBezTo>
                          <a:pt x="391" y="391"/>
                          <a:pt x="393" y="396"/>
                          <a:pt x="397" y="396"/>
                        </a:cubicBezTo>
                        <a:cubicBezTo>
                          <a:pt x="694" y="396"/>
                          <a:pt x="694" y="396"/>
                          <a:pt x="694" y="396"/>
                        </a:cubicBezTo>
                        <a:cubicBezTo>
                          <a:pt x="713" y="396"/>
                          <a:pt x="722" y="421"/>
                          <a:pt x="708" y="434"/>
                        </a:cubicBezTo>
                        <a:cubicBezTo>
                          <a:pt x="24" y="1057"/>
                          <a:pt x="24" y="1057"/>
                          <a:pt x="24" y="1057"/>
                        </a:cubicBezTo>
                        <a:cubicBezTo>
                          <a:pt x="18" y="1062"/>
                          <a:pt x="11" y="1056"/>
                          <a:pt x="15" y="105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03" name="Freeform: Shape 40">
                    <a:extLst>
                      <a:ext uri="{FF2B5EF4-FFF2-40B4-BE49-F238E27FC236}">
                        <a16:creationId xmlns:a16="http://schemas.microsoft.com/office/drawing/2014/main" id="{5C80C1D5-D640-756A-00EE-0C048EFB2C74}"/>
                      </a:ext>
                    </a:extLst>
                  </p:cNvPr>
                  <p:cNvSpPr/>
                  <p:nvPr/>
                </p:nvSpPr>
                <p:spPr>
                  <a:xfrm>
                    <a:off x="7066368" y="3889625"/>
                    <a:ext cx="1264522" cy="299810"/>
                  </a:xfrm>
                  <a:custGeom>
                    <a:avLst/>
                    <a:gdLst>
                      <a:gd name="connsiteX0" fmla="*/ 500029 w 1264522"/>
                      <a:gd name="connsiteY0" fmla="*/ 240384 h 299810"/>
                      <a:gd name="connsiteX1" fmla="*/ 520301 w 1264522"/>
                      <a:gd name="connsiteY1" fmla="*/ 248740 h 299810"/>
                      <a:gd name="connsiteX2" fmla="*/ 528502 w 1264522"/>
                      <a:gd name="connsiteY2" fmla="*/ 268856 h 299810"/>
                      <a:gd name="connsiteX3" fmla="*/ 520301 w 1264522"/>
                      <a:gd name="connsiteY3" fmla="*/ 288405 h 299810"/>
                      <a:gd name="connsiteX4" fmla="*/ 500029 w 1264522"/>
                      <a:gd name="connsiteY4" fmla="*/ 296504 h 299810"/>
                      <a:gd name="connsiteX5" fmla="*/ 480325 w 1264522"/>
                      <a:gd name="connsiteY5" fmla="*/ 288405 h 299810"/>
                      <a:gd name="connsiteX6" fmla="*/ 472382 w 1264522"/>
                      <a:gd name="connsiteY6" fmla="*/ 268856 h 299810"/>
                      <a:gd name="connsiteX7" fmla="*/ 480325 w 1264522"/>
                      <a:gd name="connsiteY7" fmla="*/ 248740 h 299810"/>
                      <a:gd name="connsiteX8" fmla="*/ 500029 w 1264522"/>
                      <a:gd name="connsiteY8" fmla="*/ 240384 h 299810"/>
                      <a:gd name="connsiteX9" fmla="*/ 1157986 w 1264522"/>
                      <a:gd name="connsiteY9" fmla="*/ 33818 h 299810"/>
                      <a:gd name="connsiteX10" fmla="*/ 1111657 w 1264522"/>
                      <a:gd name="connsiteY10" fmla="*/ 61549 h 299810"/>
                      <a:gd name="connsiteX11" fmla="*/ 1092288 w 1264522"/>
                      <a:gd name="connsiteY11" fmla="*/ 150318 h 299810"/>
                      <a:gd name="connsiteX12" fmla="*/ 1111657 w 1264522"/>
                      <a:gd name="connsiteY12" fmla="*/ 238210 h 299810"/>
                      <a:gd name="connsiteX13" fmla="*/ 1157986 w 1264522"/>
                      <a:gd name="connsiteY13" fmla="*/ 265993 h 299810"/>
                      <a:gd name="connsiteX14" fmla="*/ 1204314 w 1264522"/>
                      <a:gd name="connsiteY14" fmla="*/ 238210 h 299810"/>
                      <a:gd name="connsiteX15" fmla="*/ 1223683 w 1264522"/>
                      <a:gd name="connsiteY15" fmla="*/ 150318 h 299810"/>
                      <a:gd name="connsiteX16" fmla="*/ 1204314 w 1264522"/>
                      <a:gd name="connsiteY16" fmla="*/ 61549 h 299810"/>
                      <a:gd name="connsiteX17" fmla="*/ 1157986 w 1264522"/>
                      <a:gd name="connsiteY17" fmla="*/ 33818 h 299810"/>
                      <a:gd name="connsiteX18" fmla="*/ 910168 w 1264522"/>
                      <a:gd name="connsiteY18" fmla="*/ 33818 h 299810"/>
                      <a:gd name="connsiteX19" fmla="*/ 863839 w 1264522"/>
                      <a:gd name="connsiteY19" fmla="*/ 61549 h 299810"/>
                      <a:gd name="connsiteX20" fmla="*/ 844470 w 1264522"/>
                      <a:gd name="connsiteY20" fmla="*/ 150318 h 299810"/>
                      <a:gd name="connsiteX21" fmla="*/ 863839 w 1264522"/>
                      <a:gd name="connsiteY21" fmla="*/ 238210 h 299810"/>
                      <a:gd name="connsiteX22" fmla="*/ 910168 w 1264522"/>
                      <a:gd name="connsiteY22" fmla="*/ 265993 h 299810"/>
                      <a:gd name="connsiteX23" fmla="*/ 956496 w 1264522"/>
                      <a:gd name="connsiteY23" fmla="*/ 238210 h 299810"/>
                      <a:gd name="connsiteX24" fmla="*/ 975865 w 1264522"/>
                      <a:gd name="connsiteY24" fmla="*/ 150318 h 299810"/>
                      <a:gd name="connsiteX25" fmla="*/ 956496 w 1264522"/>
                      <a:gd name="connsiteY25" fmla="*/ 61549 h 299810"/>
                      <a:gd name="connsiteX26" fmla="*/ 910168 w 1264522"/>
                      <a:gd name="connsiteY26" fmla="*/ 33818 h 299810"/>
                      <a:gd name="connsiteX27" fmla="*/ 662350 w 1264522"/>
                      <a:gd name="connsiteY27" fmla="*/ 33818 h 299810"/>
                      <a:gd name="connsiteX28" fmla="*/ 616021 w 1264522"/>
                      <a:gd name="connsiteY28" fmla="*/ 61549 h 299810"/>
                      <a:gd name="connsiteX29" fmla="*/ 596652 w 1264522"/>
                      <a:gd name="connsiteY29" fmla="*/ 150318 h 299810"/>
                      <a:gd name="connsiteX30" fmla="*/ 616021 w 1264522"/>
                      <a:gd name="connsiteY30" fmla="*/ 238210 h 299810"/>
                      <a:gd name="connsiteX31" fmla="*/ 662350 w 1264522"/>
                      <a:gd name="connsiteY31" fmla="*/ 265993 h 299810"/>
                      <a:gd name="connsiteX32" fmla="*/ 708678 w 1264522"/>
                      <a:gd name="connsiteY32" fmla="*/ 238210 h 299810"/>
                      <a:gd name="connsiteX33" fmla="*/ 728047 w 1264522"/>
                      <a:gd name="connsiteY33" fmla="*/ 150318 h 299810"/>
                      <a:gd name="connsiteX34" fmla="*/ 708678 w 1264522"/>
                      <a:gd name="connsiteY34" fmla="*/ 61549 h 299810"/>
                      <a:gd name="connsiteX35" fmla="*/ 662350 w 1264522"/>
                      <a:gd name="connsiteY35" fmla="*/ 33818 h 299810"/>
                      <a:gd name="connsiteX36" fmla="*/ 345693 w 1264522"/>
                      <a:gd name="connsiteY36" fmla="*/ 33818 h 299810"/>
                      <a:gd name="connsiteX37" fmla="*/ 299365 w 1264522"/>
                      <a:gd name="connsiteY37" fmla="*/ 61549 h 299810"/>
                      <a:gd name="connsiteX38" fmla="*/ 279996 w 1264522"/>
                      <a:gd name="connsiteY38" fmla="*/ 150318 h 299810"/>
                      <a:gd name="connsiteX39" fmla="*/ 299365 w 1264522"/>
                      <a:gd name="connsiteY39" fmla="*/ 238210 h 299810"/>
                      <a:gd name="connsiteX40" fmla="*/ 345693 w 1264522"/>
                      <a:gd name="connsiteY40" fmla="*/ 265993 h 299810"/>
                      <a:gd name="connsiteX41" fmla="*/ 392022 w 1264522"/>
                      <a:gd name="connsiteY41" fmla="*/ 238210 h 299810"/>
                      <a:gd name="connsiteX42" fmla="*/ 411391 w 1264522"/>
                      <a:gd name="connsiteY42" fmla="*/ 150318 h 299810"/>
                      <a:gd name="connsiteX43" fmla="*/ 392022 w 1264522"/>
                      <a:gd name="connsiteY43" fmla="*/ 61549 h 299810"/>
                      <a:gd name="connsiteX44" fmla="*/ 345693 w 1264522"/>
                      <a:gd name="connsiteY44" fmla="*/ 33818 h 299810"/>
                      <a:gd name="connsiteX45" fmla="*/ 1157986 w 1264522"/>
                      <a:gd name="connsiteY45" fmla="*/ 1 h 299810"/>
                      <a:gd name="connsiteX46" fmla="*/ 1236819 w 1264522"/>
                      <a:gd name="connsiteY46" fmla="*/ 41284 h 299810"/>
                      <a:gd name="connsiteX47" fmla="*/ 1264522 w 1264522"/>
                      <a:gd name="connsiteY47" fmla="*/ 149491 h 299810"/>
                      <a:gd name="connsiteX48" fmla="*/ 1236819 w 1264522"/>
                      <a:gd name="connsiteY48" fmla="*/ 258269 h 299810"/>
                      <a:gd name="connsiteX49" fmla="*/ 1157986 w 1264522"/>
                      <a:gd name="connsiteY49" fmla="*/ 299810 h 299810"/>
                      <a:gd name="connsiteX50" fmla="*/ 1079152 w 1264522"/>
                      <a:gd name="connsiteY50" fmla="*/ 258269 h 299810"/>
                      <a:gd name="connsiteX51" fmla="*/ 1051449 w 1264522"/>
                      <a:gd name="connsiteY51" fmla="*/ 149491 h 299810"/>
                      <a:gd name="connsiteX52" fmla="*/ 1079152 w 1264522"/>
                      <a:gd name="connsiteY52" fmla="*/ 41284 h 299810"/>
                      <a:gd name="connsiteX53" fmla="*/ 1157986 w 1264522"/>
                      <a:gd name="connsiteY53" fmla="*/ 1 h 299810"/>
                      <a:gd name="connsiteX54" fmla="*/ 910168 w 1264522"/>
                      <a:gd name="connsiteY54" fmla="*/ 1 h 299810"/>
                      <a:gd name="connsiteX55" fmla="*/ 989001 w 1264522"/>
                      <a:gd name="connsiteY55" fmla="*/ 41284 h 299810"/>
                      <a:gd name="connsiteX56" fmla="*/ 1016704 w 1264522"/>
                      <a:gd name="connsiteY56" fmla="*/ 149491 h 299810"/>
                      <a:gd name="connsiteX57" fmla="*/ 989001 w 1264522"/>
                      <a:gd name="connsiteY57" fmla="*/ 258269 h 299810"/>
                      <a:gd name="connsiteX58" fmla="*/ 910168 w 1264522"/>
                      <a:gd name="connsiteY58" fmla="*/ 299810 h 299810"/>
                      <a:gd name="connsiteX59" fmla="*/ 831334 w 1264522"/>
                      <a:gd name="connsiteY59" fmla="*/ 258269 h 299810"/>
                      <a:gd name="connsiteX60" fmla="*/ 803631 w 1264522"/>
                      <a:gd name="connsiteY60" fmla="*/ 149491 h 299810"/>
                      <a:gd name="connsiteX61" fmla="*/ 831334 w 1264522"/>
                      <a:gd name="connsiteY61" fmla="*/ 41284 h 299810"/>
                      <a:gd name="connsiteX62" fmla="*/ 910168 w 1264522"/>
                      <a:gd name="connsiteY62" fmla="*/ 1 h 299810"/>
                      <a:gd name="connsiteX63" fmla="*/ 662350 w 1264522"/>
                      <a:gd name="connsiteY63" fmla="*/ 1 h 299810"/>
                      <a:gd name="connsiteX64" fmla="*/ 741182 w 1264522"/>
                      <a:gd name="connsiteY64" fmla="*/ 41284 h 299810"/>
                      <a:gd name="connsiteX65" fmla="*/ 768886 w 1264522"/>
                      <a:gd name="connsiteY65" fmla="*/ 149491 h 299810"/>
                      <a:gd name="connsiteX66" fmla="*/ 741182 w 1264522"/>
                      <a:gd name="connsiteY66" fmla="*/ 258269 h 299810"/>
                      <a:gd name="connsiteX67" fmla="*/ 662350 w 1264522"/>
                      <a:gd name="connsiteY67" fmla="*/ 299810 h 299810"/>
                      <a:gd name="connsiteX68" fmla="*/ 583516 w 1264522"/>
                      <a:gd name="connsiteY68" fmla="*/ 258269 h 299810"/>
                      <a:gd name="connsiteX69" fmla="*/ 555813 w 1264522"/>
                      <a:gd name="connsiteY69" fmla="*/ 149491 h 299810"/>
                      <a:gd name="connsiteX70" fmla="*/ 583516 w 1264522"/>
                      <a:gd name="connsiteY70" fmla="*/ 41284 h 299810"/>
                      <a:gd name="connsiteX71" fmla="*/ 662350 w 1264522"/>
                      <a:gd name="connsiteY71" fmla="*/ 1 h 299810"/>
                      <a:gd name="connsiteX72" fmla="*/ 345693 w 1264522"/>
                      <a:gd name="connsiteY72" fmla="*/ 1 h 299810"/>
                      <a:gd name="connsiteX73" fmla="*/ 424525 w 1264522"/>
                      <a:gd name="connsiteY73" fmla="*/ 41284 h 299810"/>
                      <a:gd name="connsiteX74" fmla="*/ 452230 w 1264522"/>
                      <a:gd name="connsiteY74" fmla="*/ 149491 h 299810"/>
                      <a:gd name="connsiteX75" fmla="*/ 424525 w 1264522"/>
                      <a:gd name="connsiteY75" fmla="*/ 258269 h 299810"/>
                      <a:gd name="connsiteX76" fmla="*/ 345693 w 1264522"/>
                      <a:gd name="connsiteY76" fmla="*/ 299810 h 299810"/>
                      <a:gd name="connsiteX77" fmla="*/ 266860 w 1264522"/>
                      <a:gd name="connsiteY77" fmla="*/ 258269 h 299810"/>
                      <a:gd name="connsiteX78" fmla="*/ 239157 w 1264522"/>
                      <a:gd name="connsiteY78" fmla="*/ 149491 h 299810"/>
                      <a:gd name="connsiteX79" fmla="*/ 266860 w 1264522"/>
                      <a:gd name="connsiteY79" fmla="*/ 41284 h 299810"/>
                      <a:gd name="connsiteX80" fmla="*/ 345693 w 1264522"/>
                      <a:gd name="connsiteY80" fmla="*/ 1 h 299810"/>
                      <a:gd name="connsiteX81" fmla="*/ 101756 w 1264522"/>
                      <a:gd name="connsiteY81" fmla="*/ 0 h 299810"/>
                      <a:gd name="connsiteX82" fmla="*/ 170603 w 1264522"/>
                      <a:gd name="connsiteY82" fmla="*/ 23365 h 299810"/>
                      <a:gd name="connsiteX83" fmla="*/ 197941 w 1264522"/>
                      <a:gd name="connsiteY83" fmla="*/ 85458 h 299810"/>
                      <a:gd name="connsiteX84" fmla="*/ 180915 w 1264522"/>
                      <a:gd name="connsiteY84" fmla="*/ 138751 h 299810"/>
                      <a:gd name="connsiteX85" fmla="*/ 126093 w 1264522"/>
                      <a:gd name="connsiteY85" fmla="*/ 198241 h 299810"/>
                      <a:gd name="connsiteX86" fmla="*/ 58787 w 1264522"/>
                      <a:gd name="connsiteY86" fmla="*/ 258970 h 299810"/>
                      <a:gd name="connsiteX87" fmla="*/ 196703 w 1264522"/>
                      <a:gd name="connsiteY87" fmla="*/ 258970 h 299810"/>
                      <a:gd name="connsiteX88" fmla="*/ 201968 w 1264522"/>
                      <a:gd name="connsiteY88" fmla="*/ 261135 h 299810"/>
                      <a:gd name="connsiteX89" fmla="*/ 204136 w 1264522"/>
                      <a:gd name="connsiteY89" fmla="*/ 266394 h 299810"/>
                      <a:gd name="connsiteX90" fmla="*/ 204136 w 1264522"/>
                      <a:gd name="connsiteY90" fmla="*/ 286603 h 299810"/>
                      <a:gd name="connsiteX91" fmla="*/ 201968 w 1264522"/>
                      <a:gd name="connsiteY91" fmla="*/ 292069 h 299810"/>
                      <a:gd name="connsiteX92" fmla="*/ 196703 w 1264522"/>
                      <a:gd name="connsiteY92" fmla="*/ 294439 h 299810"/>
                      <a:gd name="connsiteX93" fmla="*/ 12539 w 1264522"/>
                      <a:gd name="connsiteY93" fmla="*/ 294439 h 299810"/>
                      <a:gd name="connsiteX94" fmla="*/ 7068 w 1264522"/>
                      <a:gd name="connsiteY94" fmla="*/ 292069 h 299810"/>
                      <a:gd name="connsiteX95" fmla="*/ 4693 w 1264522"/>
                      <a:gd name="connsiteY95" fmla="*/ 286603 h 299810"/>
                      <a:gd name="connsiteX96" fmla="*/ 4693 w 1264522"/>
                      <a:gd name="connsiteY96" fmla="*/ 269282 h 299810"/>
                      <a:gd name="connsiteX97" fmla="*/ 6861 w 1264522"/>
                      <a:gd name="connsiteY97" fmla="*/ 261135 h 299810"/>
                      <a:gd name="connsiteX98" fmla="*/ 10888 w 1264522"/>
                      <a:gd name="connsiteY98" fmla="*/ 256079 h 299810"/>
                      <a:gd name="connsiteX99" fmla="*/ 96387 w 1264522"/>
                      <a:gd name="connsiteY99" fmla="*/ 177998 h 299810"/>
                      <a:gd name="connsiteX100" fmla="*/ 141149 w 1264522"/>
                      <a:gd name="connsiteY100" fmla="*/ 131057 h 299810"/>
                      <a:gd name="connsiteX101" fmla="*/ 157102 w 1264522"/>
                      <a:gd name="connsiteY101" fmla="*/ 87523 h 299810"/>
                      <a:gd name="connsiteX102" fmla="*/ 140633 w 1264522"/>
                      <a:gd name="connsiteY102" fmla="*/ 49412 h 299810"/>
                      <a:gd name="connsiteX103" fmla="*/ 100930 w 1264522"/>
                      <a:gd name="connsiteY103" fmla="*/ 35469 h 299810"/>
                      <a:gd name="connsiteX104" fmla="*/ 58647 w 1264522"/>
                      <a:gd name="connsiteY104" fmla="*/ 52252 h 299810"/>
                      <a:gd name="connsiteX105" fmla="*/ 37736 w 1264522"/>
                      <a:gd name="connsiteY105" fmla="*/ 87937 h 299810"/>
                      <a:gd name="connsiteX106" fmla="*/ 32883 w 1264522"/>
                      <a:gd name="connsiteY106" fmla="*/ 95115 h 299810"/>
                      <a:gd name="connsiteX107" fmla="*/ 24932 w 1264522"/>
                      <a:gd name="connsiteY107" fmla="*/ 95785 h 299810"/>
                      <a:gd name="connsiteX108" fmla="*/ 6345 w 1264522"/>
                      <a:gd name="connsiteY108" fmla="*/ 91241 h 299810"/>
                      <a:gd name="connsiteX109" fmla="*/ 1234 w 1264522"/>
                      <a:gd name="connsiteY109" fmla="*/ 87058 h 299810"/>
                      <a:gd name="connsiteX110" fmla="*/ 150 w 1264522"/>
                      <a:gd name="connsiteY110" fmla="*/ 80087 h 299810"/>
                      <a:gd name="connsiteX111" fmla="*/ 33606 w 1264522"/>
                      <a:gd name="connsiteY111" fmla="*/ 23622 h 299810"/>
                      <a:gd name="connsiteX112" fmla="*/ 101756 w 1264522"/>
                      <a:gd name="connsiteY112" fmla="*/ 0 h 2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64522" h="299810">
                        <a:moveTo>
                          <a:pt x="500029" y="240384"/>
                        </a:moveTo>
                        <a:cubicBezTo>
                          <a:pt x="508256" y="240589"/>
                          <a:pt x="515013" y="243375"/>
                          <a:pt x="520301" y="248740"/>
                        </a:cubicBezTo>
                        <a:cubicBezTo>
                          <a:pt x="525588" y="254104"/>
                          <a:pt x="528321" y="260809"/>
                          <a:pt x="528502" y="268856"/>
                        </a:cubicBezTo>
                        <a:cubicBezTo>
                          <a:pt x="528321" y="276689"/>
                          <a:pt x="525588" y="283205"/>
                          <a:pt x="520301" y="288405"/>
                        </a:cubicBezTo>
                        <a:cubicBezTo>
                          <a:pt x="515013" y="293607"/>
                          <a:pt x="508256" y="296306"/>
                          <a:pt x="500029" y="296504"/>
                        </a:cubicBezTo>
                        <a:cubicBezTo>
                          <a:pt x="492017" y="296306"/>
                          <a:pt x="485449" y="293607"/>
                          <a:pt x="480325" y="288405"/>
                        </a:cubicBezTo>
                        <a:cubicBezTo>
                          <a:pt x="475202" y="283205"/>
                          <a:pt x="472554" y="276689"/>
                          <a:pt x="472382" y="268856"/>
                        </a:cubicBezTo>
                        <a:cubicBezTo>
                          <a:pt x="472554" y="260809"/>
                          <a:pt x="475202" y="254104"/>
                          <a:pt x="480325" y="248740"/>
                        </a:cubicBezTo>
                        <a:cubicBezTo>
                          <a:pt x="485449" y="243375"/>
                          <a:pt x="492017" y="240589"/>
                          <a:pt x="500029" y="240384"/>
                        </a:cubicBezTo>
                        <a:close/>
                        <a:moveTo>
                          <a:pt x="1157986" y="33818"/>
                        </a:moveTo>
                        <a:cubicBezTo>
                          <a:pt x="1139522" y="33585"/>
                          <a:pt x="1124077" y="42829"/>
                          <a:pt x="1111657" y="61549"/>
                        </a:cubicBezTo>
                        <a:cubicBezTo>
                          <a:pt x="1099235" y="80267"/>
                          <a:pt x="1092778" y="109858"/>
                          <a:pt x="1092288" y="150318"/>
                        </a:cubicBezTo>
                        <a:cubicBezTo>
                          <a:pt x="1092778" y="190202"/>
                          <a:pt x="1099235" y="219499"/>
                          <a:pt x="1111657" y="238210"/>
                        </a:cubicBezTo>
                        <a:cubicBezTo>
                          <a:pt x="1124077" y="256921"/>
                          <a:pt x="1139522" y="266182"/>
                          <a:pt x="1157986" y="265993"/>
                        </a:cubicBezTo>
                        <a:cubicBezTo>
                          <a:pt x="1176451" y="266182"/>
                          <a:pt x="1191894" y="256921"/>
                          <a:pt x="1204314" y="238210"/>
                        </a:cubicBezTo>
                        <a:cubicBezTo>
                          <a:pt x="1216736" y="219499"/>
                          <a:pt x="1223193" y="190202"/>
                          <a:pt x="1223683" y="150318"/>
                        </a:cubicBezTo>
                        <a:cubicBezTo>
                          <a:pt x="1223193" y="109858"/>
                          <a:pt x="1216736" y="80267"/>
                          <a:pt x="1204314" y="61549"/>
                        </a:cubicBezTo>
                        <a:cubicBezTo>
                          <a:pt x="1191894" y="42829"/>
                          <a:pt x="1176451" y="33585"/>
                          <a:pt x="1157986" y="33818"/>
                        </a:cubicBezTo>
                        <a:close/>
                        <a:moveTo>
                          <a:pt x="910168" y="33818"/>
                        </a:moveTo>
                        <a:cubicBezTo>
                          <a:pt x="891704" y="33585"/>
                          <a:pt x="876259" y="42829"/>
                          <a:pt x="863839" y="61549"/>
                        </a:cubicBezTo>
                        <a:cubicBezTo>
                          <a:pt x="851417" y="80267"/>
                          <a:pt x="844960" y="109858"/>
                          <a:pt x="844470" y="150318"/>
                        </a:cubicBezTo>
                        <a:cubicBezTo>
                          <a:pt x="844960" y="190202"/>
                          <a:pt x="851417" y="219499"/>
                          <a:pt x="863839" y="238210"/>
                        </a:cubicBezTo>
                        <a:cubicBezTo>
                          <a:pt x="876259" y="256921"/>
                          <a:pt x="891704" y="266182"/>
                          <a:pt x="910168" y="265993"/>
                        </a:cubicBezTo>
                        <a:cubicBezTo>
                          <a:pt x="928633" y="266182"/>
                          <a:pt x="944076" y="256921"/>
                          <a:pt x="956496" y="238210"/>
                        </a:cubicBezTo>
                        <a:cubicBezTo>
                          <a:pt x="968918" y="219499"/>
                          <a:pt x="975375" y="190202"/>
                          <a:pt x="975865" y="150318"/>
                        </a:cubicBezTo>
                        <a:cubicBezTo>
                          <a:pt x="975375" y="109858"/>
                          <a:pt x="968918" y="80267"/>
                          <a:pt x="956496" y="61549"/>
                        </a:cubicBezTo>
                        <a:cubicBezTo>
                          <a:pt x="944076" y="42829"/>
                          <a:pt x="928633" y="33585"/>
                          <a:pt x="910168" y="33818"/>
                        </a:cubicBezTo>
                        <a:close/>
                        <a:moveTo>
                          <a:pt x="662350" y="33818"/>
                        </a:moveTo>
                        <a:cubicBezTo>
                          <a:pt x="643886" y="33585"/>
                          <a:pt x="628441" y="42829"/>
                          <a:pt x="616021" y="61549"/>
                        </a:cubicBezTo>
                        <a:cubicBezTo>
                          <a:pt x="603599" y="80267"/>
                          <a:pt x="597142" y="109858"/>
                          <a:pt x="596652" y="150318"/>
                        </a:cubicBezTo>
                        <a:cubicBezTo>
                          <a:pt x="597142" y="190202"/>
                          <a:pt x="603599" y="219499"/>
                          <a:pt x="616021" y="238210"/>
                        </a:cubicBezTo>
                        <a:cubicBezTo>
                          <a:pt x="628441" y="256921"/>
                          <a:pt x="643886" y="266182"/>
                          <a:pt x="662350" y="265993"/>
                        </a:cubicBezTo>
                        <a:cubicBezTo>
                          <a:pt x="680815" y="266182"/>
                          <a:pt x="696258" y="256921"/>
                          <a:pt x="708678" y="238210"/>
                        </a:cubicBezTo>
                        <a:cubicBezTo>
                          <a:pt x="721100" y="219499"/>
                          <a:pt x="727557" y="190202"/>
                          <a:pt x="728047" y="150318"/>
                        </a:cubicBezTo>
                        <a:cubicBezTo>
                          <a:pt x="727557" y="109858"/>
                          <a:pt x="721100" y="80267"/>
                          <a:pt x="708678" y="61549"/>
                        </a:cubicBezTo>
                        <a:cubicBezTo>
                          <a:pt x="696258" y="42829"/>
                          <a:pt x="680815" y="33585"/>
                          <a:pt x="662350" y="33818"/>
                        </a:cubicBezTo>
                        <a:close/>
                        <a:moveTo>
                          <a:pt x="345693" y="33818"/>
                        </a:moveTo>
                        <a:cubicBezTo>
                          <a:pt x="327230" y="33585"/>
                          <a:pt x="311785" y="42829"/>
                          <a:pt x="299365" y="61549"/>
                        </a:cubicBezTo>
                        <a:cubicBezTo>
                          <a:pt x="286943" y="80267"/>
                          <a:pt x="280486" y="109858"/>
                          <a:pt x="279996" y="150318"/>
                        </a:cubicBezTo>
                        <a:cubicBezTo>
                          <a:pt x="280486" y="190202"/>
                          <a:pt x="286943" y="219499"/>
                          <a:pt x="299365" y="238210"/>
                        </a:cubicBezTo>
                        <a:cubicBezTo>
                          <a:pt x="311785" y="256921"/>
                          <a:pt x="327230" y="266182"/>
                          <a:pt x="345693" y="265993"/>
                        </a:cubicBezTo>
                        <a:cubicBezTo>
                          <a:pt x="364159" y="266182"/>
                          <a:pt x="379602" y="256921"/>
                          <a:pt x="392022" y="238210"/>
                        </a:cubicBezTo>
                        <a:cubicBezTo>
                          <a:pt x="404444" y="219499"/>
                          <a:pt x="410901" y="190202"/>
                          <a:pt x="411391" y="150318"/>
                        </a:cubicBezTo>
                        <a:cubicBezTo>
                          <a:pt x="410901" y="109858"/>
                          <a:pt x="404444" y="80267"/>
                          <a:pt x="392022" y="61549"/>
                        </a:cubicBezTo>
                        <a:cubicBezTo>
                          <a:pt x="379602" y="42829"/>
                          <a:pt x="364159" y="33585"/>
                          <a:pt x="345693" y="33818"/>
                        </a:cubicBezTo>
                        <a:close/>
                        <a:moveTo>
                          <a:pt x="1157986" y="1"/>
                        </a:moveTo>
                        <a:cubicBezTo>
                          <a:pt x="1192251" y="653"/>
                          <a:pt x="1218527" y="14413"/>
                          <a:pt x="1236819" y="41284"/>
                        </a:cubicBezTo>
                        <a:cubicBezTo>
                          <a:pt x="1255110" y="68153"/>
                          <a:pt x="1264343" y="104222"/>
                          <a:pt x="1264522" y="149491"/>
                        </a:cubicBezTo>
                        <a:cubicBezTo>
                          <a:pt x="1264343" y="194976"/>
                          <a:pt x="1255110" y="231234"/>
                          <a:pt x="1236819" y="258269"/>
                        </a:cubicBezTo>
                        <a:cubicBezTo>
                          <a:pt x="1218527" y="285302"/>
                          <a:pt x="1192251" y="299150"/>
                          <a:pt x="1157986" y="299810"/>
                        </a:cubicBezTo>
                        <a:cubicBezTo>
                          <a:pt x="1123722" y="299150"/>
                          <a:pt x="1097444" y="285302"/>
                          <a:pt x="1079152" y="258269"/>
                        </a:cubicBezTo>
                        <a:cubicBezTo>
                          <a:pt x="1060862" y="231234"/>
                          <a:pt x="1051628" y="194976"/>
                          <a:pt x="1051449" y="149491"/>
                        </a:cubicBezTo>
                        <a:cubicBezTo>
                          <a:pt x="1051628" y="104222"/>
                          <a:pt x="1060862" y="68153"/>
                          <a:pt x="1079152" y="41284"/>
                        </a:cubicBezTo>
                        <a:cubicBezTo>
                          <a:pt x="1097444" y="14413"/>
                          <a:pt x="1123722" y="653"/>
                          <a:pt x="1157986" y="1"/>
                        </a:cubicBezTo>
                        <a:close/>
                        <a:moveTo>
                          <a:pt x="910168" y="1"/>
                        </a:moveTo>
                        <a:cubicBezTo>
                          <a:pt x="944433" y="653"/>
                          <a:pt x="970709" y="14413"/>
                          <a:pt x="989001" y="41284"/>
                        </a:cubicBezTo>
                        <a:cubicBezTo>
                          <a:pt x="1007292" y="68153"/>
                          <a:pt x="1016525" y="104222"/>
                          <a:pt x="1016704" y="149491"/>
                        </a:cubicBezTo>
                        <a:cubicBezTo>
                          <a:pt x="1016525" y="194976"/>
                          <a:pt x="1007292" y="231234"/>
                          <a:pt x="989001" y="258269"/>
                        </a:cubicBezTo>
                        <a:cubicBezTo>
                          <a:pt x="970709" y="285302"/>
                          <a:pt x="944433" y="299150"/>
                          <a:pt x="910168" y="299810"/>
                        </a:cubicBezTo>
                        <a:cubicBezTo>
                          <a:pt x="875904" y="299150"/>
                          <a:pt x="849626" y="285302"/>
                          <a:pt x="831334" y="258269"/>
                        </a:cubicBezTo>
                        <a:cubicBezTo>
                          <a:pt x="813044" y="231234"/>
                          <a:pt x="803810" y="194976"/>
                          <a:pt x="803631" y="149491"/>
                        </a:cubicBezTo>
                        <a:cubicBezTo>
                          <a:pt x="803810" y="104222"/>
                          <a:pt x="813044" y="68153"/>
                          <a:pt x="831334" y="41284"/>
                        </a:cubicBezTo>
                        <a:cubicBezTo>
                          <a:pt x="849626" y="14413"/>
                          <a:pt x="875904" y="653"/>
                          <a:pt x="910168" y="1"/>
                        </a:cubicBezTo>
                        <a:close/>
                        <a:moveTo>
                          <a:pt x="662350" y="1"/>
                        </a:moveTo>
                        <a:cubicBezTo>
                          <a:pt x="696615" y="653"/>
                          <a:pt x="722891" y="14413"/>
                          <a:pt x="741182" y="41284"/>
                        </a:cubicBezTo>
                        <a:cubicBezTo>
                          <a:pt x="759474" y="68153"/>
                          <a:pt x="768707" y="104222"/>
                          <a:pt x="768886" y="149491"/>
                        </a:cubicBezTo>
                        <a:cubicBezTo>
                          <a:pt x="768707" y="194976"/>
                          <a:pt x="759474" y="231234"/>
                          <a:pt x="741182" y="258269"/>
                        </a:cubicBezTo>
                        <a:cubicBezTo>
                          <a:pt x="722891" y="285302"/>
                          <a:pt x="696615" y="299150"/>
                          <a:pt x="662350" y="299810"/>
                        </a:cubicBezTo>
                        <a:cubicBezTo>
                          <a:pt x="628084" y="299150"/>
                          <a:pt x="601808" y="285302"/>
                          <a:pt x="583516" y="258269"/>
                        </a:cubicBezTo>
                        <a:cubicBezTo>
                          <a:pt x="565226" y="231234"/>
                          <a:pt x="555992" y="194976"/>
                          <a:pt x="555813" y="149491"/>
                        </a:cubicBezTo>
                        <a:cubicBezTo>
                          <a:pt x="555992" y="104222"/>
                          <a:pt x="565226" y="68153"/>
                          <a:pt x="583516" y="41284"/>
                        </a:cubicBezTo>
                        <a:cubicBezTo>
                          <a:pt x="601808" y="14413"/>
                          <a:pt x="628084" y="653"/>
                          <a:pt x="662350" y="1"/>
                        </a:cubicBezTo>
                        <a:close/>
                        <a:moveTo>
                          <a:pt x="345693" y="1"/>
                        </a:moveTo>
                        <a:cubicBezTo>
                          <a:pt x="379957" y="653"/>
                          <a:pt x="406235" y="14413"/>
                          <a:pt x="424525" y="41284"/>
                        </a:cubicBezTo>
                        <a:cubicBezTo>
                          <a:pt x="442817" y="68153"/>
                          <a:pt x="452051" y="104222"/>
                          <a:pt x="452230" y="149491"/>
                        </a:cubicBezTo>
                        <a:cubicBezTo>
                          <a:pt x="452051" y="194976"/>
                          <a:pt x="442817" y="231234"/>
                          <a:pt x="424525" y="258269"/>
                        </a:cubicBezTo>
                        <a:cubicBezTo>
                          <a:pt x="406235" y="285302"/>
                          <a:pt x="379959" y="299150"/>
                          <a:pt x="345693" y="299810"/>
                        </a:cubicBezTo>
                        <a:cubicBezTo>
                          <a:pt x="311428" y="299150"/>
                          <a:pt x="285152" y="285302"/>
                          <a:pt x="266860" y="258269"/>
                        </a:cubicBezTo>
                        <a:cubicBezTo>
                          <a:pt x="248569" y="231234"/>
                          <a:pt x="239336" y="194976"/>
                          <a:pt x="239157" y="149491"/>
                        </a:cubicBezTo>
                        <a:cubicBezTo>
                          <a:pt x="239336" y="104222"/>
                          <a:pt x="248569" y="68153"/>
                          <a:pt x="266860" y="41284"/>
                        </a:cubicBezTo>
                        <a:cubicBezTo>
                          <a:pt x="285152" y="14413"/>
                          <a:pt x="311428" y="653"/>
                          <a:pt x="345693" y="1"/>
                        </a:cubicBezTo>
                        <a:close/>
                        <a:moveTo>
                          <a:pt x="101756" y="0"/>
                        </a:moveTo>
                        <a:cubicBezTo>
                          <a:pt x="129978" y="334"/>
                          <a:pt x="152926" y="8122"/>
                          <a:pt x="170603" y="23365"/>
                        </a:cubicBezTo>
                        <a:cubicBezTo>
                          <a:pt x="188280" y="38607"/>
                          <a:pt x="197392" y="59306"/>
                          <a:pt x="197941" y="85458"/>
                        </a:cubicBezTo>
                        <a:cubicBezTo>
                          <a:pt x="198097" y="103274"/>
                          <a:pt x="192422" y="121038"/>
                          <a:pt x="180915" y="138751"/>
                        </a:cubicBezTo>
                        <a:cubicBezTo>
                          <a:pt x="169410" y="156463"/>
                          <a:pt x="151135" y="176294"/>
                          <a:pt x="126093" y="198241"/>
                        </a:cubicBezTo>
                        <a:lnTo>
                          <a:pt x="58787" y="258970"/>
                        </a:lnTo>
                        <a:lnTo>
                          <a:pt x="196703" y="258970"/>
                        </a:lnTo>
                        <a:cubicBezTo>
                          <a:pt x="198820" y="259022"/>
                          <a:pt x="200574" y="259743"/>
                          <a:pt x="201968" y="261135"/>
                        </a:cubicBezTo>
                        <a:cubicBezTo>
                          <a:pt x="203361" y="262527"/>
                          <a:pt x="204084" y="264280"/>
                          <a:pt x="204136" y="266394"/>
                        </a:cubicBezTo>
                        <a:lnTo>
                          <a:pt x="204136" y="286603"/>
                        </a:lnTo>
                        <a:cubicBezTo>
                          <a:pt x="204084" y="288734"/>
                          <a:pt x="203361" y="290555"/>
                          <a:pt x="201968" y="292069"/>
                        </a:cubicBezTo>
                        <a:cubicBezTo>
                          <a:pt x="200574" y="293581"/>
                          <a:pt x="198820" y="294371"/>
                          <a:pt x="196703" y="294439"/>
                        </a:cubicBezTo>
                        <a:lnTo>
                          <a:pt x="12539" y="294439"/>
                        </a:lnTo>
                        <a:cubicBezTo>
                          <a:pt x="10405" y="294371"/>
                          <a:pt x="8583" y="293581"/>
                          <a:pt x="7068" y="292069"/>
                        </a:cubicBezTo>
                        <a:cubicBezTo>
                          <a:pt x="5555" y="290555"/>
                          <a:pt x="4763" y="288734"/>
                          <a:pt x="4693" y="286603"/>
                        </a:cubicBezTo>
                        <a:lnTo>
                          <a:pt x="4693" y="269282"/>
                        </a:lnTo>
                        <a:cubicBezTo>
                          <a:pt x="4797" y="265999"/>
                          <a:pt x="5520" y="263283"/>
                          <a:pt x="6861" y="261135"/>
                        </a:cubicBezTo>
                        <a:cubicBezTo>
                          <a:pt x="8204" y="258986"/>
                          <a:pt x="9545" y="257300"/>
                          <a:pt x="10888" y="256079"/>
                        </a:cubicBezTo>
                        <a:lnTo>
                          <a:pt x="96387" y="177998"/>
                        </a:lnTo>
                        <a:cubicBezTo>
                          <a:pt x="115722" y="160931"/>
                          <a:pt x="130642" y="145284"/>
                          <a:pt x="141149" y="131057"/>
                        </a:cubicBezTo>
                        <a:cubicBezTo>
                          <a:pt x="151655" y="116829"/>
                          <a:pt x="156973" y="102319"/>
                          <a:pt x="157102" y="87523"/>
                        </a:cubicBezTo>
                        <a:cubicBezTo>
                          <a:pt x="156697" y="71256"/>
                          <a:pt x="151207" y="58553"/>
                          <a:pt x="140633" y="49412"/>
                        </a:cubicBezTo>
                        <a:cubicBezTo>
                          <a:pt x="130058" y="40272"/>
                          <a:pt x="116823" y="35624"/>
                          <a:pt x="100930" y="35469"/>
                        </a:cubicBezTo>
                        <a:cubicBezTo>
                          <a:pt x="82886" y="36081"/>
                          <a:pt x="68791" y="41674"/>
                          <a:pt x="58647" y="52252"/>
                        </a:cubicBezTo>
                        <a:cubicBezTo>
                          <a:pt x="48501" y="62831"/>
                          <a:pt x="41531" y="74725"/>
                          <a:pt x="37736" y="87937"/>
                        </a:cubicBezTo>
                        <a:cubicBezTo>
                          <a:pt x="36686" y="91284"/>
                          <a:pt x="35069" y="93676"/>
                          <a:pt x="32883" y="95115"/>
                        </a:cubicBezTo>
                        <a:cubicBezTo>
                          <a:pt x="30698" y="96551"/>
                          <a:pt x="28047" y="96775"/>
                          <a:pt x="24932" y="95785"/>
                        </a:cubicBezTo>
                        <a:lnTo>
                          <a:pt x="6345" y="91241"/>
                        </a:lnTo>
                        <a:cubicBezTo>
                          <a:pt x="4049" y="90544"/>
                          <a:pt x="2344" y="89149"/>
                          <a:pt x="1234" y="87058"/>
                        </a:cubicBezTo>
                        <a:cubicBezTo>
                          <a:pt x="124" y="84968"/>
                          <a:pt x="-237" y="82644"/>
                          <a:pt x="150" y="80087"/>
                        </a:cubicBezTo>
                        <a:cubicBezTo>
                          <a:pt x="4900" y="57591"/>
                          <a:pt x="16053" y="38769"/>
                          <a:pt x="33606" y="23622"/>
                        </a:cubicBezTo>
                        <a:cubicBezTo>
                          <a:pt x="51159" y="8474"/>
                          <a:pt x="73877" y="600"/>
                          <a:pt x="101756" y="0"/>
                        </a:cubicBezTo>
                        <a:close/>
                      </a:path>
                    </a:pathLst>
                  </a:custGeom>
                  <a:solidFill>
                    <a:schemeClr val="accent1">
                      <a:lumMod val="10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grpSp>
        <p:grpSp>
          <p:nvGrpSpPr>
            <p:cNvPr id="835" name="Group 834">
              <a:extLst>
                <a:ext uri="{FF2B5EF4-FFF2-40B4-BE49-F238E27FC236}">
                  <a16:creationId xmlns:a16="http://schemas.microsoft.com/office/drawing/2014/main" id="{95FC5D03-9A17-B2CD-96F8-F58198E008BB}"/>
                </a:ext>
              </a:extLst>
            </p:cNvPr>
            <p:cNvGrpSpPr/>
            <p:nvPr/>
          </p:nvGrpSpPr>
          <p:grpSpPr>
            <a:xfrm>
              <a:off x="7303834" y="8140823"/>
              <a:ext cx="463559" cy="463552"/>
              <a:chOff x="7910438" y="5376710"/>
              <a:chExt cx="158737" cy="158737"/>
            </a:xfrm>
          </p:grpSpPr>
          <p:sp>
            <p:nvSpPr>
              <p:cNvPr id="1787" name="Oval 1786">
                <a:extLst>
                  <a:ext uri="{FF2B5EF4-FFF2-40B4-BE49-F238E27FC236}">
                    <a16:creationId xmlns:a16="http://schemas.microsoft.com/office/drawing/2014/main" id="{6F26A1CA-6CCD-91C0-32DE-45CAA65B5FA7}"/>
                  </a:ext>
                </a:extLst>
              </p:cNvPr>
              <p:cNvSpPr/>
              <p:nvPr/>
            </p:nvSpPr>
            <p:spPr>
              <a:xfrm>
                <a:off x="7910438" y="5376710"/>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788" name="Group 1787">
                <a:extLst>
                  <a:ext uri="{FF2B5EF4-FFF2-40B4-BE49-F238E27FC236}">
                    <a16:creationId xmlns:a16="http://schemas.microsoft.com/office/drawing/2014/main" id="{0961E96E-6B20-FD3A-3584-46470038249B}"/>
                  </a:ext>
                </a:extLst>
              </p:cNvPr>
              <p:cNvGrpSpPr>
                <a:grpSpLocks noChangeAspect="1"/>
              </p:cNvGrpSpPr>
              <p:nvPr/>
            </p:nvGrpSpPr>
            <p:grpSpPr>
              <a:xfrm>
                <a:off x="7945488" y="5428886"/>
                <a:ext cx="81832" cy="54502"/>
                <a:chOff x="1803115" y="3231379"/>
                <a:chExt cx="2900795" cy="1931988"/>
              </a:xfrm>
            </p:grpSpPr>
            <p:grpSp>
              <p:nvGrpSpPr>
                <p:cNvPr id="1789" name="Group 1788">
                  <a:extLst>
                    <a:ext uri="{FF2B5EF4-FFF2-40B4-BE49-F238E27FC236}">
                      <a16:creationId xmlns:a16="http://schemas.microsoft.com/office/drawing/2014/main" id="{4655F5BE-5B57-4594-9F26-3B002DC8D604}"/>
                    </a:ext>
                  </a:extLst>
                </p:cNvPr>
                <p:cNvGrpSpPr/>
                <p:nvPr/>
              </p:nvGrpSpPr>
              <p:grpSpPr>
                <a:xfrm>
                  <a:off x="1803115" y="3231379"/>
                  <a:ext cx="1422401" cy="1930400"/>
                  <a:chOff x="1803115" y="3231379"/>
                  <a:chExt cx="1422401" cy="1930400"/>
                </a:xfrm>
              </p:grpSpPr>
              <p:sp>
                <p:nvSpPr>
                  <p:cNvPr id="1793" name="Freeform 5">
                    <a:extLst>
                      <a:ext uri="{FF2B5EF4-FFF2-40B4-BE49-F238E27FC236}">
                        <a16:creationId xmlns:a16="http://schemas.microsoft.com/office/drawing/2014/main" id="{42B4DBAA-7D8F-2FC6-BEF0-517D811E80A7}"/>
                      </a:ext>
                    </a:extLst>
                  </p:cNvPr>
                  <p:cNvSpPr>
                    <a:spLocks/>
                  </p:cNvSpPr>
                  <p:nvPr/>
                </p:nvSpPr>
                <p:spPr bwMode="auto">
                  <a:xfrm>
                    <a:off x="1803116" y="3231379"/>
                    <a:ext cx="1422400" cy="1930400"/>
                  </a:xfrm>
                  <a:custGeom>
                    <a:avLst/>
                    <a:gdLst>
                      <a:gd name="T0" fmla="*/ 507 w 567"/>
                      <a:gd name="T1" fmla="*/ 768 h 768"/>
                      <a:gd name="T2" fmla="*/ 60 w 567"/>
                      <a:gd name="T3" fmla="*/ 768 h 768"/>
                      <a:gd name="T4" fmla="*/ 0 w 567"/>
                      <a:gd name="T5" fmla="*/ 708 h 768"/>
                      <a:gd name="T6" fmla="*/ 0 w 567"/>
                      <a:gd name="T7" fmla="*/ 60 h 768"/>
                      <a:gd name="T8" fmla="*/ 60 w 567"/>
                      <a:gd name="T9" fmla="*/ 0 h 768"/>
                      <a:gd name="T10" fmla="*/ 507 w 567"/>
                      <a:gd name="T11" fmla="*/ 0 h 768"/>
                      <a:gd name="T12" fmla="*/ 567 w 567"/>
                      <a:gd name="T13" fmla="*/ 60 h 768"/>
                      <a:gd name="T14" fmla="*/ 567 w 567"/>
                      <a:gd name="T15" fmla="*/ 708 h 768"/>
                      <a:gd name="T16" fmla="*/ 507 w 567"/>
                      <a:gd name="T17" fmla="*/ 76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7" h="768">
                        <a:moveTo>
                          <a:pt x="507" y="768"/>
                        </a:moveTo>
                        <a:cubicBezTo>
                          <a:pt x="60" y="768"/>
                          <a:pt x="60" y="768"/>
                          <a:pt x="60" y="768"/>
                        </a:cubicBezTo>
                        <a:cubicBezTo>
                          <a:pt x="27" y="768"/>
                          <a:pt x="0" y="741"/>
                          <a:pt x="0" y="708"/>
                        </a:cubicBezTo>
                        <a:cubicBezTo>
                          <a:pt x="0" y="60"/>
                          <a:pt x="0" y="60"/>
                          <a:pt x="0" y="60"/>
                        </a:cubicBezTo>
                        <a:cubicBezTo>
                          <a:pt x="0" y="27"/>
                          <a:pt x="27" y="0"/>
                          <a:pt x="60" y="0"/>
                        </a:cubicBezTo>
                        <a:cubicBezTo>
                          <a:pt x="507" y="0"/>
                          <a:pt x="507" y="0"/>
                          <a:pt x="507" y="0"/>
                        </a:cubicBezTo>
                        <a:cubicBezTo>
                          <a:pt x="540" y="0"/>
                          <a:pt x="567" y="27"/>
                          <a:pt x="567" y="60"/>
                        </a:cubicBezTo>
                        <a:cubicBezTo>
                          <a:pt x="567" y="708"/>
                          <a:pt x="567" y="708"/>
                          <a:pt x="567" y="708"/>
                        </a:cubicBezTo>
                        <a:cubicBezTo>
                          <a:pt x="567" y="741"/>
                          <a:pt x="540" y="768"/>
                          <a:pt x="507" y="768"/>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94" name="Freeform 23">
                    <a:extLst>
                      <a:ext uri="{FF2B5EF4-FFF2-40B4-BE49-F238E27FC236}">
                        <a16:creationId xmlns:a16="http://schemas.microsoft.com/office/drawing/2014/main" id="{E8ED5601-E0C0-07BF-D5D2-ECBBC025642E}"/>
                      </a:ext>
                    </a:extLst>
                  </p:cNvPr>
                  <p:cNvSpPr>
                    <a:spLocks noChangeArrowheads="1"/>
                  </p:cNvSpPr>
                  <p:nvPr/>
                </p:nvSpPr>
                <p:spPr bwMode="auto">
                  <a:xfrm>
                    <a:off x="1803115" y="3393304"/>
                    <a:ext cx="1422400" cy="1403350"/>
                  </a:xfrm>
                  <a:custGeom>
                    <a:avLst/>
                    <a:gdLst>
                      <a:gd name="connsiteX0" fmla="*/ 715169 w 1422400"/>
                      <a:gd name="connsiteY0" fmla="*/ 609600 h 1403350"/>
                      <a:gd name="connsiteX1" fmla="*/ 1116013 w 1422400"/>
                      <a:gd name="connsiteY1" fmla="*/ 1006475 h 1403350"/>
                      <a:gd name="connsiteX2" fmla="*/ 715169 w 1422400"/>
                      <a:gd name="connsiteY2" fmla="*/ 1403350 h 1403350"/>
                      <a:gd name="connsiteX3" fmla="*/ 314325 w 1422400"/>
                      <a:gd name="connsiteY3" fmla="*/ 1006475 h 1403350"/>
                      <a:gd name="connsiteX4" fmla="*/ 715169 w 1422400"/>
                      <a:gd name="connsiteY4" fmla="*/ 609600 h 1403350"/>
                      <a:gd name="connsiteX5" fmla="*/ 0 w 1422400"/>
                      <a:gd name="connsiteY5" fmla="*/ 247650 h 1403350"/>
                      <a:gd name="connsiteX6" fmla="*/ 1422400 w 1422400"/>
                      <a:gd name="connsiteY6" fmla="*/ 247650 h 1403350"/>
                      <a:gd name="connsiteX7" fmla="*/ 1422400 w 1422400"/>
                      <a:gd name="connsiteY7" fmla="*/ 347663 h 1403350"/>
                      <a:gd name="connsiteX8" fmla="*/ 0 w 1422400"/>
                      <a:gd name="connsiteY8" fmla="*/ 347663 h 1403350"/>
                      <a:gd name="connsiteX9" fmla="*/ 347663 w 1422400"/>
                      <a:gd name="connsiteY9" fmla="*/ 0 h 1403350"/>
                      <a:gd name="connsiteX10" fmla="*/ 396876 w 1422400"/>
                      <a:gd name="connsiteY10" fmla="*/ 48419 h 1403350"/>
                      <a:gd name="connsiteX11" fmla="*/ 347663 w 1422400"/>
                      <a:gd name="connsiteY11" fmla="*/ 96838 h 1403350"/>
                      <a:gd name="connsiteX12" fmla="*/ 298450 w 1422400"/>
                      <a:gd name="connsiteY12" fmla="*/ 48419 h 1403350"/>
                      <a:gd name="connsiteX13" fmla="*/ 347663 w 1422400"/>
                      <a:gd name="connsiteY13" fmla="*/ 0 h 1403350"/>
                      <a:gd name="connsiteX14" fmla="*/ 150813 w 1422400"/>
                      <a:gd name="connsiteY14" fmla="*/ 0 h 1403350"/>
                      <a:gd name="connsiteX15" fmla="*/ 198438 w 1422400"/>
                      <a:gd name="connsiteY15" fmla="*/ 48419 h 1403350"/>
                      <a:gd name="connsiteX16" fmla="*/ 150813 w 1422400"/>
                      <a:gd name="connsiteY16" fmla="*/ 96838 h 1403350"/>
                      <a:gd name="connsiteX17" fmla="*/ 103188 w 1422400"/>
                      <a:gd name="connsiteY17" fmla="*/ 48419 h 1403350"/>
                      <a:gd name="connsiteX18" fmla="*/ 150813 w 1422400"/>
                      <a:gd name="connsiteY18" fmla="*/ 0 h 140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2400" h="1403350">
                        <a:moveTo>
                          <a:pt x="715169" y="609600"/>
                        </a:moveTo>
                        <a:cubicBezTo>
                          <a:pt x="936549" y="609600"/>
                          <a:pt x="1116013" y="787287"/>
                          <a:pt x="1116013" y="1006475"/>
                        </a:cubicBezTo>
                        <a:cubicBezTo>
                          <a:pt x="1116013" y="1225663"/>
                          <a:pt x="936549" y="1403350"/>
                          <a:pt x="715169" y="1403350"/>
                        </a:cubicBezTo>
                        <a:cubicBezTo>
                          <a:pt x="493789" y="1403350"/>
                          <a:pt x="314325" y="1225663"/>
                          <a:pt x="314325" y="1006475"/>
                        </a:cubicBezTo>
                        <a:cubicBezTo>
                          <a:pt x="314325" y="787287"/>
                          <a:pt x="493789" y="609600"/>
                          <a:pt x="715169" y="609600"/>
                        </a:cubicBezTo>
                        <a:close/>
                        <a:moveTo>
                          <a:pt x="0" y="247650"/>
                        </a:moveTo>
                        <a:lnTo>
                          <a:pt x="1422400" y="247650"/>
                        </a:lnTo>
                        <a:lnTo>
                          <a:pt x="1422400" y="347663"/>
                        </a:lnTo>
                        <a:lnTo>
                          <a:pt x="0" y="347663"/>
                        </a:lnTo>
                        <a:close/>
                        <a:moveTo>
                          <a:pt x="347663" y="0"/>
                        </a:moveTo>
                        <a:cubicBezTo>
                          <a:pt x="374843" y="0"/>
                          <a:pt x="396876" y="21678"/>
                          <a:pt x="396876" y="48419"/>
                        </a:cubicBezTo>
                        <a:cubicBezTo>
                          <a:pt x="396876" y="75160"/>
                          <a:pt x="374843" y="96838"/>
                          <a:pt x="347663" y="96838"/>
                        </a:cubicBezTo>
                        <a:cubicBezTo>
                          <a:pt x="320483" y="96838"/>
                          <a:pt x="298450" y="75160"/>
                          <a:pt x="298450" y="48419"/>
                        </a:cubicBezTo>
                        <a:cubicBezTo>
                          <a:pt x="298450" y="21678"/>
                          <a:pt x="320483" y="0"/>
                          <a:pt x="347663" y="0"/>
                        </a:cubicBezTo>
                        <a:close/>
                        <a:moveTo>
                          <a:pt x="150813" y="0"/>
                        </a:moveTo>
                        <a:cubicBezTo>
                          <a:pt x="177116" y="0"/>
                          <a:pt x="198438" y="21678"/>
                          <a:pt x="198438" y="48419"/>
                        </a:cubicBezTo>
                        <a:cubicBezTo>
                          <a:pt x="198438" y="75160"/>
                          <a:pt x="177116" y="96838"/>
                          <a:pt x="150813" y="96838"/>
                        </a:cubicBezTo>
                        <a:cubicBezTo>
                          <a:pt x="124510" y="96838"/>
                          <a:pt x="103188" y="75160"/>
                          <a:pt x="103188" y="48419"/>
                        </a:cubicBezTo>
                        <a:cubicBezTo>
                          <a:pt x="103188" y="21678"/>
                          <a:pt x="124510" y="0"/>
                          <a:pt x="150813" y="0"/>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nvGrpSpPr>
                <p:cNvPr id="1790" name="Group 1789">
                  <a:extLst>
                    <a:ext uri="{FF2B5EF4-FFF2-40B4-BE49-F238E27FC236}">
                      <a16:creationId xmlns:a16="http://schemas.microsoft.com/office/drawing/2014/main" id="{3D11C918-4561-17A4-5B4F-52A057C7702D}"/>
                    </a:ext>
                  </a:extLst>
                </p:cNvPr>
                <p:cNvGrpSpPr/>
                <p:nvPr/>
              </p:nvGrpSpPr>
              <p:grpSpPr>
                <a:xfrm>
                  <a:off x="3281509" y="3232967"/>
                  <a:ext cx="1422401" cy="1930400"/>
                  <a:chOff x="3281509" y="3232967"/>
                  <a:chExt cx="1422401" cy="1930400"/>
                </a:xfrm>
              </p:grpSpPr>
              <p:sp>
                <p:nvSpPr>
                  <p:cNvPr id="1791" name="Freeform 6">
                    <a:extLst>
                      <a:ext uri="{FF2B5EF4-FFF2-40B4-BE49-F238E27FC236}">
                        <a16:creationId xmlns:a16="http://schemas.microsoft.com/office/drawing/2014/main" id="{0E26E757-8253-A3EA-8D78-A875C3E361D5}"/>
                      </a:ext>
                    </a:extLst>
                  </p:cNvPr>
                  <p:cNvSpPr>
                    <a:spLocks/>
                  </p:cNvSpPr>
                  <p:nvPr/>
                </p:nvSpPr>
                <p:spPr bwMode="auto">
                  <a:xfrm>
                    <a:off x="3281510" y="3232967"/>
                    <a:ext cx="1422400" cy="1930400"/>
                  </a:xfrm>
                  <a:custGeom>
                    <a:avLst/>
                    <a:gdLst>
                      <a:gd name="T0" fmla="*/ 507 w 567"/>
                      <a:gd name="T1" fmla="*/ 768 h 768"/>
                      <a:gd name="T2" fmla="*/ 61 w 567"/>
                      <a:gd name="T3" fmla="*/ 768 h 768"/>
                      <a:gd name="T4" fmla="*/ 0 w 567"/>
                      <a:gd name="T5" fmla="*/ 708 h 768"/>
                      <a:gd name="T6" fmla="*/ 0 w 567"/>
                      <a:gd name="T7" fmla="*/ 60 h 768"/>
                      <a:gd name="T8" fmla="*/ 61 w 567"/>
                      <a:gd name="T9" fmla="*/ 0 h 768"/>
                      <a:gd name="T10" fmla="*/ 507 w 567"/>
                      <a:gd name="T11" fmla="*/ 0 h 768"/>
                      <a:gd name="T12" fmla="*/ 567 w 567"/>
                      <a:gd name="T13" fmla="*/ 60 h 768"/>
                      <a:gd name="T14" fmla="*/ 567 w 567"/>
                      <a:gd name="T15" fmla="*/ 708 h 768"/>
                      <a:gd name="T16" fmla="*/ 507 w 567"/>
                      <a:gd name="T17" fmla="*/ 76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7" h="768">
                        <a:moveTo>
                          <a:pt x="507" y="768"/>
                        </a:moveTo>
                        <a:cubicBezTo>
                          <a:pt x="61" y="768"/>
                          <a:pt x="61" y="768"/>
                          <a:pt x="61" y="768"/>
                        </a:cubicBezTo>
                        <a:cubicBezTo>
                          <a:pt x="28" y="768"/>
                          <a:pt x="0" y="741"/>
                          <a:pt x="0" y="708"/>
                        </a:cubicBezTo>
                        <a:cubicBezTo>
                          <a:pt x="0" y="60"/>
                          <a:pt x="0" y="60"/>
                          <a:pt x="0" y="60"/>
                        </a:cubicBezTo>
                        <a:cubicBezTo>
                          <a:pt x="0" y="27"/>
                          <a:pt x="28" y="0"/>
                          <a:pt x="61" y="0"/>
                        </a:cubicBezTo>
                        <a:cubicBezTo>
                          <a:pt x="507" y="0"/>
                          <a:pt x="507" y="0"/>
                          <a:pt x="507" y="0"/>
                        </a:cubicBezTo>
                        <a:cubicBezTo>
                          <a:pt x="540" y="0"/>
                          <a:pt x="567" y="27"/>
                          <a:pt x="567" y="60"/>
                        </a:cubicBezTo>
                        <a:cubicBezTo>
                          <a:pt x="567" y="708"/>
                          <a:pt x="567" y="708"/>
                          <a:pt x="567" y="708"/>
                        </a:cubicBezTo>
                        <a:cubicBezTo>
                          <a:pt x="567" y="741"/>
                          <a:pt x="540" y="768"/>
                          <a:pt x="507" y="768"/>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92" name="Freeform 16">
                    <a:extLst>
                      <a:ext uri="{FF2B5EF4-FFF2-40B4-BE49-F238E27FC236}">
                        <a16:creationId xmlns:a16="http://schemas.microsoft.com/office/drawing/2014/main" id="{59AEA1D1-1C75-3221-5478-D714C3D4A9D3}"/>
                      </a:ext>
                    </a:extLst>
                  </p:cNvPr>
                  <p:cNvSpPr>
                    <a:spLocks noChangeArrowheads="1"/>
                  </p:cNvSpPr>
                  <p:nvPr/>
                </p:nvSpPr>
                <p:spPr bwMode="auto">
                  <a:xfrm>
                    <a:off x="3281509" y="3393304"/>
                    <a:ext cx="1422400" cy="1403350"/>
                  </a:xfrm>
                  <a:custGeom>
                    <a:avLst/>
                    <a:gdLst>
                      <a:gd name="connsiteX0" fmla="*/ 712788 w 1422400"/>
                      <a:gd name="connsiteY0" fmla="*/ 609600 h 1403350"/>
                      <a:gd name="connsiteX1" fmla="*/ 1114426 w 1422400"/>
                      <a:gd name="connsiteY1" fmla="*/ 1006475 h 1403350"/>
                      <a:gd name="connsiteX2" fmla="*/ 712788 w 1422400"/>
                      <a:gd name="connsiteY2" fmla="*/ 1403350 h 1403350"/>
                      <a:gd name="connsiteX3" fmla="*/ 311150 w 1422400"/>
                      <a:gd name="connsiteY3" fmla="*/ 1006475 h 1403350"/>
                      <a:gd name="connsiteX4" fmla="*/ 712788 w 1422400"/>
                      <a:gd name="connsiteY4" fmla="*/ 609600 h 1403350"/>
                      <a:gd name="connsiteX5" fmla="*/ 0 w 1422400"/>
                      <a:gd name="connsiteY5" fmla="*/ 247650 h 1403350"/>
                      <a:gd name="connsiteX6" fmla="*/ 1422400 w 1422400"/>
                      <a:gd name="connsiteY6" fmla="*/ 247650 h 1403350"/>
                      <a:gd name="connsiteX7" fmla="*/ 1422400 w 1422400"/>
                      <a:gd name="connsiteY7" fmla="*/ 347663 h 1403350"/>
                      <a:gd name="connsiteX8" fmla="*/ 0 w 1422400"/>
                      <a:gd name="connsiteY8" fmla="*/ 347663 h 1403350"/>
                      <a:gd name="connsiteX9" fmla="*/ 352425 w 1422400"/>
                      <a:gd name="connsiteY9" fmla="*/ 0 h 1403350"/>
                      <a:gd name="connsiteX10" fmla="*/ 401638 w 1422400"/>
                      <a:gd name="connsiteY10" fmla="*/ 48419 h 1403350"/>
                      <a:gd name="connsiteX11" fmla="*/ 352425 w 1422400"/>
                      <a:gd name="connsiteY11" fmla="*/ 96838 h 1403350"/>
                      <a:gd name="connsiteX12" fmla="*/ 303212 w 1422400"/>
                      <a:gd name="connsiteY12" fmla="*/ 48419 h 1403350"/>
                      <a:gd name="connsiteX13" fmla="*/ 352425 w 1422400"/>
                      <a:gd name="connsiteY13" fmla="*/ 0 h 1403350"/>
                      <a:gd name="connsiteX14" fmla="*/ 156369 w 1422400"/>
                      <a:gd name="connsiteY14" fmla="*/ 0 h 1403350"/>
                      <a:gd name="connsiteX15" fmla="*/ 206376 w 1422400"/>
                      <a:gd name="connsiteY15" fmla="*/ 48419 h 1403350"/>
                      <a:gd name="connsiteX16" fmla="*/ 156369 w 1422400"/>
                      <a:gd name="connsiteY16" fmla="*/ 96838 h 1403350"/>
                      <a:gd name="connsiteX17" fmla="*/ 106362 w 1422400"/>
                      <a:gd name="connsiteY17" fmla="*/ 48419 h 1403350"/>
                      <a:gd name="connsiteX18" fmla="*/ 156369 w 1422400"/>
                      <a:gd name="connsiteY18" fmla="*/ 0 h 140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2400" h="1403350">
                        <a:moveTo>
                          <a:pt x="712788" y="609600"/>
                        </a:moveTo>
                        <a:cubicBezTo>
                          <a:pt x="934607" y="609600"/>
                          <a:pt x="1114426" y="787287"/>
                          <a:pt x="1114426" y="1006475"/>
                        </a:cubicBezTo>
                        <a:cubicBezTo>
                          <a:pt x="1114426" y="1225663"/>
                          <a:pt x="934607" y="1403350"/>
                          <a:pt x="712788" y="1403350"/>
                        </a:cubicBezTo>
                        <a:cubicBezTo>
                          <a:pt x="490969" y="1403350"/>
                          <a:pt x="311150" y="1225663"/>
                          <a:pt x="311150" y="1006475"/>
                        </a:cubicBezTo>
                        <a:cubicBezTo>
                          <a:pt x="311150" y="787287"/>
                          <a:pt x="490969" y="609600"/>
                          <a:pt x="712788" y="609600"/>
                        </a:cubicBezTo>
                        <a:close/>
                        <a:moveTo>
                          <a:pt x="0" y="247650"/>
                        </a:moveTo>
                        <a:lnTo>
                          <a:pt x="1422400" y="247650"/>
                        </a:lnTo>
                        <a:lnTo>
                          <a:pt x="1422400" y="347663"/>
                        </a:lnTo>
                        <a:lnTo>
                          <a:pt x="0" y="347663"/>
                        </a:lnTo>
                        <a:close/>
                        <a:moveTo>
                          <a:pt x="352425" y="0"/>
                        </a:moveTo>
                        <a:cubicBezTo>
                          <a:pt x="379605" y="0"/>
                          <a:pt x="401638" y="21678"/>
                          <a:pt x="401638" y="48419"/>
                        </a:cubicBezTo>
                        <a:cubicBezTo>
                          <a:pt x="401638" y="75160"/>
                          <a:pt x="379605" y="96838"/>
                          <a:pt x="352425" y="96838"/>
                        </a:cubicBezTo>
                        <a:cubicBezTo>
                          <a:pt x="325245" y="96838"/>
                          <a:pt x="303212" y="75160"/>
                          <a:pt x="303212" y="48419"/>
                        </a:cubicBezTo>
                        <a:cubicBezTo>
                          <a:pt x="303212" y="21678"/>
                          <a:pt x="325245" y="0"/>
                          <a:pt x="352425" y="0"/>
                        </a:cubicBezTo>
                        <a:close/>
                        <a:moveTo>
                          <a:pt x="156369" y="0"/>
                        </a:moveTo>
                        <a:cubicBezTo>
                          <a:pt x="183987" y="0"/>
                          <a:pt x="206376" y="21678"/>
                          <a:pt x="206376" y="48419"/>
                        </a:cubicBezTo>
                        <a:cubicBezTo>
                          <a:pt x="206376" y="75160"/>
                          <a:pt x="183987" y="96838"/>
                          <a:pt x="156369" y="96838"/>
                        </a:cubicBezTo>
                        <a:cubicBezTo>
                          <a:pt x="128751" y="96838"/>
                          <a:pt x="106362" y="75160"/>
                          <a:pt x="106362" y="48419"/>
                        </a:cubicBezTo>
                        <a:cubicBezTo>
                          <a:pt x="106362" y="21678"/>
                          <a:pt x="128751" y="0"/>
                          <a:pt x="156369" y="0"/>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grpSp>
          <p:nvGrpSpPr>
            <p:cNvPr id="836" name="Group 835">
              <a:extLst>
                <a:ext uri="{FF2B5EF4-FFF2-40B4-BE49-F238E27FC236}">
                  <a16:creationId xmlns:a16="http://schemas.microsoft.com/office/drawing/2014/main" id="{F3883307-ADFA-20C4-185D-2BC174D0DCCC}"/>
                </a:ext>
              </a:extLst>
            </p:cNvPr>
            <p:cNvGrpSpPr/>
            <p:nvPr/>
          </p:nvGrpSpPr>
          <p:grpSpPr>
            <a:xfrm>
              <a:off x="8943982" y="3012163"/>
              <a:ext cx="570534" cy="570529"/>
              <a:chOff x="5857382" y="2000750"/>
              <a:chExt cx="266492" cy="266490"/>
            </a:xfrm>
          </p:grpSpPr>
          <p:sp>
            <p:nvSpPr>
              <p:cNvPr id="1778" name="Oval 1777">
                <a:extLst>
                  <a:ext uri="{FF2B5EF4-FFF2-40B4-BE49-F238E27FC236}">
                    <a16:creationId xmlns:a16="http://schemas.microsoft.com/office/drawing/2014/main" id="{7AF1AF2B-396A-8498-9C86-5ACBD03FE831}"/>
                  </a:ext>
                </a:extLst>
              </p:cNvPr>
              <p:cNvSpPr/>
              <p:nvPr/>
            </p:nvSpPr>
            <p:spPr>
              <a:xfrm>
                <a:off x="5857382" y="2000750"/>
                <a:ext cx="266492" cy="266490"/>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779" name="Group 1778">
                <a:extLst>
                  <a:ext uri="{FF2B5EF4-FFF2-40B4-BE49-F238E27FC236}">
                    <a16:creationId xmlns:a16="http://schemas.microsoft.com/office/drawing/2014/main" id="{4F4B4CBB-C642-326E-0820-8D810436614C}"/>
                  </a:ext>
                </a:extLst>
              </p:cNvPr>
              <p:cNvGrpSpPr/>
              <p:nvPr/>
            </p:nvGrpSpPr>
            <p:grpSpPr>
              <a:xfrm>
                <a:off x="5936768" y="2059018"/>
                <a:ext cx="130473" cy="156794"/>
                <a:chOff x="1779414" y="2363127"/>
                <a:chExt cx="231097" cy="265889"/>
              </a:xfrm>
            </p:grpSpPr>
            <p:sp>
              <p:nvSpPr>
                <p:cNvPr id="1780" name="Oval 22">
                  <a:extLst>
                    <a:ext uri="{FF2B5EF4-FFF2-40B4-BE49-F238E27FC236}">
                      <a16:creationId xmlns:a16="http://schemas.microsoft.com/office/drawing/2014/main" id="{C2BF148B-4707-2399-B7C9-B2B1ED3A0245}"/>
                    </a:ext>
                  </a:extLst>
                </p:cNvPr>
                <p:cNvSpPr>
                  <a:spLocks noChangeArrowheads="1"/>
                </p:cNvSpPr>
                <p:nvPr/>
              </p:nvSpPr>
              <p:spPr bwMode="auto">
                <a:xfrm>
                  <a:off x="1902304" y="2391855"/>
                  <a:ext cx="80757" cy="81076"/>
                </a:xfrm>
                <a:prstGeom prst="ellipse">
                  <a:avLst/>
                </a:pr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81" name="Freeform 23">
                  <a:extLst>
                    <a:ext uri="{FF2B5EF4-FFF2-40B4-BE49-F238E27FC236}">
                      <a16:creationId xmlns:a16="http://schemas.microsoft.com/office/drawing/2014/main" id="{11DE7A0B-FCBB-862D-4634-0D6994A9342B}"/>
                    </a:ext>
                  </a:extLst>
                </p:cNvPr>
                <p:cNvSpPr>
                  <a:spLocks noEditPoints="1"/>
                </p:cNvSpPr>
                <p:nvPr/>
              </p:nvSpPr>
              <p:spPr bwMode="auto">
                <a:xfrm>
                  <a:off x="1874853" y="2364723"/>
                  <a:ext cx="135658" cy="135658"/>
                </a:xfrm>
                <a:custGeom>
                  <a:avLst/>
                  <a:gdLst>
                    <a:gd name="T0" fmla="*/ 881 w 1763"/>
                    <a:gd name="T1" fmla="*/ 30 h 1763"/>
                    <a:gd name="T2" fmla="*/ 30 w 1763"/>
                    <a:gd name="T3" fmla="*/ 881 h 1763"/>
                    <a:gd name="T4" fmla="*/ 881 w 1763"/>
                    <a:gd name="T5" fmla="*/ 1733 h 1763"/>
                    <a:gd name="T6" fmla="*/ 1733 w 1763"/>
                    <a:gd name="T7" fmla="*/ 881 h 1763"/>
                    <a:gd name="T8" fmla="*/ 881 w 1763"/>
                    <a:gd name="T9" fmla="*/ 30 h 1763"/>
                    <a:gd name="T10" fmla="*/ 881 w 1763"/>
                    <a:gd name="T11" fmla="*/ 1763 h 1763"/>
                    <a:gd name="T12" fmla="*/ 538 w 1763"/>
                    <a:gd name="T13" fmla="*/ 1694 h 1763"/>
                    <a:gd name="T14" fmla="*/ 258 w 1763"/>
                    <a:gd name="T15" fmla="*/ 1505 h 1763"/>
                    <a:gd name="T16" fmla="*/ 69 w 1763"/>
                    <a:gd name="T17" fmla="*/ 1224 h 1763"/>
                    <a:gd name="T18" fmla="*/ 0 w 1763"/>
                    <a:gd name="T19" fmla="*/ 881 h 1763"/>
                    <a:gd name="T20" fmla="*/ 69 w 1763"/>
                    <a:gd name="T21" fmla="*/ 538 h 1763"/>
                    <a:gd name="T22" fmla="*/ 258 w 1763"/>
                    <a:gd name="T23" fmla="*/ 258 h 1763"/>
                    <a:gd name="T24" fmla="*/ 538 w 1763"/>
                    <a:gd name="T25" fmla="*/ 69 h 1763"/>
                    <a:gd name="T26" fmla="*/ 881 w 1763"/>
                    <a:gd name="T27" fmla="*/ 0 h 1763"/>
                    <a:gd name="T28" fmla="*/ 1224 w 1763"/>
                    <a:gd name="T29" fmla="*/ 69 h 1763"/>
                    <a:gd name="T30" fmla="*/ 1505 w 1763"/>
                    <a:gd name="T31" fmla="*/ 258 h 1763"/>
                    <a:gd name="T32" fmla="*/ 1694 w 1763"/>
                    <a:gd name="T33" fmla="*/ 538 h 1763"/>
                    <a:gd name="T34" fmla="*/ 1763 w 1763"/>
                    <a:gd name="T35" fmla="*/ 881 h 1763"/>
                    <a:gd name="T36" fmla="*/ 1694 w 1763"/>
                    <a:gd name="T37" fmla="*/ 1224 h 1763"/>
                    <a:gd name="T38" fmla="*/ 1505 w 1763"/>
                    <a:gd name="T39" fmla="*/ 1505 h 1763"/>
                    <a:gd name="T40" fmla="*/ 1224 w 1763"/>
                    <a:gd name="T41" fmla="*/ 1694 h 1763"/>
                    <a:gd name="T42" fmla="*/ 881 w 1763"/>
                    <a:gd name="T43" fmla="*/ 1763 h 1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63" h="1763">
                      <a:moveTo>
                        <a:pt x="881" y="30"/>
                      </a:moveTo>
                      <a:cubicBezTo>
                        <a:pt x="412" y="30"/>
                        <a:pt x="30" y="412"/>
                        <a:pt x="30" y="881"/>
                      </a:cubicBezTo>
                      <a:cubicBezTo>
                        <a:pt x="30" y="1351"/>
                        <a:pt x="412" y="1733"/>
                        <a:pt x="881" y="1733"/>
                      </a:cubicBezTo>
                      <a:cubicBezTo>
                        <a:pt x="1351" y="1733"/>
                        <a:pt x="1733" y="1351"/>
                        <a:pt x="1733" y="881"/>
                      </a:cubicBezTo>
                      <a:cubicBezTo>
                        <a:pt x="1733" y="412"/>
                        <a:pt x="1351" y="30"/>
                        <a:pt x="881" y="30"/>
                      </a:cubicBezTo>
                      <a:close/>
                      <a:moveTo>
                        <a:pt x="881" y="1763"/>
                      </a:moveTo>
                      <a:cubicBezTo>
                        <a:pt x="762" y="1763"/>
                        <a:pt x="647" y="1740"/>
                        <a:pt x="538" y="1694"/>
                      </a:cubicBezTo>
                      <a:cubicBezTo>
                        <a:pt x="433" y="1649"/>
                        <a:pt x="339" y="1586"/>
                        <a:pt x="258" y="1505"/>
                      </a:cubicBezTo>
                      <a:cubicBezTo>
                        <a:pt x="177" y="1424"/>
                        <a:pt x="114" y="1329"/>
                        <a:pt x="69" y="1224"/>
                      </a:cubicBezTo>
                      <a:cubicBezTo>
                        <a:pt x="23" y="1116"/>
                        <a:pt x="0" y="1000"/>
                        <a:pt x="0" y="881"/>
                      </a:cubicBezTo>
                      <a:cubicBezTo>
                        <a:pt x="0" y="762"/>
                        <a:pt x="23" y="647"/>
                        <a:pt x="69" y="538"/>
                      </a:cubicBezTo>
                      <a:cubicBezTo>
                        <a:pt x="114" y="433"/>
                        <a:pt x="177" y="339"/>
                        <a:pt x="258" y="258"/>
                      </a:cubicBezTo>
                      <a:cubicBezTo>
                        <a:pt x="339" y="177"/>
                        <a:pt x="433" y="113"/>
                        <a:pt x="538" y="69"/>
                      </a:cubicBezTo>
                      <a:cubicBezTo>
                        <a:pt x="647" y="23"/>
                        <a:pt x="762" y="0"/>
                        <a:pt x="881" y="0"/>
                      </a:cubicBezTo>
                      <a:cubicBezTo>
                        <a:pt x="1000" y="0"/>
                        <a:pt x="1116" y="23"/>
                        <a:pt x="1224" y="69"/>
                      </a:cubicBezTo>
                      <a:cubicBezTo>
                        <a:pt x="1329" y="113"/>
                        <a:pt x="1424" y="177"/>
                        <a:pt x="1505" y="258"/>
                      </a:cubicBezTo>
                      <a:cubicBezTo>
                        <a:pt x="1586" y="339"/>
                        <a:pt x="1649" y="433"/>
                        <a:pt x="1694" y="538"/>
                      </a:cubicBezTo>
                      <a:cubicBezTo>
                        <a:pt x="1740" y="647"/>
                        <a:pt x="1763" y="762"/>
                        <a:pt x="1763" y="881"/>
                      </a:cubicBezTo>
                      <a:cubicBezTo>
                        <a:pt x="1763" y="1000"/>
                        <a:pt x="1740" y="1116"/>
                        <a:pt x="1694" y="1224"/>
                      </a:cubicBezTo>
                      <a:cubicBezTo>
                        <a:pt x="1649" y="1329"/>
                        <a:pt x="1586" y="1424"/>
                        <a:pt x="1505" y="1505"/>
                      </a:cubicBezTo>
                      <a:cubicBezTo>
                        <a:pt x="1424" y="1586"/>
                        <a:pt x="1329" y="1649"/>
                        <a:pt x="1224" y="1694"/>
                      </a:cubicBezTo>
                      <a:cubicBezTo>
                        <a:pt x="1116" y="1740"/>
                        <a:pt x="1000" y="1763"/>
                        <a:pt x="881" y="176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82" name="Oval 24">
                  <a:extLst>
                    <a:ext uri="{FF2B5EF4-FFF2-40B4-BE49-F238E27FC236}">
                      <a16:creationId xmlns:a16="http://schemas.microsoft.com/office/drawing/2014/main" id="{D4B56E04-1743-7DB8-8F7B-AC91A55A979D}"/>
                    </a:ext>
                  </a:extLst>
                </p:cNvPr>
                <p:cNvSpPr>
                  <a:spLocks noChangeArrowheads="1"/>
                </p:cNvSpPr>
                <p:nvPr/>
              </p:nvSpPr>
              <p:spPr bwMode="auto">
                <a:xfrm>
                  <a:off x="1923371" y="2413560"/>
                  <a:ext cx="38622" cy="38304"/>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83" name="Freeform 25">
                  <a:extLst>
                    <a:ext uri="{FF2B5EF4-FFF2-40B4-BE49-F238E27FC236}">
                      <a16:creationId xmlns:a16="http://schemas.microsoft.com/office/drawing/2014/main" id="{2A3E8A28-D52B-1612-2550-DDDEC727ECE7}"/>
                    </a:ext>
                  </a:extLst>
                </p:cNvPr>
                <p:cNvSpPr>
                  <a:spLocks/>
                </p:cNvSpPr>
                <p:nvPr/>
              </p:nvSpPr>
              <p:spPr bwMode="auto">
                <a:xfrm>
                  <a:off x="1803354" y="2363127"/>
                  <a:ext cx="126083" cy="265889"/>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84" name="Oval 26">
                  <a:extLst>
                    <a:ext uri="{FF2B5EF4-FFF2-40B4-BE49-F238E27FC236}">
                      <a16:creationId xmlns:a16="http://schemas.microsoft.com/office/drawing/2014/main" id="{13DC771D-7A21-820A-536C-A3AB8B52DAAA}"/>
                    </a:ext>
                  </a:extLst>
                </p:cNvPr>
                <p:cNvSpPr>
                  <a:spLocks noChangeArrowheads="1"/>
                </p:cNvSpPr>
                <p:nvPr/>
              </p:nvSpPr>
              <p:spPr bwMode="auto">
                <a:xfrm>
                  <a:off x="1779414" y="2409091"/>
                  <a:ext cx="173962" cy="17396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85" name="Oval 27">
                  <a:extLst>
                    <a:ext uri="{FF2B5EF4-FFF2-40B4-BE49-F238E27FC236}">
                      <a16:creationId xmlns:a16="http://schemas.microsoft.com/office/drawing/2014/main" id="{B06E71AC-E37E-8E38-11C1-90A479A8B33F}"/>
                    </a:ext>
                  </a:extLst>
                </p:cNvPr>
                <p:cNvSpPr>
                  <a:spLocks noChangeArrowheads="1"/>
                </p:cNvSpPr>
                <p:nvPr/>
              </p:nvSpPr>
              <p:spPr bwMode="auto">
                <a:xfrm>
                  <a:off x="1799204" y="2428881"/>
                  <a:ext cx="134381" cy="13438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86" name="Freeform 28">
                  <a:extLst>
                    <a:ext uri="{FF2B5EF4-FFF2-40B4-BE49-F238E27FC236}">
                      <a16:creationId xmlns:a16="http://schemas.microsoft.com/office/drawing/2014/main" id="{66FC5E8F-E2EE-8490-039B-AB920D408A9B}"/>
                    </a:ext>
                  </a:extLst>
                </p:cNvPr>
                <p:cNvSpPr>
                  <a:spLocks/>
                </p:cNvSpPr>
                <p:nvPr/>
              </p:nvSpPr>
              <p:spPr bwMode="auto">
                <a:xfrm>
                  <a:off x="1951460" y="2482187"/>
                  <a:ext cx="14045" cy="27770"/>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837" name="Group 836">
              <a:extLst>
                <a:ext uri="{FF2B5EF4-FFF2-40B4-BE49-F238E27FC236}">
                  <a16:creationId xmlns:a16="http://schemas.microsoft.com/office/drawing/2014/main" id="{89A55C0B-8422-5DCA-D2D7-16A81575F392}"/>
                </a:ext>
              </a:extLst>
            </p:cNvPr>
            <p:cNvGrpSpPr/>
            <p:nvPr/>
          </p:nvGrpSpPr>
          <p:grpSpPr>
            <a:xfrm>
              <a:off x="7555330" y="4346130"/>
              <a:ext cx="640903" cy="640898"/>
              <a:chOff x="8107934" y="2863920"/>
              <a:chExt cx="219465" cy="219465"/>
            </a:xfrm>
          </p:grpSpPr>
          <p:sp>
            <p:nvSpPr>
              <p:cNvPr id="1772" name="Oval 1771">
                <a:extLst>
                  <a:ext uri="{FF2B5EF4-FFF2-40B4-BE49-F238E27FC236}">
                    <a16:creationId xmlns:a16="http://schemas.microsoft.com/office/drawing/2014/main" id="{196015CD-6081-3878-66F4-C24D73B8006D}"/>
                  </a:ext>
                </a:extLst>
              </p:cNvPr>
              <p:cNvSpPr/>
              <p:nvPr/>
            </p:nvSpPr>
            <p:spPr>
              <a:xfrm>
                <a:off x="8107934" y="2863920"/>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773" name="Group 1772">
                <a:extLst>
                  <a:ext uri="{FF2B5EF4-FFF2-40B4-BE49-F238E27FC236}">
                    <a16:creationId xmlns:a16="http://schemas.microsoft.com/office/drawing/2014/main" id="{6FF5B927-6C06-299A-8397-3D59E34DC685}"/>
                  </a:ext>
                </a:extLst>
              </p:cNvPr>
              <p:cNvGrpSpPr>
                <a:grpSpLocks noChangeAspect="1"/>
              </p:cNvGrpSpPr>
              <p:nvPr/>
            </p:nvGrpSpPr>
            <p:grpSpPr>
              <a:xfrm>
                <a:off x="8158890" y="2917921"/>
                <a:ext cx="117552" cy="116959"/>
                <a:chOff x="2483099" y="1931169"/>
                <a:chExt cx="3530676" cy="3512934"/>
              </a:xfrm>
            </p:grpSpPr>
            <p:sp>
              <p:nvSpPr>
                <p:cNvPr id="1774" name="Freeform: Shape 17">
                  <a:extLst>
                    <a:ext uri="{FF2B5EF4-FFF2-40B4-BE49-F238E27FC236}">
                      <a16:creationId xmlns:a16="http://schemas.microsoft.com/office/drawing/2014/main" id="{6FEFD0BC-156C-75FC-EF20-09BB1C9A9F84}"/>
                    </a:ext>
                  </a:extLst>
                </p:cNvPr>
                <p:cNvSpPr>
                  <a:spLocks/>
                </p:cNvSpPr>
                <p:nvPr/>
              </p:nvSpPr>
              <p:spPr bwMode="auto">
                <a:xfrm>
                  <a:off x="2483099" y="1931169"/>
                  <a:ext cx="3530676" cy="3512934"/>
                </a:xfrm>
                <a:custGeom>
                  <a:avLst/>
                  <a:gdLst>
                    <a:gd name="connsiteX0" fmla="*/ 2876028 w 3530676"/>
                    <a:gd name="connsiteY0" fmla="*/ 2206132 h 3512934"/>
                    <a:gd name="connsiteX1" fmla="*/ 3340128 w 3530676"/>
                    <a:gd name="connsiteY1" fmla="*/ 2398593 h 3512934"/>
                    <a:gd name="connsiteX2" fmla="*/ 3340128 w 3530676"/>
                    <a:gd name="connsiteY2" fmla="*/ 3323549 h 3512934"/>
                    <a:gd name="connsiteX3" fmla="*/ 2876028 w 3530676"/>
                    <a:gd name="connsiteY3" fmla="*/ 3512934 h 3512934"/>
                    <a:gd name="connsiteX4" fmla="*/ 2411489 w 3530676"/>
                    <a:gd name="connsiteY4" fmla="*/ 3323549 h 3512934"/>
                    <a:gd name="connsiteX5" fmla="*/ 2411489 w 3530676"/>
                    <a:gd name="connsiteY5" fmla="*/ 2398593 h 3512934"/>
                    <a:gd name="connsiteX6" fmla="*/ 2876028 w 3530676"/>
                    <a:gd name="connsiteY6" fmla="*/ 2206132 h 3512934"/>
                    <a:gd name="connsiteX7" fmla="*/ 654758 w 3530676"/>
                    <a:gd name="connsiteY7" fmla="*/ 2206132 h 3512934"/>
                    <a:gd name="connsiteX8" fmla="*/ 1119297 w 3530676"/>
                    <a:gd name="connsiteY8" fmla="*/ 2398593 h 3512934"/>
                    <a:gd name="connsiteX9" fmla="*/ 1119297 w 3530676"/>
                    <a:gd name="connsiteY9" fmla="*/ 3323549 h 3512934"/>
                    <a:gd name="connsiteX10" fmla="*/ 654758 w 3530676"/>
                    <a:gd name="connsiteY10" fmla="*/ 3512934 h 3512934"/>
                    <a:gd name="connsiteX11" fmla="*/ 190218 w 3530676"/>
                    <a:gd name="connsiteY11" fmla="*/ 3323549 h 3512934"/>
                    <a:gd name="connsiteX12" fmla="*/ 190218 w 3530676"/>
                    <a:gd name="connsiteY12" fmla="*/ 2398593 h 3512934"/>
                    <a:gd name="connsiteX13" fmla="*/ 654758 w 3530676"/>
                    <a:gd name="connsiteY13" fmla="*/ 2206132 h 3512934"/>
                    <a:gd name="connsiteX14" fmla="*/ 2876028 w 3530676"/>
                    <a:gd name="connsiteY14" fmla="*/ 0 h 3512934"/>
                    <a:gd name="connsiteX15" fmla="*/ 3340128 w 3530676"/>
                    <a:gd name="connsiteY15" fmla="*/ 189385 h 3512934"/>
                    <a:gd name="connsiteX16" fmla="*/ 3340128 w 3530676"/>
                    <a:gd name="connsiteY16" fmla="*/ 1114341 h 3512934"/>
                    <a:gd name="connsiteX17" fmla="*/ 2876028 w 3530676"/>
                    <a:gd name="connsiteY17" fmla="*/ 1306802 h 3512934"/>
                    <a:gd name="connsiteX18" fmla="*/ 2411489 w 3530676"/>
                    <a:gd name="connsiteY18" fmla="*/ 1114341 h 3512934"/>
                    <a:gd name="connsiteX19" fmla="*/ 2411489 w 3530676"/>
                    <a:gd name="connsiteY19" fmla="*/ 189385 h 3512934"/>
                    <a:gd name="connsiteX20" fmla="*/ 2876028 w 3530676"/>
                    <a:gd name="connsiteY20" fmla="*/ 0 h 3512934"/>
                    <a:gd name="connsiteX21" fmla="*/ 654758 w 3530676"/>
                    <a:gd name="connsiteY21" fmla="*/ 0 h 3512934"/>
                    <a:gd name="connsiteX22" fmla="*/ 1119297 w 3530676"/>
                    <a:gd name="connsiteY22" fmla="*/ 189385 h 3512934"/>
                    <a:gd name="connsiteX23" fmla="*/ 1119297 w 3530676"/>
                    <a:gd name="connsiteY23" fmla="*/ 1114341 h 3512934"/>
                    <a:gd name="connsiteX24" fmla="*/ 654758 w 3530676"/>
                    <a:gd name="connsiteY24" fmla="*/ 1306802 h 3512934"/>
                    <a:gd name="connsiteX25" fmla="*/ 190218 w 3530676"/>
                    <a:gd name="connsiteY25" fmla="*/ 1114341 h 3512934"/>
                    <a:gd name="connsiteX26" fmla="*/ 190218 w 3530676"/>
                    <a:gd name="connsiteY26" fmla="*/ 189385 h 3512934"/>
                    <a:gd name="connsiteX27" fmla="*/ 654758 w 3530676"/>
                    <a:gd name="connsiteY27" fmla="*/ 0 h 35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0676" h="3512934">
                      <a:moveTo>
                        <a:pt x="2876028" y="2206132"/>
                      </a:moveTo>
                      <a:cubicBezTo>
                        <a:pt x="3043351" y="2206132"/>
                        <a:pt x="3210673" y="2269407"/>
                        <a:pt x="3340128" y="2398593"/>
                      </a:cubicBezTo>
                      <a:cubicBezTo>
                        <a:pt x="3594193" y="2654329"/>
                        <a:pt x="3594193" y="3067813"/>
                        <a:pt x="3340128" y="3323549"/>
                      </a:cubicBezTo>
                      <a:cubicBezTo>
                        <a:pt x="3210673" y="3449659"/>
                        <a:pt x="3043351" y="3512934"/>
                        <a:pt x="2876028" y="3512934"/>
                      </a:cubicBezTo>
                      <a:cubicBezTo>
                        <a:pt x="2705624" y="3512934"/>
                        <a:pt x="2538302" y="3449659"/>
                        <a:pt x="2411489" y="3323549"/>
                      </a:cubicBezTo>
                      <a:cubicBezTo>
                        <a:pt x="2154781" y="3067813"/>
                        <a:pt x="2154781" y="2654329"/>
                        <a:pt x="2411489" y="2398593"/>
                      </a:cubicBezTo>
                      <a:cubicBezTo>
                        <a:pt x="2538302" y="2269407"/>
                        <a:pt x="2705624" y="2206132"/>
                        <a:pt x="2876028" y="2206132"/>
                      </a:cubicBezTo>
                      <a:close/>
                      <a:moveTo>
                        <a:pt x="654758" y="2206132"/>
                      </a:moveTo>
                      <a:cubicBezTo>
                        <a:pt x="825162" y="2206132"/>
                        <a:pt x="992485" y="2269407"/>
                        <a:pt x="1119297" y="2398593"/>
                      </a:cubicBezTo>
                      <a:cubicBezTo>
                        <a:pt x="1376005" y="2654329"/>
                        <a:pt x="1376005" y="3067813"/>
                        <a:pt x="1119297" y="3323549"/>
                      </a:cubicBezTo>
                      <a:cubicBezTo>
                        <a:pt x="992485" y="3449659"/>
                        <a:pt x="825162" y="3512934"/>
                        <a:pt x="654758" y="3512934"/>
                      </a:cubicBezTo>
                      <a:cubicBezTo>
                        <a:pt x="487435" y="3512934"/>
                        <a:pt x="320113" y="3449659"/>
                        <a:pt x="190218" y="3323549"/>
                      </a:cubicBezTo>
                      <a:cubicBezTo>
                        <a:pt x="-63407" y="3067813"/>
                        <a:pt x="-63407" y="2654329"/>
                        <a:pt x="190218" y="2398593"/>
                      </a:cubicBezTo>
                      <a:cubicBezTo>
                        <a:pt x="320113" y="2269407"/>
                        <a:pt x="487435" y="2206132"/>
                        <a:pt x="654758" y="2206132"/>
                      </a:cubicBezTo>
                      <a:close/>
                      <a:moveTo>
                        <a:pt x="2876028" y="0"/>
                      </a:moveTo>
                      <a:cubicBezTo>
                        <a:pt x="3043351" y="0"/>
                        <a:pt x="3210673" y="63275"/>
                        <a:pt x="3340128" y="189385"/>
                      </a:cubicBezTo>
                      <a:cubicBezTo>
                        <a:pt x="3594193" y="445121"/>
                        <a:pt x="3594193" y="858605"/>
                        <a:pt x="3340128" y="1114341"/>
                      </a:cubicBezTo>
                      <a:cubicBezTo>
                        <a:pt x="3210673" y="1243527"/>
                        <a:pt x="3043351" y="1306802"/>
                        <a:pt x="2876028" y="1306802"/>
                      </a:cubicBezTo>
                      <a:cubicBezTo>
                        <a:pt x="2705624" y="1306802"/>
                        <a:pt x="2538302" y="1243527"/>
                        <a:pt x="2411489" y="1114341"/>
                      </a:cubicBezTo>
                      <a:cubicBezTo>
                        <a:pt x="2154781" y="858605"/>
                        <a:pt x="2154781" y="445121"/>
                        <a:pt x="2411489" y="189385"/>
                      </a:cubicBezTo>
                      <a:cubicBezTo>
                        <a:pt x="2538302" y="63275"/>
                        <a:pt x="2705624" y="0"/>
                        <a:pt x="2876028" y="0"/>
                      </a:cubicBezTo>
                      <a:close/>
                      <a:moveTo>
                        <a:pt x="654758" y="0"/>
                      </a:moveTo>
                      <a:cubicBezTo>
                        <a:pt x="825162" y="0"/>
                        <a:pt x="992485" y="63275"/>
                        <a:pt x="1119297" y="189385"/>
                      </a:cubicBezTo>
                      <a:cubicBezTo>
                        <a:pt x="1376005" y="445121"/>
                        <a:pt x="1376005" y="858605"/>
                        <a:pt x="1119297" y="1114341"/>
                      </a:cubicBezTo>
                      <a:cubicBezTo>
                        <a:pt x="992485" y="1243527"/>
                        <a:pt x="825162" y="1306802"/>
                        <a:pt x="654758" y="1306802"/>
                      </a:cubicBezTo>
                      <a:cubicBezTo>
                        <a:pt x="487435" y="1306802"/>
                        <a:pt x="320113" y="1243527"/>
                        <a:pt x="190218" y="1114341"/>
                      </a:cubicBezTo>
                      <a:cubicBezTo>
                        <a:pt x="-63407" y="858605"/>
                        <a:pt x="-63407" y="445121"/>
                        <a:pt x="190218" y="189385"/>
                      </a:cubicBezTo>
                      <a:cubicBezTo>
                        <a:pt x="320113" y="63275"/>
                        <a:pt x="487435" y="0"/>
                        <a:pt x="654758" y="0"/>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75" name="Freeform: Shape 18">
                  <a:extLst>
                    <a:ext uri="{FF2B5EF4-FFF2-40B4-BE49-F238E27FC236}">
                      <a16:creationId xmlns:a16="http://schemas.microsoft.com/office/drawing/2014/main" id="{D6699A4A-1CB9-DB15-AF5C-FA16303103FB}"/>
                    </a:ext>
                  </a:extLst>
                </p:cNvPr>
                <p:cNvSpPr>
                  <a:spLocks/>
                </p:cNvSpPr>
                <p:nvPr/>
              </p:nvSpPr>
              <p:spPr bwMode="auto">
                <a:xfrm>
                  <a:off x="2500517" y="1951501"/>
                  <a:ext cx="3493641" cy="3472168"/>
                </a:xfrm>
                <a:custGeom>
                  <a:avLst/>
                  <a:gdLst>
                    <a:gd name="connsiteX0" fmla="*/ 3465314 w 3493641"/>
                    <a:gd name="connsiteY0" fmla="*/ 2203847 h 3472168"/>
                    <a:gd name="connsiteX1" fmla="*/ 3486318 w 3493641"/>
                    <a:gd name="connsiteY1" fmla="*/ 2211171 h 3472168"/>
                    <a:gd name="connsiteX2" fmla="*/ 3241153 w 3493641"/>
                    <a:gd name="connsiteY2" fmla="*/ 2596431 h 3472168"/>
                    <a:gd name="connsiteX3" fmla="*/ 2877900 w 3493641"/>
                    <a:gd name="connsiteY3" fmla="*/ 2847680 h 3472168"/>
                    <a:gd name="connsiteX4" fmla="*/ 2860545 w 3493641"/>
                    <a:gd name="connsiteY4" fmla="*/ 2841362 h 3472168"/>
                    <a:gd name="connsiteX5" fmla="*/ 2866722 w 3493641"/>
                    <a:gd name="connsiteY5" fmla="*/ 2858349 h 3472168"/>
                    <a:gd name="connsiteX6" fmla="*/ 2614098 w 3493641"/>
                    <a:gd name="connsiteY6" fmla="*/ 3220634 h 3472168"/>
                    <a:gd name="connsiteX7" fmla="*/ 2227843 w 3493641"/>
                    <a:gd name="connsiteY7" fmla="*/ 3464845 h 3472168"/>
                    <a:gd name="connsiteX8" fmla="*/ 2472721 w 3493641"/>
                    <a:gd name="connsiteY8" fmla="*/ 3082467 h 3472168"/>
                    <a:gd name="connsiteX9" fmla="*/ 2838392 w 3493641"/>
                    <a:gd name="connsiteY9" fmla="*/ 2830069 h 3472168"/>
                    <a:gd name="connsiteX10" fmla="*/ 2856489 w 3493641"/>
                    <a:gd name="connsiteY10" fmla="*/ 2837116 h 3472168"/>
                    <a:gd name="connsiteX11" fmla="*/ 2849467 w 3493641"/>
                    <a:gd name="connsiteY11" fmla="*/ 2819504 h 3472168"/>
                    <a:gd name="connsiteX12" fmla="*/ 3102945 w 3493641"/>
                    <a:gd name="connsiteY12" fmla="*/ 2455536 h 3472168"/>
                    <a:gd name="connsiteX13" fmla="*/ 3465314 w 3493641"/>
                    <a:gd name="connsiteY13" fmla="*/ 2203847 h 3472168"/>
                    <a:gd name="connsiteX14" fmla="*/ 28424 w 3493641"/>
                    <a:gd name="connsiteY14" fmla="*/ 2203847 h 3472168"/>
                    <a:gd name="connsiteX15" fmla="*/ 392029 w 3493641"/>
                    <a:gd name="connsiteY15" fmla="*/ 2455536 h 3472168"/>
                    <a:gd name="connsiteX16" fmla="*/ 646372 w 3493641"/>
                    <a:gd name="connsiteY16" fmla="*/ 2819504 h 3472168"/>
                    <a:gd name="connsiteX17" fmla="*/ 639302 w 3493641"/>
                    <a:gd name="connsiteY17" fmla="*/ 2837178 h 3472168"/>
                    <a:gd name="connsiteX18" fmla="*/ 657557 w 3493641"/>
                    <a:gd name="connsiteY18" fmla="*/ 2830069 h 3472168"/>
                    <a:gd name="connsiteX19" fmla="*/ 1022789 w 3493641"/>
                    <a:gd name="connsiteY19" fmla="*/ 3082467 h 3472168"/>
                    <a:gd name="connsiteX20" fmla="*/ 1268107 w 3493641"/>
                    <a:gd name="connsiteY20" fmla="*/ 3464845 h 3472168"/>
                    <a:gd name="connsiteX21" fmla="*/ 881852 w 3493641"/>
                    <a:gd name="connsiteY21" fmla="*/ 3220634 h 3472168"/>
                    <a:gd name="connsiteX22" fmla="*/ 629228 w 3493641"/>
                    <a:gd name="connsiteY22" fmla="*/ 2858349 h 3472168"/>
                    <a:gd name="connsiteX23" fmla="*/ 635427 w 3493641"/>
                    <a:gd name="connsiteY23" fmla="*/ 2841300 h 3472168"/>
                    <a:gd name="connsiteX24" fmla="*/ 617842 w 3493641"/>
                    <a:gd name="connsiteY24" fmla="*/ 2847680 h 3472168"/>
                    <a:gd name="connsiteX25" fmla="*/ 253349 w 3493641"/>
                    <a:gd name="connsiteY25" fmla="*/ 2596431 h 3472168"/>
                    <a:gd name="connsiteX26" fmla="*/ 7348 w 3493641"/>
                    <a:gd name="connsiteY26" fmla="*/ 2211171 h 3472168"/>
                    <a:gd name="connsiteX27" fmla="*/ 28424 w 3493641"/>
                    <a:gd name="connsiteY27" fmla="*/ 2203847 h 3472168"/>
                    <a:gd name="connsiteX28" fmla="*/ 2248739 w 3493641"/>
                    <a:gd name="connsiteY28" fmla="*/ 21 h 3472168"/>
                    <a:gd name="connsiteX29" fmla="*/ 2614098 w 3493641"/>
                    <a:gd name="connsiteY29" fmla="*/ 250673 h 3472168"/>
                    <a:gd name="connsiteX30" fmla="*/ 2866722 w 3493641"/>
                    <a:gd name="connsiteY30" fmla="*/ 611716 h 3472168"/>
                    <a:gd name="connsiteX31" fmla="*/ 2859593 w 3493641"/>
                    <a:gd name="connsiteY31" fmla="*/ 631256 h 3472168"/>
                    <a:gd name="connsiteX32" fmla="*/ 2877900 w 3493641"/>
                    <a:gd name="connsiteY32" fmla="*/ 624591 h 3472168"/>
                    <a:gd name="connsiteX33" fmla="*/ 3241153 w 3493641"/>
                    <a:gd name="connsiteY33" fmla="*/ 875840 h 3472168"/>
                    <a:gd name="connsiteX34" fmla="*/ 3486318 w 3493641"/>
                    <a:gd name="connsiteY34" fmla="*/ 1261100 h 3472168"/>
                    <a:gd name="connsiteX35" fmla="*/ 3102945 w 3493641"/>
                    <a:gd name="connsiteY35" fmla="*/ 1016735 h 3472168"/>
                    <a:gd name="connsiteX36" fmla="*/ 2849467 w 3493641"/>
                    <a:gd name="connsiteY36" fmla="*/ 652767 h 3472168"/>
                    <a:gd name="connsiteX37" fmla="*/ 2857563 w 3493641"/>
                    <a:gd name="connsiteY37" fmla="*/ 632460 h 3472168"/>
                    <a:gd name="connsiteX38" fmla="*/ 2838392 w 3493641"/>
                    <a:gd name="connsiteY38" fmla="*/ 639899 h 3472168"/>
                    <a:gd name="connsiteX39" fmla="*/ 2472721 w 3493641"/>
                    <a:gd name="connsiteY39" fmla="*/ 388366 h 3472168"/>
                    <a:gd name="connsiteX40" fmla="*/ 2227843 w 3493641"/>
                    <a:gd name="connsiteY40" fmla="*/ 7298 h 3472168"/>
                    <a:gd name="connsiteX41" fmla="*/ 2248739 w 3493641"/>
                    <a:gd name="connsiteY41" fmla="*/ 21 h 3472168"/>
                    <a:gd name="connsiteX42" fmla="*/ 1247210 w 3493641"/>
                    <a:gd name="connsiteY42" fmla="*/ 21 h 3472168"/>
                    <a:gd name="connsiteX43" fmla="*/ 1268107 w 3493641"/>
                    <a:gd name="connsiteY43" fmla="*/ 7298 h 3472168"/>
                    <a:gd name="connsiteX44" fmla="*/ 1022789 w 3493641"/>
                    <a:gd name="connsiteY44" fmla="*/ 388366 h 3472168"/>
                    <a:gd name="connsiteX45" fmla="*/ 657557 w 3493641"/>
                    <a:gd name="connsiteY45" fmla="*/ 639899 h 3472168"/>
                    <a:gd name="connsiteX46" fmla="*/ 638223 w 3493641"/>
                    <a:gd name="connsiteY46" fmla="*/ 632396 h 3472168"/>
                    <a:gd name="connsiteX47" fmla="*/ 646372 w 3493641"/>
                    <a:gd name="connsiteY47" fmla="*/ 652767 h 3472168"/>
                    <a:gd name="connsiteX48" fmla="*/ 392029 w 3493641"/>
                    <a:gd name="connsiteY48" fmla="*/ 1016735 h 3472168"/>
                    <a:gd name="connsiteX49" fmla="*/ 7348 w 3493641"/>
                    <a:gd name="connsiteY49" fmla="*/ 1261100 h 3472168"/>
                    <a:gd name="connsiteX50" fmla="*/ 253349 w 3493641"/>
                    <a:gd name="connsiteY50" fmla="*/ 875840 h 3472168"/>
                    <a:gd name="connsiteX51" fmla="*/ 617842 w 3493641"/>
                    <a:gd name="connsiteY51" fmla="*/ 624591 h 3472168"/>
                    <a:gd name="connsiteX52" fmla="*/ 636379 w 3493641"/>
                    <a:gd name="connsiteY52" fmla="*/ 631317 h 3472168"/>
                    <a:gd name="connsiteX53" fmla="*/ 629228 w 3493641"/>
                    <a:gd name="connsiteY53" fmla="*/ 611716 h 3472168"/>
                    <a:gd name="connsiteX54" fmla="*/ 881852 w 3493641"/>
                    <a:gd name="connsiteY54" fmla="*/ 250673 h 3472168"/>
                    <a:gd name="connsiteX55" fmla="*/ 1247210 w 3493641"/>
                    <a:gd name="connsiteY55" fmla="*/ 21 h 347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493641" h="3472168">
                      <a:moveTo>
                        <a:pt x="3465314" y="2203847"/>
                      </a:moveTo>
                      <a:cubicBezTo>
                        <a:pt x="3474173" y="2204106"/>
                        <a:pt x="3481256" y="2206493"/>
                        <a:pt x="3486318" y="2211171"/>
                      </a:cubicBezTo>
                      <a:cubicBezTo>
                        <a:pt x="3523731" y="2251238"/>
                        <a:pt x="3414133" y="2420753"/>
                        <a:pt x="3241153" y="2596431"/>
                      </a:cubicBezTo>
                      <a:cubicBezTo>
                        <a:pt x="3089796" y="2747067"/>
                        <a:pt x="2938438" y="2849498"/>
                        <a:pt x="2877900" y="2847680"/>
                      </a:cubicBezTo>
                      <a:lnTo>
                        <a:pt x="2860545" y="2841362"/>
                      </a:lnTo>
                      <a:lnTo>
                        <a:pt x="2866722" y="2858349"/>
                      </a:lnTo>
                      <a:cubicBezTo>
                        <a:pt x="2868445" y="2918779"/>
                        <a:pt x="2765549" y="3069706"/>
                        <a:pt x="2614098" y="3220634"/>
                      </a:cubicBezTo>
                      <a:cubicBezTo>
                        <a:pt x="2438367" y="3392682"/>
                        <a:pt x="2267922" y="3502247"/>
                        <a:pt x="2227843" y="3464845"/>
                      </a:cubicBezTo>
                      <a:cubicBezTo>
                        <a:pt x="2190407" y="3424363"/>
                        <a:pt x="2299633" y="3254955"/>
                        <a:pt x="2472721" y="3082467"/>
                      </a:cubicBezTo>
                      <a:cubicBezTo>
                        <a:pt x="2626870" y="2929230"/>
                        <a:pt x="2776299" y="2826526"/>
                        <a:pt x="2838392" y="2830069"/>
                      </a:cubicBezTo>
                      <a:lnTo>
                        <a:pt x="2856489" y="2837116"/>
                      </a:lnTo>
                      <a:lnTo>
                        <a:pt x="2849467" y="2819504"/>
                      </a:lnTo>
                      <a:cubicBezTo>
                        <a:pt x="2845724" y="2757820"/>
                        <a:pt x="2948892" y="2608869"/>
                        <a:pt x="3102945" y="2455536"/>
                      </a:cubicBezTo>
                      <a:cubicBezTo>
                        <a:pt x="3254303" y="2304514"/>
                        <a:pt x="3403301" y="2202035"/>
                        <a:pt x="3465314" y="2203847"/>
                      </a:cubicBezTo>
                      <a:close/>
                      <a:moveTo>
                        <a:pt x="28424" y="2203847"/>
                      </a:moveTo>
                      <a:cubicBezTo>
                        <a:pt x="90648" y="2202035"/>
                        <a:pt x="240155" y="2304514"/>
                        <a:pt x="392029" y="2455536"/>
                      </a:cubicBezTo>
                      <a:cubicBezTo>
                        <a:pt x="546608" y="2608869"/>
                        <a:pt x="650128" y="2757820"/>
                        <a:pt x="646372" y="2819504"/>
                      </a:cubicBezTo>
                      <a:lnTo>
                        <a:pt x="639302" y="2837178"/>
                      </a:lnTo>
                      <a:lnTo>
                        <a:pt x="657557" y="2830069"/>
                      </a:lnTo>
                      <a:cubicBezTo>
                        <a:pt x="719644" y="2826526"/>
                        <a:pt x="869025" y="2929230"/>
                        <a:pt x="1022789" y="3082467"/>
                      </a:cubicBezTo>
                      <a:cubicBezTo>
                        <a:pt x="1195877" y="3254955"/>
                        <a:pt x="1305543" y="3424363"/>
                        <a:pt x="1268107" y="3464845"/>
                      </a:cubicBezTo>
                      <a:cubicBezTo>
                        <a:pt x="1228028" y="3502247"/>
                        <a:pt x="1057582" y="3392682"/>
                        <a:pt x="881852" y="3220634"/>
                      </a:cubicBezTo>
                      <a:cubicBezTo>
                        <a:pt x="730400" y="3069706"/>
                        <a:pt x="627505" y="2918779"/>
                        <a:pt x="629228" y="2858349"/>
                      </a:cubicBezTo>
                      <a:lnTo>
                        <a:pt x="635427" y="2841300"/>
                      </a:lnTo>
                      <a:lnTo>
                        <a:pt x="617842" y="2847680"/>
                      </a:lnTo>
                      <a:cubicBezTo>
                        <a:pt x="557097" y="2849498"/>
                        <a:pt x="405223" y="2747067"/>
                        <a:pt x="253349" y="2596431"/>
                      </a:cubicBezTo>
                      <a:cubicBezTo>
                        <a:pt x="79779" y="2420753"/>
                        <a:pt x="-30193" y="2251238"/>
                        <a:pt x="7348" y="2211171"/>
                      </a:cubicBezTo>
                      <a:cubicBezTo>
                        <a:pt x="12427" y="2206493"/>
                        <a:pt x="19535" y="2204106"/>
                        <a:pt x="28424" y="2203847"/>
                      </a:cubicBezTo>
                      <a:close/>
                      <a:moveTo>
                        <a:pt x="2248739" y="21"/>
                      </a:moveTo>
                      <a:cubicBezTo>
                        <a:pt x="2310616" y="-1706"/>
                        <a:pt x="2460334" y="100646"/>
                        <a:pt x="2614098" y="250673"/>
                      </a:cubicBezTo>
                      <a:cubicBezTo>
                        <a:pt x="2765549" y="401083"/>
                        <a:pt x="2868445" y="551493"/>
                        <a:pt x="2866722" y="611716"/>
                      </a:cubicBezTo>
                      <a:lnTo>
                        <a:pt x="2859593" y="631256"/>
                      </a:lnTo>
                      <a:lnTo>
                        <a:pt x="2877900" y="624591"/>
                      </a:lnTo>
                      <a:cubicBezTo>
                        <a:pt x="2938438" y="622773"/>
                        <a:pt x="3089796" y="725204"/>
                        <a:pt x="3241153" y="875840"/>
                      </a:cubicBezTo>
                      <a:cubicBezTo>
                        <a:pt x="3414133" y="1051519"/>
                        <a:pt x="3523731" y="1221033"/>
                        <a:pt x="3486318" y="1261100"/>
                      </a:cubicBezTo>
                      <a:cubicBezTo>
                        <a:pt x="3445824" y="1298525"/>
                        <a:pt x="3275925" y="1189331"/>
                        <a:pt x="3102945" y="1016735"/>
                      </a:cubicBezTo>
                      <a:cubicBezTo>
                        <a:pt x="2948892" y="863402"/>
                        <a:pt x="2845724" y="714451"/>
                        <a:pt x="2849467" y="652767"/>
                      </a:cubicBezTo>
                      <a:lnTo>
                        <a:pt x="2857563" y="632460"/>
                      </a:lnTo>
                      <a:lnTo>
                        <a:pt x="2838392" y="639899"/>
                      </a:lnTo>
                      <a:cubicBezTo>
                        <a:pt x="2776299" y="643430"/>
                        <a:pt x="2626870" y="541078"/>
                        <a:pt x="2472721" y="388366"/>
                      </a:cubicBezTo>
                      <a:cubicBezTo>
                        <a:pt x="2299633" y="216469"/>
                        <a:pt x="2190407" y="47641"/>
                        <a:pt x="2227843" y="7298"/>
                      </a:cubicBezTo>
                      <a:cubicBezTo>
                        <a:pt x="2232853" y="2639"/>
                        <a:pt x="2239900" y="268"/>
                        <a:pt x="2248739" y="21"/>
                      </a:cubicBezTo>
                      <a:close/>
                      <a:moveTo>
                        <a:pt x="1247210" y="21"/>
                      </a:moveTo>
                      <a:cubicBezTo>
                        <a:pt x="1256050" y="268"/>
                        <a:pt x="1263097" y="2639"/>
                        <a:pt x="1268107" y="7298"/>
                      </a:cubicBezTo>
                      <a:cubicBezTo>
                        <a:pt x="1305543" y="47641"/>
                        <a:pt x="1195877" y="216469"/>
                        <a:pt x="1022789" y="388366"/>
                      </a:cubicBezTo>
                      <a:cubicBezTo>
                        <a:pt x="869025" y="541078"/>
                        <a:pt x="719644" y="643430"/>
                        <a:pt x="657557" y="639899"/>
                      </a:cubicBezTo>
                      <a:lnTo>
                        <a:pt x="638223" y="632396"/>
                      </a:lnTo>
                      <a:lnTo>
                        <a:pt x="646372" y="652767"/>
                      </a:lnTo>
                      <a:cubicBezTo>
                        <a:pt x="650128" y="714451"/>
                        <a:pt x="546608" y="863402"/>
                        <a:pt x="392029" y="1016735"/>
                      </a:cubicBezTo>
                      <a:cubicBezTo>
                        <a:pt x="218459" y="1189331"/>
                        <a:pt x="47980" y="1298525"/>
                        <a:pt x="7348" y="1261100"/>
                      </a:cubicBezTo>
                      <a:cubicBezTo>
                        <a:pt x="-30193" y="1221033"/>
                        <a:pt x="79779" y="1051519"/>
                        <a:pt x="253349" y="875840"/>
                      </a:cubicBezTo>
                      <a:cubicBezTo>
                        <a:pt x="405223" y="725204"/>
                        <a:pt x="557097" y="622773"/>
                        <a:pt x="617842" y="624591"/>
                      </a:cubicBezTo>
                      <a:lnTo>
                        <a:pt x="636379" y="631317"/>
                      </a:lnTo>
                      <a:lnTo>
                        <a:pt x="629228" y="611716"/>
                      </a:lnTo>
                      <a:cubicBezTo>
                        <a:pt x="627505" y="551493"/>
                        <a:pt x="730400" y="401083"/>
                        <a:pt x="881852" y="250673"/>
                      </a:cubicBezTo>
                      <a:cubicBezTo>
                        <a:pt x="1035616" y="100646"/>
                        <a:pt x="1185334" y="-1706"/>
                        <a:pt x="1247210" y="21"/>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76" name="Freeform 232">
                  <a:extLst>
                    <a:ext uri="{FF2B5EF4-FFF2-40B4-BE49-F238E27FC236}">
                      <a16:creationId xmlns:a16="http://schemas.microsoft.com/office/drawing/2014/main" id="{17DEB5CF-ECF4-F201-0F6E-AB4C5D525082}"/>
                    </a:ext>
                  </a:extLst>
                </p:cNvPr>
                <p:cNvSpPr>
                  <a:spLocks/>
                </p:cNvSpPr>
                <p:nvPr/>
              </p:nvSpPr>
              <p:spPr bwMode="auto">
                <a:xfrm>
                  <a:off x="3056216" y="2502594"/>
                  <a:ext cx="2384553" cy="2370084"/>
                </a:xfrm>
                <a:custGeom>
                  <a:avLst/>
                  <a:gdLst>
                    <a:gd name="T0" fmla="*/ 59 w 5411"/>
                    <a:gd name="T1" fmla="*/ 5334 h 5395"/>
                    <a:gd name="T2" fmla="*/ 259 w 5411"/>
                    <a:gd name="T3" fmla="*/ 5349 h 5395"/>
                    <a:gd name="T4" fmla="*/ 2068 w 5411"/>
                    <a:gd name="T5" fmla="*/ 3998 h 5395"/>
                    <a:gd name="T6" fmla="*/ 2704 w 5411"/>
                    <a:gd name="T7" fmla="*/ 3757 h 5395"/>
                    <a:gd name="T8" fmla="*/ 3340 w 5411"/>
                    <a:gd name="T9" fmla="*/ 3998 h 5395"/>
                    <a:gd name="T10" fmla="*/ 5145 w 5411"/>
                    <a:gd name="T11" fmla="*/ 5345 h 5395"/>
                    <a:gd name="T12" fmla="*/ 5341 w 5411"/>
                    <a:gd name="T13" fmla="*/ 5340 h 5395"/>
                    <a:gd name="T14" fmla="*/ 5363 w 5411"/>
                    <a:gd name="T15" fmla="*/ 5130 h 5395"/>
                    <a:gd name="T16" fmla="*/ 4009 w 5411"/>
                    <a:gd name="T17" fmla="*/ 3332 h 5395"/>
                    <a:gd name="T18" fmla="*/ 3767 w 5411"/>
                    <a:gd name="T19" fmla="*/ 2698 h 5395"/>
                    <a:gd name="T20" fmla="*/ 4009 w 5411"/>
                    <a:gd name="T21" fmla="*/ 2064 h 5395"/>
                    <a:gd name="T22" fmla="*/ 5359 w 5411"/>
                    <a:gd name="T23" fmla="*/ 271 h 5395"/>
                    <a:gd name="T24" fmla="*/ 5355 w 5411"/>
                    <a:gd name="T25" fmla="*/ 72 h 5395"/>
                    <a:gd name="T26" fmla="*/ 5143 w 5411"/>
                    <a:gd name="T27" fmla="*/ 49 h 5395"/>
                    <a:gd name="T28" fmla="*/ 3340 w 5411"/>
                    <a:gd name="T29" fmla="*/ 1398 h 5395"/>
                    <a:gd name="T30" fmla="*/ 2704 w 5411"/>
                    <a:gd name="T31" fmla="*/ 1639 h 5395"/>
                    <a:gd name="T32" fmla="*/ 2068 w 5411"/>
                    <a:gd name="T33" fmla="*/ 1398 h 5395"/>
                    <a:gd name="T34" fmla="*/ 263 w 5411"/>
                    <a:gd name="T35" fmla="*/ 47 h 5395"/>
                    <a:gd name="T36" fmla="*/ 61 w 5411"/>
                    <a:gd name="T37" fmla="*/ 62 h 5395"/>
                    <a:gd name="T38" fmla="*/ 61 w 5411"/>
                    <a:gd name="T39" fmla="*/ 62 h 5395"/>
                    <a:gd name="T40" fmla="*/ 47 w 5411"/>
                    <a:gd name="T41" fmla="*/ 263 h 5395"/>
                    <a:gd name="T42" fmla="*/ 1400 w 5411"/>
                    <a:gd name="T43" fmla="*/ 2064 h 5395"/>
                    <a:gd name="T44" fmla="*/ 1642 w 5411"/>
                    <a:gd name="T45" fmla="*/ 2698 h 5395"/>
                    <a:gd name="T46" fmla="*/ 1400 w 5411"/>
                    <a:gd name="T47" fmla="*/ 3332 h 5395"/>
                    <a:gd name="T48" fmla="*/ 45 w 5411"/>
                    <a:gd name="T49" fmla="*/ 5135 h 5395"/>
                    <a:gd name="T50" fmla="*/ 59 w 5411"/>
                    <a:gd name="T51" fmla="*/ 5334 h 5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11" h="5395">
                      <a:moveTo>
                        <a:pt x="59" y="5334"/>
                      </a:moveTo>
                      <a:cubicBezTo>
                        <a:pt x="113" y="5388"/>
                        <a:pt x="198" y="5395"/>
                        <a:pt x="259" y="5349"/>
                      </a:cubicBezTo>
                      <a:cubicBezTo>
                        <a:pt x="307" y="5313"/>
                        <a:pt x="1793" y="4195"/>
                        <a:pt x="2068" y="3998"/>
                      </a:cubicBezTo>
                      <a:cubicBezTo>
                        <a:pt x="2265" y="3848"/>
                        <a:pt x="2482" y="3763"/>
                        <a:pt x="2704" y="3757"/>
                      </a:cubicBezTo>
                      <a:cubicBezTo>
                        <a:pt x="2927" y="3763"/>
                        <a:pt x="3144" y="3848"/>
                        <a:pt x="3340" y="3998"/>
                      </a:cubicBezTo>
                      <a:cubicBezTo>
                        <a:pt x="3616" y="4195"/>
                        <a:pt x="5099" y="5311"/>
                        <a:pt x="5145" y="5345"/>
                      </a:cubicBezTo>
                      <a:cubicBezTo>
                        <a:pt x="5204" y="5389"/>
                        <a:pt x="5286" y="5388"/>
                        <a:pt x="5341" y="5340"/>
                      </a:cubicBezTo>
                      <a:cubicBezTo>
                        <a:pt x="5403" y="5286"/>
                        <a:pt x="5411" y="5195"/>
                        <a:pt x="5363" y="5130"/>
                      </a:cubicBezTo>
                      <a:cubicBezTo>
                        <a:pt x="5329" y="5085"/>
                        <a:pt x="4206" y="3606"/>
                        <a:pt x="4009" y="3332"/>
                      </a:cubicBezTo>
                      <a:cubicBezTo>
                        <a:pt x="3858" y="3136"/>
                        <a:pt x="3773" y="2920"/>
                        <a:pt x="3767" y="2698"/>
                      </a:cubicBezTo>
                      <a:cubicBezTo>
                        <a:pt x="3773" y="2476"/>
                        <a:pt x="3858" y="2260"/>
                        <a:pt x="4009" y="2064"/>
                      </a:cubicBezTo>
                      <a:cubicBezTo>
                        <a:pt x="4206" y="1790"/>
                        <a:pt x="5327" y="314"/>
                        <a:pt x="5359" y="271"/>
                      </a:cubicBezTo>
                      <a:cubicBezTo>
                        <a:pt x="5404" y="212"/>
                        <a:pt x="5404" y="128"/>
                        <a:pt x="5355" y="72"/>
                      </a:cubicBezTo>
                      <a:cubicBezTo>
                        <a:pt x="5301" y="9"/>
                        <a:pt x="5209" y="0"/>
                        <a:pt x="5143" y="49"/>
                      </a:cubicBezTo>
                      <a:cubicBezTo>
                        <a:pt x="5097" y="83"/>
                        <a:pt x="3616" y="1201"/>
                        <a:pt x="3340" y="1398"/>
                      </a:cubicBezTo>
                      <a:cubicBezTo>
                        <a:pt x="3144" y="1548"/>
                        <a:pt x="2927" y="1633"/>
                        <a:pt x="2704" y="1639"/>
                      </a:cubicBezTo>
                      <a:cubicBezTo>
                        <a:pt x="2482" y="1633"/>
                        <a:pt x="2265" y="1548"/>
                        <a:pt x="2068" y="1398"/>
                      </a:cubicBezTo>
                      <a:cubicBezTo>
                        <a:pt x="1793" y="1201"/>
                        <a:pt x="309" y="81"/>
                        <a:pt x="263" y="47"/>
                      </a:cubicBezTo>
                      <a:cubicBezTo>
                        <a:pt x="202" y="1"/>
                        <a:pt x="116" y="7"/>
                        <a:pt x="61" y="62"/>
                      </a:cubicBezTo>
                      <a:cubicBezTo>
                        <a:pt x="61" y="62"/>
                        <a:pt x="61" y="62"/>
                        <a:pt x="61" y="62"/>
                      </a:cubicBezTo>
                      <a:cubicBezTo>
                        <a:pt x="7" y="116"/>
                        <a:pt x="1" y="202"/>
                        <a:pt x="47" y="263"/>
                      </a:cubicBezTo>
                      <a:cubicBezTo>
                        <a:pt x="82" y="310"/>
                        <a:pt x="1203" y="1790"/>
                        <a:pt x="1400" y="2064"/>
                      </a:cubicBezTo>
                      <a:cubicBezTo>
                        <a:pt x="1551" y="2260"/>
                        <a:pt x="1636" y="2476"/>
                        <a:pt x="1642" y="2698"/>
                      </a:cubicBezTo>
                      <a:cubicBezTo>
                        <a:pt x="1636" y="2920"/>
                        <a:pt x="1551" y="3136"/>
                        <a:pt x="1400" y="3332"/>
                      </a:cubicBezTo>
                      <a:cubicBezTo>
                        <a:pt x="1203" y="3606"/>
                        <a:pt x="80" y="5088"/>
                        <a:pt x="45" y="5135"/>
                      </a:cubicBezTo>
                      <a:cubicBezTo>
                        <a:pt x="0" y="5195"/>
                        <a:pt x="6" y="5280"/>
                        <a:pt x="59" y="533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77" name="Freeform: Shape 20">
                  <a:extLst>
                    <a:ext uri="{FF2B5EF4-FFF2-40B4-BE49-F238E27FC236}">
                      <a16:creationId xmlns:a16="http://schemas.microsoft.com/office/drawing/2014/main" id="{2C27D02B-4BD8-6F62-D0C6-1D8CCCA39582}"/>
                    </a:ext>
                  </a:extLst>
                </p:cNvPr>
                <p:cNvSpPr/>
                <p:nvPr/>
              </p:nvSpPr>
              <p:spPr>
                <a:xfrm>
                  <a:off x="4012722" y="3451866"/>
                  <a:ext cx="471541" cy="471541"/>
                </a:xfrm>
                <a:custGeom>
                  <a:avLst/>
                  <a:gdLst>
                    <a:gd name="connsiteX0" fmla="*/ 78592 w 471541"/>
                    <a:gd name="connsiteY0" fmla="*/ 0 h 471541"/>
                    <a:gd name="connsiteX1" fmla="*/ 392949 w 471541"/>
                    <a:gd name="connsiteY1" fmla="*/ 0 h 471541"/>
                    <a:gd name="connsiteX2" fmla="*/ 471541 w 471541"/>
                    <a:gd name="connsiteY2" fmla="*/ 78592 h 471541"/>
                    <a:gd name="connsiteX3" fmla="*/ 471541 w 471541"/>
                    <a:gd name="connsiteY3" fmla="*/ 392949 h 471541"/>
                    <a:gd name="connsiteX4" fmla="*/ 392949 w 471541"/>
                    <a:gd name="connsiteY4" fmla="*/ 471541 h 471541"/>
                    <a:gd name="connsiteX5" fmla="*/ 78592 w 471541"/>
                    <a:gd name="connsiteY5" fmla="*/ 471541 h 471541"/>
                    <a:gd name="connsiteX6" fmla="*/ 0 w 471541"/>
                    <a:gd name="connsiteY6" fmla="*/ 392949 h 471541"/>
                    <a:gd name="connsiteX7" fmla="*/ 0 w 471541"/>
                    <a:gd name="connsiteY7" fmla="*/ 78592 h 471541"/>
                    <a:gd name="connsiteX8" fmla="*/ 78592 w 471541"/>
                    <a:gd name="connsiteY8" fmla="*/ 0 h 47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541" h="471541">
                      <a:moveTo>
                        <a:pt x="78592" y="0"/>
                      </a:moveTo>
                      <a:lnTo>
                        <a:pt x="392949" y="0"/>
                      </a:lnTo>
                      <a:cubicBezTo>
                        <a:pt x="436354" y="0"/>
                        <a:pt x="471541" y="35187"/>
                        <a:pt x="471541" y="78592"/>
                      </a:cubicBezTo>
                      <a:lnTo>
                        <a:pt x="471541" y="392949"/>
                      </a:lnTo>
                      <a:cubicBezTo>
                        <a:pt x="471541" y="436354"/>
                        <a:pt x="436354" y="471541"/>
                        <a:pt x="392949" y="471541"/>
                      </a:cubicBezTo>
                      <a:lnTo>
                        <a:pt x="78592" y="471541"/>
                      </a:lnTo>
                      <a:cubicBezTo>
                        <a:pt x="35187" y="471541"/>
                        <a:pt x="0" y="436354"/>
                        <a:pt x="0" y="392949"/>
                      </a:cubicBezTo>
                      <a:lnTo>
                        <a:pt x="0" y="78592"/>
                      </a:lnTo>
                      <a:cubicBezTo>
                        <a:pt x="0" y="35187"/>
                        <a:pt x="35187" y="0"/>
                        <a:pt x="78592"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sp>
          <p:nvSpPr>
            <p:cNvPr id="838" name="Oval 837">
              <a:extLst>
                <a:ext uri="{FF2B5EF4-FFF2-40B4-BE49-F238E27FC236}">
                  <a16:creationId xmlns:a16="http://schemas.microsoft.com/office/drawing/2014/main" id="{B57EC8DD-25D0-AC12-4855-9375B09DA0EA}"/>
                </a:ext>
              </a:extLst>
            </p:cNvPr>
            <p:cNvSpPr/>
            <p:nvPr/>
          </p:nvSpPr>
          <p:spPr>
            <a:xfrm>
              <a:off x="10190159" y="4361806"/>
              <a:ext cx="640903" cy="640898"/>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839" name="Group 838">
              <a:extLst>
                <a:ext uri="{FF2B5EF4-FFF2-40B4-BE49-F238E27FC236}">
                  <a16:creationId xmlns:a16="http://schemas.microsoft.com/office/drawing/2014/main" id="{5155E3A8-B55B-7A76-F5EB-78E6FFE6D9A8}"/>
                </a:ext>
              </a:extLst>
            </p:cNvPr>
            <p:cNvGrpSpPr/>
            <p:nvPr/>
          </p:nvGrpSpPr>
          <p:grpSpPr>
            <a:xfrm>
              <a:off x="10331607" y="4425924"/>
              <a:ext cx="366346" cy="417008"/>
              <a:chOff x="8685823" y="6286913"/>
              <a:chExt cx="592814" cy="674815"/>
            </a:xfrm>
          </p:grpSpPr>
          <p:grpSp>
            <p:nvGrpSpPr>
              <p:cNvPr id="1762" name="Group 1761">
                <a:extLst>
                  <a:ext uri="{FF2B5EF4-FFF2-40B4-BE49-F238E27FC236}">
                    <a16:creationId xmlns:a16="http://schemas.microsoft.com/office/drawing/2014/main" id="{99995E00-2EB4-051A-5D24-D37B775E1F24}"/>
                  </a:ext>
                </a:extLst>
              </p:cNvPr>
              <p:cNvGrpSpPr/>
              <p:nvPr/>
            </p:nvGrpSpPr>
            <p:grpSpPr>
              <a:xfrm>
                <a:off x="8685823" y="6286913"/>
                <a:ext cx="592814" cy="674815"/>
                <a:chOff x="1106630" y="2244435"/>
                <a:chExt cx="889677" cy="1012740"/>
              </a:xfrm>
            </p:grpSpPr>
            <p:grpSp>
              <p:nvGrpSpPr>
                <p:cNvPr id="1764" name="Group 1763">
                  <a:extLst>
                    <a:ext uri="{FF2B5EF4-FFF2-40B4-BE49-F238E27FC236}">
                      <a16:creationId xmlns:a16="http://schemas.microsoft.com/office/drawing/2014/main" id="{BDC5C94A-FC1E-F44C-1C53-D5E0E3F38B07}"/>
                    </a:ext>
                  </a:extLst>
                </p:cNvPr>
                <p:cNvGrpSpPr/>
                <p:nvPr/>
              </p:nvGrpSpPr>
              <p:grpSpPr>
                <a:xfrm>
                  <a:off x="1106630" y="2244435"/>
                  <a:ext cx="341170" cy="340200"/>
                  <a:chOff x="2744787" y="87313"/>
                  <a:chExt cx="6702426" cy="6683376"/>
                </a:xfrm>
              </p:grpSpPr>
              <p:sp>
                <p:nvSpPr>
                  <p:cNvPr id="1770" name="Oval 12">
                    <a:extLst>
                      <a:ext uri="{FF2B5EF4-FFF2-40B4-BE49-F238E27FC236}">
                        <a16:creationId xmlns:a16="http://schemas.microsoft.com/office/drawing/2014/main" id="{8DC881E2-A91D-30CD-44C1-B92816DCC25E}"/>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71" name="Freeform: Shape 1770">
                    <a:extLst>
                      <a:ext uri="{FF2B5EF4-FFF2-40B4-BE49-F238E27FC236}">
                        <a16:creationId xmlns:a16="http://schemas.microsoft.com/office/drawing/2014/main" id="{059BFA00-0BCE-C7BE-1D37-35155E47F09B}"/>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1765" name="Freeform 7">
                  <a:extLst>
                    <a:ext uri="{FF2B5EF4-FFF2-40B4-BE49-F238E27FC236}">
                      <a16:creationId xmlns:a16="http://schemas.microsoft.com/office/drawing/2014/main" id="{81926582-F191-27A3-639F-CC18FF9E1697}"/>
                    </a:ext>
                  </a:extLst>
                </p:cNvPr>
                <p:cNvSpPr>
                  <a:spLocks/>
                </p:cNvSpPr>
                <p:nvPr/>
              </p:nvSpPr>
              <p:spPr bwMode="auto">
                <a:xfrm>
                  <a:off x="1189404" y="2364884"/>
                  <a:ext cx="770268" cy="892291"/>
                </a:xfrm>
                <a:custGeom>
                  <a:avLst/>
                  <a:gdLst>
                    <a:gd name="T0" fmla="*/ 4215 w 5201"/>
                    <a:gd name="T1" fmla="*/ 4752 h 6040"/>
                    <a:gd name="T2" fmla="*/ 4680 w 5201"/>
                    <a:gd name="T3" fmla="*/ 4290 h 6040"/>
                    <a:gd name="T4" fmla="*/ 4680 w 5201"/>
                    <a:gd name="T5" fmla="*/ 4290 h 6040"/>
                    <a:gd name="T6" fmla="*/ 4680 w 5201"/>
                    <a:gd name="T7" fmla="*/ 3452 h 6040"/>
                    <a:gd name="T8" fmla="*/ 4986 w 5201"/>
                    <a:gd name="T9" fmla="*/ 3452 h 6040"/>
                    <a:gd name="T10" fmla="*/ 5201 w 5201"/>
                    <a:gd name="T11" fmla="*/ 3245 h 6040"/>
                    <a:gd name="T12" fmla="*/ 5133 w 5201"/>
                    <a:gd name="T13" fmla="*/ 3087 h 6040"/>
                    <a:gd name="T14" fmla="*/ 4510 w 5201"/>
                    <a:gd name="T15" fmla="*/ 2576 h 6040"/>
                    <a:gd name="T16" fmla="*/ 4510 w 5201"/>
                    <a:gd name="T17" fmla="*/ 1313 h 6040"/>
                    <a:gd name="T18" fmla="*/ 4420 w 5201"/>
                    <a:gd name="T19" fmla="*/ 1229 h 6040"/>
                    <a:gd name="T20" fmla="*/ 3899 w 5201"/>
                    <a:gd name="T21" fmla="*/ 1229 h 6040"/>
                    <a:gd name="T22" fmla="*/ 3814 w 5201"/>
                    <a:gd name="T23" fmla="*/ 1313 h 6040"/>
                    <a:gd name="T24" fmla="*/ 3814 w 5201"/>
                    <a:gd name="T25" fmla="*/ 2010 h 6040"/>
                    <a:gd name="T26" fmla="*/ 2750 w 5201"/>
                    <a:gd name="T27" fmla="*/ 1140 h 6040"/>
                    <a:gd name="T28" fmla="*/ 2604 w 5201"/>
                    <a:gd name="T29" fmla="*/ 1078 h 6040"/>
                    <a:gd name="T30" fmla="*/ 2450 w 5201"/>
                    <a:gd name="T31" fmla="*/ 1140 h 6040"/>
                    <a:gd name="T32" fmla="*/ 699 w 5201"/>
                    <a:gd name="T33" fmla="*/ 2574 h 6040"/>
                    <a:gd name="T34" fmla="*/ 699 w 5201"/>
                    <a:gd name="T35" fmla="*/ 660 h 6040"/>
                    <a:gd name="T36" fmla="*/ 948 w 5201"/>
                    <a:gd name="T37" fmla="*/ 333 h 6040"/>
                    <a:gd name="T38" fmla="*/ 614 w 5201"/>
                    <a:gd name="T39" fmla="*/ 0 h 6040"/>
                    <a:gd name="T40" fmla="*/ 275 w 5201"/>
                    <a:gd name="T41" fmla="*/ 333 h 6040"/>
                    <a:gd name="T42" fmla="*/ 529 w 5201"/>
                    <a:gd name="T43" fmla="*/ 660 h 6040"/>
                    <a:gd name="T44" fmla="*/ 529 w 5201"/>
                    <a:gd name="T45" fmla="*/ 2713 h 6040"/>
                    <a:gd name="T46" fmla="*/ 73 w 5201"/>
                    <a:gd name="T47" fmla="*/ 3087 h 6040"/>
                    <a:gd name="T48" fmla="*/ 0 w 5201"/>
                    <a:gd name="T49" fmla="*/ 3245 h 6040"/>
                    <a:gd name="T50" fmla="*/ 216 w 5201"/>
                    <a:gd name="T51" fmla="*/ 3452 h 6040"/>
                    <a:gd name="T52" fmla="*/ 522 w 5201"/>
                    <a:gd name="T53" fmla="*/ 3452 h 6040"/>
                    <a:gd name="T54" fmla="*/ 522 w 5201"/>
                    <a:gd name="T55" fmla="*/ 3463 h 6040"/>
                    <a:gd name="T56" fmla="*/ 522 w 5201"/>
                    <a:gd name="T57" fmla="*/ 5871 h 6040"/>
                    <a:gd name="T58" fmla="*/ 696 w 5201"/>
                    <a:gd name="T59" fmla="*/ 6040 h 6040"/>
                    <a:gd name="T60" fmla="*/ 4510 w 5201"/>
                    <a:gd name="T61" fmla="*/ 6040 h 6040"/>
                    <a:gd name="T62" fmla="*/ 4680 w 5201"/>
                    <a:gd name="T63" fmla="*/ 5871 h 6040"/>
                    <a:gd name="T64" fmla="*/ 4680 w 5201"/>
                    <a:gd name="T65" fmla="*/ 5212 h 6040"/>
                    <a:gd name="T66" fmla="*/ 4680 w 5201"/>
                    <a:gd name="T67" fmla="*/ 5212 h 6040"/>
                    <a:gd name="T68" fmla="*/ 4215 w 5201"/>
                    <a:gd name="T69" fmla="*/ 4752 h 6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1" h="6040">
                      <a:moveTo>
                        <a:pt x="4215" y="4752"/>
                      </a:moveTo>
                      <a:cubicBezTo>
                        <a:pt x="4215" y="4496"/>
                        <a:pt x="4424" y="4290"/>
                        <a:pt x="4680" y="4290"/>
                      </a:cubicBezTo>
                      <a:cubicBezTo>
                        <a:pt x="4680" y="4290"/>
                        <a:pt x="4680" y="4290"/>
                        <a:pt x="4680" y="4290"/>
                      </a:cubicBezTo>
                      <a:cubicBezTo>
                        <a:pt x="4680" y="3833"/>
                        <a:pt x="4680" y="3455"/>
                        <a:pt x="4680" y="3452"/>
                      </a:cubicBezTo>
                      <a:cubicBezTo>
                        <a:pt x="4986" y="3452"/>
                        <a:pt x="4986" y="3452"/>
                        <a:pt x="4986" y="3452"/>
                      </a:cubicBezTo>
                      <a:cubicBezTo>
                        <a:pt x="5105" y="3452"/>
                        <a:pt x="5201" y="3362"/>
                        <a:pt x="5201" y="3245"/>
                      </a:cubicBezTo>
                      <a:cubicBezTo>
                        <a:pt x="5201" y="3183"/>
                        <a:pt x="5178" y="3127"/>
                        <a:pt x="5133" y="3087"/>
                      </a:cubicBezTo>
                      <a:cubicBezTo>
                        <a:pt x="4510" y="2576"/>
                        <a:pt x="4510" y="2576"/>
                        <a:pt x="4510" y="2576"/>
                      </a:cubicBezTo>
                      <a:cubicBezTo>
                        <a:pt x="4510" y="1313"/>
                        <a:pt x="4510" y="1313"/>
                        <a:pt x="4510" y="1313"/>
                      </a:cubicBezTo>
                      <a:cubicBezTo>
                        <a:pt x="4510" y="1269"/>
                        <a:pt x="4471" y="1229"/>
                        <a:pt x="4420" y="1229"/>
                      </a:cubicBezTo>
                      <a:cubicBezTo>
                        <a:pt x="3899" y="1229"/>
                        <a:pt x="3899" y="1229"/>
                        <a:pt x="3899" y="1229"/>
                      </a:cubicBezTo>
                      <a:cubicBezTo>
                        <a:pt x="3854" y="1229"/>
                        <a:pt x="3814" y="1269"/>
                        <a:pt x="3814" y="1313"/>
                      </a:cubicBezTo>
                      <a:cubicBezTo>
                        <a:pt x="3814" y="2010"/>
                        <a:pt x="3814" y="2010"/>
                        <a:pt x="3814" y="2010"/>
                      </a:cubicBezTo>
                      <a:cubicBezTo>
                        <a:pt x="2750" y="1140"/>
                        <a:pt x="2750" y="1140"/>
                        <a:pt x="2750" y="1140"/>
                      </a:cubicBezTo>
                      <a:cubicBezTo>
                        <a:pt x="2712" y="1100"/>
                        <a:pt x="2660" y="1078"/>
                        <a:pt x="2604" y="1078"/>
                      </a:cubicBezTo>
                      <a:cubicBezTo>
                        <a:pt x="2541" y="1078"/>
                        <a:pt x="2490" y="1100"/>
                        <a:pt x="2450" y="1140"/>
                      </a:cubicBezTo>
                      <a:cubicBezTo>
                        <a:pt x="1597" y="1839"/>
                        <a:pt x="1050" y="2287"/>
                        <a:pt x="699" y="2574"/>
                      </a:cubicBezTo>
                      <a:cubicBezTo>
                        <a:pt x="699" y="2292"/>
                        <a:pt x="699" y="1735"/>
                        <a:pt x="699" y="660"/>
                      </a:cubicBezTo>
                      <a:cubicBezTo>
                        <a:pt x="840" y="620"/>
                        <a:pt x="948" y="491"/>
                        <a:pt x="948" y="333"/>
                      </a:cubicBezTo>
                      <a:cubicBezTo>
                        <a:pt x="948" y="147"/>
                        <a:pt x="801" y="0"/>
                        <a:pt x="614" y="0"/>
                      </a:cubicBezTo>
                      <a:cubicBezTo>
                        <a:pt x="427" y="0"/>
                        <a:pt x="275" y="147"/>
                        <a:pt x="275" y="333"/>
                      </a:cubicBezTo>
                      <a:cubicBezTo>
                        <a:pt x="275" y="491"/>
                        <a:pt x="382" y="620"/>
                        <a:pt x="529" y="660"/>
                      </a:cubicBezTo>
                      <a:cubicBezTo>
                        <a:pt x="529" y="660"/>
                        <a:pt x="529" y="911"/>
                        <a:pt x="529" y="2713"/>
                      </a:cubicBezTo>
                      <a:cubicBezTo>
                        <a:pt x="73" y="3087"/>
                        <a:pt x="73" y="3087"/>
                        <a:pt x="73" y="3087"/>
                      </a:cubicBezTo>
                      <a:cubicBezTo>
                        <a:pt x="29" y="3127"/>
                        <a:pt x="0" y="3183"/>
                        <a:pt x="0" y="3245"/>
                      </a:cubicBezTo>
                      <a:cubicBezTo>
                        <a:pt x="0" y="3362"/>
                        <a:pt x="97" y="3452"/>
                        <a:pt x="216" y="3452"/>
                      </a:cubicBezTo>
                      <a:cubicBezTo>
                        <a:pt x="522" y="3452"/>
                        <a:pt x="522" y="3452"/>
                        <a:pt x="522" y="3452"/>
                      </a:cubicBezTo>
                      <a:cubicBezTo>
                        <a:pt x="522" y="3458"/>
                        <a:pt x="522" y="3458"/>
                        <a:pt x="522" y="3463"/>
                      </a:cubicBezTo>
                      <a:cubicBezTo>
                        <a:pt x="522" y="5871"/>
                        <a:pt x="522" y="5871"/>
                        <a:pt x="522" y="5871"/>
                      </a:cubicBezTo>
                      <a:cubicBezTo>
                        <a:pt x="522" y="5965"/>
                        <a:pt x="600" y="6040"/>
                        <a:pt x="696" y="6040"/>
                      </a:cubicBezTo>
                      <a:cubicBezTo>
                        <a:pt x="4510" y="6040"/>
                        <a:pt x="4510" y="6040"/>
                        <a:pt x="4510" y="6040"/>
                      </a:cubicBezTo>
                      <a:cubicBezTo>
                        <a:pt x="4607" y="6040"/>
                        <a:pt x="4680" y="5965"/>
                        <a:pt x="4680" y="5871"/>
                      </a:cubicBezTo>
                      <a:cubicBezTo>
                        <a:pt x="4680" y="5871"/>
                        <a:pt x="4680" y="5586"/>
                        <a:pt x="4680" y="5212"/>
                      </a:cubicBezTo>
                      <a:cubicBezTo>
                        <a:pt x="4680" y="5212"/>
                        <a:pt x="4680" y="5212"/>
                        <a:pt x="4680" y="5212"/>
                      </a:cubicBezTo>
                      <a:cubicBezTo>
                        <a:pt x="4424" y="5212"/>
                        <a:pt x="4215" y="5006"/>
                        <a:pt x="4215" y="4752"/>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766" name="Group 1765">
                  <a:extLst>
                    <a:ext uri="{FF2B5EF4-FFF2-40B4-BE49-F238E27FC236}">
                      <a16:creationId xmlns:a16="http://schemas.microsoft.com/office/drawing/2014/main" id="{77B8DE87-77F1-5E3E-4AFD-12FEDA70A6C8}"/>
                    </a:ext>
                  </a:extLst>
                </p:cNvPr>
                <p:cNvGrpSpPr/>
                <p:nvPr/>
              </p:nvGrpSpPr>
              <p:grpSpPr>
                <a:xfrm>
                  <a:off x="1761802" y="2947554"/>
                  <a:ext cx="234505" cy="233064"/>
                  <a:chOff x="4162156" y="1116013"/>
                  <a:chExt cx="4654550" cy="4625975"/>
                </a:xfrm>
              </p:grpSpPr>
              <p:sp>
                <p:nvSpPr>
                  <p:cNvPr id="1767" name="Oval 5">
                    <a:extLst>
                      <a:ext uri="{FF2B5EF4-FFF2-40B4-BE49-F238E27FC236}">
                        <a16:creationId xmlns:a16="http://schemas.microsoft.com/office/drawing/2014/main" id="{83041C03-7D37-8AA6-9C62-1C5CBFF2F6BF}"/>
                      </a:ext>
                    </a:extLst>
                  </p:cNvPr>
                  <p:cNvSpPr>
                    <a:spLocks noChangeArrowheads="1"/>
                  </p:cNvSpPr>
                  <p:nvPr/>
                </p:nvSpPr>
                <p:spPr bwMode="auto">
                  <a:xfrm>
                    <a:off x="4976546" y="1925641"/>
                    <a:ext cx="3013071" cy="2995618"/>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68" name="Freeform 6">
                    <a:extLst>
                      <a:ext uri="{FF2B5EF4-FFF2-40B4-BE49-F238E27FC236}">
                        <a16:creationId xmlns:a16="http://schemas.microsoft.com/office/drawing/2014/main" id="{408484A1-8693-BA27-07D0-A2DFBE048306}"/>
                      </a:ext>
                    </a:extLst>
                  </p:cNvPr>
                  <p:cNvSpPr>
                    <a:spLocks noEditPoints="1"/>
                  </p:cNvSpPr>
                  <p:nvPr/>
                </p:nvSpPr>
                <p:spPr bwMode="auto">
                  <a:xfrm>
                    <a:off x="4162156"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69" name="Oval 7">
                    <a:extLst>
                      <a:ext uri="{FF2B5EF4-FFF2-40B4-BE49-F238E27FC236}">
                        <a16:creationId xmlns:a16="http://schemas.microsoft.com/office/drawing/2014/main" id="{F912A192-79DA-79FC-74E5-DF75C8783381}"/>
                      </a:ext>
                    </a:extLst>
                  </p:cNvPr>
                  <p:cNvSpPr>
                    <a:spLocks noChangeArrowheads="1"/>
                  </p:cNvSpPr>
                  <p:nvPr/>
                </p:nvSpPr>
                <p:spPr bwMode="auto">
                  <a:xfrm>
                    <a:off x="5749659" y="2667002"/>
                    <a:ext cx="1466852" cy="1511298"/>
                  </a:xfrm>
                  <a:prstGeom prst="ellipse">
                    <a:avLst/>
                  </a:pr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sp>
            <p:nvSpPr>
              <p:cNvPr id="1763" name="Oval 1762">
                <a:extLst>
                  <a:ext uri="{FF2B5EF4-FFF2-40B4-BE49-F238E27FC236}">
                    <a16:creationId xmlns:a16="http://schemas.microsoft.com/office/drawing/2014/main" id="{2D5744A5-C54B-A913-CCE0-0A483638A7B8}"/>
                  </a:ext>
                </a:extLst>
              </p:cNvPr>
              <p:cNvSpPr/>
              <p:nvPr/>
            </p:nvSpPr>
            <p:spPr>
              <a:xfrm>
                <a:off x="8912191" y="6664449"/>
                <a:ext cx="143038" cy="14303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grpSp>
          <p:nvGrpSpPr>
            <p:cNvPr id="848" name="Group 847">
              <a:extLst>
                <a:ext uri="{FF2B5EF4-FFF2-40B4-BE49-F238E27FC236}">
                  <a16:creationId xmlns:a16="http://schemas.microsoft.com/office/drawing/2014/main" id="{23C6BAE4-BE3B-6CF3-D746-21186597F7EB}"/>
                </a:ext>
              </a:extLst>
            </p:cNvPr>
            <p:cNvGrpSpPr/>
            <p:nvPr/>
          </p:nvGrpSpPr>
          <p:grpSpPr>
            <a:xfrm>
              <a:off x="10780794" y="6257127"/>
              <a:ext cx="570534" cy="570529"/>
              <a:chOff x="10244896" y="4120407"/>
              <a:chExt cx="219465" cy="219465"/>
            </a:xfrm>
          </p:grpSpPr>
          <p:sp>
            <p:nvSpPr>
              <p:cNvPr id="1757" name="Oval 1756">
                <a:extLst>
                  <a:ext uri="{FF2B5EF4-FFF2-40B4-BE49-F238E27FC236}">
                    <a16:creationId xmlns:a16="http://schemas.microsoft.com/office/drawing/2014/main" id="{E6AB4D27-5859-214C-4688-AF5289989B99}"/>
                  </a:ext>
                </a:extLst>
              </p:cNvPr>
              <p:cNvSpPr/>
              <p:nvPr/>
            </p:nvSpPr>
            <p:spPr>
              <a:xfrm>
                <a:off x="10244896" y="4120407"/>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758" name="Group 1757">
                <a:extLst>
                  <a:ext uri="{FF2B5EF4-FFF2-40B4-BE49-F238E27FC236}">
                    <a16:creationId xmlns:a16="http://schemas.microsoft.com/office/drawing/2014/main" id="{3204CA45-78A2-5D1E-2701-09769D0C84E8}"/>
                  </a:ext>
                </a:extLst>
              </p:cNvPr>
              <p:cNvGrpSpPr>
                <a:grpSpLocks noChangeAspect="1"/>
              </p:cNvGrpSpPr>
              <p:nvPr/>
            </p:nvGrpSpPr>
            <p:grpSpPr>
              <a:xfrm>
                <a:off x="10307857" y="4188337"/>
                <a:ext cx="114398" cy="109235"/>
                <a:chOff x="2024063" y="3173413"/>
                <a:chExt cx="2251075" cy="2149475"/>
              </a:xfrm>
            </p:grpSpPr>
            <p:sp>
              <p:nvSpPr>
                <p:cNvPr id="1759" name="Freeform 5">
                  <a:extLst>
                    <a:ext uri="{FF2B5EF4-FFF2-40B4-BE49-F238E27FC236}">
                      <a16:creationId xmlns:a16="http://schemas.microsoft.com/office/drawing/2014/main" id="{4478E6C3-B2DB-260A-E559-62C9071E19D5}"/>
                    </a:ext>
                  </a:extLst>
                </p:cNvPr>
                <p:cNvSpPr>
                  <a:spLocks/>
                </p:cNvSpPr>
                <p:nvPr/>
              </p:nvSpPr>
              <p:spPr bwMode="auto">
                <a:xfrm>
                  <a:off x="3741738" y="3332163"/>
                  <a:ext cx="533400" cy="528638"/>
                </a:xfrm>
                <a:custGeom>
                  <a:avLst/>
                  <a:gdLst>
                    <a:gd name="T0" fmla="*/ 102 w 221"/>
                    <a:gd name="T1" fmla="*/ 0 h 219"/>
                    <a:gd name="T2" fmla="*/ 186 w 221"/>
                    <a:gd name="T3" fmla="*/ 0 h 219"/>
                    <a:gd name="T4" fmla="*/ 216 w 221"/>
                    <a:gd name="T5" fmla="*/ 32 h 219"/>
                    <a:gd name="T6" fmla="*/ 141 w 221"/>
                    <a:gd name="T7" fmla="*/ 189 h 219"/>
                    <a:gd name="T8" fmla="*/ 88 w 221"/>
                    <a:gd name="T9" fmla="*/ 219 h 219"/>
                    <a:gd name="T10" fmla="*/ 21 w 221"/>
                    <a:gd name="T11" fmla="*/ 219 h 219"/>
                    <a:gd name="T12" fmla="*/ 0 w 221"/>
                    <a:gd name="T13" fmla="*/ 219 h 219"/>
                    <a:gd name="T14" fmla="*/ 102 w 221"/>
                    <a:gd name="T15" fmla="*/ 0 h 2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219">
                      <a:moveTo>
                        <a:pt x="102" y="0"/>
                      </a:moveTo>
                      <a:cubicBezTo>
                        <a:pt x="186" y="0"/>
                        <a:pt x="186" y="0"/>
                        <a:pt x="186" y="0"/>
                      </a:cubicBezTo>
                      <a:cubicBezTo>
                        <a:pt x="213" y="0"/>
                        <a:pt x="221" y="20"/>
                        <a:pt x="216" y="32"/>
                      </a:cubicBezTo>
                      <a:cubicBezTo>
                        <a:pt x="216" y="32"/>
                        <a:pt x="216" y="32"/>
                        <a:pt x="141" y="189"/>
                      </a:cubicBezTo>
                      <a:cubicBezTo>
                        <a:pt x="129" y="213"/>
                        <a:pt x="116" y="219"/>
                        <a:pt x="88" y="219"/>
                      </a:cubicBezTo>
                      <a:cubicBezTo>
                        <a:pt x="88" y="219"/>
                        <a:pt x="88" y="219"/>
                        <a:pt x="21" y="219"/>
                      </a:cubicBezTo>
                      <a:cubicBezTo>
                        <a:pt x="0" y="219"/>
                        <a:pt x="0" y="219"/>
                        <a:pt x="0" y="219"/>
                      </a:cubicBezTo>
                      <a:lnTo>
                        <a:pt x="102" y="0"/>
                      </a:lnTo>
                      <a:close/>
                    </a:path>
                  </a:pathLst>
                </a:cu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60" name="Freeform 6">
                  <a:extLst>
                    <a:ext uri="{FF2B5EF4-FFF2-40B4-BE49-F238E27FC236}">
                      <a16:creationId xmlns:a16="http://schemas.microsoft.com/office/drawing/2014/main" id="{9774B72B-D1C9-3826-7312-535B9E736BC1}"/>
                    </a:ext>
                  </a:extLst>
                </p:cNvPr>
                <p:cNvSpPr>
                  <a:spLocks/>
                </p:cNvSpPr>
                <p:nvPr/>
              </p:nvSpPr>
              <p:spPr bwMode="auto">
                <a:xfrm>
                  <a:off x="2024063" y="3173413"/>
                  <a:ext cx="1995488" cy="2149475"/>
                </a:xfrm>
                <a:custGeom>
                  <a:avLst/>
                  <a:gdLst>
                    <a:gd name="T0" fmla="*/ 713 w 828"/>
                    <a:gd name="T1" fmla="*/ 285 h 891"/>
                    <a:gd name="T2" fmla="*/ 696 w 828"/>
                    <a:gd name="T3" fmla="*/ 321 h 891"/>
                    <a:gd name="T4" fmla="*/ 665 w 828"/>
                    <a:gd name="T5" fmla="*/ 343 h 891"/>
                    <a:gd name="T6" fmla="*/ 437 w 828"/>
                    <a:gd name="T7" fmla="*/ 343 h 891"/>
                    <a:gd name="T8" fmla="*/ 437 w 828"/>
                    <a:gd name="T9" fmla="*/ 708 h 891"/>
                    <a:gd name="T10" fmla="*/ 372 w 828"/>
                    <a:gd name="T11" fmla="*/ 770 h 891"/>
                    <a:gd name="T12" fmla="*/ 161 w 828"/>
                    <a:gd name="T13" fmla="*/ 770 h 891"/>
                    <a:gd name="T14" fmla="*/ 161 w 828"/>
                    <a:gd name="T15" fmla="*/ 861 h 891"/>
                    <a:gd name="T16" fmla="*/ 128 w 828"/>
                    <a:gd name="T17" fmla="*/ 891 h 891"/>
                    <a:gd name="T18" fmla="*/ 33 w 828"/>
                    <a:gd name="T19" fmla="*/ 891 h 891"/>
                    <a:gd name="T20" fmla="*/ 0 w 828"/>
                    <a:gd name="T21" fmla="*/ 861 h 891"/>
                    <a:gd name="T22" fmla="*/ 0 w 828"/>
                    <a:gd name="T23" fmla="*/ 598 h 891"/>
                    <a:gd name="T24" fmla="*/ 33 w 828"/>
                    <a:gd name="T25" fmla="*/ 567 h 891"/>
                    <a:gd name="T26" fmla="*/ 128 w 828"/>
                    <a:gd name="T27" fmla="*/ 567 h 891"/>
                    <a:gd name="T28" fmla="*/ 161 w 828"/>
                    <a:gd name="T29" fmla="*/ 598 h 891"/>
                    <a:gd name="T30" fmla="*/ 161 w 828"/>
                    <a:gd name="T31" fmla="*/ 708 h 891"/>
                    <a:gd name="T32" fmla="*/ 339 w 828"/>
                    <a:gd name="T33" fmla="*/ 708 h 891"/>
                    <a:gd name="T34" fmla="*/ 372 w 828"/>
                    <a:gd name="T35" fmla="*/ 677 h 891"/>
                    <a:gd name="T36" fmla="*/ 372 w 828"/>
                    <a:gd name="T37" fmla="*/ 343 h 891"/>
                    <a:gd name="T38" fmla="*/ 73 w 828"/>
                    <a:gd name="T39" fmla="*/ 343 h 891"/>
                    <a:gd name="T40" fmla="*/ 41 w 828"/>
                    <a:gd name="T41" fmla="*/ 311 h 891"/>
                    <a:gd name="T42" fmla="*/ 41 w 828"/>
                    <a:gd name="T43" fmla="*/ 32 h 891"/>
                    <a:gd name="T44" fmla="*/ 73 w 828"/>
                    <a:gd name="T45" fmla="*/ 0 h 891"/>
                    <a:gd name="T46" fmla="*/ 795 w 828"/>
                    <a:gd name="T47" fmla="*/ 0 h 891"/>
                    <a:gd name="T48" fmla="*/ 828 w 828"/>
                    <a:gd name="T49" fmla="*/ 32 h 891"/>
                    <a:gd name="T50" fmla="*/ 824 w 828"/>
                    <a:gd name="T51" fmla="*/ 46 h 891"/>
                    <a:gd name="T52" fmla="*/ 815 w 828"/>
                    <a:gd name="T53" fmla="*/ 66 h 891"/>
                    <a:gd name="T54" fmla="*/ 713 w 828"/>
                    <a:gd name="T55" fmla="*/ 28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8" h="891">
                      <a:moveTo>
                        <a:pt x="713" y="285"/>
                      </a:moveTo>
                      <a:cubicBezTo>
                        <a:pt x="704" y="304"/>
                        <a:pt x="698" y="318"/>
                        <a:pt x="696" y="321"/>
                      </a:cubicBezTo>
                      <a:cubicBezTo>
                        <a:pt x="690" y="336"/>
                        <a:pt x="680" y="343"/>
                        <a:pt x="665" y="343"/>
                      </a:cubicBezTo>
                      <a:cubicBezTo>
                        <a:pt x="437" y="343"/>
                        <a:pt x="437" y="343"/>
                        <a:pt x="437" y="343"/>
                      </a:cubicBezTo>
                      <a:cubicBezTo>
                        <a:pt x="437" y="708"/>
                        <a:pt x="437" y="708"/>
                        <a:pt x="437" y="708"/>
                      </a:cubicBezTo>
                      <a:cubicBezTo>
                        <a:pt x="437" y="742"/>
                        <a:pt x="408" y="770"/>
                        <a:pt x="372" y="770"/>
                      </a:cubicBezTo>
                      <a:cubicBezTo>
                        <a:pt x="177" y="770"/>
                        <a:pt x="161" y="770"/>
                        <a:pt x="161" y="770"/>
                      </a:cubicBezTo>
                      <a:cubicBezTo>
                        <a:pt x="161" y="858"/>
                        <a:pt x="161" y="861"/>
                        <a:pt x="161" y="861"/>
                      </a:cubicBezTo>
                      <a:cubicBezTo>
                        <a:pt x="161" y="877"/>
                        <a:pt x="146" y="891"/>
                        <a:pt x="128" y="891"/>
                      </a:cubicBezTo>
                      <a:cubicBezTo>
                        <a:pt x="34" y="891"/>
                        <a:pt x="33" y="891"/>
                        <a:pt x="33" y="891"/>
                      </a:cubicBezTo>
                      <a:cubicBezTo>
                        <a:pt x="15" y="891"/>
                        <a:pt x="0" y="877"/>
                        <a:pt x="0" y="861"/>
                      </a:cubicBezTo>
                      <a:cubicBezTo>
                        <a:pt x="0" y="598"/>
                        <a:pt x="0" y="598"/>
                        <a:pt x="0" y="598"/>
                      </a:cubicBezTo>
                      <a:cubicBezTo>
                        <a:pt x="0" y="581"/>
                        <a:pt x="15" y="567"/>
                        <a:pt x="33" y="567"/>
                      </a:cubicBezTo>
                      <a:cubicBezTo>
                        <a:pt x="126" y="567"/>
                        <a:pt x="128" y="567"/>
                        <a:pt x="128" y="567"/>
                      </a:cubicBezTo>
                      <a:cubicBezTo>
                        <a:pt x="146" y="567"/>
                        <a:pt x="161" y="581"/>
                        <a:pt x="161" y="598"/>
                      </a:cubicBezTo>
                      <a:cubicBezTo>
                        <a:pt x="161" y="708"/>
                        <a:pt x="161" y="708"/>
                        <a:pt x="161" y="708"/>
                      </a:cubicBezTo>
                      <a:cubicBezTo>
                        <a:pt x="323" y="708"/>
                        <a:pt x="339" y="708"/>
                        <a:pt x="339" y="708"/>
                      </a:cubicBezTo>
                      <a:cubicBezTo>
                        <a:pt x="358" y="708"/>
                        <a:pt x="372" y="694"/>
                        <a:pt x="372" y="677"/>
                      </a:cubicBezTo>
                      <a:cubicBezTo>
                        <a:pt x="372" y="343"/>
                        <a:pt x="372" y="343"/>
                        <a:pt x="372" y="343"/>
                      </a:cubicBezTo>
                      <a:cubicBezTo>
                        <a:pt x="73" y="343"/>
                        <a:pt x="73" y="343"/>
                        <a:pt x="73" y="343"/>
                      </a:cubicBezTo>
                      <a:cubicBezTo>
                        <a:pt x="55" y="343"/>
                        <a:pt x="41" y="328"/>
                        <a:pt x="41" y="311"/>
                      </a:cubicBezTo>
                      <a:cubicBezTo>
                        <a:pt x="41" y="32"/>
                        <a:pt x="41" y="32"/>
                        <a:pt x="41" y="32"/>
                      </a:cubicBezTo>
                      <a:cubicBezTo>
                        <a:pt x="41" y="14"/>
                        <a:pt x="55" y="0"/>
                        <a:pt x="73" y="0"/>
                      </a:cubicBezTo>
                      <a:cubicBezTo>
                        <a:pt x="789" y="0"/>
                        <a:pt x="795" y="0"/>
                        <a:pt x="795" y="0"/>
                      </a:cubicBezTo>
                      <a:cubicBezTo>
                        <a:pt x="813" y="0"/>
                        <a:pt x="828" y="14"/>
                        <a:pt x="828" y="32"/>
                      </a:cubicBezTo>
                      <a:cubicBezTo>
                        <a:pt x="828" y="36"/>
                        <a:pt x="827" y="41"/>
                        <a:pt x="824" y="46"/>
                      </a:cubicBezTo>
                      <a:cubicBezTo>
                        <a:pt x="824" y="46"/>
                        <a:pt x="821" y="53"/>
                        <a:pt x="815" y="66"/>
                      </a:cubicBezTo>
                      <a:lnTo>
                        <a:pt x="713" y="285"/>
                      </a:ln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61" name="Oval 7">
                  <a:extLst>
                    <a:ext uri="{FF2B5EF4-FFF2-40B4-BE49-F238E27FC236}">
                      <a16:creationId xmlns:a16="http://schemas.microsoft.com/office/drawing/2014/main" id="{DDEFE0B9-EB45-70FE-2F38-78D8A8DE2E76}"/>
                    </a:ext>
                  </a:extLst>
                </p:cNvPr>
                <p:cNvSpPr>
                  <a:spLocks noChangeArrowheads="1"/>
                </p:cNvSpPr>
                <p:nvPr/>
              </p:nvSpPr>
              <p:spPr bwMode="auto">
                <a:xfrm>
                  <a:off x="3384551" y="3363913"/>
                  <a:ext cx="193675" cy="193675"/>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849" name="Group 848">
              <a:extLst>
                <a:ext uri="{FF2B5EF4-FFF2-40B4-BE49-F238E27FC236}">
                  <a16:creationId xmlns:a16="http://schemas.microsoft.com/office/drawing/2014/main" id="{66DBB7AC-9D02-700F-2F8E-43EC2E011D35}"/>
                </a:ext>
              </a:extLst>
            </p:cNvPr>
            <p:cNvGrpSpPr/>
            <p:nvPr/>
          </p:nvGrpSpPr>
          <p:grpSpPr>
            <a:xfrm>
              <a:off x="8943982" y="6732006"/>
              <a:ext cx="570534" cy="570529"/>
              <a:chOff x="9017708" y="4438498"/>
              <a:chExt cx="219465" cy="219465"/>
            </a:xfrm>
          </p:grpSpPr>
          <p:sp>
            <p:nvSpPr>
              <p:cNvPr id="1750" name="Oval 1749">
                <a:extLst>
                  <a:ext uri="{FF2B5EF4-FFF2-40B4-BE49-F238E27FC236}">
                    <a16:creationId xmlns:a16="http://schemas.microsoft.com/office/drawing/2014/main" id="{59BFBAE0-4A6B-B05F-C267-248679E537F5}"/>
                  </a:ext>
                </a:extLst>
              </p:cNvPr>
              <p:cNvSpPr/>
              <p:nvPr/>
            </p:nvSpPr>
            <p:spPr>
              <a:xfrm>
                <a:off x="9017708" y="4438498"/>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751" name="Group 1750">
                <a:extLst>
                  <a:ext uri="{FF2B5EF4-FFF2-40B4-BE49-F238E27FC236}">
                    <a16:creationId xmlns:a16="http://schemas.microsoft.com/office/drawing/2014/main" id="{695ADA6D-209E-E61C-38E8-2C2D3F55E5B3}"/>
                  </a:ext>
                </a:extLst>
              </p:cNvPr>
              <p:cNvGrpSpPr/>
              <p:nvPr/>
            </p:nvGrpSpPr>
            <p:grpSpPr>
              <a:xfrm>
                <a:off x="9061941" y="4513657"/>
                <a:ext cx="147562" cy="63625"/>
                <a:chOff x="1055093" y="2538435"/>
                <a:chExt cx="1001074" cy="431641"/>
              </a:xfrm>
            </p:grpSpPr>
            <p:grpSp>
              <p:nvGrpSpPr>
                <p:cNvPr id="1752" name="Group 1751">
                  <a:extLst>
                    <a:ext uri="{FF2B5EF4-FFF2-40B4-BE49-F238E27FC236}">
                      <a16:creationId xmlns:a16="http://schemas.microsoft.com/office/drawing/2014/main" id="{03541E82-2926-FFE7-817D-B18B661B4F67}"/>
                    </a:ext>
                  </a:extLst>
                </p:cNvPr>
                <p:cNvGrpSpPr/>
                <p:nvPr/>
              </p:nvGrpSpPr>
              <p:grpSpPr>
                <a:xfrm>
                  <a:off x="1753991" y="2572449"/>
                  <a:ext cx="302176" cy="300321"/>
                  <a:chOff x="4054863" y="1116013"/>
                  <a:chExt cx="4654550" cy="4625975"/>
                </a:xfrm>
              </p:grpSpPr>
              <p:sp>
                <p:nvSpPr>
                  <p:cNvPr id="1754" name="Oval 5">
                    <a:extLst>
                      <a:ext uri="{FF2B5EF4-FFF2-40B4-BE49-F238E27FC236}">
                        <a16:creationId xmlns:a16="http://schemas.microsoft.com/office/drawing/2014/main" id="{88616E9B-A4DE-DA0A-E2EB-CBDBDEC51A23}"/>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55" name="Freeform 6">
                    <a:extLst>
                      <a:ext uri="{FF2B5EF4-FFF2-40B4-BE49-F238E27FC236}">
                        <a16:creationId xmlns:a16="http://schemas.microsoft.com/office/drawing/2014/main" id="{21982C4D-634D-1B1D-520A-E4AA97A3854E}"/>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56" name="Oval 7">
                    <a:extLst>
                      <a:ext uri="{FF2B5EF4-FFF2-40B4-BE49-F238E27FC236}">
                        <a16:creationId xmlns:a16="http://schemas.microsoft.com/office/drawing/2014/main" id="{1F731977-6512-249D-574A-9857845EF0AA}"/>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Microsoft Sans Serif"/>
                      <a:ea typeface="+mn-ea"/>
                      <a:cs typeface="+mn-cs"/>
                    </a:endParaRPr>
                  </a:p>
                </p:txBody>
              </p:sp>
            </p:grpSp>
            <p:sp>
              <p:nvSpPr>
                <p:cNvPr id="1753" name="Freeform 9">
                  <a:extLst>
                    <a:ext uri="{FF2B5EF4-FFF2-40B4-BE49-F238E27FC236}">
                      <a16:creationId xmlns:a16="http://schemas.microsoft.com/office/drawing/2014/main" id="{2BDED140-6EA5-99AC-59F1-F7482C029F2F}"/>
                    </a:ext>
                  </a:extLst>
                </p:cNvPr>
                <p:cNvSpPr>
                  <a:spLocks/>
                </p:cNvSpPr>
                <p:nvPr/>
              </p:nvSpPr>
              <p:spPr bwMode="auto">
                <a:xfrm>
                  <a:off x="1055093" y="2538435"/>
                  <a:ext cx="853514" cy="431641"/>
                </a:xfrm>
                <a:custGeom>
                  <a:avLst/>
                  <a:gdLst>
                    <a:gd name="T0" fmla="*/ 979 w 1046"/>
                    <a:gd name="T1" fmla="*/ 179 h 528"/>
                    <a:gd name="T2" fmla="*/ 719 w 1046"/>
                    <a:gd name="T3" fmla="*/ 25 h 528"/>
                    <a:gd name="T4" fmla="*/ 648 w 1046"/>
                    <a:gd name="T5" fmla="*/ 13 h 528"/>
                    <a:gd name="T6" fmla="*/ 609 w 1046"/>
                    <a:gd name="T7" fmla="*/ 61 h 528"/>
                    <a:gd name="T8" fmla="*/ 641 w 1046"/>
                    <a:gd name="T9" fmla="*/ 73 h 528"/>
                    <a:gd name="T10" fmla="*/ 679 w 1046"/>
                    <a:gd name="T11" fmla="*/ 39 h 528"/>
                    <a:gd name="T12" fmla="*/ 847 w 1046"/>
                    <a:gd name="T13" fmla="*/ 175 h 528"/>
                    <a:gd name="T14" fmla="*/ 641 w 1046"/>
                    <a:gd name="T15" fmla="*/ 175 h 528"/>
                    <a:gd name="T16" fmla="*/ 568 w 1046"/>
                    <a:gd name="T17" fmla="*/ 217 h 528"/>
                    <a:gd name="T18" fmla="*/ 524 w 1046"/>
                    <a:gd name="T19" fmla="*/ 211 h 528"/>
                    <a:gd name="T20" fmla="*/ 479 w 1046"/>
                    <a:gd name="T21" fmla="*/ 217 h 528"/>
                    <a:gd name="T22" fmla="*/ 405 w 1046"/>
                    <a:gd name="T23" fmla="*/ 175 h 528"/>
                    <a:gd name="T24" fmla="*/ 201 w 1046"/>
                    <a:gd name="T25" fmla="*/ 175 h 528"/>
                    <a:gd name="T26" fmla="*/ 369 w 1046"/>
                    <a:gd name="T27" fmla="*/ 39 h 528"/>
                    <a:gd name="T28" fmla="*/ 406 w 1046"/>
                    <a:gd name="T29" fmla="*/ 73 h 528"/>
                    <a:gd name="T30" fmla="*/ 438 w 1046"/>
                    <a:gd name="T31" fmla="*/ 61 h 528"/>
                    <a:gd name="T32" fmla="*/ 400 w 1046"/>
                    <a:gd name="T33" fmla="*/ 13 h 528"/>
                    <a:gd name="T34" fmla="*/ 329 w 1046"/>
                    <a:gd name="T35" fmla="*/ 25 h 528"/>
                    <a:gd name="T36" fmla="*/ 70 w 1046"/>
                    <a:gd name="T37" fmla="*/ 178 h 528"/>
                    <a:gd name="T38" fmla="*/ 11 w 1046"/>
                    <a:gd name="T39" fmla="*/ 281 h 528"/>
                    <a:gd name="T40" fmla="*/ 51 w 1046"/>
                    <a:gd name="T41" fmla="*/ 463 h 528"/>
                    <a:gd name="T42" fmla="*/ 134 w 1046"/>
                    <a:gd name="T43" fmla="*/ 528 h 528"/>
                    <a:gd name="T44" fmla="*/ 318 w 1046"/>
                    <a:gd name="T45" fmla="*/ 528 h 528"/>
                    <a:gd name="T46" fmla="*/ 401 w 1046"/>
                    <a:gd name="T47" fmla="*/ 463 h 528"/>
                    <a:gd name="T48" fmla="*/ 463 w 1046"/>
                    <a:gd name="T49" fmla="*/ 335 h 528"/>
                    <a:gd name="T50" fmla="*/ 524 w 1046"/>
                    <a:gd name="T51" fmla="*/ 307 h 528"/>
                    <a:gd name="T52" fmla="*/ 582 w 1046"/>
                    <a:gd name="T53" fmla="*/ 332 h 528"/>
                    <a:gd name="T54" fmla="*/ 645 w 1046"/>
                    <a:gd name="T55" fmla="*/ 463 h 528"/>
                    <a:gd name="T56" fmla="*/ 728 w 1046"/>
                    <a:gd name="T57" fmla="*/ 528 h 528"/>
                    <a:gd name="T58" fmla="*/ 912 w 1046"/>
                    <a:gd name="T59" fmla="*/ 528 h 528"/>
                    <a:gd name="T60" fmla="*/ 995 w 1046"/>
                    <a:gd name="T61" fmla="*/ 463 h 528"/>
                    <a:gd name="T62" fmla="*/ 1036 w 1046"/>
                    <a:gd name="T63" fmla="*/ 281 h 528"/>
                    <a:gd name="T64" fmla="*/ 979 w 1046"/>
                    <a:gd name="T65" fmla="*/ 17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6" h="528">
                      <a:moveTo>
                        <a:pt x="979" y="179"/>
                      </a:moveTo>
                      <a:cubicBezTo>
                        <a:pt x="719" y="25"/>
                        <a:pt x="719" y="25"/>
                        <a:pt x="719" y="25"/>
                      </a:cubicBezTo>
                      <a:cubicBezTo>
                        <a:pt x="719" y="25"/>
                        <a:pt x="679" y="0"/>
                        <a:pt x="648" y="13"/>
                      </a:cubicBezTo>
                      <a:cubicBezTo>
                        <a:pt x="619" y="26"/>
                        <a:pt x="605" y="48"/>
                        <a:pt x="609" y="61"/>
                      </a:cubicBezTo>
                      <a:cubicBezTo>
                        <a:pt x="613" y="72"/>
                        <a:pt x="626" y="81"/>
                        <a:pt x="641" y="73"/>
                      </a:cubicBezTo>
                      <a:cubicBezTo>
                        <a:pt x="657" y="65"/>
                        <a:pt x="651" y="32"/>
                        <a:pt x="679" y="39"/>
                      </a:cubicBezTo>
                      <a:cubicBezTo>
                        <a:pt x="710" y="46"/>
                        <a:pt x="805" y="134"/>
                        <a:pt x="847" y="175"/>
                      </a:cubicBezTo>
                      <a:cubicBezTo>
                        <a:pt x="641" y="175"/>
                        <a:pt x="641" y="175"/>
                        <a:pt x="641" y="175"/>
                      </a:cubicBezTo>
                      <a:cubicBezTo>
                        <a:pt x="609" y="175"/>
                        <a:pt x="583" y="192"/>
                        <a:pt x="568" y="217"/>
                      </a:cubicBezTo>
                      <a:cubicBezTo>
                        <a:pt x="554" y="213"/>
                        <a:pt x="539" y="211"/>
                        <a:pt x="524" y="211"/>
                      </a:cubicBezTo>
                      <a:cubicBezTo>
                        <a:pt x="508" y="211"/>
                        <a:pt x="493" y="213"/>
                        <a:pt x="479" y="217"/>
                      </a:cubicBezTo>
                      <a:cubicBezTo>
                        <a:pt x="464" y="192"/>
                        <a:pt x="437" y="175"/>
                        <a:pt x="405" y="175"/>
                      </a:cubicBezTo>
                      <a:cubicBezTo>
                        <a:pt x="201" y="175"/>
                        <a:pt x="201" y="175"/>
                        <a:pt x="201" y="175"/>
                      </a:cubicBezTo>
                      <a:cubicBezTo>
                        <a:pt x="243" y="134"/>
                        <a:pt x="338" y="46"/>
                        <a:pt x="369" y="39"/>
                      </a:cubicBezTo>
                      <a:cubicBezTo>
                        <a:pt x="396" y="32"/>
                        <a:pt x="391" y="65"/>
                        <a:pt x="406" y="73"/>
                      </a:cubicBezTo>
                      <a:cubicBezTo>
                        <a:pt x="422" y="81"/>
                        <a:pt x="434" y="72"/>
                        <a:pt x="438" y="61"/>
                      </a:cubicBezTo>
                      <a:cubicBezTo>
                        <a:pt x="443" y="48"/>
                        <a:pt x="429" y="26"/>
                        <a:pt x="400" y="13"/>
                      </a:cubicBezTo>
                      <a:cubicBezTo>
                        <a:pt x="369" y="0"/>
                        <a:pt x="329" y="25"/>
                        <a:pt x="329" y="25"/>
                      </a:cubicBezTo>
                      <a:cubicBezTo>
                        <a:pt x="70" y="178"/>
                        <a:pt x="70" y="178"/>
                        <a:pt x="70" y="178"/>
                      </a:cubicBezTo>
                      <a:cubicBezTo>
                        <a:pt x="27" y="191"/>
                        <a:pt x="0" y="235"/>
                        <a:pt x="11" y="281"/>
                      </a:cubicBezTo>
                      <a:cubicBezTo>
                        <a:pt x="51" y="463"/>
                        <a:pt x="51" y="463"/>
                        <a:pt x="51" y="463"/>
                      </a:cubicBezTo>
                      <a:cubicBezTo>
                        <a:pt x="60" y="501"/>
                        <a:pt x="95" y="528"/>
                        <a:pt x="134" y="528"/>
                      </a:cubicBezTo>
                      <a:cubicBezTo>
                        <a:pt x="318" y="528"/>
                        <a:pt x="318" y="528"/>
                        <a:pt x="318" y="528"/>
                      </a:cubicBezTo>
                      <a:cubicBezTo>
                        <a:pt x="358" y="528"/>
                        <a:pt x="384" y="500"/>
                        <a:pt x="401" y="463"/>
                      </a:cubicBezTo>
                      <a:cubicBezTo>
                        <a:pt x="463" y="335"/>
                        <a:pt x="463" y="335"/>
                        <a:pt x="463" y="335"/>
                      </a:cubicBezTo>
                      <a:cubicBezTo>
                        <a:pt x="471" y="314"/>
                        <a:pt x="500" y="307"/>
                        <a:pt x="524" y="307"/>
                      </a:cubicBezTo>
                      <a:cubicBezTo>
                        <a:pt x="546" y="307"/>
                        <a:pt x="572" y="313"/>
                        <a:pt x="582" y="332"/>
                      </a:cubicBezTo>
                      <a:cubicBezTo>
                        <a:pt x="645" y="463"/>
                        <a:pt x="645" y="463"/>
                        <a:pt x="645" y="463"/>
                      </a:cubicBezTo>
                      <a:cubicBezTo>
                        <a:pt x="665" y="501"/>
                        <a:pt x="689" y="528"/>
                        <a:pt x="728" y="528"/>
                      </a:cubicBezTo>
                      <a:cubicBezTo>
                        <a:pt x="912" y="528"/>
                        <a:pt x="912" y="528"/>
                        <a:pt x="912" y="528"/>
                      </a:cubicBezTo>
                      <a:cubicBezTo>
                        <a:pt x="951" y="528"/>
                        <a:pt x="986" y="501"/>
                        <a:pt x="995" y="463"/>
                      </a:cubicBezTo>
                      <a:cubicBezTo>
                        <a:pt x="1036" y="281"/>
                        <a:pt x="1036" y="281"/>
                        <a:pt x="1036" y="281"/>
                      </a:cubicBezTo>
                      <a:cubicBezTo>
                        <a:pt x="1046" y="236"/>
                        <a:pt x="1020" y="193"/>
                        <a:pt x="979" y="179"/>
                      </a:cubicBezTo>
                      <a:close/>
                    </a:path>
                  </a:pathLst>
                </a:custGeom>
                <a:solidFill>
                  <a:schemeClr val="accent1">
                    <a:lumMod val="10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850" name="Group 849">
              <a:extLst>
                <a:ext uri="{FF2B5EF4-FFF2-40B4-BE49-F238E27FC236}">
                  <a16:creationId xmlns:a16="http://schemas.microsoft.com/office/drawing/2014/main" id="{8B600BB8-2B36-A8A0-8261-F5FDEB9B7368}"/>
                </a:ext>
              </a:extLst>
            </p:cNvPr>
            <p:cNvGrpSpPr/>
            <p:nvPr/>
          </p:nvGrpSpPr>
          <p:grpSpPr>
            <a:xfrm>
              <a:off x="7033735" y="6245492"/>
              <a:ext cx="570534" cy="570529"/>
              <a:chOff x="7734982" y="4112613"/>
              <a:chExt cx="219465" cy="219465"/>
            </a:xfrm>
          </p:grpSpPr>
          <p:sp>
            <p:nvSpPr>
              <p:cNvPr id="1058" name="Oval 1057">
                <a:extLst>
                  <a:ext uri="{FF2B5EF4-FFF2-40B4-BE49-F238E27FC236}">
                    <a16:creationId xmlns:a16="http://schemas.microsoft.com/office/drawing/2014/main" id="{E57B5D64-EFC4-EC23-0B94-64605013500E}"/>
                  </a:ext>
                </a:extLst>
              </p:cNvPr>
              <p:cNvSpPr/>
              <p:nvPr/>
            </p:nvSpPr>
            <p:spPr>
              <a:xfrm>
                <a:off x="7734982" y="4112613"/>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1744" name="Group 1743">
                <a:extLst>
                  <a:ext uri="{FF2B5EF4-FFF2-40B4-BE49-F238E27FC236}">
                    <a16:creationId xmlns:a16="http://schemas.microsoft.com/office/drawing/2014/main" id="{B86C2BDF-C118-DE71-B27D-64FFCA66FAC6}"/>
                  </a:ext>
                </a:extLst>
              </p:cNvPr>
              <p:cNvGrpSpPr/>
              <p:nvPr/>
            </p:nvGrpSpPr>
            <p:grpSpPr>
              <a:xfrm>
                <a:off x="7788701" y="4164069"/>
                <a:ext cx="108529" cy="110688"/>
                <a:chOff x="9331982" y="739632"/>
                <a:chExt cx="562360" cy="573558"/>
              </a:xfrm>
            </p:grpSpPr>
            <p:grpSp>
              <p:nvGrpSpPr>
                <p:cNvPr id="1745" name="Group 1744">
                  <a:extLst>
                    <a:ext uri="{FF2B5EF4-FFF2-40B4-BE49-F238E27FC236}">
                      <a16:creationId xmlns:a16="http://schemas.microsoft.com/office/drawing/2014/main" id="{26B12C2E-FC1D-52C9-E315-0EAB366DB6DF}"/>
                    </a:ext>
                  </a:extLst>
                </p:cNvPr>
                <p:cNvGrpSpPr>
                  <a:grpSpLocks noChangeAspect="1"/>
                </p:cNvGrpSpPr>
                <p:nvPr/>
              </p:nvGrpSpPr>
              <p:grpSpPr>
                <a:xfrm>
                  <a:off x="9331982" y="739632"/>
                  <a:ext cx="562360" cy="573558"/>
                  <a:chOff x="1999501" y="3040380"/>
                  <a:chExt cx="2269980" cy="2315182"/>
                </a:xfrm>
              </p:grpSpPr>
              <p:sp>
                <p:nvSpPr>
                  <p:cNvPr id="1747" name="Freeform 12">
                    <a:extLst>
                      <a:ext uri="{FF2B5EF4-FFF2-40B4-BE49-F238E27FC236}">
                        <a16:creationId xmlns:a16="http://schemas.microsoft.com/office/drawing/2014/main" id="{C1E6A761-11B1-3285-A75E-4617CD92239A}"/>
                      </a:ext>
                    </a:extLst>
                  </p:cNvPr>
                  <p:cNvSpPr>
                    <a:spLocks/>
                  </p:cNvSpPr>
                  <p:nvPr/>
                </p:nvSpPr>
                <p:spPr bwMode="auto">
                  <a:xfrm>
                    <a:off x="2063772" y="3040380"/>
                    <a:ext cx="1935204" cy="1957804"/>
                  </a:xfrm>
                  <a:custGeom>
                    <a:avLst/>
                    <a:gdLst>
                      <a:gd name="T0" fmla="*/ 894 w 1025"/>
                      <a:gd name="T1" fmla="*/ 659 h 1037"/>
                      <a:gd name="T2" fmla="*/ 637 w 1025"/>
                      <a:gd name="T3" fmla="*/ 659 h 1037"/>
                      <a:gd name="T4" fmla="*/ 392 w 1025"/>
                      <a:gd name="T5" fmla="*/ 406 h 1037"/>
                      <a:gd name="T6" fmla="*/ 569 w 1025"/>
                      <a:gd name="T7" fmla="*/ 229 h 1037"/>
                      <a:gd name="T8" fmla="*/ 613 w 1025"/>
                      <a:gd name="T9" fmla="*/ 272 h 1037"/>
                      <a:gd name="T10" fmla="*/ 611 w 1025"/>
                      <a:gd name="T11" fmla="*/ 293 h 1037"/>
                      <a:gd name="T12" fmla="*/ 658 w 1025"/>
                      <a:gd name="T13" fmla="*/ 405 h 1037"/>
                      <a:gd name="T14" fmla="*/ 770 w 1025"/>
                      <a:gd name="T15" fmla="*/ 451 h 1037"/>
                      <a:gd name="T16" fmla="*/ 810 w 1025"/>
                      <a:gd name="T17" fmla="*/ 446 h 1037"/>
                      <a:gd name="T18" fmla="*/ 832 w 1025"/>
                      <a:gd name="T19" fmla="*/ 408 h 1037"/>
                      <a:gd name="T20" fmla="*/ 794 w 1025"/>
                      <a:gd name="T21" fmla="*/ 385 h 1037"/>
                      <a:gd name="T22" fmla="*/ 702 w 1025"/>
                      <a:gd name="T23" fmla="*/ 361 h 1037"/>
                      <a:gd name="T24" fmla="*/ 674 w 1025"/>
                      <a:gd name="T25" fmla="*/ 293 h 1037"/>
                      <a:gd name="T26" fmla="*/ 702 w 1025"/>
                      <a:gd name="T27" fmla="*/ 226 h 1037"/>
                      <a:gd name="T28" fmla="*/ 769 w 1025"/>
                      <a:gd name="T29" fmla="*/ 198 h 1037"/>
                      <a:gd name="T30" fmla="*/ 837 w 1025"/>
                      <a:gd name="T31" fmla="*/ 226 h 1037"/>
                      <a:gd name="T32" fmla="*/ 861 w 1025"/>
                      <a:gd name="T33" fmla="*/ 318 h 1037"/>
                      <a:gd name="T34" fmla="*/ 884 w 1025"/>
                      <a:gd name="T35" fmla="*/ 357 h 1037"/>
                      <a:gd name="T36" fmla="*/ 922 w 1025"/>
                      <a:gd name="T37" fmla="*/ 334 h 1037"/>
                      <a:gd name="T38" fmla="*/ 881 w 1025"/>
                      <a:gd name="T39" fmla="*/ 182 h 1037"/>
                      <a:gd name="T40" fmla="*/ 769 w 1025"/>
                      <a:gd name="T41" fmla="*/ 136 h 1037"/>
                      <a:gd name="T42" fmla="*/ 746 w 1025"/>
                      <a:gd name="T43" fmla="*/ 137 h 1037"/>
                      <a:gd name="T44" fmla="*/ 659 w 1025"/>
                      <a:gd name="T45" fmla="*/ 50 h 1037"/>
                      <a:gd name="T46" fmla="*/ 479 w 1025"/>
                      <a:gd name="T47" fmla="*/ 50 h 1037"/>
                      <a:gd name="T48" fmla="*/ 438 w 1025"/>
                      <a:gd name="T49" fmla="*/ 90 h 1037"/>
                      <a:gd name="T50" fmla="*/ 438 w 1025"/>
                      <a:gd name="T51" fmla="*/ 90 h 1037"/>
                      <a:gd name="T52" fmla="*/ 258 w 1025"/>
                      <a:gd name="T53" fmla="*/ 271 h 1037"/>
                      <a:gd name="T54" fmla="*/ 258 w 1025"/>
                      <a:gd name="T55" fmla="*/ 271 h 1037"/>
                      <a:gd name="T56" fmla="*/ 223 w 1025"/>
                      <a:gd name="T57" fmla="*/ 306 h 1037"/>
                      <a:gd name="T58" fmla="*/ 214 w 1025"/>
                      <a:gd name="T59" fmla="*/ 316 h 1037"/>
                      <a:gd name="T60" fmla="*/ 176 w 1025"/>
                      <a:gd name="T61" fmla="*/ 400 h 1037"/>
                      <a:gd name="T62" fmla="*/ 214 w 1025"/>
                      <a:gd name="T63" fmla="*/ 496 h 1037"/>
                      <a:gd name="T64" fmla="*/ 369 w 1025"/>
                      <a:gd name="T65" fmla="*/ 659 h 1037"/>
                      <a:gd name="T66" fmla="*/ 132 w 1025"/>
                      <a:gd name="T67" fmla="*/ 659 h 1037"/>
                      <a:gd name="T68" fmla="*/ 0 w 1025"/>
                      <a:gd name="T69" fmla="*/ 791 h 1037"/>
                      <a:gd name="T70" fmla="*/ 0 w 1025"/>
                      <a:gd name="T71" fmla="*/ 905 h 1037"/>
                      <a:gd name="T72" fmla="*/ 132 w 1025"/>
                      <a:gd name="T73" fmla="*/ 1037 h 1037"/>
                      <a:gd name="T74" fmla="*/ 894 w 1025"/>
                      <a:gd name="T75" fmla="*/ 1037 h 1037"/>
                      <a:gd name="T76" fmla="*/ 1025 w 1025"/>
                      <a:gd name="T77" fmla="*/ 905 h 1037"/>
                      <a:gd name="T78" fmla="*/ 1025 w 1025"/>
                      <a:gd name="T79" fmla="*/ 791 h 1037"/>
                      <a:gd name="T80" fmla="*/ 894 w 1025"/>
                      <a:gd name="T81" fmla="*/ 659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5" h="1037">
                        <a:moveTo>
                          <a:pt x="894" y="659"/>
                        </a:moveTo>
                        <a:cubicBezTo>
                          <a:pt x="894" y="659"/>
                          <a:pt x="894" y="659"/>
                          <a:pt x="637" y="659"/>
                        </a:cubicBezTo>
                        <a:cubicBezTo>
                          <a:pt x="392" y="406"/>
                          <a:pt x="392" y="406"/>
                          <a:pt x="392" y="406"/>
                        </a:cubicBezTo>
                        <a:cubicBezTo>
                          <a:pt x="569" y="229"/>
                          <a:pt x="569" y="229"/>
                          <a:pt x="569" y="229"/>
                        </a:cubicBezTo>
                        <a:cubicBezTo>
                          <a:pt x="582" y="242"/>
                          <a:pt x="597" y="256"/>
                          <a:pt x="613" y="272"/>
                        </a:cubicBezTo>
                        <a:cubicBezTo>
                          <a:pt x="612" y="279"/>
                          <a:pt x="611" y="286"/>
                          <a:pt x="611" y="293"/>
                        </a:cubicBezTo>
                        <a:cubicBezTo>
                          <a:pt x="611" y="335"/>
                          <a:pt x="628" y="375"/>
                          <a:pt x="658" y="405"/>
                        </a:cubicBezTo>
                        <a:cubicBezTo>
                          <a:pt x="688" y="435"/>
                          <a:pt x="728" y="451"/>
                          <a:pt x="770" y="451"/>
                        </a:cubicBezTo>
                        <a:cubicBezTo>
                          <a:pt x="783" y="451"/>
                          <a:pt x="797" y="450"/>
                          <a:pt x="810" y="446"/>
                        </a:cubicBezTo>
                        <a:cubicBezTo>
                          <a:pt x="827" y="441"/>
                          <a:pt x="837" y="424"/>
                          <a:pt x="832" y="408"/>
                        </a:cubicBezTo>
                        <a:cubicBezTo>
                          <a:pt x="828" y="391"/>
                          <a:pt x="811" y="381"/>
                          <a:pt x="794" y="385"/>
                        </a:cubicBezTo>
                        <a:cubicBezTo>
                          <a:pt x="761" y="394"/>
                          <a:pt x="726" y="385"/>
                          <a:pt x="702" y="361"/>
                        </a:cubicBezTo>
                        <a:cubicBezTo>
                          <a:pt x="684" y="343"/>
                          <a:pt x="674" y="319"/>
                          <a:pt x="674" y="293"/>
                        </a:cubicBezTo>
                        <a:cubicBezTo>
                          <a:pt x="674" y="268"/>
                          <a:pt x="684" y="244"/>
                          <a:pt x="702" y="226"/>
                        </a:cubicBezTo>
                        <a:cubicBezTo>
                          <a:pt x="720" y="208"/>
                          <a:pt x="744" y="198"/>
                          <a:pt x="769" y="198"/>
                        </a:cubicBezTo>
                        <a:cubicBezTo>
                          <a:pt x="795" y="198"/>
                          <a:pt x="819" y="208"/>
                          <a:pt x="837" y="226"/>
                        </a:cubicBezTo>
                        <a:cubicBezTo>
                          <a:pt x="861" y="250"/>
                          <a:pt x="870" y="285"/>
                          <a:pt x="861" y="318"/>
                        </a:cubicBezTo>
                        <a:cubicBezTo>
                          <a:pt x="857" y="335"/>
                          <a:pt x="867" y="352"/>
                          <a:pt x="884" y="357"/>
                        </a:cubicBezTo>
                        <a:cubicBezTo>
                          <a:pt x="900" y="361"/>
                          <a:pt x="918" y="351"/>
                          <a:pt x="922" y="334"/>
                        </a:cubicBezTo>
                        <a:cubicBezTo>
                          <a:pt x="936" y="280"/>
                          <a:pt x="921" y="221"/>
                          <a:pt x="881" y="182"/>
                        </a:cubicBezTo>
                        <a:cubicBezTo>
                          <a:pt x="851" y="152"/>
                          <a:pt x="812" y="136"/>
                          <a:pt x="769" y="136"/>
                        </a:cubicBezTo>
                        <a:cubicBezTo>
                          <a:pt x="762" y="136"/>
                          <a:pt x="754" y="136"/>
                          <a:pt x="746" y="137"/>
                        </a:cubicBezTo>
                        <a:cubicBezTo>
                          <a:pt x="659" y="50"/>
                          <a:pt x="659" y="50"/>
                          <a:pt x="659" y="50"/>
                        </a:cubicBezTo>
                        <a:cubicBezTo>
                          <a:pt x="610" y="0"/>
                          <a:pt x="529" y="0"/>
                          <a:pt x="479" y="50"/>
                        </a:cubicBezTo>
                        <a:cubicBezTo>
                          <a:pt x="479" y="50"/>
                          <a:pt x="479" y="50"/>
                          <a:pt x="438" y="90"/>
                        </a:cubicBezTo>
                        <a:cubicBezTo>
                          <a:pt x="438" y="90"/>
                          <a:pt x="438" y="90"/>
                          <a:pt x="438" y="90"/>
                        </a:cubicBezTo>
                        <a:cubicBezTo>
                          <a:pt x="438" y="90"/>
                          <a:pt x="438" y="90"/>
                          <a:pt x="258" y="271"/>
                        </a:cubicBezTo>
                        <a:cubicBezTo>
                          <a:pt x="258" y="271"/>
                          <a:pt x="258" y="271"/>
                          <a:pt x="258" y="271"/>
                        </a:cubicBezTo>
                        <a:cubicBezTo>
                          <a:pt x="258" y="271"/>
                          <a:pt x="258" y="271"/>
                          <a:pt x="223" y="306"/>
                        </a:cubicBezTo>
                        <a:cubicBezTo>
                          <a:pt x="220" y="309"/>
                          <a:pt x="217" y="312"/>
                          <a:pt x="214" y="316"/>
                        </a:cubicBezTo>
                        <a:cubicBezTo>
                          <a:pt x="190" y="339"/>
                          <a:pt x="178" y="369"/>
                          <a:pt x="176" y="400"/>
                        </a:cubicBezTo>
                        <a:cubicBezTo>
                          <a:pt x="175" y="434"/>
                          <a:pt x="187" y="469"/>
                          <a:pt x="214" y="496"/>
                        </a:cubicBezTo>
                        <a:cubicBezTo>
                          <a:pt x="214" y="496"/>
                          <a:pt x="214" y="504"/>
                          <a:pt x="369" y="659"/>
                        </a:cubicBezTo>
                        <a:cubicBezTo>
                          <a:pt x="300" y="659"/>
                          <a:pt x="221" y="659"/>
                          <a:pt x="132" y="659"/>
                        </a:cubicBezTo>
                        <a:cubicBezTo>
                          <a:pt x="59" y="659"/>
                          <a:pt x="0" y="718"/>
                          <a:pt x="0" y="791"/>
                        </a:cubicBezTo>
                        <a:cubicBezTo>
                          <a:pt x="0" y="791"/>
                          <a:pt x="0" y="783"/>
                          <a:pt x="0" y="905"/>
                        </a:cubicBezTo>
                        <a:cubicBezTo>
                          <a:pt x="0" y="978"/>
                          <a:pt x="59" y="1037"/>
                          <a:pt x="132" y="1037"/>
                        </a:cubicBezTo>
                        <a:cubicBezTo>
                          <a:pt x="132" y="1037"/>
                          <a:pt x="132" y="1037"/>
                          <a:pt x="894" y="1037"/>
                        </a:cubicBezTo>
                        <a:cubicBezTo>
                          <a:pt x="966" y="1037"/>
                          <a:pt x="1025" y="978"/>
                          <a:pt x="1025" y="905"/>
                        </a:cubicBezTo>
                        <a:cubicBezTo>
                          <a:pt x="1025" y="905"/>
                          <a:pt x="1025" y="913"/>
                          <a:pt x="1025" y="791"/>
                        </a:cubicBezTo>
                        <a:cubicBezTo>
                          <a:pt x="1025" y="718"/>
                          <a:pt x="966" y="659"/>
                          <a:pt x="894" y="65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748" name="Freeform 12">
                    <a:extLst>
                      <a:ext uri="{FF2B5EF4-FFF2-40B4-BE49-F238E27FC236}">
                        <a16:creationId xmlns:a16="http://schemas.microsoft.com/office/drawing/2014/main" id="{50AB938F-753A-D6D3-D2EA-BE7E23D4EFFC}"/>
                      </a:ext>
                    </a:extLst>
                  </p:cNvPr>
                  <p:cNvSpPr>
                    <a:spLocks/>
                  </p:cNvSpPr>
                  <p:nvPr/>
                </p:nvSpPr>
                <p:spPr bwMode="auto">
                  <a:xfrm>
                    <a:off x="1999501" y="4396435"/>
                    <a:ext cx="2269980" cy="959127"/>
                  </a:xfrm>
                  <a:custGeom>
                    <a:avLst/>
                    <a:gdLst>
                      <a:gd name="connsiteX0" fmla="*/ 336303 w 2269980"/>
                      <a:gd name="connsiteY0" fmla="*/ 286750 h 959127"/>
                      <a:gd name="connsiteX1" fmla="*/ 674495 w 2269980"/>
                      <a:gd name="connsiteY1" fmla="*/ 622939 h 959127"/>
                      <a:gd name="connsiteX2" fmla="*/ 336303 w 2269980"/>
                      <a:gd name="connsiteY2" fmla="*/ 959127 h 959127"/>
                      <a:gd name="connsiteX3" fmla="*/ 0 w 2269980"/>
                      <a:gd name="connsiteY3" fmla="*/ 622939 h 959127"/>
                      <a:gd name="connsiteX4" fmla="*/ 336303 w 2269980"/>
                      <a:gd name="connsiteY4" fmla="*/ 286750 h 959127"/>
                      <a:gd name="connsiteX5" fmla="*/ 1788413 w 2269980"/>
                      <a:gd name="connsiteY5" fmla="*/ 0 h 959127"/>
                      <a:gd name="connsiteX6" fmla="*/ 2269980 w 2269980"/>
                      <a:gd name="connsiteY6" fmla="*/ 479564 h 959127"/>
                      <a:gd name="connsiteX7" fmla="*/ 1788413 w 2269980"/>
                      <a:gd name="connsiteY7" fmla="*/ 959127 h 959127"/>
                      <a:gd name="connsiteX8" fmla="*/ 1308735 w 2269980"/>
                      <a:gd name="connsiteY8" fmla="*/ 479564 h 959127"/>
                      <a:gd name="connsiteX9" fmla="*/ 1788413 w 2269980"/>
                      <a:gd name="connsiteY9" fmla="*/ 0 h 95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980" h="959127">
                        <a:moveTo>
                          <a:pt x="336303" y="286750"/>
                        </a:moveTo>
                        <a:cubicBezTo>
                          <a:pt x="523348" y="286750"/>
                          <a:pt x="674495" y="437846"/>
                          <a:pt x="674495" y="622939"/>
                        </a:cubicBezTo>
                        <a:cubicBezTo>
                          <a:pt x="674495" y="808031"/>
                          <a:pt x="523348" y="959127"/>
                          <a:pt x="336303" y="959127"/>
                        </a:cubicBezTo>
                        <a:cubicBezTo>
                          <a:pt x="151147" y="959127"/>
                          <a:pt x="0" y="808031"/>
                          <a:pt x="0" y="622939"/>
                        </a:cubicBezTo>
                        <a:cubicBezTo>
                          <a:pt x="0" y="437846"/>
                          <a:pt x="151147" y="286750"/>
                          <a:pt x="336303" y="286750"/>
                        </a:cubicBezTo>
                        <a:close/>
                        <a:moveTo>
                          <a:pt x="1788413" y="0"/>
                        </a:moveTo>
                        <a:cubicBezTo>
                          <a:pt x="2054691" y="0"/>
                          <a:pt x="2269980" y="213349"/>
                          <a:pt x="2269980" y="479564"/>
                        </a:cubicBezTo>
                        <a:cubicBezTo>
                          <a:pt x="2269980" y="743890"/>
                          <a:pt x="2054691" y="959127"/>
                          <a:pt x="1788413" y="959127"/>
                        </a:cubicBezTo>
                        <a:cubicBezTo>
                          <a:pt x="1524024" y="959127"/>
                          <a:pt x="1308735" y="743890"/>
                          <a:pt x="1308735" y="479564"/>
                        </a:cubicBezTo>
                        <a:cubicBezTo>
                          <a:pt x="1308735" y="213349"/>
                          <a:pt x="1524024" y="0"/>
                          <a:pt x="1788413" y="0"/>
                        </a:cubicBezTo>
                        <a:close/>
                      </a:path>
                    </a:pathLst>
                  </a:custGeom>
                  <a:solidFill>
                    <a:schemeClr val="accent2">
                      <a:lumMod val="10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749" name="Freeform 10">
                    <a:extLst>
                      <a:ext uri="{FF2B5EF4-FFF2-40B4-BE49-F238E27FC236}">
                        <a16:creationId xmlns:a16="http://schemas.microsoft.com/office/drawing/2014/main" id="{4F56CA3E-91DE-3A08-FD32-7024EAE672A6}"/>
                      </a:ext>
                    </a:extLst>
                  </p:cNvPr>
                  <p:cNvSpPr>
                    <a:spLocks/>
                  </p:cNvSpPr>
                  <p:nvPr/>
                </p:nvSpPr>
                <p:spPr bwMode="auto">
                  <a:xfrm>
                    <a:off x="2450813" y="3108183"/>
                    <a:ext cx="819285" cy="819989"/>
                  </a:xfrm>
                  <a:custGeom>
                    <a:avLst/>
                    <a:gdLst>
                      <a:gd name="connsiteX0" fmla="*/ 124773 w 819285"/>
                      <a:gd name="connsiteY0" fmla="*/ 566435 h 819989"/>
                      <a:gd name="connsiteX1" fmla="*/ 251436 w 819285"/>
                      <a:gd name="connsiteY1" fmla="*/ 693212 h 819989"/>
                      <a:gd name="connsiteX2" fmla="*/ 124773 w 819285"/>
                      <a:gd name="connsiteY2" fmla="*/ 819989 h 819989"/>
                      <a:gd name="connsiteX3" fmla="*/ 0 w 819285"/>
                      <a:gd name="connsiteY3" fmla="*/ 693212 h 819989"/>
                      <a:gd name="connsiteX4" fmla="*/ 124773 w 819285"/>
                      <a:gd name="connsiteY4" fmla="*/ 566435 h 819989"/>
                      <a:gd name="connsiteX5" fmla="*/ 692862 w 819285"/>
                      <a:gd name="connsiteY5" fmla="*/ 0 h 819989"/>
                      <a:gd name="connsiteX6" fmla="*/ 819285 w 819285"/>
                      <a:gd name="connsiteY6" fmla="*/ 126663 h 819989"/>
                      <a:gd name="connsiteX7" fmla="*/ 692862 w 819285"/>
                      <a:gd name="connsiteY7" fmla="*/ 251436 h 819989"/>
                      <a:gd name="connsiteX8" fmla="*/ 566438 w 819285"/>
                      <a:gd name="connsiteY8" fmla="*/ 126663 h 819989"/>
                      <a:gd name="connsiteX9" fmla="*/ 692862 w 819285"/>
                      <a:gd name="connsiteY9" fmla="*/ 0 h 819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285" h="819989">
                        <a:moveTo>
                          <a:pt x="124773" y="566435"/>
                        </a:moveTo>
                        <a:cubicBezTo>
                          <a:pt x="194721" y="566435"/>
                          <a:pt x="251436" y="623201"/>
                          <a:pt x="251436" y="693212"/>
                        </a:cubicBezTo>
                        <a:cubicBezTo>
                          <a:pt x="251436" y="763223"/>
                          <a:pt x="194721" y="819989"/>
                          <a:pt x="124773" y="819989"/>
                        </a:cubicBezTo>
                        <a:cubicBezTo>
                          <a:pt x="54825" y="819989"/>
                          <a:pt x="0" y="763223"/>
                          <a:pt x="0" y="693212"/>
                        </a:cubicBezTo>
                        <a:cubicBezTo>
                          <a:pt x="0" y="623201"/>
                          <a:pt x="54825" y="566435"/>
                          <a:pt x="124773" y="566435"/>
                        </a:cubicBezTo>
                        <a:close/>
                        <a:moveTo>
                          <a:pt x="692862" y="0"/>
                        </a:moveTo>
                        <a:cubicBezTo>
                          <a:pt x="762678" y="0"/>
                          <a:pt x="819285" y="56715"/>
                          <a:pt x="819285" y="126663"/>
                        </a:cubicBezTo>
                        <a:cubicBezTo>
                          <a:pt x="819285" y="194721"/>
                          <a:pt x="762678" y="251436"/>
                          <a:pt x="692862" y="251436"/>
                        </a:cubicBezTo>
                        <a:cubicBezTo>
                          <a:pt x="623046" y="251436"/>
                          <a:pt x="566438" y="194721"/>
                          <a:pt x="566438" y="126663"/>
                        </a:cubicBezTo>
                        <a:cubicBezTo>
                          <a:pt x="566438" y="56715"/>
                          <a:pt x="623046" y="0"/>
                          <a:pt x="692862" y="0"/>
                        </a:cubicBezTo>
                        <a:close/>
                      </a:path>
                    </a:pathLst>
                  </a:custGeom>
                  <a:solidFill>
                    <a:schemeClr val="accent2">
                      <a:lumMod val="60000"/>
                      <a:lumOff val="4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sp>
              <p:nvSpPr>
                <p:cNvPr id="1746" name="Oval 1745">
                  <a:extLst>
                    <a:ext uri="{FF2B5EF4-FFF2-40B4-BE49-F238E27FC236}">
                      <a16:creationId xmlns:a16="http://schemas.microsoft.com/office/drawing/2014/main" id="{5A0DF0A3-BD08-6935-811F-89F11ADBEC6E}"/>
                    </a:ext>
                  </a:extLst>
                </p:cNvPr>
                <p:cNvSpPr/>
                <p:nvPr/>
              </p:nvSpPr>
              <p:spPr>
                <a:xfrm>
                  <a:off x="9501503" y="1101911"/>
                  <a:ext cx="109864" cy="1098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grpSp>
        <p:grpSp>
          <p:nvGrpSpPr>
            <p:cNvPr id="851" name="Group 850">
              <a:extLst>
                <a:ext uri="{FF2B5EF4-FFF2-40B4-BE49-F238E27FC236}">
                  <a16:creationId xmlns:a16="http://schemas.microsoft.com/office/drawing/2014/main" id="{4A250E79-99E1-C409-2E26-BE3E36985A6A}"/>
                </a:ext>
              </a:extLst>
            </p:cNvPr>
            <p:cNvGrpSpPr/>
            <p:nvPr/>
          </p:nvGrpSpPr>
          <p:grpSpPr>
            <a:xfrm>
              <a:off x="7434729" y="2972459"/>
              <a:ext cx="570534" cy="570529"/>
              <a:chOff x="8003582" y="1920218"/>
              <a:chExt cx="219465" cy="219465"/>
            </a:xfrm>
          </p:grpSpPr>
          <p:sp>
            <p:nvSpPr>
              <p:cNvPr id="972" name="Oval 971">
                <a:extLst>
                  <a:ext uri="{FF2B5EF4-FFF2-40B4-BE49-F238E27FC236}">
                    <a16:creationId xmlns:a16="http://schemas.microsoft.com/office/drawing/2014/main" id="{6E5ABCDA-C1A2-5422-EDCF-BDFEE95269E2}"/>
                  </a:ext>
                </a:extLst>
              </p:cNvPr>
              <p:cNvSpPr/>
              <p:nvPr/>
            </p:nvSpPr>
            <p:spPr>
              <a:xfrm>
                <a:off x="8003582" y="1920218"/>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973" name="Group 972">
                <a:extLst>
                  <a:ext uri="{FF2B5EF4-FFF2-40B4-BE49-F238E27FC236}">
                    <a16:creationId xmlns:a16="http://schemas.microsoft.com/office/drawing/2014/main" id="{D8754852-635F-470E-4A20-F8616FC588A8}"/>
                  </a:ext>
                </a:extLst>
              </p:cNvPr>
              <p:cNvGrpSpPr/>
              <p:nvPr/>
            </p:nvGrpSpPr>
            <p:grpSpPr>
              <a:xfrm>
                <a:off x="8073457" y="1951049"/>
                <a:ext cx="92438" cy="147343"/>
                <a:chOff x="1240706" y="2253875"/>
                <a:chExt cx="629439" cy="1003300"/>
              </a:xfrm>
              <a:solidFill>
                <a:schemeClr val="accent1"/>
              </a:solidFill>
            </p:grpSpPr>
            <p:grpSp>
              <p:nvGrpSpPr>
                <p:cNvPr id="974" name="Group 973">
                  <a:extLst>
                    <a:ext uri="{FF2B5EF4-FFF2-40B4-BE49-F238E27FC236}">
                      <a16:creationId xmlns:a16="http://schemas.microsoft.com/office/drawing/2014/main" id="{3647FF36-A31C-35B7-F206-70E153527856}"/>
                    </a:ext>
                  </a:extLst>
                </p:cNvPr>
                <p:cNvGrpSpPr/>
                <p:nvPr/>
              </p:nvGrpSpPr>
              <p:grpSpPr>
                <a:xfrm>
                  <a:off x="1467314" y="2253875"/>
                  <a:ext cx="402831" cy="400358"/>
                  <a:chOff x="4054863" y="1116013"/>
                  <a:chExt cx="4654550" cy="4625975"/>
                </a:xfrm>
                <a:grpFill/>
              </p:grpSpPr>
              <p:sp>
                <p:nvSpPr>
                  <p:cNvPr id="982" name="Oval 5">
                    <a:extLst>
                      <a:ext uri="{FF2B5EF4-FFF2-40B4-BE49-F238E27FC236}">
                        <a16:creationId xmlns:a16="http://schemas.microsoft.com/office/drawing/2014/main" id="{B652D48A-9360-DC6E-20F0-594459FC4B34}"/>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83" name="Freeform 6">
                    <a:extLst>
                      <a:ext uri="{FF2B5EF4-FFF2-40B4-BE49-F238E27FC236}">
                        <a16:creationId xmlns:a16="http://schemas.microsoft.com/office/drawing/2014/main" id="{4DD5A2FB-1C70-A5BA-1683-763A37DCD21F}"/>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056" name="Oval 7">
                    <a:extLst>
                      <a:ext uri="{FF2B5EF4-FFF2-40B4-BE49-F238E27FC236}">
                        <a16:creationId xmlns:a16="http://schemas.microsoft.com/office/drawing/2014/main" id="{B6DFDC98-0D1A-5ABC-6EFB-30BAD5E98E71}"/>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975" name="Group 974">
                  <a:extLst>
                    <a:ext uri="{FF2B5EF4-FFF2-40B4-BE49-F238E27FC236}">
                      <a16:creationId xmlns:a16="http://schemas.microsoft.com/office/drawing/2014/main" id="{7AF6557C-CB33-93F6-0B63-F235961433EA}"/>
                    </a:ext>
                  </a:extLst>
                </p:cNvPr>
                <p:cNvGrpSpPr>
                  <a:grpSpLocks noChangeAspect="1"/>
                </p:cNvGrpSpPr>
                <p:nvPr/>
              </p:nvGrpSpPr>
              <p:grpSpPr>
                <a:xfrm>
                  <a:off x="1240706" y="2429557"/>
                  <a:ext cx="446463" cy="827618"/>
                  <a:chOff x="5434013" y="2201863"/>
                  <a:chExt cx="1323975" cy="2454275"/>
                </a:xfrm>
                <a:grpFill/>
              </p:grpSpPr>
              <p:sp>
                <p:nvSpPr>
                  <p:cNvPr id="976" name="Freeform 5">
                    <a:extLst>
                      <a:ext uri="{FF2B5EF4-FFF2-40B4-BE49-F238E27FC236}">
                        <a16:creationId xmlns:a16="http://schemas.microsoft.com/office/drawing/2014/main" id="{5006C679-924B-06B3-C145-7CC25399D794}"/>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81" name="Freeform: Shape 15">
                    <a:extLst>
                      <a:ext uri="{FF2B5EF4-FFF2-40B4-BE49-F238E27FC236}">
                        <a16:creationId xmlns:a16="http://schemas.microsoft.com/office/drawing/2014/main" id="{CE369E40-D02F-B3FA-D10D-1CA9B9B1797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852" name="Group 851">
              <a:extLst>
                <a:ext uri="{FF2B5EF4-FFF2-40B4-BE49-F238E27FC236}">
                  <a16:creationId xmlns:a16="http://schemas.microsoft.com/office/drawing/2014/main" id="{EA4ECB6E-E59E-51C3-0B45-D3D1CD1A80ED}"/>
                </a:ext>
              </a:extLst>
            </p:cNvPr>
            <p:cNvGrpSpPr/>
            <p:nvPr/>
          </p:nvGrpSpPr>
          <p:grpSpPr>
            <a:xfrm>
              <a:off x="11404317" y="4724717"/>
              <a:ext cx="570534" cy="570529"/>
              <a:chOff x="10662554" y="3093943"/>
              <a:chExt cx="219465" cy="219465"/>
            </a:xfrm>
          </p:grpSpPr>
          <p:sp>
            <p:nvSpPr>
              <p:cNvPr id="961" name="Oval 960">
                <a:extLst>
                  <a:ext uri="{FF2B5EF4-FFF2-40B4-BE49-F238E27FC236}">
                    <a16:creationId xmlns:a16="http://schemas.microsoft.com/office/drawing/2014/main" id="{3C098FF7-D79B-EB17-0F50-94F9E3A86F74}"/>
                  </a:ext>
                </a:extLst>
              </p:cNvPr>
              <p:cNvSpPr/>
              <p:nvPr/>
            </p:nvSpPr>
            <p:spPr>
              <a:xfrm>
                <a:off x="10662554" y="3093943"/>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962" name="Group 961">
                <a:extLst>
                  <a:ext uri="{FF2B5EF4-FFF2-40B4-BE49-F238E27FC236}">
                    <a16:creationId xmlns:a16="http://schemas.microsoft.com/office/drawing/2014/main" id="{50078217-39BC-918E-C1FC-6208CC155524}"/>
                  </a:ext>
                </a:extLst>
              </p:cNvPr>
              <p:cNvGrpSpPr/>
              <p:nvPr/>
            </p:nvGrpSpPr>
            <p:grpSpPr>
              <a:xfrm>
                <a:off x="10713268" y="3139945"/>
                <a:ext cx="114019" cy="108764"/>
                <a:chOff x="1094273" y="2302328"/>
                <a:chExt cx="919904" cy="877503"/>
              </a:xfrm>
            </p:grpSpPr>
            <p:grpSp>
              <p:nvGrpSpPr>
                <p:cNvPr id="963" name="Group 962">
                  <a:extLst>
                    <a:ext uri="{FF2B5EF4-FFF2-40B4-BE49-F238E27FC236}">
                      <a16:creationId xmlns:a16="http://schemas.microsoft.com/office/drawing/2014/main" id="{3C979547-A971-A577-596B-7335DC10070D}"/>
                    </a:ext>
                  </a:extLst>
                </p:cNvPr>
                <p:cNvGrpSpPr/>
                <p:nvPr/>
              </p:nvGrpSpPr>
              <p:grpSpPr>
                <a:xfrm>
                  <a:off x="1367845" y="2302328"/>
                  <a:ext cx="646332" cy="642066"/>
                  <a:chOff x="4054863" y="1116013"/>
                  <a:chExt cx="4654550" cy="4625975"/>
                </a:xfrm>
              </p:grpSpPr>
              <p:sp>
                <p:nvSpPr>
                  <p:cNvPr id="969" name="Oval 5">
                    <a:extLst>
                      <a:ext uri="{FF2B5EF4-FFF2-40B4-BE49-F238E27FC236}">
                        <a16:creationId xmlns:a16="http://schemas.microsoft.com/office/drawing/2014/main" id="{18BFF1BE-43E6-689A-7F48-C134850A8FBF}"/>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70" name="Freeform 6">
                    <a:extLst>
                      <a:ext uri="{FF2B5EF4-FFF2-40B4-BE49-F238E27FC236}">
                        <a16:creationId xmlns:a16="http://schemas.microsoft.com/office/drawing/2014/main" id="{CB273A12-A7EC-709E-5038-3C579E6BF382}"/>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71" name="Oval 7">
                    <a:extLst>
                      <a:ext uri="{FF2B5EF4-FFF2-40B4-BE49-F238E27FC236}">
                        <a16:creationId xmlns:a16="http://schemas.microsoft.com/office/drawing/2014/main" id="{8A2C8E72-F6D3-80BC-7B23-46B49F3514EA}"/>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964" name="Group 963">
                  <a:extLst>
                    <a:ext uri="{FF2B5EF4-FFF2-40B4-BE49-F238E27FC236}">
                      <a16:creationId xmlns:a16="http://schemas.microsoft.com/office/drawing/2014/main" id="{7F9E68D2-41D3-8606-9ECD-61EF3F5C7845}"/>
                    </a:ext>
                  </a:extLst>
                </p:cNvPr>
                <p:cNvGrpSpPr/>
                <p:nvPr/>
              </p:nvGrpSpPr>
              <p:grpSpPr>
                <a:xfrm>
                  <a:off x="1094273" y="2642111"/>
                  <a:ext cx="867919" cy="537720"/>
                  <a:chOff x="16516350" y="0"/>
                  <a:chExt cx="11074400" cy="6861175"/>
                </a:xfrm>
              </p:grpSpPr>
              <p:sp>
                <p:nvSpPr>
                  <p:cNvPr id="965" name="Freeform 5">
                    <a:extLst>
                      <a:ext uri="{FF2B5EF4-FFF2-40B4-BE49-F238E27FC236}">
                        <a16:creationId xmlns:a16="http://schemas.microsoft.com/office/drawing/2014/main" id="{65212099-093F-0D7B-C046-B78526F302D8}"/>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66" name="Freeform 6">
                    <a:extLst>
                      <a:ext uri="{FF2B5EF4-FFF2-40B4-BE49-F238E27FC236}">
                        <a16:creationId xmlns:a16="http://schemas.microsoft.com/office/drawing/2014/main" id="{BC5164EA-4806-F885-E8DC-3BE053D178F6}"/>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67" name="Freeform 7">
                    <a:extLst>
                      <a:ext uri="{FF2B5EF4-FFF2-40B4-BE49-F238E27FC236}">
                        <a16:creationId xmlns:a16="http://schemas.microsoft.com/office/drawing/2014/main" id="{A1C439B0-F211-1B6D-4C65-83B0A9ADC076}"/>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68" name="Freeform 8">
                    <a:extLst>
                      <a:ext uri="{FF2B5EF4-FFF2-40B4-BE49-F238E27FC236}">
                        <a16:creationId xmlns:a16="http://schemas.microsoft.com/office/drawing/2014/main" id="{0F1A840C-E8FE-A271-E897-50AEFD319E6F}"/>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853" name="Group 852">
              <a:extLst>
                <a:ext uri="{FF2B5EF4-FFF2-40B4-BE49-F238E27FC236}">
                  <a16:creationId xmlns:a16="http://schemas.microsoft.com/office/drawing/2014/main" id="{48A930D7-D73A-82E0-51CC-A46279468F58}"/>
                </a:ext>
              </a:extLst>
            </p:cNvPr>
            <p:cNvGrpSpPr/>
            <p:nvPr/>
          </p:nvGrpSpPr>
          <p:grpSpPr>
            <a:xfrm>
              <a:off x="9995398" y="7538890"/>
              <a:ext cx="640903" cy="640898"/>
              <a:chOff x="9742378" y="5002545"/>
              <a:chExt cx="219465" cy="219465"/>
            </a:xfrm>
          </p:grpSpPr>
          <p:sp>
            <p:nvSpPr>
              <p:cNvPr id="955" name="Oval 954">
                <a:extLst>
                  <a:ext uri="{FF2B5EF4-FFF2-40B4-BE49-F238E27FC236}">
                    <a16:creationId xmlns:a16="http://schemas.microsoft.com/office/drawing/2014/main" id="{191D941E-A844-8A75-BED2-2CD2363F7D2C}"/>
                  </a:ext>
                </a:extLst>
              </p:cNvPr>
              <p:cNvSpPr/>
              <p:nvPr/>
            </p:nvSpPr>
            <p:spPr>
              <a:xfrm>
                <a:off x="9742378" y="5002545"/>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956" name="Group 955">
                <a:extLst>
                  <a:ext uri="{FF2B5EF4-FFF2-40B4-BE49-F238E27FC236}">
                    <a16:creationId xmlns:a16="http://schemas.microsoft.com/office/drawing/2014/main" id="{AB7B6A40-010A-9FF6-3D01-1F0A2B2B45E4}"/>
                  </a:ext>
                </a:extLst>
              </p:cNvPr>
              <p:cNvGrpSpPr>
                <a:grpSpLocks noChangeAspect="1"/>
              </p:cNvGrpSpPr>
              <p:nvPr/>
            </p:nvGrpSpPr>
            <p:grpSpPr>
              <a:xfrm>
                <a:off x="9793334" y="5056546"/>
                <a:ext cx="117552" cy="116959"/>
                <a:chOff x="2483099" y="1931169"/>
                <a:chExt cx="3530676" cy="3512934"/>
              </a:xfrm>
            </p:grpSpPr>
            <p:sp>
              <p:nvSpPr>
                <p:cNvPr id="957" name="Freeform: Shape 17">
                  <a:extLst>
                    <a:ext uri="{FF2B5EF4-FFF2-40B4-BE49-F238E27FC236}">
                      <a16:creationId xmlns:a16="http://schemas.microsoft.com/office/drawing/2014/main" id="{2697EF39-5DF5-7EE3-2440-807813D31B65}"/>
                    </a:ext>
                  </a:extLst>
                </p:cNvPr>
                <p:cNvSpPr>
                  <a:spLocks/>
                </p:cNvSpPr>
                <p:nvPr/>
              </p:nvSpPr>
              <p:spPr bwMode="auto">
                <a:xfrm>
                  <a:off x="2483099" y="1931169"/>
                  <a:ext cx="3530676" cy="3512934"/>
                </a:xfrm>
                <a:custGeom>
                  <a:avLst/>
                  <a:gdLst>
                    <a:gd name="connsiteX0" fmla="*/ 2876028 w 3530676"/>
                    <a:gd name="connsiteY0" fmla="*/ 2206132 h 3512934"/>
                    <a:gd name="connsiteX1" fmla="*/ 3340128 w 3530676"/>
                    <a:gd name="connsiteY1" fmla="*/ 2398593 h 3512934"/>
                    <a:gd name="connsiteX2" fmla="*/ 3340128 w 3530676"/>
                    <a:gd name="connsiteY2" fmla="*/ 3323549 h 3512934"/>
                    <a:gd name="connsiteX3" fmla="*/ 2876028 w 3530676"/>
                    <a:gd name="connsiteY3" fmla="*/ 3512934 h 3512934"/>
                    <a:gd name="connsiteX4" fmla="*/ 2411489 w 3530676"/>
                    <a:gd name="connsiteY4" fmla="*/ 3323549 h 3512934"/>
                    <a:gd name="connsiteX5" fmla="*/ 2411489 w 3530676"/>
                    <a:gd name="connsiteY5" fmla="*/ 2398593 h 3512934"/>
                    <a:gd name="connsiteX6" fmla="*/ 2876028 w 3530676"/>
                    <a:gd name="connsiteY6" fmla="*/ 2206132 h 3512934"/>
                    <a:gd name="connsiteX7" fmla="*/ 654758 w 3530676"/>
                    <a:gd name="connsiteY7" fmla="*/ 2206132 h 3512934"/>
                    <a:gd name="connsiteX8" fmla="*/ 1119297 w 3530676"/>
                    <a:gd name="connsiteY8" fmla="*/ 2398593 h 3512934"/>
                    <a:gd name="connsiteX9" fmla="*/ 1119297 w 3530676"/>
                    <a:gd name="connsiteY9" fmla="*/ 3323549 h 3512934"/>
                    <a:gd name="connsiteX10" fmla="*/ 654758 w 3530676"/>
                    <a:gd name="connsiteY10" fmla="*/ 3512934 h 3512934"/>
                    <a:gd name="connsiteX11" fmla="*/ 190218 w 3530676"/>
                    <a:gd name="connsiteY11" fmla="*/ 3323549 h 3512934"/>
                    <a:gd name="connsiteX12" fmla="*/ 190218 w 3530676"/>
                    <a:gd name="connsiteY12" fmla="*/ 2398593 h 3512934"/>
                    <a:gd name="connsiteX13" fmla="*/ 654758 w 3530676"/>
                    <a:gd name="connsiteY13" fmla="*/ 2206132 h 3512934"/>
                    <a:gd name="connsiteX14" fmla="*/ 2876028 w 3530676"/>
                    <a:gd name="connsiteY14" fmla="*/ 0 h 3512934"/>
                    <a:gd name="connsiteX15" fmla="*/ 3340128 w 3530676"/>
                    <a:gd name="connsiteY15" fmla="*/ 189385 h 3512934"/>
                    <a:gd name="connsiteX16" fmla="*/ 3340128 w 3530676"/>
                    <a:gd name="connsiteY16" fmla="*/ 1114341 h 3512934"/>
                    <a:gd name="connsiteX17" fmla="*/ 2876028 w 3530676"/>
                    <a:gd name="connsiteY17" fmla="*/ 1306802 h 3512934"/>
                    <a:gd name="connsiteX18" fmla="*/ 2411489 w 3530676"/>
                    <a:gd name="connsiteY18" fmla="*/ 1114341 h 3512934"/>
                    <a:gd name="connsiteX19" fmla="*/ 2411489 w 3530676"/>
                    <a:gd name="connsiteY19" fmla="*/ 189385 h 3512934"/>
                    <a:gd name="connsiteX20" fmla="*/ 2876028 w 3530676"/>
                    <a:gd name="connsiteY20" fmla="*/ 0 h 3512934"/>
                    <a:gd name="connsiteX21" fmla="*/ 654758 w 3530676"/>
                    <a:gd name="connsiteY21" fmla="*/ 0 h 3512934"/>
                    <a:gd name="connsiteX22" fmla="*/ 1119297 w 3530676"/>
                    <a:gd name="connsiteY22" fmla="*/ 189385 h 3512934"/>
                    <a:gd name="connsiteX23" fmla="*/ 1119297 w 3530676"/>
                    <a:gd name="connsiteY23" fmla="*/ 1114341 h 3512934"/>
                    <a:gd name="connsiteX24" fmla="*/ 654758 w 3530676"/>
                    <a:gd name="connsiteY24" fmla="*/ 1306802 h 3512934"/>
                    <a:gd name="connsiteX25" fmla="*/ 190218 w 3530676"/>
                    <a:gd name="connsiteY25" fmla="*/ 1114341 h 3512934"/>
                    <a:gd name="connsiteX26" fmla="*/ 190218 w 3530676"/>
                    <a:gd name="connsiteY26" fmla="*/ 189385 h 3512934"/>
                    <a:gd name="connsiteX27" fmla="*/ 654758 w 3530676"/>
                    <a:gd name="connsiteY27" fmla="*/ 0 h 35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0676" h="3512934">
                      <a:moveTo>
                        <a:pt x="2876028" y="2206132"/>
                      </a:moveTo>
                      <a:cubicBezTo>
                        <a:pt x="3043351" y="2206132"/>
                        <a:pt x="3210673" y="2269407"/>
                        <a:pt x="3340128" y="2398593"/>
                      </a:cubicBezTo>
                      <a:cubicBezTo>
                        <a:pt x="3594193" y="2654329"/>
                        <a:pt x="3594193" y="3067813"/>
                        <a:pt x="3340128" y="3323549"/>
                      </a:cubicBezTo>
                      <a:cubicBezTo>
                        <a:pt x="3210673" y="3449659"/>
                        <a:pt x="3043351" y="3512934"/>
                        <a:pt x="2876028" y="3512934"/>
                      </a:cubicBezTo>
                      <a:cubicBezTo>
                        <a:pt x="2705624" y="3512934"/>
                        <a:pt x="2538302" y="3449659"/>
                        <a:pt x="2411489" y="3323549"/>
                      </a:cubicBezTo>
                      <a:cubicBezTo>
                        <a:pt x="2154781" y="3067813"/>
                        <a:pt x="2154781" y="2654329"/>
                        <a:pt x="2411489" y="2398593"/>
                      </a:cubicBezTo>
                      <a:cubicBezTo>
                        <a:pt x="2538302" y="2269407"/>
                        <a:pt x="2705624" y="2206132"/>
                        <a:pt x="2876028" y="2206132"/>
                      </a:cubicBezTo>
                      <a:close/>
                      <a:moveTo>
                        <a:pt x="654758" y="2206132"/>
                      </a:moveTo>
                      <a:cubicBezTo>
                        <a:pt x="825162" y="2206132"/>
                        <a:pt x="992485" y="2269407"/>
                        <a:pt x="1119297" y="2398593"/>
                      </a:cubicBezTo>
                      <a:cubicBezTo>
                        <a:pt x="1376005" y="2654329"/>
                        <a:pt x="1376005" y="3067813"/>
                        <a:pt x="1119297" y="3323549"/>
                      </a:cubicBezTo>
                      <a:cubicBezTo>
                        <a:pt x="992485" y="3449659"/>
                        <a:pt x="825162" y="3512934"/>
                        <a:pt x="654758" y="3512934"/>
                      </a:cubicBezTo>
                      <a:cubicBezTo>
                        <a:pt x="487435" y="3512934"/>
                        <a:pt x="320113" y="3449659"/>
                        <a:pt x="190218" y="3323549"/>
                      </a:cubicBezTo>
                      <a:cubicBezTo>
                        <a:pt x="-63407" y="3067813"/>
                        <a:pt x="-63407" y="2654329"/>
                        <a:pt x="190218" y="2398593"/>
                      </a:cubicBezTo>
                      <a:cubicBezTo>
                        <a:pt x="320113" y="2269407"/>
                        <a:pt x="487435" y="2206132"/>
                        <a:pt x="654758" y="2206132"/>
                      </a:cubicBezTo>
                      <a:close/>
                      <a:moveTo>
                        <a:pt x="2876028" y="0"/>
                      </a:moveTo>
                      <a:cubicBezTo>
                        <a:pt x="3043351" y="0"/>
                        <a:pt x="3210673" y="63275"/>
                        <a:pt x="3340128" y="189385"/>
                      </a:cubicBezTo>
                      <a:cubicBezTo>
                        <a:pt x="3594193" y="445121"/>
                        <a:pt x="3594193" y="858605"/>
                        <a:pt x="3340128" y="1114341"/>
                      </a:cubicBezTo>
                      <a:cubicBezTo>
                        <a:pt x="3210673" y="1243527"/>
                        <a:pt x="3043351" y="1306802"/>
                        <a:pt x="2876028" y="1306802"/>
                      </a:cubicBezTo>
                      <a:cubicBezTo>
                        <a:pt x="2705624" y="1306802"/>
                        <a:pt x="2538302" y="1243527"/>
                        <a:pt x="2411489" y="1114341"/>
                      </a:cubicBezTo>
                      <a:cubicBezTo>
                        <a:pt x="2154781" y="858605"/>
                        <a:pt x="2154781" y="445121"/>
                        <a:pt x="2411489" y="189385"/>
                      </a:cubicBezTo>
                      <a:cubicBezTo>
                        <a:pt x="2538302" y="63275"/>
                        <a:pt x="2705624" y="0"/>
                        <a:pt x="2876028" y="0"/>
                      </a:cubicBezTo>
                      <a:close/>
                      <a:moveTo>
                        <a:pt x="654758" y="0"/>
                      </a:moveTo>
                      <a:cubicBezTo>
                        <a:pt x="825162" y="0"/>
                        <a:pt x="992485" y="63275"/>
                        <a:pt x="1119297" y="189385"/>
                      </a:cubicBezTo>
                      <a:cubicBezTo>
                        <a:pt x="1376005" y="445121"/>
                        <a:pt x="1376005" y="858605"/>
                        <a:pt x="1119297" y="1114341"/>
                      </a:cubicBezTo>
                      <a:cubicBezTo>
                        <a:pt x="992485" y="1243527"/>
                        <a:pt x="825162" y="1306802"/>
                        <a:pt x="654758" y="1306802"/>
                      </a:cubicBezTo>
                      <a:cubicBezTo>
                        <a:pt x="487435" y="1306802"/>
                        <a:pt x="320113" y="1243527"/>
                        <a:pt x="190218" y="1114341"/>
                      </a:cubicBezTo>
                      <a:cubicBezTo>
                        <a:pt x="-63407" y="858605"/>
                        <a:pt x="-63407" y="445121"/>
                        <a:pt x="190218" y="189385"/>
                      </a:cubicBezTo>
                      <a:cubicBezTo>
                        <a:pt x="320113" y="63275"/>
                        <a:pt x="487435" y="0"/>
                        <a:pt x="654758" y="0"/>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58" name="Freeform: Shape 18">
                  <a:extLst>
                    <a:ext uri="{FF2B5EF4-FFF2-40B4-BE49-F238E27FC236}">
                      <a16:creationId xmlns:a16="http://schemas.microsoft.com/office/drawing/2014/main" id="{45620A82-DD96-56C5-F10A-73672D3DC433}"/>
                    </a:ext>
                  </a:extLst>
                </p:cNvPr>
                <p:cNvSpPr>
                  <a:spLocks/>
                </p:cNvSpPr>
                <p:nvPr/>
              </p:nvSpPr>
              <p:spPr bwMode="auto">
                <a:xfrm>
                  <a:off x="2500517" y="1951501"/>
                  <a:ext cx="3493641" cy="3472168"/>
                </a:xfrm>
                <a:custGeom>
                  <a:avLst/>
                  <a:gdLst>
                    <a:gd name="connsiteX0" fmla="*/ 3465314 w 3493641"/>
                    <a:gd name="connsiteY0" fmla="*/ 2203847 h 3472168"/>
                    <a:gd name="connsiteX1" fmla="*/ 3486318 w 3493641"/>
                    <a:gd name="connsiteY1" fmla="*/ 2211171 h 3472168"/>
                    <a:gd name="connsiteX2" fmla="*/ 3241153 w 3493641"/>
                    <a:gd name="connsiteY2" fmla="*/ 2596431 h 3472168"/>
                    <a:gd name="connsiteX3" fmla="*/ 2877900 w 3493641"/>
                    <a:gd name="connsiteY3" fmla="*/ 2847680 h 3472168"/>
                    <a:gd name="connsiteX4" fmla="*/ 2860545 w 3493641"/>
                    <a:gd name="connsiteY4" fmla="*/ 2841362 h 3472168"/>
                    <a:gd name="connsiteX5" fmla="*/ 2866722 w 3493641"/>
                    <a:gd name="connsiteY5" fmla="*/ 2858349 h 3472168"/>
                    <a:gd name="connsiteX6" fmla="*/ 2614098 w 3493641"/>
                    <a:gd name="connsiteY6" fmla="*/ 3220634 h 3472168"/>
                    <a:gd name="connsiteX7" fmla="*/ 2227843 w 3493641"/>
                    <a:gd name="connsiteY7" fmla="*/ 3464845 h 3472168"/>
                    <a:gd name="connsiteX8" fmla="*/ 2472721 w 3493641"/>
                    <a:gd name="connsiteY8" fmla="*/ 3082467 h 3472168"/>
                    <a:gd name="connsiteX9" fmla="*/ 2838392 w 3493641"/>
                    <a:gd name="connsiteY9" fmla="*/ 2830069 h 3472168"/>
                    <a:gd name="connsiteX10" fmla="*/ 2856489 w 3493641"/>
                    <a:gd name="connsiteY10" fmla="*/ 2837116 h 3472168"/>
                    <a:gd name="connsiteX11" fmla="*/ 2849467 w 3493641"/>
                    <a:gd name="connsiteY11" fmla="*/ 2819504 h 3472168"/>
                    <a:gd name="connsiteX12" fmla="*/ 3102945 w 3493641"/>
                    <a:gd name="connsiteY12" fmla="*/ 2455536 h 3472168"/>
                    <a:gd name="connsiteX13" fmla="*/ 3465314 w 3493641"/>
                    <a:gd name="connsiteY13" fmla="*/ 2203847 h 3472168"/>
                    <a:gd name="connsiteX14" fmla="*/ 28424 w 3493641"/>
                    <a:gd name="connsiteY14" fmla="*/ 2203847 h 3472168"/>
                    <a:gd name="connsiteX15" fmla="*/ 392029 w 3493641"/>
                    <a:gd name="connsiteY15" fmla="*/ 2455536 h 3472168"/>
                    <a:gd name="connsiteX16" fmla="*/ 646372 w 3493641"/>
                    <a:gd name="connsiteY16" fmla="*/ 2819504 h 3472168"/>
                    <a:gd name="connsiteX17" fmla="*/ 639302 w 3493641"/>
                    <a:gd name="connsiteY17" fmla="*/ 2837178 h 3472168"/>
                    <a:gd name="connsiteX18" fmla="*/ 657557 w 3493641"/>
                    <a:gd name="connsiteY18" fmla="*/ 2830069 h 3472168"/>
                    <a:gd name="connsiteX19" fmla="*/ 1022789 w 3493641"/>
                    <a:gd name="connsiteY19" fmla="*/ 3082467 h 3472168"/>
                    <a:gd name="connsiteX20" fmla="*/ 1268107 w 3493641"/>
                    <a:gd name="connsiteY20" fmla="*/ 3464845 h 3472168"/>
                    <a:gd name="connsiteX21" fmla="*/ 881852 w 3493641"/>
                    <a:gd name="connsiteY21" fmla="*/ 3220634 h 3472168"/>
                    <a:gd name="connsiteX22" fmla="*/ 629228 w 3493641"/>
                    <a:gd name="connsiteY22" fmla="*/ 2858349 h 3472168"/>
                    <a:gd name="connsiteX23" fmla="*/ 635427 w 3493641"/>
                    <a:gd name="connsiteY23" fmla="*/ 2841300 h 3472168"/>
                    <a:gd name="connsiteX24" fmla="*/ 617842 w 3493641"/>
                    <a:gd name="connsiteY24" fmla="*/ 2847680 h 3472168"/>
                    <a:gd name="connsiteX25" fmla="*/ 253349 w 3493641"/>
                    <a:gd name="connsiteY25" fmla="*/ 2596431 h 3472168"/>
                    <a:gd name="connsiteX26" fmla="*/ 7348 w 3493641"/>
                    <a:gd name="connsiteY26" fmla="*/ 2211171 h 3472168"/>
                    <a:gd name="connsiteX27" fmla="*/ 28424 w 3493641"/>
                    <a:gd name="connsiteY27" fmla="*/ 2203847 h 3472168"/>
                    <a:gd name="connsiteX28" fmla="*/ 2248739 w 3493641"/>
                    <a:gd name="connsiteY28" fmla="*/ 21 h 3472168"/>
                    <a:gd name="connsiteX29" fmla="*/ 2614098 w 3493641"/>
                    <a:gd name="connsiteY29" fmla="*/ 250673 h 3472168"/>
                    <a:gd name="connsiteX30" fmla="*/ 2866722 w 3493641"/>
                    <a:gd name="connsiteY30" fmla="*/ 611716 h 3472168"/>
                    <a:gd name="connsiteX31" fmla="*/ 2859593 w 3493641"/>
                    <a:gd name="connsiteY31" fmla="*/ 631256 h 3472168"/>
                    <a:gd name="connsiteX32" fmla="*/ 2877900 w 3493641"/>
                    <a:gd name="connsiteY32" fmla="*/ 624591 h 3472168"/>
                    <a:gd name="connsiteX33" fmla="*/ 3241153 w 3493641"/>
                    <a:gd name="connsiteY33" fmla="*/ 875840 h 3472168"/>
                    <a:gd name="connsiteX34" fmla="*/ 3486318 w 3493641"/>
                    <a:gd name="connsiteY34" fmla="*/ 1261100 h 3472168"/>
                    <a:gd name="connsiteX35" fmla="*/ 3102945 w 3493641"/>
                    <a:gd name="connsiteY35" fmla="*/ 1016735 h 3472168"/>
                    <a:gd name="connsiteX36" fmla="*/ 2849467 w 3493641"/>
                    <a:gd name="connsiteY36" fmla="*/ 652767 h 3472168"/>
                    <a:gd name="connsiteX37" fmla="*/ 2857563 w 3493641"/>
                    <a:gd name="connsiteY37" fmla="*/ 632460 h 3472168"/>
                    <a:gd name="connsiteX38" fmla="*/ 2838392 w 3493641"/>
                    <a:gd name="connsiteY38" fmla="*/ 639899 h 3472168"/>
                    <a:gd name="connsiteX39" fmla="*/ 2472721 w 3493641"/>
                    <a:gd name="connsiteY39" fmla="*/ 388366 h 3472168"/>
                    <a:gd name="connsiteX40" fmla="*/ 2227843 w 3493641"/>
                    <a:gd name="connsiteY40" fmla="*/ 7298 h 3472168"/>
                    <a:gd name="connsiteX41" fmla="*/ 2248739 w 3493641"/>
                    <a:gd name="connsiteY41" fmla="*/ 21 h 3472168"/>
                    <a:gd name="connsiteX42" fmla="*/ 1247210 w 3493641"/>
                    <a:gd name="connsiteY42" fmla="*/ 21 h 3472168"/>
                    <a:gd name="connsiteX43" fmla="*/ 1268107 w 3493641"/>
                    <a:gd name="connsiteY43" fmla="*/ 7298 h 3472168"/>
                    <a:gd name="connsiteX44" fmla="*/ 1022789 w 3493641"/>
                    <a:gd name="connsiteY44" fmla="*/ 388366 h 3472168"/>
                    <a:gd name="connsiteX45" fmla="*/ 657557 w 3493641"/>
                    <a:gd name="connsiteY45" fmla="*/ 639899 h 3472168"/>
                    <a:gd name="connsiteX46" fmla="*/ 638223 w 3493641"/>
                    <a:gd name="connsiteY46" fmla="*/ 632396 h 3472168"/>
                    <a:gd name="connsiteX47" fmla="*/ 646372 w 3493641"/>
                    <a:gd name="connsiteY47" fmla="*/ 652767 h 3472168"/>
                    <a:gd name="connsiteX48" fmla="*/ 392029 w 3493641"/>
                    <a:gd name="connsiteY48" fmla="*/ 1016735 h 3472168"/>
                    <a:gd name="connsiteX49" fmla="*/ 7348 w 3493641"/>
                    <a:gd name="connsiteY49" fmla="*/ 1261100 h 3472168"/>
                    <a:gd name="connsiteX50" fmla="*/ 253349 w 3493641"/>
                    <a:gd name="connsiteY50" fmla="*/ 875840 h 3472168"/>
                    <a:gd name="connsiteX51" fmla="*/ 617842 w 3493641"/>
                    <a:gd name="connsiteY51" fmla="*/ 624591 h 3472168"/>
                    <a:gd name="connsiteX52" fmla="*/ 636379 w 3493641"/>
                    <a:gd name="connsiteY52" fmla="*/ 631317 h 3472168"/>
                    <a:gd name="connsiteX53" fmla="*/ 629228 w 3493641"/>
                    <a:gd name="connsiteY53" fmla="*/ 611716 h 3472168"/>
                    <a:gd name="connsiteX54" fmla="*/ 881852 w 3493641"/>
                    <a:gd name="connsiteY54" fmla="*/ 250673 h 3472168"/>
                    <a:gd name="connsiteX55" fmla="*/ 1247210 w 3493641"/>
                    <a:gd name="connsiteY55" fmla="*/ 21 h 347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493641" h="3472168">
                      <a:moveTo>
                        <a:pt x="3465314" y="2203847"/>
                      </a:moveTo>
                      <a:cubicBezTo>
                        <a:pt x="3474173" y="2204106"/>
                        <a:pt x="3481256" y="2206493"/>
                        <a:pt x="3486318" y="2211171"/>
                      </a:cubicBezTo>
                      <a:cubicBezTo>
                        <a:pt x="3523731" y="2251238"/>
                        <a:pt x="3414133" y="2420753"/>
                        <a:pt x="3241153" y="2596431"/>
                      </a:cubicBezTo>
                      <a:cubicBezTo>
                        <a:pt x="3089796" y="2747067"/>
                        <a:pt x="2938438" y="2849498"/>
                        <a:pt x="2877900" y="2847680"/>
                      </a:cubicBezTo>
                      <a:lnTo>
                        <a:pt x="2860545" y="2841362"/>
                      </a:lnTo>
                      <a:lnTo>
                        <a:pt x="2866722" y="2858349"/>
                      </a:lnTo>
                      <a:cubicBezTo>
                        <a:pt x="2868445" y="2918779"/>
                        <a:pt x="2765549" y="3069706"/>
                        <a:pt x="2614098" y="3220634"/>
                      </a:cubicBezTo>
                      <a:cubicBezTo>
                        <a:pt x="2438367" y="3392682"/>
                        <a:pt x="2267922" y="3502247"/>
                        <a:pt x="2227843" y="3464845"/>
                      </a:cubicBezTo>
                      <a:cubicBezTo>
                        <a:pt x="2190407" y="3424363"/>
                        <a:pt x="2299633" y="3254955"/>
                        <a:pt x="2472721" y="3082467"/>
                      </a:cubicBezTo>
                      <a:cubicBezTo>
                        <a:pt x="2626870" y="2929230"/>
                        <a:pt x="2776299" y="2826526"/>
                        <a:pt x="2838392" y="2830069"/>
                      </a:cubicBezTo>
                      <a:lnTo>
                        <a:pt x="2856489" y="2837116"/>
                      </a:lnTo>
                      <a:lnTo>
                        <a:pt x="2849467" y="2819504"/>
                      </a:lnTo>
                      <a:cubicBezTo>
                        <a:pt x="2845724" y="2757820"/>
                        <a:pt x="2948892" y="2608869"/>
                        <a:pt x="3102945" y="2455536"/>
                      </a:cubicBezTo>
                      <a:cubicBezTo>
                        <a:pt x="3254303" y="2304514"/>
                        <a:pt x="3403301" y="2202035"/>
                        <a:pt x="3465314" y="2203847"/>
                      </a:cubicBezTo>
                      <a:close/>
                      <a:moveTo>
                        <a:pt x="28424" y="2203847"/>
                      </a:moveTo>
                      <a:cubicBezTo>
                        <a:pt x="90648" y="2202035"/>
                        <a:pt x="240155" y="2304514"/>
                        <a:pt x="392029" y="2455536"/>
                      </a:cubicBezTo>
                      <a:cubicBezTo>
                        <a:pt x="546608" y="2608869"/>
                        <a:pt x="650128" y="2757820"/>
                        <a:pt x="646372" y="2819504"/>
                      </a:cubicBezTo>
                      <a:lnTo>
                        <a:pt x="639302" y="2837178"/>
                      </a:lnTo>
                      <a:lnTo>
                        <a:pt x="657557" y="2830069"/>
                      </a:lnTo>
                      <a:cubicBezTo>
                        <a:pt x="719644" y="2826526"/>
                        <a:pt x="869025" y="2929230"/>
                        <a:pt x="1022789" y="3082467"/>
                      </a:cubicBezTo>
                      <a:cubicBezTo>
                        <a:pt x="1195877" y="3254955"/>
                        <a:pt x="1305543" y="3424363"/>
                        <a:pt x="1268107" y="3464845"/>
                      </a:cubicBezTo>
                      <a:cubicBezTo>
                        <a:pt x="1228028" y="3502247"/>
                        <a:pt x="1057582" y="3392682"/>
                        <a:pt x="881852" y="3220634"/>
                      </a:cubicBezTo>
                      <a:cubicBezTo>
                        <a:pt x="730400" y="3069706"/>
                        <a:pt x="627505" y="2918779"/>
                        <a:pt x="629228" y="2858349"/>
                      </a:cubicBezTo>
                      <a:lnTo>
                        <a:pt x="635427" y="2841300"/>
                      </a:lnTo>
                      <a:lnTo>
                        <a:pt x="617842" y="2847680"/>
                      </a:lnTo>
                      <a:cubicBezTo>
                        <a:pt x="557097" y="2849498"/>
                        <a:pt x="405223" y="2747067"/>
                        <a:pt x="253349" y="2596431"/>
                      </a:cubicBezTo>
                      <a:cubicBezTo>
                        <a:pt x="79779" y="2420753"/>
                        <a:pt x="-30193" y="2251238"/>
                        <a:pt x="7348" y="2211171"/>
                      </a:cubicBezTo>
                      <a:cubicBezTo>
                        <a:pt x="12427" y="2206493"/>
                        <a:pt x="19535" y="2204106"/>
                        <a:pt x="28424" y="2203847"/>
                      </a:cubicBezTo>
                      <a:close/>
                      <a:moveTo>
                        <a:pt x="2248739" y="21"/>
                      </a:moveTo>
                      <a:cubicBezTo>
                        <a:pt x="2310616" y="-1706"/>
                        <a:pt x="2460334" y="100646"/>
                        <a:pt x="2614098" y="250673"/>
                      </a:cubicBezTo>
                      <a:cubicBezTo>
                        <a:pt x="2765549" y="401083"/>
                        <a:pt x="2868445" y="551493"/>
                        <a:pt x="2866722" y="611716"/>
                      </a:cubicBezTo>
                      <a:lnTo>
                        <a:pt x="2859593" y="631256"/>
                      </a:lnTo>
                      <a:lnTo>
                        <a:pt x="2877900" y="624591"/>
                      </a:lnTo>
                      <a:cubicBezTo>
                        <a:pt x="2938438" y="622773"/>
                        <a:pt x="3089796" y="725204"/>
                        <a:pt x="3241153" y="875840"/>
                      </a:cubicBezTo>
                      <a:cubicBezTo>
                        <a:pt x="3414133" y="1051519"/>
                        <a:pt x="3523731" y="1221033"/>
                        <a:pt x="3486318" y="1261100"/>
                      </a:cubicBezTo>
                      <a:cubicBezTo>
                        <a:pt x="3445824" y="1298525"/>
                        <a:pt x="3275925" y="1189331"/>
                        <a:pt x="3102945" y="1016735"/>
                      </a:cubicBezTo>
                      <a:cubicBezTo>
                        <a:pt x="2948892" y="863402"/>
                        <a:pt x="2845724" y="714451"/>
                        <a:pt x="2849467" y="652767"/>
                      </a:cubicBezTo>
                      <a:lnTo>
                        <a:pt x="2857563" y="632460"/>
                      </a:lnTo>
                      <a:lnTo>
                        <a:pt x="2838392" y="639899"/>
                      </a:lnTo>
                      <a:cubicBezTo>
                        <a:pt x="2776299" y="643430"/>
                        <a:pt x="2626870" y="541078"/>
                        <a:pt x="2472721" y="388366"/>
                      </a:cubicBezTo>
                      <a:cubicBezTo>
                        <a:pt x="2299633" y="216469"/>
                        <a:pt x="2190407" y="47641"/>
                        <a:pt x="2227843" y="7298"/>
                      </a:cubicBezTo>
                      <a:cubicBezTo>
                        <a:pt x="2232853" y="2639"/>
                        <a:pt x="2239900" y="268"/>
                        <a:pt x="2248739" y="21"/>
                      </a:cubicBezTo>
                      <a:close/>
                      <a:moveTo>
                        <a:pt x="1247210" y="21"/>
                      </a:moveTo>
                      <a:cubicBezTo>
                        <a:pt x="1256050" y="268"/>
                        <a:pt x="1263097" y="2639"/>
                        <a:pt x="1268107" y="7298"/>
                      </a:cubicBezTo>
                      <a:cubicBezTo>
                        <a:pt x="1305543" y="47641"/>
                        <a:pt x="1195877" y="216469"/>
                        <a:pt x="1022789" y="388366"/>
                      </a:cubicBezTo>
                      <a:cubicBezTo>
                        <a:pt x="869025" y="541078"/>
                        <a:pt x="719644" y="643430"/>
                        <a:pt x="657557" y="639899"/>
                      </a:cubicBezTo>
                      <a:lnTo>
                        <a:pt x="638223" y="632396"/>
                      </a:lnTo>
                      <a:lnTo>
                        <a:pt x="646372" y="652767"/>
                      </a:lnTo>
                      <a:cubicBezTo>
                        <a:pt x="650128" y="714451"/>
                        <a:pt x="546608" y="863402"/>
                        <a:pt x="392029" y="1016735"/>
                      </a:cubicBezTo>
                      <a:cubicBezTo>
                        <a:pt x="218459" y="1189331"/>
                        <a:pt x="47980" y="1298525"/>
                        <a:pt x="7348" y="1261100"/>
                      </a:cubicBezTo>
                      <a:cubicBezTo>
                        <a:pt x="-30193" y="1221033"/>
                        <a:pt x="79779" y="1051519"/>
                        <a:pt x="253349" y="875840"/>
                      </a:cubicBezTo>
                      <a:cubicBezTo>
                        <a:pt x="405223" y="725204"/>
                        <a:pt x="557097" y="622773"/>
                        <a:pt x="617842" y="624591"/>
                      </a:cubicBezTo>
                      <a:lnTo>
                        <a:pt x="636379" y="631317"/>
                      </a:lnTo>
                      <a:lnTo>
                        <a:pt x="629228" y="611716"/>
                      </a:lnTo>
                      <a:cubicBezTo>
                        <a:pt x="627505" y="551493"/>
                        <a:pt x="730400" y="401083"/>
                        <a:pt x="881852" y="250673"/>
                      </a:cubicBezTo>
                      <a:cubicBezTo>
                        <a:pt x="1035616" y="100646"/>
                        <a:pt x="1185334" y="-1706"/>
                        <a:pt x="1247210" y="21"/>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59" name="Freeform 232">
                  <a:extLst>
                    <a:ext uri="{FF2B5EF4-FFF2-40B4-BE49-F238E27FC236}">
                      <a16:creationId xmlns:a16="http://schemas.microsoft.com/office/drawing/2014/main" id="{DEEC043D-C286-DE62-7658-395AEBDC5342}"/>
                    </a:ext>
                  </a:extLst>
                </p:cNvPr>
                <p:cNvSpPr>
                  <a:spLocks/>
                </p:cNvSpPr>
                <p:nvPr/>
              </p:nvSpPr>
              <p:spPr bwMode="auto">
                <a:xfrm>
                  <a:off x="3056216" y="2502594"/>
                  <a:ext cx="2384553" cy="2370084"/>
                </a:xfrm>
                <a:custGeom>
                  <a:avLst/>
                  <a:gdLst>
                    <a:gd name="T0" fmla="*/ 59 w 5411"/>
                    <a:gd name="T1" fmla="*/ 5334 h 5395"/>
                    <a:gd name="T2" fmla="*/ 259 w 5411"/>
                    <a:gd name="T3" fmla="*/ 5349 h 5395"/>
                    <a:gd name="T4" fmla="*/ 2068 w 5411"/>
                    <a:gd name="T5" fmla="*/ 3998 h 5395"/>
                    <a:gd name="T6" fmla="*/ 2704 w 5411"/>
                    <a:gd name="T7" fmla="*/ 3757 h 5395"/>
                    <a:gd name="T8" fmla="*/ 3340 w 5411"/>
                    <a:gd name="T9" fmla="*/ 3998 h 5395"/>
                    <a:gd name="T10" fmla="*/ 5145 w 5411"/>
                    <a:gd name="T11" fmla="*/ 5345 h 5395"/>
                    <a:gd name="T12" fmla="*/ 5341 w 5411"/>
                    <a:gd name="T13" fmla="*/ 5340 h 5395"/>
                    <a:gd name="T14" fmla="*/ 5363 w 5411"/>
                    <a:gd name="T15" fmla="*/ 5130 h 5395"/>
                    <a:gd name="T16" fmla="*/ 4009 w 5411"/>
                    <a:gd name="T17" fmla="*/ 3332 h 5395"/>
                    <a:gd name="T18" fmla="*/ 3767 w 5411"/>
                    <a:gd name="T19" fmla="*/ 2698 h 5395"/>
                    <a:gd name="T20" fmla="*/ 4009 w 5411"/>
                    <a:gd name="T21" fmla="*/ 2064 h 5395"/>
                    <a:gd name="T22" fmla="*/ 5359 w 5411"/>
                    <a:gd name="T23" fmla="*/ 271 h 5395"/>
                    <a:gd name="T24" fmla="*/ 5355 w 5411"/>
                    <a:gd name="T25" fmla="*/ 72 h 5395"/>
                    <a:gd name="T26" fmla="*/ 5143 w 5411"/>
                    <a:gd name="T27" fmla="*/ 49 h 5395"/>
                    <a:gd name="T28" fmla="*/ 3340 w 5411"/>
                    <a:gd name="T29" fmla="*/ 1398 h 5395"/>
                    <a:gd name="T30" fmla="*/ 2704 w 5411"/>
                    <a:gd name="T31" fmla="*/ 1639 h 5395"/>
                    <a:gd name="T32" fmla="*/ 2068 w 5411"/>
                    <a:gd name="T33" fmla="*/ 1398 h 5395"/>
                    <a:gd name="T34" fmla="*/ 263 w 5411"/>
                    <a:gd name="T35" fmla="*/ 47 h 5395"/>
                    <a:gd name="T36" fmla="*/ 61 w 5411"/>
                    <a:gd name="T37" fmla="*/ 62 h 5395"/>
                    <a:gd name="T38" fmla="*/ 61 w 5411"/>
                    <a:gd name="T39" fmla="*/ 62 h 5395"/>
                    <a:gd name="T40" fmla="*/ 47 w 5411"/>
                    <a:gd name="T41" fmla="*/ 263 h 5395"/>
                    <a:gd name="T42" fmla="*/ 1400 w 5411"/>
                    <a:gd name="T43" fmla="*/ 2064 h 5395"/>
                    <a:gd name="T44" fmla="*/ 1642 w 5411"/>
                    <a:gd name="T45" fmla="*/ 2698 h 5395"/>
                    <a:gd name="T46" fmla="*/ 1400 w 5411"/>
                    <a:gd name="T47" fmla="*/ 3332 h 5395"/>
                    <a:gd name="T48" fmla="*/ 45 w 5411"/>
                    <a:gd name="T49" fmla="*/ 5135 h 5395"/>
                    <a:gd name="T50" fmla="*/ 59 w 5411"/>
                    <a:gd name="T51" fmla="*/ 5334 h 5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11" h="5395">
                      <a:moveTo>
                        <a:pt x="59" y="5334"/>
                      </a:moveTo>
                      <a:cubicBezTo>
                        <a:pt x="113" y="5388"/>
                        <a:pt x="198" y="5395"/>
                        <a:pt x="259" y="5349"/>
                      </a:cubicBezTo>
                      <a:cubicBezTo>
                        <a:pt x="307" y="5313"/>
                        <a:pt x="1793" y="4195"/>
                        <a:pt x="2068" y="3998"/>
                      </a:cubicBezTo>
                      <a:cubicBezTo>
                        <a:pt x="2265" y="3848"/>
                        <a:pt x="2482" y="3763"/>
                        <a:pt x="2704" y="3757"/>
                      </a:cubicBezTo>
                      <a:cubicBezTo>
                        <a:pt x="2927" y="3763"/>
                        <a:pt x="3144" y="3848"/>
                        <a:pt x="3340" y="3998"/>
                      </a:cubicBezTo>
                      <a:cubicBezTo>
                        <a:pt x="3616" y="4195"/>
                        <a:pt x="5099" y="5311"/>
                        <a:pt x="5145" y="5345"/>
                      </a:cubicBezTo>
                      <a:cubicBezTo>
                        <a:pt x="5204" y="5389"/>
                        <a:pt x="5286" y="5388"/>
                        <a:pt x="5341" y="5340"/>
                      </a:cubicBezTo>
                      <a:cubicBezTo>
                        <a:pt x="5403" y="5286"/>
                        <a:pt x="5411" y="5195"/>
                        <a:pt x="5363" y="5130"/>
                      </a:cubicBezTo>
                      <a:cubicBezTo>
                        <a:pt x="5329" y="5085"/>
                        <a:pt x="4206" y="3606"/>
                        <a:pt x="4009" y="3332"/>
                      </a:cubicBezTo>
                      <a:cubicBezTo>
                        <a:pt x="3858" y="3136"/>
                        <a:pt x="3773" y="2920"/>
                        <a:pt x="3767" y="2698"/>
                      </a:cubicBezTo>
                      <a:cubicBezTo>
                        <a:pt x="3773" y="2476"/>
                        <a:pt x="3858" y="2260"/>
                        <a:pt x="4009" y="2064"/>
                      </a:cubicBezTo>
                      <a:cubicBezTo>
                        <a:pt x="4206" y="1790"/>
                        <a:pt x="5327" y="314"/>
                        <a:pt x="5359" y="271"/>
                      </a:cubicBezTo>
                      <a:cubicBezTo>
                        <a:pt x="5404" y="212"/>
                        <a:pt x="5404" y="128"/>
                        <a:pt x="5355" y="72"/>
                      </a:cubicBezTo>
                      <a:cubicBezTo>
                        <a:pt x="5301" y="9"/>
                        <a:pt x="5209" y="0"/>
                        <a:pt x="5143" y="49"/>
                      </a:cubicBezTo>
                      <a:cubicBezTo>
                        <a:pt x="5097" y="83"/>
                        <a:pt x="3616" y="1201"/>
                        <a:pt x="3340" y="1398"/>
                      </a:cubicBezTo>
                      <a:cubicBezTo>
                        <a:pt x="3144" y="1548"/>
                        <a:pt x="2927" y="1633"/>
                        <a:pt x="2704" y="1639"/>
                      </a:cubicBezTo>
                      <a:cubicBezTo>
                        <a:pt x="2482" y="1633"/>
                        <a:pt x="2265" y="1548"/>
                        <a:pt x="2068" y="1398"/>
                      </a:cubicBezTo>
                      <a:cubicBezTo>
                        <a:pt x="1793" y="1201"/>
                        <a:pt x="309" y="81"/>
                        <a:pt x="263" y="47"/>
                      </a:cubicBezTo>
                      <a:cubicBezTo>
                        <a:pt x="202" y="1"/>
                        <a:pt x="116" y="7"/>
                        <a:pt x="61" y="62"/>
                      </a:cubicBezTo>
                      <a:cubicBezTo>
                        <a:pt x="61" y="62"/>
                        <a:pt x="61" y="62"/>
                        <a:pt x="61" y="62"/>
                      </a:cubicBezTo>
                      <a:cubicBezTo>
                        <a:pt x="7" y="116"/>
                        <a:pt x="1" y="202"/>
                        <a:pt x="47" y="263"/>
                      </a:cubicBezTo>
                      <a:cubicBezTo>
                        <a:pt x="82" y="310"/>
                        <a:pt x="1203" y="1790"/>
                        <a:pt x="1400" y="2064"/>
                      </a:cubicBezTo>
                      <a:cubicBezTo>
                        <a:pt x="1551" y="2260"/>
                        <a:pt x="1636" y="2476"/>
                        <a:pt x="1642" y="2698"/>
                      </a:cubicBezTo>
                      <a:cubicBezTo>
                        <a:pt x="1636" y="2920"/>
                        <a:pt x="1551" y="3136"/>
                        <a:pt x="1400" y="3332"/>
                      </a:cubicBezTo>
                      <a:cubicBezTo>
                        <a:pt x="1203" y="3606"/>
                        <a:pt x="80" y="5088"/>
                        <a:pt x="45" y="5135"/>
                      </a:cubicBezTo>
                      <a:cubicBezTo>
                        <a:pt x="0" y="5195"/>
                        <a:pt x="6" y="5280"/>
                        <a:pt x="59" y="533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60" name="Freeform: Shape 20">
                  <a:extLst>
                    <a:ext uri="{FF2B5EF4-FFF2-40B4-BE49-F238E27FC236}">
                      <a16:creationId xmlns:a16="http://schemas.microsoft.com/office/drawing/2014/main" id="{1C667B06-9278-3E6C-D7B6-DB74482C5E93}"/>
                    </a:ext>
                  </a:extLst>
                </p:cNvPr>
                <p:cNvSpPr/>
                <p:nvPr/>
              </p:nvSpPr>
              <p:spPr>
                <a:xfrm>
                  <a:off x="4012722" y="3451866"/>
                  <a:ext cx="471541" cy="471541"/>
                </a:xfrm>
                <a:custGeom>
                  <a:avLst/>
                  <a:gdLst>
                    <a:gd name="connsiteX0" fmla="*/ 78592 w 471541"/>
                    <a:gd name="connsiteY0" fmla="*/ 0 h 471541"/>
                    <a:gd name="connsiteX1" fmla="*/ 392949 w 471541"/>
                    <a:gd name="connsiteY1" fmla="*/ 0 h 471541"/>
                    <a:gd name="connsiteX2" fmla="*/ 471541 w 471541"/>
                    <a:gd name="connsiteY2" fmla="*/ 78592 h 471541"/>
                    <a:gd name="connsiteX3" fmla="*/ 471541 w 471541"/>
                    <a:gd name="connsiteY3" fmla="*/ 392949 h 471541"/>
                    <a:gd name="connsiteX4" fmla="*/ 392949 w 471541"/>
                    <a:gd name="connsiteY4" fmla="*/ 471541 h 471541"/>
                    <a:gd name="connsiteX5" fmla="*/ 78592 w 471541"/>
                    <a:gd name="connsiteY5" fmla="*/ 471541 h 471541"/>
                    <a:gd name="connsiteX6" fmla="*/ 0 w 471541"/>
                    <a:gd name="connsiteY6" fmla="*/ 392949 h 471541"/>
                    <a:gd name="connsiteX7" fmla="*/ 0 w 471541"/>
                    <a:gd name="connsiteY7" fmla="*/ 78592 h 471541"/>
                    <a:gd name="connsiteX8" fmla="*/ 78592 w 471541"/>
                    <a:gd name="connsiteY8" fmla="*/ 0 h 47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541" h="471541">
                      <a:moveTo>
                        <a:pt x="78592" y="0"/>
                      </a:moveTo>
                      <a:lnTo>
                        <a:pt x="392949" y="0"/>
                      </a:lnTo>
                      <a:cubicBezTo>
                        <a:pt x="436354" y="0"/>
                        <a:pt x="471541" y="35187"/>
                        <a:pt x="471541" y="78592"/>
                      </a:cubicBezTo>
                      <a:lnTo>
                        <a:pt x="471541" y="392949"/>
                      </a:lnTo>
                      <a:cubicBezTo>
                        <a:pt x="471541" y="436354"/>
                        <a:pt x="436354" y="471541"/>
                        <a:pt x="392949" y="471541"/>
                      </a:cubicBezTo>
                      <a:lnTo>
                        <a:pt x="78592" y="471541"/>
                      </a:lnTo>
                      <a:cubicBezTo>
                        <a:pt x="35187" y="471541"/>
                        <a:pt x="0" y="436354"/>
                        <a:pt x="0" y="392949"/>
                      </a:cubicBezTo>
                      <a:lnTo>
                        <a:pt x="0" y="78592"/>
                      </a:lnTo>
                      <a:cubicBezTo>
                        <a:pt x="0" y="35187"/>
                        <a:pt x="35187" y="0"/>
                        <a:pt x="78592"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grpSp>
          <p:nvGrpSpPr>
            <p:cNvPr id="854" name="Group 853">
              <a:extLst>
                <a:ext uri="{FF2B5EF4-FFF2-40B4-BE49-F238E27FC236}">
                  <a16:creationId xmlns:a16="http://schemas.microsoft.com/office/drawing/2014/main" id="{0D515A00-D4A8-5B0F-96B1-CA826FF31C4C}"/>
                </a:ext>
              </a:extLst>
            </p:cNvPr>
            <p:cNvGrpSpPr/>
            <p:nvPr/>
          </p:nvGrpSpPr>
          <p:grpSpPr>
            <a:xfrm>
              <a:off x="11582495" y="6738059"/>
              <a:ext cx="463559" cy="463552"/>
              <a:chOff x="10776441" y="4437088"/>
              <a:chExt cx="158737" cy="158737"/>
            </a:xfrm>
          </p:grpSpPr>
          <p:sp>
            <p:nvSpPr>
              <p:cNvPr id="946" name="Oval 945">
                <a:extLst>
                  <a:ext uri="{FF2B5EF4-FFF2-40B4-BE49-F238E27FC236}">
                    <a16:creationId xmlns:a16="http://schemas.microsoft.com/office/drawing/2014/main" id="{04476A01-9328-AB0F-9D86-FBA101FE63D6}"/>
                  </a:ext>
                </a:extLst>
              </p:cNvPr>
              <p:cNvSpPr/>
              <p:nvPr/>
            </p:nvSpPr>
            <p:spPr>
              <a:xfrm>
                <a:off x="10776441" y="4437088"/>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947" name="Group 946">
                <a:extLst>
                  <a:ext uri="{FF2B5EF4-FFF2-40B4-BE49-F238E27FC236}">
                    <a16:creationId xmlns:a16="http://schemas.microsoft.com/office/drawing/2014/main" id="{9EABCD2F-E53B-68D5-6AE5-DD99EB6A741E}"/>
                  </a:ext>
                </a:extLst>
              </p:cNvPr>
              <p:cNvGrpSpPr/>
              <p:nvPr/>
            </p:nvGrpSpPr>
            <p:grpSpPr>
              <a:xfrm>
                <a:off x="10830964" y="4456663"/>
                <a:ext cx="64200" cy="102333"/>
                <a:chOff x="1240706" y="2253875"/>
                <a:chExt cx="629439" cy="1003300"/>
              </a:xfrm>
              <a:solidFill>
                <a:schemeClr val="accent1"/>
              </a:solidFill>
            </p:grpSpPr>
            <p:grpSp>
              <p:nvGrpSpPr>
                <p:cNvPr id="948" name="Group 947">
                  <a:extLst>
                    <a:ext uri="{FF2B5EF4-FFF2-40B4-BE49-F238E27FC236}">
                      <a16:creationId xmlns:a16="http://schemas.microsoft.com/office/drawing/2014/main" id="{A0BDB04C-A913-A71E-57C6-7B6F51CADC4D}"/>
                    </a:ext>
                  </a:extLst>
                </p:cNvPr>
                <p:cNvGrpSpPr/>
                <p:nvPr/>
              </p:nvGrpSpPr>
              <p:grpSpPr>
                <a:xfrm>
                  <a:off x="1467314" y="2253875"/>
                  <a:ext cx="402831" cy="400358"/>
                  <a:chOff x="4054863" y="1116013"/>
                  <a:chExt cx="4654550" cy="4625975"/>
                </a:xfrm>
                <a:grpFill/>
              </p:grpSpPr>
              <p:sp>
                <p:nvSpPr>
                  <p:cNvPr id="952" name="Oval 5">
                    <a:extLst>
                      <a:ext uri="{FF2B5EF4-FFF2-40B4-BE49-F238E27FC236}">
                        <a16:creationId xmlns:a16="http://schemas.microsoft.com/office/drawing/2014/main" id="{03880D4B-709D-2AB6-5786-55858D1AE6F5}"/>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53" name="Freeform 6">
                    <a:extLst>
                      <a:ext uri="{FF2B5EF4-FFF2-40B4-BE49-F238E27FC236}">
                        <a16:creationId xmlns:a16="http://schemas.microsoft.com/office/drawing/2014/main" id="{B983943D-A1EC-360A-F3AD-E02B7933EEF6}"/>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54" name="Oval 7">
                    <a:extLst>
                      <a:ext uri="{FF2B5EF4-FFF2-40B4-BE49-F238E27FC236}">
                        <a16:creationId xmlns:a16="http://schemas.microsoft.com/office/drawing/2014/main" id="{E391CF9A-6458-D6CA-DA77-F328618DB6B8}"/>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949" name="Group 948">
                  <a:extLst>
                    <a:ext uri="{FF2B5EF4-FFF2-40B4-BE49-F238E27FC236}">
                      <a16:creationId xmlns:a16="http://schemas.microsoft.com/office/drawing/2014/main" id="{CEA02DC1-679E-E5B8-2A9D-CE2518BC359B}"/>
                    </a:ext>
                  </a:extLst>
                </p:cNvPr>
                <p:cNvGrpSpPr>
                  <a:grpSpLocks noChangeAspect="1"/>
                </p:cNvGrpSpPr>
                <p:nvPr/>
              </p:nvGrpSpPr>
              <p:grpSpPr>
                <a:xfrm>
                  <a:off x="1240706" y="2429557"/>
                  <a:ext cx="446463" cy="827618"/>
                  <a:chOff x="5434013" y="2201863"/>
                  <a:chExt cx="1323975" cy="2454275"/>
                </a:xfrm>
                <a:grpFill/>
              </p:grpSpPr>
              <p:sp>
                <p:nvSpPr>
                  <p:cNvPr id="950" name="Freeform 5">
                    <a:extLst>
                      <a:ext uri="{FF2B5EF4-FFF2-40B4-BE49-F238E27FC236}">
                        <a16:creationId xmlns:a16="http://schemas.microsoft.com/office/drawing/2014/main" id="{5E63184A-1FBC-C1BA-E375-018EA8A09358}"/>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51" name="Freeform: Shape 15">
                    <a:extLst>
                      <a:ext uri="{FF2B5EF4-FFF2-40B4-BE49-F238E27FC236}">
                        <a16:creationId xmlns:a16="http://schemas.microsoft.com/office/drawing/2014/main" id="{9B1BF01D-BAB4-32EE-EC87-32B2A40455B0}"/>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855" name="Group 854">
              <a:extLst>
                <a:ext uri="{FF2B5EF4-FFF2-40B4-BE49-F238E27FC236}">
                  <a16:creationId xmlns:a16="http://schemas.microsoft.com/office/drawing/2014/main" id="{F54B85DB-587E-280F-E1E0-B24E6A939C6D}"/>
                </a:ext>
              </a:extLst>
            </p:cNvPr>
            <p:cNvGrpSpPr/>
            <p:nvPr/>
          </p:nvGrpSpPr>
          <p:grpSpPr>
            <a:xfrm>
              <a:off x="7978197" y="7465556"/>
              <a:ext cx="640903" cy="640898"/>
              <a:chOff x="8391184" y="4953422"/>
              <a:chExt cx="219465" cy="219465"/>
            </a:xfrm>
          </p:grpSpPr>
          <p:sp>
            <p:nvSpPr>
              <p:cNvPr id="934" name="Oval 933">
                <a:extLst>
                  <a:ext uri="{FF2B5EF4-FFF2-40B4-BE49-F238E27FC236}">
                    <a16:creationId xmlns:a16="http://schemas.microsoft.com/office/drawing/2014/main" id="{824E5738-513C-E109-E65F-65101660CC8C}"/>
                  </a:ext>
                </a:extLst>
              </p:cNvPr>
              <p:cNvSpPr/>
              <p:nvPr/>
            </p:nvSpPr>
            <p:spPr>
              <a:xfrm>
                <a:off x="8391184" y="4953422"/>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935" name="Group 934">
                <a:extLst>
                  <a:ext uri="{FF2B5EF4-FFF2-40B4-BE49-F238E27FC236}">
                    <a16:creationId xmlns:a16="http://schemas.microsoft.com/office/drawing/2014/main" id="{1251AC02-B9A7-DB2B-C74F-518BEC33DED1}"/>
                  </a:ext>
                </a:extLst>
              </p:cNvPr>
              <p:cNvGrpSpPr/>
              <p:nvPr/>
            </p:nvGrpSpPr>
            <p:grpSpPr>
              <a:xfrm>
                <a:off x="8434388" y="4980608"/>
                <a:ext cx="125447" cy="142798"/>
                <a:chOff x="8685823" y="6286913"/>
                <a:chExt cx="592814" cy="674815"/>
              </a:xfrm>
            </p:grpSpPr>
            <p:grpSp>
              <p:nvGrpSpPr>
                <p:cNvPr id="936" name="Group 935">
                  <a:extLst>
                    <a:ext uri="{FF2B5EF4-FFF2-40B4-BE49-F238E27FC236}">
                      <a16:creationId xmlns:a16="http://schemas.microsoft.com/office/drawing/2014/main" id="{B8ADF930-EE1A-2D54-D8A4-E3B0BEA66CB6}"/>
                    </a:ext>
                  </a:extLst>
                </p:cNvPr>
                <p:cNvGrpSpPr/>
                <p:nvPr/>
              </p:nvGrpSpPr>
              <p:grpSpPr>
                <a:xfrm>
                  <a:off x="8685823" y="6286913"/>
                  <a:ext cx="592814" cy="674815"/>
                  <a:chOff x="1106630" y="2244435"/>
                  <a:chExt cx="889677" cy="1012740"/>
                </a:xfrm>
              </p:grpSpPr>
              <p:grpSp>
                <p:nvGrpSpPr>
                  <p:cNvPr id="938" name="Group 937">
                    <a:extLst>
                      <a:ext uri="{FF2B5EF4-FFF2-40B4-BE49-F238E27FC236}">
                        <a16:creationId xmlns:a16="http://schemas.microsoft.com/office/drawing/2014/main" id="{8DB7E50B-EC45-7302-5E9C-28EE913582E9}"/>
                      </a:ext>
                    </a:extLst>
                  </p:cNvPr>
                  <p:cNvGrpSpPr/>
                  <p:nvPr/>
                </p:nvGrpSpPr>
                <p:grpSpPr>
                  <a:xfrm>
                    <a:off x="1106630" y="2244435"/>
                    <a:ext cx="341170" cy="340200"/>
                    <a:chOff x="2744787" y="87313"/>
                    <a:chExt cx="6702426" cy="6683376"/>
                  </a:xfrm>
                </p:grpSpPr>
                <p:sp>
                  <p:nvSpPr>
                    <p:cNvPr id="944" name="Oval 12">
                      <a:extLst>
                        <a:ext uri="{FF2B5EF4-FFF2-40B4-BE49-F238E27FC236}">
                          <a16:creationId xmlns:a16="http://schemas.microsoft.com/office/drawing/2014/main" id="{AE348D3A-D0FD-44E6-0F82-5A2D56F8D725}"/>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45" name="Freeform: Shape 944">
                      <a:extLst>
                        <a:ext uri="{FF2B5EF4-FFF2-40B4-BE49-F238E27FC236}">
                          <a16:creationId xmlns:a16="http://schemas.microsoft.com/office/drawing/2014/main" id="{AB0DFD12-5958-CFFF-271E-D843C9E1C50F}"/>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939" name="Freeform 7">
                    <a:extLst>
                      <a:ext uri="{FF2B5EF4-FFF2-40B4-BE49-F238E27FC236}">
                        <a16:creationId xmlns:a16="http://schemas.microsoft.com/office/drawing/2014/main" id="{CC01359D-70B8-B65C-638F-EB2C60C545DB}"/>
                      </a:ext>
                    </a:extLst>
                  </p:cNvPr>
                  <p:cNvSpPr>
                    <a:spLocks/>
                  </p:cNvSpPr>
                  <p:nvPr/>
                </p:nvSpPr>
                <p:spPr bwMode="auto">
                  <a:xfrm>
                    <a:off x="1189404" y="2364884"/>
                    <a:ext cx="770268" cy="892291"/>
                  </a:xfrm>
                  <a:custGeom>
                    <a:avLst/>
                    <a:gdLst>
                      <a:gd name="T0" fmla="*/ 4215 w 5201"/>
                      <a:gd name="T1" fmla="*/ 4752 h 6040"/>
                      <a:gd name="T2" fmla="*/ 4680 w 5201"/>
                      <a:gd name="T3" fmla="*/ 4290 h 6040"/>
                      <a:gd name="T4" fmla="*/ 4680 w 5201"/>
                      <a:gd name="T5" fmla="*/ 4290 h 6040"/>
                      <a:gd name="T6" fmla="*/ 4680 w 5201"/>
                      <a:gd name="T7" fmla="*/ 3452 h 6040"/>
                      <a:gd name="T8" fmla="*/ 4986 w 5201"/>
                      <a:gd name="T9" fmla="*/ 3452 h 6040"/>
                      <a:gd name="T10" fmla="*/ 5201 w 5201"/>
                      <a:gd name="T11" fmla="*/ 3245 h 6040"/>
                      <a:gd name="T12" fmla="*/ 5133 w 5201"/>
                      <a:gd name="T13" fmla="*/ 3087 h 6040"/>
                      <a:gd name="T14" fmla="*/ 4510 w 5201"/>
                      <a:gd name="T15" fmla="*/ 2576 h 6040"/>
                      <a:gd name="T16" fmla="*/ 4510 w 5201"/>
                      <a:gd name="T17" fmla="*/ 1313 h 6040"/>
                      <a:gd name="T18" fmla="*/ 4420 w 5201"/>
                      <a:gd name="T19" fmla="*/ 1229 h 6040"/>
                      <a:gd name="T20" fmla="*/ 3899 w 5201"/>
                      <a:gd name="T21" fmla="*/ 1229 h 6040"/>
                      <a:gd name="T22" fmla="*/ 3814 w 5201"/>
                      <a:gd name="T23" fmla="*/ 1313 h 6040"/>
                      <a:gd name="T24" fmla="*/ 3814 w 5201"/>
                      <a:gd name="T25" fmla="*/ 2010 h 6040"/>
                      <a:gd name="T26" fmla="*/ 2750 w 5201"/>
                      <a:gd name="T27" fmla="*/ 1140 h 6040"/>
                      <a:gd name="T28" fmla="*/ 2604 w 5201"/>
                      <a:gd name="T29" fmla="*/ 1078 h 6040"/>
                      <a:gd name="T30" fmla="*/ 2450 w 5201"/>
                      <a:gd name="T31" fmla="*/ 1140 h 6040"/>
                      <a:gd name="T32" fmla="*/ 699 w 5201"/>
                      <a:gd name="T33" fmla="*/ 2574 h 6040"/>
                      <a:gd name="T34" fmla="*/ 699 w 5201"/>
                      <a:gd name="T35" fmla="*/ 660 h 6040"/>
                      <a:gd name="T36" fmla="*/ 948 w 5201"/>
                      <a:gd name="T37" fmla="*/ 333 h 6040"/>
                      <a:gd name="T38" fmla="*/ 614 w 5201"/>
                      <a:gd name="T39" fmla="*/ 0 h 6040"/>
                      <a:gd name="T40" fmla="*/ 275 w 5201"/>
                      <a:gd name="T41" fmla="*/ 333 h 6040"/>
                      <a:gd name="T42" fmla="*/ 529 w 5201"/>
                      <a:gd name="T43" fmla="*/ 660 h 6040"/>
                      <a:gd name="T44" fmla="*/ 529 w 5201"/>
                      <a:gd name="T45" fmla="*/ 2713 h 6040"/>
                      <a:gd name="T46" fmla="*/ 73 w 5201"/>
                      <a:gd name="T47" fmla="*/ 3087 h 6040"/>
                      <a:gd name="T48" fmla="*/ 0 w 5201"/>
                      <a:gd name="T49" fmla="*/ 3245 h 6040"/>
                      <a:gd name="T50" fmla="*/ 216 w 5201"/>
                      <a:gd name="T51" fmla="*/ 3452 h 6040"/>
                      <a:gd name="T52" fmla="*/ 522 w 5201"/>
                      <a:gd name="T53" fmla="*/ 3452 h 6040"/>
                      <a:gd name="T54" fmla="*/ 522 w 5201"/>
                      <a:gd name="T55" fmla="*/ 3463 h 6040"/>
                      <a:gd name="T56" fmla="*/ 522 w 5201"/>
                      <a:gd name="T57" fmla="*/ 5871 h 6040"/>
                      <a:gd name="T58" fmla="*/ 696 w 5201"/>
                      <a:gd name="T59" fmla="*/ 6040 h 6040"/>
                      <a:gd name="T60" fmla="*/ 4510 w 5201"/>
                      <a:gd name="T61" fmla="*/ 6040 h 6040"/>
                      <a:gd name="T62" fmla="*/ 4680 w 5201"/>
                      <a:gd name="T63" fmla="*/ 5871 h 6040"/>
                      <a:gd name="T64" fmla="*/ 4680 w 5201"/>
                      <a:gd name="T65" fmla="*/ 5212 h 6040"/>
                      <a:gd name="T66" fmla="*/ 4680 w 5201"/>
                      <a:gd name="T67" fmla="*/ 5212 h 6040"/>
                      <a:gd name="T68" fmla="*/ 4215 w 5201"/>
                      <a:gd name="T69" fmla="*/ 4752 h 6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1" h="6040">
                        <a:moveTo>
                          <a:pt x="4215" y="4752"/>
                        </a:moveTo>
                        <a:cubicBezTo>
                          <a:pt x="4215" y="4496"/>
                          <a:pt x="4424" y="4290"/>
                          <a:pt x="4680" y="4290"/>
                        </a:cubicBezTo>
                        <a:cubicBezTo>
                          <a:pt x="4680" y="4290"/>
                          <a:pt x="4680" y="4290"/>
                          <a:pt x="4680" y="4290"/>
                        </a:cubicBezTo>
                        <a:cubicBezTo>
                          <a:pt x="4680" y="3833"/>
                          <a:pt x="4680" y="3455"/>
                          <a:pt x="4680" y="3452"/>
                        </a:cubicBezTo>
                        <a:cubicBezTo>
                          <a:pt x="4986" y="3452"/>
                          <a:pt x="4986" y="3452"/>
                          <a:pt x="4986" y="3452"/>
                        </a:cubicBezTo>
                        <a:cubicBezTo>
                          <a:pt x="5105" y="3452"/>
                          <a:pt x="5201" y="3362"/>
                          <a:pt x="5201" y="3245"/>
                        </a:cubicBezTo>
                        <a:cubicBezTo>
                          <a:pt x="5201" y="3183"/>
                          <a:pt x="5178" y="3127"/>
                          <a:pt x="5133" y="3087"/>
                        </a:cubicBezTo>
                        <a:cubicBezTo>
                          <a:pt x="4510" y="2576"/>
                          <a:pt x="4510" y="2576"/>
                          <a:pt x="4510" y="2576"/>
                        </a:cubicBezTo>
                        <a:cubicBezTo>
                          <a:pt x="4510" y="1313"/>
                          <a:pt x="4510" y="1313"/>
                          <a:pt x="4510" y="1313"/>
                        </a:cubicBezTo>
                        <a:cubicBezTo>
                          <a:pt x="4510" y="1269"/>
                          <a:pt x="4471" y="1229"/>
                          <a:pt x="4420" y="1229"/>
                        </a:cubicBezTo>
                        <a:cubicBezTo>
                          <a:pt x="3899" y="1229"/>
                          <a:pt x="3899" y="1229"/>
                          <a:pt x="3899" y="1229"/>
                        </a:cubicBezTo>
                        <a:cubicBezTo>
                          <a:pt x="3854" y="1229"/>
                          <a:pt x="3814" y="1269"/>
                          <a:pt x="3814" y="1313"/>
                        </a:cubicBezTo>
                        <a:cubicBezTo>
                          <a:pt x="3814" y="2010"/>
                          <a:pt x="3814" y="2010"/>
                          <a:pt x="3814" y="2010"/>
                        </a:cubicBezTo>
                        <a:cubicBezTo>
                          <a:pt x="2750" y="1140"/>
                          <a:pt x="2750" y="1140"/>
                          <a:pt x="2750" y="1140"/>
                        </a:cubicBezTo>
                        <a:cubicBezTo>
                          <a:pt x="2712" y="1100"/>
                          <a:pt x="2660" y="1078"/>
                          <a:pt x="2604" y="1078"/>
                        </a:cubicBezTo>
                        <a:cubicBezTo>
                          <a:pt x="2541" y="1078"/>
                          <a:pt x="2490" y="1100"/>
                          <a:pt x="2450" y="1140"/>
                        </a:cubicBezTo>
                        <a:cubicBezTo>
                          <a:pt x="1597" y="1839"/>
                          <a:pt x="1050" y="2287"/>
                          <a:pt x="699" y="2574"/>
                        </a:cubicBezTo>
                        <a:cubicBezTo>
                          <a:pt x="699" y="2292"/>
                          <a:pt x="699" y="1735"/>
                          <a:pt x="699" y="660"/>
                        </a:cubicBezTo>
                        <a:cubicBezTo>
                          <a:pt x="840" y="620"/>
                          <a:pt x="948" y="491"/>
                          <a:pt x="948" y="333"/>
                        </a:cubicBezTo>
                        <a:cubicBezTo>
                          <a:pt x="948" y="147"/>
                          <a:pt x="801" y="0"/>
                          <a:pt x="614" y="0"/>
                        </a:cubicBezTo>
                        <a:cubicBezTo>
                          <a:pt x="427" y="0"/>
                          <a:pt x="275" y="147"/>
                          <a:pt x="275" y="333"/>
                        </a:cubicBezTo>
                        <a:cubicBezTo>
                          <a:pt x="275" y="491"/>
                          <a:pt x="382" y="620"/>
                          <a:pt x="529" y="660"/>
                        </a:cubicBezTo>
                        <a:cubicBezTo>
                          <a:pt x="529" y="660"/>
                          <a:pt x="529" y="911"/>
                          <a:pt x="529" y="2713"/>
                        </a:cubicBezTo>
                        <a:cubicBezTo>
                          <a:pt x="73" y="3087"/>
                          <a:pt x="73" y="3087"/>
                          <a:pt x="73" y="3087"/>
                        </a:cubicBezTo>
                        <a:cubicBezTo>
                          <a:pt x="29" y="3127"/>
                          <a:pt x="0" y="3183"/>
                          <a:pt x="0" y="3245"/>
                        </a:cubicBezTo>
                        <a:cubicBezTo>
                          <a:pt x="0" y="3362"/>
                          <a:pt x="97" y="3452"/>
                          <a:pt x="216" y="3452"/>
                        </a:cubicBezTo>
                        <a:cubicBezTo>
                          <a:pt x="522" y="3452"/>
                          <a:pt x="522" y="3452"/>
                          <a:pt x="522" y="3452"/>
                        </a:cubicBezTo>
                        <a:cubicBezTo>
                          <a:pt x="522" y="3458"/>
                          <a:pt x="522" y="3458"/>
                          <a:pt x="522" y="3463"/>
                        </a:cubicBezTo>
                        <a:cubicBezTo>
                          <a:pt x="522" y="5871"/>
                          <a:pt x="522" y="5871"/>
                          <a:pt x="522" y="5871"/>
                        </a:cubicBezTo>
                        <a:cubicBezTo>
                          <a:pt x="522" y="5965"/>
                          <a:pt x="600" y="6040"/>
                          <a:pt x="696" y="6040"/>
                        </a:cubicBezTo>
                        <a:cubicBezTo>
                          <a:pt x="4510" y="6040"/>
                          <a:pt x="4510" y="6040"/>
                          <a:pt x="4510" y="6040"/>
                        </a:cubicBezTo>
                        <a:cubicBezTo>
                          <a:pt x="4607" y="6040"/>
                          <a:pt x="4680" y="5965"/>
                          <a:pt x="4680" y="5871"/>
                        </a:cubicBezTo>
                        <a:cubicBezTo>
                          <a:pt x="4680" y="5871"/>
                          <a:pt x="4680" y="5586"/>
                          <a:pt x="4680" y="5212"/>
                        </a:cubicBezTo>
                        <a:cubicBezTo>
                          <a:pt x="4680" y="5212"/>
                          <a:pt x="4680" y="5212"/>
                          <a:pt x="4680" y="5212"/>
                        </a:cubicBezTo>
                        <a:cubicBezTo>
                          <a:pt x="4424" y="5212"/>
                          <a:pt x="4215" y="5006"/>
                          <a:pt x="4215" y="4752"/>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940" name="Group 939">
                    <a:extLst>
                      <a:ext uri="{FF2B5EF4-FFF2-40B4-BE49-F238E27FC236}">
                        <a16:creationId xmlns:a16="http://schemas.microsoft.com/office/drawing/2014/main" id="{6808607F-F334-5CF4-4CC2-E7A2038B5438}"/>
                      </a:ext>
                    </a:extLst>
                  </p:cNvPr>
                  <p:cNvGrpSpPr/>
                  <p:nvPr/>
                </p:nvGrpSpPr>
                <p:grpSpPr>
                  <a:xfrm>
                    <a:off x="1761802" y="2947554"/>
                    <a:ext cx="234505" cy="233064"/>
                    <a:chOff x="4162156" y="1116013"/>
                    <a:chExt cx="4654550" cy="4625975"/>
                  </a:xfrm>
                </p:grpSpPr>
                <p:sp>
                  <p:nvSpPr>
                    <p:cNvPr id="941" name="Oval 5">
                      <a:extLst>
                        <a:ext uri="{FF2B5EF4-FFF2-40B4-BE49-F238E27FC236}">
                          <a16:creationId xmlns:a16="http://schemas.microsoft.com/office/drawing/2014/main" id="{1E89ADAA-A1E4-A255-97B8-6C48939B7887}"/>
                        </a:ext>
                      </a:extLst>
                    </p:cNvPr>
                    <p:cNvSpPr>
                      <a:spLocks noChangeArrowheads="1"/>
                    </p:cNvSpPr>
                    <p:nvPr/>
                  </p:nvSpPr>
                  <p:spPr bwMode="auto">
                    <a:xfrm>
                      <a:off x="4976546" y="1925641"/>
                      <a:ext cx="3013071" cy="2995618"/>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42" name="Freeform 6">
                      <a:extLst>
                        <a:ext uri="{FF2B5EF4-FFF2-40B4-BE49-F238E27FC236}">
                          <a16:creationId xmlns:a16="http://schemas.microsoft.com/office/drawing/2014/main" id="{5C9C05B8-BEEC-14E9-FAFD-DDF4859A54BC}"/>
                        </a:ext>
                      </a:extLst>
                    </p:cNvPr>
                    <p:cNvSpPr>
                      <a:spLocks noEditPoints="1"/>
                    </p:cNvSpPr>
                    <p:nvPr/>
                  </p:nvSpPr>
                  <p:spPr bwMode="auto">
                    <a:xfrm>
                      <a:off x="4162156"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43" name="Oval 7">
                      <a:extLst>
                        <a:ext uri="{FF2B5EF4-FFF2-40B4-BE49-F238E27FC236}">
                          <a16:creationId xmlns:a16="http://schemas.microsoft.com/office/drawing/2014/main" id="{B05E2989-B6A7-B580-9D42-8808F3EDF369}"/>
                        </a:ext>
                      </a:extLst>
                    </p:cNvPr>
                    <p:cNvSpPr>
                      <a:spLocks noChangeArrowheads="1"/>
                    </p:cNvSpPr>
                    <p:nvPr/>
                  </p:nvSpPr>
                  <p:spPr bwMode="auto">
                    <a:xfrm>
                      <a:off x="5749659" y="2667002"/>
                      <a:ext cx="1466852" cy="1511298"/>
                    </a:xfrm>
                    <a:prstGeom prst="ellipse">
                      <a:avLst/>
                    </a:pr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sp>
              <p:nvSpPr>
                <p:cNvPr id="937" name="Oval 936">
                  <a:extLst>
                    <a:ext uri="{FF2B5EF4-FFF2-40B4-BE49-F238E27FC236}">
                      <a16:creationId xmlns:a16="http://schemas.microsoft.com/office/drawing/2014/main" id="{0729BD11-3D86-CDA1-E130-345342509EA2}"/>
                    </a:ext>
                  </a:extLst>
                </p:cNvPr>
                <p:cNvSpPr/>
                <p:nvPr/>
              </p:nvSpPr>
              <p:spPr>
                <a:xfrm>
                  <a:off x="8912191" y="6664449"/>
                  <a:ext cx="143038" cy="14303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grpSp>
        <p:grpSp>
          <p:nvGrpSpPr>
            <p:cNvPr id="856" name="Group 855">
              <a:extLst>
                <a:ext uri="{FF2B5EF4-FFF2-40B4-BE49-F238E27FC236}">
                  <a16:creationId xmlns:a16="http://schemas.microsoft.com/office/drawing/2014/main" id="{5C4838E5-40C0-2E3E-772D-B2A90668EFA2}"/>
                </a:ext>
              </a:extLst>
            </p:cNvPr>
            <p:cNvGrpSpPr/>
            <p:nvPr/>
          </p:nvGrpSpPr>
          <p:grpSpPr>
            <a:xfrm>
              <a:off x="6413935" y="4786233"/>
              <a:ext cx="570534" cy="570529"/>
              <a:chOff x="7319818" y="3135149"/>
              <a:chExt cx="219465" cy="219465"/>
            </a:xfrm>
          </p:grpSpPr>
          <p:sp>
            <p:nvSpPr>
              <p:cNvPr id="923" name="Oval 922">
                <a:extLst>
                  <a:ext uri="{FF2B5EF4-FFF2-40B4-BE49-F238E27FC236}">
                    <a16:creationId xmlns:a16="http://schemas.microsoft.com/office/drawing/2014/main" id="{A506E0D1-D72B-15DE-9BDE-A52282D9204D}"/>
                  </a:ext>
                </a:extLst>
              </p:cNvPr>
              <p:cNvSpPr/>
              <p:nvPr/>
            </p:nvSpPr>
            <p:spPr>
              <a:xfrm>
                <a:off x="7319818" y="3135149"/>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924" name="Group 923">
                <a:extLst>
                  <a:ext uri="{FF2B5EF4-FFF2-40B4-BE49-F238E27FC236}">
                    <a16:creationId xmlns:a16="http://schemas.microsoft.com/office/drawing/2014/main" id="{ED56233D-E2C4-E80A-3785-5E5E394707C1}"/>
                  </a:ext>
                </a:extLst>
              </p:cNvPr>
              <p:cNvGrpSpPr/>
              <p:nvPr/>
            </p:nvGrpSpPr>
            <p:grpSpPr>
              <a:xfrm>
                <a:off x="7370532" y="3181151"/>
                <a:ext cx="114019" cy="108764"/>
                <a:chOff x="1094273" y="2302328"/>
                <a:chExt cx="919904" cy="877503"/>
              </a:xfrm>
            </p:grpSpPr>
            <p:grpSp>
              <p:nvGrpSpPr>
                <p:cNvPr id="925" name="Group 924">
                  <a:extLst>
                    <a:ext uri="{FF2B5EF4-FFF2-40B4-BE49-F238E27FC236}">
                      <a16:creationId xmlns:a16="http://schemas.microsoft.com/office/drawing/2014/main" id="{952B13CF-51AA-997C-14C8-46796164242D}"/>
                    </a:ext>
                  </a:extLst>
                </p:cNvPr>
                <p:cNvGrpSpPr/>
                <p:nvPr/>
              </p:nvGrpSpPr>
              <p:grpSpPr>
                <a:xfrm>
                  <a:off x="1367845" y="2302328"/>
                  <a:ext cx="646332" cy="642066"/>
                  <a:chOff x="4054863" y="1116013"/>
                  <a:chExt cx="4654550" cy="4625975"/>
                </a:xfrm>
              </p:grpSpPr>
              <p:sp>
                <p:nvSpPr>
                  <p:cNvPr id="931" name="Oval 5">
                    <a:extLst>
                      <a:ext uri="{FF2B5EF4-FFF2-40B4-BE49-F238E27FC236}">
                        <a16:creationId xmlns:a16="http://schemas.microsoft.com/office/drawing/2014/main" id="{E1CD4A3D-C36D-66A5-C5AB-8EFC080E7871}"/>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32" name="Freeform 6">
                    <a:extLst>
                      <a:ext uri="{FF2B5EF4-FFF2-40B4-BE49-F238E27FC236}">
                        <a16:creationId xmlns:a16="http://schemas.microsoft.com/office/drawing/2014/main" id="{5D898904-4A9E-B718-0F91-634140DB58FE}"/>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33" name="Oval 7">
                    <a:extLst>
                      <a:ext uri="{FF2B5EF4-FFF2-40B4-BE49-F238E27FC236}">
                        <a16:creationId xmlns:a16="http://schemas.microsoft.com/office/drawing/2014/main" id="{BD501E81-0A01-C673-20C5-483AD67980E8}"/>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926" name="Group 925">
                  <a:extLst>
                    <a:ext uri="{FF2B5EF4-FFF2-40B4-BE49-F238E27FC236}">
                      <a16:creationId xmlns:a16="http://schemas.microsoft.com/office/drawing/2014/main" id="{DB60A34D-6270-E895-3278-B8F02353DB79}"/>
                    </a:ext>
                  </a:extLst>
                </p:cNvPr>
                <p:cNvGrpSpPr/>
                <p:nvPr/>
              </p:nvGrpSpPr>
              <p:grpSpPr>
                <a:xfrm>
                  <a:off x="1094273" y="2642111"/>
                  <a:ext cx="867919" cy="537720"/>
                  <a:chOff x="16516350" y="0"/>
                  <a:chExt cx="11074400" cy="6861175"/>
                </a:xfrm>
              </p:grpSpPr>
              <p:sp>
                <p:nvSpPr>
                  <p:cNvPr id="927" name="Freeform 5">
                    <a:extLst>
                      <a:ext uri="{FF2B5EF4-FFF2-40B4-BE49-F238E27FC236}">
                        <a16:creationId xmlns:a16="http://schemas.microsoft.com/office/drawing/2014/main" id="{F2290647-0B43-BD4C-052D-7BB8F962F0CB}"/>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28" name="Freeform 6">
                    <a:extLst>
                      <a:ext uri="{FF2B5EF4-FFF2-40B4-BE49-F238E27FC236}">
                        <a16:creationId xmlns:a16="http://schemas.microsoft.com/office/drawing/2014/main" id="{C1393FC5-3540-D454-7B10-7369122A970A}"/>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29" name="Freeform 7">
                    <a:extLst>
                      <a:ext uri="{FF2B5EF4-FFF2-40B4-BE49-F238E27FC236}">
                        <a16:creationId xmlns:a16="http://schemas.microsoft.com/office/drawing/2014/main" id="{5617DCFD-8FB0-0F9A-431F-24CAB41F3BCE}"/>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30" name="Freeform 8">
                    <a:extLst>
                      <a:ext uri="{FF2B5EF4-FFF2-40B4-BE49-F238E27FC236}">
                        <a16:creationId xmlns:a16="http://schemas.microsoft.com/office/drawing/2014/main" id="{E73D2D60-0F01-AEC5-C343-040C253B1CE9}"/>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857" name="Group 856">
              <a:extLst>
                <a:ext uri="{FF2B5EF4-FFF2-40B4-BE49-F238E27FC236}">
                  <a16:creationId xmlns:a16="http://schemas.microsoft.com/office/drawing/2014/main" id="{341BFFDA-DB54-CE1C-EE52-B332297FC451}"/>
                </a:ext>
              </a:extLst>
            </p:cNvPr>
            <p:cNvGrpSpPr/>
            <p:nvPr/>
          </p:nvGrpSpPr>
          <p:grpSpPr>
            <a:xfrm>
              <a:off x="10404314" y="2966858"/>
              <a:ext cx="570534" cy="570529"/>
              <a:chOff x="9887800" y="1811551"/>
              <a:chExt cx="429300" cy="429296"/>
            </a:xfrm>
          </p:grpSpPr>
          <p:sp>
            <p:nvSpPr>
              <p:cNvPr id="916" name="Oval 915">
                <a:extLst>
                  <a:ext uri="{FF2B5EF4-FFF2-40B4-BE49-F238E27FC236}">
                    <a16:creationId xmlns:a16="http://schemas.microsoft.com/office/drawing/2014/main" id="{03507578-51D0-F6D8-C610-A2FAF82DEC5E}"/>
                  </a:ext>
                </a:extLst>
              </p:cNvPr>
              <p:cNvSpPr/>
              <p:nvPr/>
            </p:nvSpPr>
            <p:spPr>
              <a:xfrm>
                <a:off x="9887800" y="1811551"/>
                <a:ext cx="429300" cy="429296"/>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917" name="Group 916">
                <a:extLst>
                  <a:ext uri="{FF2B5EF4-FFF2-40B4-BE49-F238E27FC236}">
                    <a16:creationId xmlns:a16="http://schemas.microsoft.com/office/drawing/2014/main" id="{8919F6C9-A5E3-1C93-37FD-B271BC3838BE}"/>
                  </a:ext>
                </a:extLst>
              </p:cNvPr>
              <p:cNvGrpSpPr>
                <a:grpSpLocks noChangeAspect="1"/>
              </p:cNvGrpSpPr>
              <p:nvPr/>
            </p:nvGrpSpPr>
            <p:grpSpPr>
              <a:xfrm>
                <a:off x="10040648" y="1901734"/>
                <a:ext cx="142581" cy="294518"/>
                <a:chOff x="1355408" y="2844431"/>
                <a:chExt cx="905192" cy="1869809"/>
              </a:xfrm>
            </p:grpSpPr>
            <p:sp>
              <p:nvSpPr>
                <p:cNvPr id="918" name="Freeform 5">
                  <a:extLst>
                    <a:ext uri="{FF2B5EF4-FFF2-40B4-BE49-F238E27FC236}">
                      <a16:creationId xmlns:a16="http://schemas.microsoft.com/office/drawing/2014/main" id="{21CA2D9A-945A-3F5D-B49A-583D98461451}"/>
                    </a:ext>
                  </a:extLst>
                </p:cNvPr>
                <p:cNvSpPr>
                  <a:spLocks/>
                </p:cNvSpPr>
                <p:nvPr/>
              </p:nvSpPr>
              <p:spPr bwMode="auto">
                <a:xfrm>
                  <a:off x="1355408" y="2844431"/>
                  <a:ext cx="905192" cy="1869809"/>
                </a:xfrm>
                <a:custGeom>
                  <a:avLst/>
                  <a:gdLst>
                    <a:gd name="T0" fmla="*/ 586 w 586"/>
                    <a:gd name="T1" fmla="*/ 54 h 1213"/>
                    <a:gd name="T2" fmla="*/ 586 w 586"/>
                    <a:gd name="T3" fmla="*/ 636 h 1213"/>
                    <a:gd name="T4" fmla="*/ 531 w 586"/>
                    <a:gd name="T5" fmla="*/ 690 h 1213"/>
                    <a:gd name="T6" fmla="*/ 317 w 586"/>
                    <a:gd name="T7" fmla="*/ 690 h 1213"/>
                    <a:gd name="T8" fmla="*/ 263 w 586"/>
                    <a:gd name="T9" fmla="*/ 636 h 1213"/>
                    <a:gd name="T10" fmla="*/ 263 w 586"/>
                    <a:gd name="T11" fmla="*/ 213 h 1213"/>
                    <a:gd name="T12" fmla="*/ 99 w 586"/>
                    <a:gd name="T13" fmla="*/ 213 h 1213"/>
                    <a:gd name="T14" fmla="*/ 57 w 586"/>
                    <a:gd name="T15" fmla="*/ 256 h 1213"/>
                    <a:gd name="T16" fmla="*/ 57 w 586"/>
                    <a:gd name="T17" fmla="*/ 1184 h 1213"/>
                    <a:gd name="T18" fmla="*/ 49 w 586"/>
                    <a:gd name="T19" fmla="*/ 1204 h 1213"/>
                    <a:gd name="T20" fmla="*/ 29 w 586"/>
                    <a:gd name="T21" fmla="*/ 1213 h 1213"/>
                    <a:gd name="T22" fmla="*/ 0 w 586"/>
                    <a:gd name="T23" fmla="*/ 1184 h 1213"/>
                    <a:gd name="T24" fmla="*/ 0 w 586"/>
                    <a:gd name="T25" fmla="*/ 256 h 1213"/>
                    <a:gd name="T26" fmla="*/ 0 w 586"/>
                    <a:gd name="T27" fmla="*/ 256 h 1213"/>
                    <a:gd name="T28" fmla="*/ 99 w 586"/>
                    <a:gd name="T29" fmla="*/ 157 h 1213"/>
                    <a:gd name="T30" fmla="*/ 263 w 586"/>
                    <a:gd name="T31" fmla="*/ 157 h 1213"/>
                    <a:gd name="T32" fmla="*/ 263 w 586"/>
                    <a:gd name="T33" fmla="*/ 54 h 1213"/>
                    <a:gd name="T34" fmla="*/ 317 w 586"/>
                    <a:gd name="T35" fmla="*/ 0 h 1213"/>
                    <a:gd name="T36" fmla="*/ 531 w 586"/>
                    <a:gd name="T37" fmla="*/ 0 h 1213"/>
                    <a:gd name="T38" fmla="*/ 586 w 586"/>
                    <a:gd name="T39" fmla="*/ 54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6" h="1213">
                      <a:moveTo>
                        <a:pt x="586" y="54"/>
                      </a:moveTo>
                      <a:cubicBezTo>
                        <a:pt x="586" y="54"/>
                        <a:pt x="586" y="54"/>
                        <a:pt x="586" y="636"/>
                      </a:cubicBezTo>
                      <a:cubicBezTo>
                        <a:pt x="586" y="666"/>
                        <a:pt x="562" y="690"/>
                        <a:pt x="531" y="690"/>
                      </a:cubicBezTo>
                      <a:cubicBezTo>
                        <a:pt x="531" y="690"/>
                        <a:pt x="531" y="690"/>
                        <a:pt x="317" y="690"/>
                      </a:cubicBezTo>
                      <a:cubicBezTo>
                        <a:pt x="287" y="690"/>
                        <a:pt x="263" y="666"/>
                        <a:pt x="263" y="636"/>
                      </a:cubicBezTo>
                      <a:cubicBezTo>
                        <a:pt x="263" y="636"/>
                        <a:pt x="263" y="636"/>
                        <a:pt x="263" y="213"/>
                      </a:cubicBezTo>
                      <a:cubicBezTo>
                        <a:pt x="99" y="213"/>
                        <a:pt x="99" y="213"/>
                        <a:pt x="99" y="213"/>
                      </a:cubicBezTo>
                      <a:cubicBezTo>
                        <a:pt x="76" y="213"/>
                        <a:pt x="57" y="233"/>
                        <a:pt x="57" y="256"/>
                      </a:cubicBezTo>
                      <a:cubicBezTo>
                        <a:pt x="57" y="1184"/>
                        <a:pt x="57" y="1184"/>
                        <a:pt x="57" y="1184"/>
                      </a:cubicBezTo>
                      <a:cubicBezTo>
                        <a:pt x="57" y="1192"/>
                        <a:pt x="54" y="1199"/>
                        <a:pt x="49" y="1204"/>
                      </a:cubicBezTo>
                      <a:cubicBezTo>
                        <a:pt x="44" y="1209"/>
                        <a:pt x="37" y="1213"/>
                        <a:pt x="29" y="1213"/>
                      </a:cubicBezTo>
                      <a:cubicBezTo>
                        <a:pt x="13" y="1213"/>
                        <a:pt x="0" y="1200"/>
                        <a:pt x="0" y="1184"/>
                      </a:cubicBezTo>
                      <a:cubicBezTo>
                        <a:pt x="0" y="256"/>
                        <a:pt x="0" y="256"/>
                        <a:pt x="0" y="256"/>
                      </a:cubicBezTo>
                      <a:cubicBezTo>
                        <a:pt x="0" y="256"/>
                        <a:pt x="0" y="256"/>
                        <a:pt x="0" y="256"/>
                      </a:cubicBezTo>
                      <a:cubicBezTo>
                        <a:pt x="0" y="192"/>
                        <a:pt x="41" y="157"/>
                        <a:pt x="99" y="157"/>
                      </a:cubicBezTo>
                      <a:cubicBezTo>
                        <a:pt x="263" y="157"/>
                        <a:pt x="263" y="157"/>
                        <a:pt x="263" y="157"/>
                      </a:cubicBezTo>
                      <a:cubicBezTo>
                        <a:pt x="263" y="54"/>
                        <a:pt x="263" y="54"/>
                        <a:pt x="263" y="54"/>
                      </a:cubicBezTo>
                      <a:cubicBezTo>
                        <a:pt x="263" y="24"/>
                        <a:pt x="287" y="0"/>
                        <a:pt x="317" y="0"/>
                      </a:cubicBezTo>
                      <a:cubicBezTo>
                        <a:pt x="317" y="0"/>
                        <a:pt x="317" y="0"/>
                        <a:pt x="531" y="0"/>
                      </a:cubicBezTo>
                      <a:cubicBezTo>
                        <a:pt x="562" y="0"/>
                        <a:pt x="586" y="24"/>
                        <a:pt x="586" y="54"/>
                      </a:cubicBez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919" name="Freeform 1236">
                  <a:extLst>
                    <a:ext uri="{FF2B5EF4-FFF2-40B4-BE49-F238E27FC236}">
                      <a16:creationId xmlns:a16="http://schemas.microsoft.com/office/drawing/2014/main" id="{41F6AE0B-6A5F-C331-F255-5E736E5923EC}"/>
                    </a:ext>
                  </a:extLst>
                </p:cNvPr>
                <p:cNvSpPr>
                  <a:spLocks noChangeArrowheads="1"/>
                </p:cNvSpPr>
                <p:nvPr/>
              </p:nvSpPr>
              <p:spPr bwMode="auto">
                <a:xfrm>
                  <a:off x="1870084" y="2917651"/>
                  <a:ext cx="286520" cy="915804"/>
                </a:xfrm>
                <a:custGeom>
                  <a:avLst/>
                  <a:gdLst>
                    <a:gd name="connsiteX0" fmla="*/ 143260 w 286520"/>
                    <a:gd name="connsiteY0" fmla="*/ 638834 h 915804"/>
                    <a:gd name="connsiteX1" fmla="*/ 286520 w 286520"/>
                    <a:gd name="connsiteY1" fmla="*/ 777319 h 915804"/>
                    <a:gd name="connsiteX2" fmla="*/ 143260 w 286520"/>
                    <a:gd name="connsiteY2" fmla="*/ 915804 h 915804"/>
                    <a:gd name="connsiteX3" fmla="*/ 0 w 286520"/>
                    <a:gd name="connsiteY3" fmla="*/ 777319 h 915804"/>
                    <a:gd name="connsiteX4" fmla="*/ 143260 w 286520"/>
                    <a:gd name="connsiteY4" fmla="*/ 638834 h 915804"/>
                    <a:gd name="connsiteX5" fmla="*/ 143260 w 286520"/>
                    <a:gd name="connsiteY5" fmla="*/ 319418 h 915804"/>
                    <a:gd name="connsiteX6" fmla="*/ 286520 w 286520"/>
                    <a:gd name="connsiteY6" fmla="*/ 458434 h 915804"/>
                    <a:gd name="connsiteX7" fmla="*/ 143260 w 286520"/>
                    <a:gd name="connsiteY7" fmla="*/ 597450 h 915804"/>
                    <a:gd name="connsiteX8" fmla="*/ 0 w 286520"/>
                    <a:gd name="connsiteY8" fmla="*/ 458434 h 915804"/>
                    <a:gd name="connsiteX9" fmla="*/ 143260 w 286520"/>
                    <a:gd name="connsiteY9" fmla="*/ 319418 h 915804"/>
                    <a:gd name="connsiteX10" fmla="*/ 143260 w 286520"/>
                    <a:gd name="connsiteY10" fmla="*/ 0 h 915804"/>
                    <a:gd name="connsiteX11" fmla="*/ 286520 w 286520"/>
                    <a:gd name="connsiteY11" fmla="*/ 139016 h 915804"/>
                    <a:gd name="connsiteX12" fmla="*/ 143260 w 286520"/>
                    <a:gd name="connsiteY12" fmla="*/ 278032 h 915804"/>
                    <a:gd name="connsiteX13" fmla="*/ 0 w 286520"/>
                    <a:gd name="connsiteY13" fmla="*/ 139016 h 915804"/>
                    <a:gd name="connsiteX14" fmla="*/ 143260 w 286520"/>
                    <a:gd name="connsiteY14" fmla="*/ 0 h 9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520" h="915804">
                      <a:moveTo>
                        <a:pt x="143260" y="638834"/>
                      </a:moveTo>
                      <a:cubicBezTo>
                        <a:pt x="222380" y="638834"/>
                        <a:pt x="286520" y="700836"/>
                        <a:pt x="286520" y="777319"/>
                      </a:cubicBezTo>
                      <a:cubicBezTo>
                        <a:pt x="286520" y="853802"/>
                        <a:pt x="222380" y="915804"/>
                        <a:pt x="143260" y="915804"/>
                      </a:cubicBezTo>
                      <a:cubicBezTo>
                        <a:pt x="64140" y="915804"/>
                        <a:pt x="0" y="853802"/>
                        <a:pt x="0" y="777319"/>
                      </a:cubicBezTo>
                      <a:cubicBezTo>
                        <a:pt x="0" y="700836"/>
                        <a:pt x="64140" y="638834"/>
                        <a:pt x="143260" y="638834"/>
                      </a:cubicBezTo>
                      <a:close/>
                      <a:moveTo>
                        <a:pt x="143260" y="319418"/>
                      </a:moveTo>
                      <a:cubicBezTo>
                        <a:pt x="222380" y="319418"/>
                        <a:pt x="286520" y="381658"/>
                        <a:pt x="286520" y="458434"/>
                      </a:cubicBezTo>
                      <a:cubicBezTo>
                        <a:pt x="286520" y="535210"/>
                        <a:pt x="222380" y="597450"/>
                        <a:pt x="143260" y="597450"/>
                      </a:cubicBezTo>
                      <a:cubicBezTo>
                        <a:pt x="64140" y="597450"/>
                        <a:pt x="0" y="535210"/>
                        <a:pt x="0" y="458434"/>
                      </a:cubicBezTo>
                      <a:cubicBezTo>
                        <a:pt x="0" y="381658"/>
                        <a:pt x="64140" y="319418"/>
                        <a:pt x="143260" y="319418"/>
                      </a:cubicBezTo>
                      <a:close/>
                      <a:moveTo>
                        <a:pt x="143260" y="0"/>
                      </a:moveTo>
                      <a:cubicBezTo>
                        <a:pt x="222380" y="0"/>
                        <a:pt x="286520" y="62240"/>
                        <a:pt x="286520" y="139016"/>
                      </a:cubicBezTo>
                      <a:cubicBezTo>
                        <a:pt x="286520" y="215792"/>
                        <a:pt x="222380" y="278032"/>
                        <a:pt x="143260" y="278032"/>
                      </a:cubicBezTo>
                      <a:cubicBezTo>
                        <a:pt x="64140" y="278032"/>
                        <a:pt x="0" y="215792"/>
                        <a:pt x="0" y="139016"/>
                      </a:cubicBezTo>
                      <a:cubicBezTo>
                        <a:pt x="0" y="62240"/>
                        <a:pt x="64140" y="0"/>
                        <a:pt x="143260" y="0"/>
                      </a:cubicBezTo>
                      <a:close/>
                    </a:path>
                  </a:pathLst>
                </a:custGeom>
                <a:solidFill>
                  <a:schemeClr val="accent2">
                    <a:lumMod val="10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920" name="Oval 9">
                  <a:extLst>
                    <a:ext uri="{FF2B5EF4-FFF2-40B4-BE49-F238E27FC236}">
                      <a16:creationId xmlns:a16="http://schemas.microsoft.com/office/drawing/2014/main" id="{330BB56D-8160-AEC5-01AF-C191EEC9CBFC}"/>
                    </a:ext>
                  </a:extLst>
                </p:cNvPr>
                <p:cNvSpPr>
                  <a:spLocks noChangeArrowheads="1"/>
                </p:cNvSpPr>
                <p:nvPr/>
              </p:nvSpPr>
              <p:spPr bwMode="auto">
                <a:xfrm>
                  <a:off x="1907225" y="3269966"/>
                  <a:ext cx="212237" cy="212237"/>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921" name="Oval 10">
                  <a:extLst>
                    <a:ext uri="{FF2B5EF4-FFF2-40B4-BE49-F238E27FC236}">
                      <a16:creationId xmlns:a16="http://schemas.microsoft.com/office/drawing/2014/main" id="{771EEE65-94FC-0826-ECEA-4573CA800916}"/>
                    </a:ext>
                  </a:extLst>
                </p:cNvPr>
                <p:cNvSpPr>
                  <a:spLocks noChangeArrowheads="1"/>
                </p:cNvSpPr>
                <p:nvPr/>
              </p:nvSpPr>
              <p:spPr bwMode="auto">
                <a:xfrm>
                  <a:off x="1907225" y="3588322"/>
                  <a:ext cx="212237" cy="213298"/>
                </a:xfrm>
                <a:prstGeom prst="ellipse">
                  <a:avLst/>
                </a:pr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922" name="Oval 11">
                  <a:extLst>
                    <a:ext uri="{FF2B5EF4-FFF2-40B4-BE49-F238E27FC236}">
                      <a16:creationId xmlns:a16="http://schemas.microsoft.com/office/drawing/2014/main" id="{15B622CB-E474-BAE0-9D66-26D682EA884A}"/>
                    </a:ext>
                  </a:extLst>
                </p:cNvPr>
                <p:cNvSpPr>
                  <a:spLocks noChangeArrowheads="1"/>
                </p:cNvSpPr>
                <p:nvPr/>
              </p:nvSpPr>
              <p:spPr bwMode="auto">
                <a:xfrm>
                  <a:off x="1907225" y="2950550"/>
                  <a:ext cx="212237" cy="212237"/>
                </a:xfrm>
                <a:prstGeom prst="ellipse">
                  <a:avLst/>
                </a:prstGeom>
                <a:solidFill>
                  <a:schemeClr val="accent2">
                    <a:lumMod val="20000"/>
                    <a:lumOff val="8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858" name="Group 857">
              <a:extLst>
                <a:ext uri="{FF2B5EF4-FFF2-40B4-BE49-F238E27FC236}">
                  <a16:creationId xmlns:a16="http://schemas.microsoft.com/office/drawing/2014/main" id="{D6B50B07-8003-39F9-311D-FE27F103302D}"/>
                </a:ext>
              </a:extLst>
            </p:cNvPr>
            <p:cNvGrpSpPr/>
            <p:nvPr/>
          </p:nvGrpSpPr>
          <p:grpSpPr>
            <a:xfrm>
              <a:off x="8859263" y="5214961"/>
              <a:ext cx="739973" cy="739959"/>
              <a:chOff x="7172568" y="2041738"/>
              <a:chExt cx="158737" cy="158737"/>
            </a:xfrm>
          </p:grpSpPr>
          <p:sp>
            <p:nvSpPr>
              <p:cNvPr id="908" name="Oval 907">
                <a:extLst>
                  <a:ext uri="{FF2B5EF4-FFF2-40B4-BE49-F238E27FC236}">
                    <a16:creationId xmlns:a16="http://schemas.microsoft.com/office/drawing/2014/main" id="{08548485-A070-7014-8F25-609E3E264983}"/>
                  </a:ext>
                </a:extLst>
              </p:cNvPr>
              <p:cNvSpPr/>
              <p:nvPr/>
            </p:nvSpPr>
            <p:spPr>
              <a:xfrm>
                <a:off x="7172568" y="2041738"/>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909" name="Group 908">
                <a:extLst>
                  <a:ext uri="{FF2B5EF4-FFF2-40B4-BE49-F238E27FC236}">
                    <a16:creationId xmlns:a16="http://schemas.microsoft.com/office/drawing/2014/main" id="{4E36961D-24E2-366A-7161-251912794BFE}"/>
                  </a:ext>
                </a:extLst>
              </p:cNvPr>
              <p:cNvGrpSpPr>
                <a:grpSpLocks noChangeAspect="1"/>
              </p:cNvGrpSpPr>
              <p:nvPr/>
            </p:nvGrpSpPr>
            <p:grpSpPr>
              <a:xfrm>
                <a:off x="7197546" y="2066374"/>
                <a:ext cx="108780" cy="108779"/>
                <a:chOff x="1379506" y="1978346"/>
                <a:chExt cx="1774947" cy="1774947"/>
              </a:xfrm>
            </p:grpSpPr>
            <p:grpSp>
              <p:nvGrpSpPr>
                <p:cNvPr id="910" name="Group 909">
                  <a:extLst>
                    <a:ext uri="{FF2B5EF4-FFF2-40B4-BE49-F238E27FC236}">
                      <a16:creationId xmlns:a16="http://schemas.microsoft.com/office/drawing/2014/main" id="{B6317F13-528A-B255-9CB0-D90AE3853EB2}"/>
                    </a:ext>
                  </a:extLst>
                </p:cNvPr>
                <p:cNvGrpSpPr/>
                <p:nvPr/>
              </p:nvGrpSpPr>
              <p:grpSpPr>
                <a:xfrm>
                  <a:off x="1379506" y="1978346"/>
                  <a:ext cx="1774947" cy="1774947"/>
                  <a:chOff x="1379506" y="1978346"/>
                  <a:chExt cx="1774947" cy="1774947"/>
                </a:xfrm>
              </p:grpSpPr>
              <p:sp>
                <p:nvSpPr>
                  <p:cNvPr id="914" name="Freeform 5">
                    <a:extLst>
                      <a:ext uri="{FF2B5EF4-FFF2-40B4-BE49-F238E27FC236}">
                        <a16:creationId xmlns:a16="http://schemas.microsoft.com/office/drawing/2014/main" id="{CA7C1425-1F28-A82C-11DC-C8DE8D60F37C}"/>
                      </a:ext>
                    </a:extLst>
                  </p:cNvPr>
                  <p:cNvSpPr>
                    <a:spLocks noEditPoints="1"/>
                  </p:cNvSpPr>
                  <p:nvPr/>
                </p:nvSpPr>
                <p:spPr bwMode="auto">
                  <a:xfrm>
                    <a:off x="1379506" y="1978346"/>
                    <a:ext cx="1774947" cy="1774947"/>
                  </a:xfrm>
                  <a:custGeom>
                    <a:avLst/>
                    <a:gdLst>
                      <a:gd name="T0" fmla="*/ 604 w 1209"/>
                      <a:gd name="T1" fmla="*/ 1131 h 1209"/>
                      <a:gd name="T2" fmla="*/ 78 w 1209"/>
                      <a:gd name="T3" fmla="*/ 604 h 1209"/>
                      <a:gd name="T4" fmla="*/ 604 w 1209"/>
                      <a:gd name="T5" fmla="*/ 78 h 1209"/>
                      <a:gd name="T6" fmla="*/ 1131 w 1209"/>
                      <a:gd name="T7" fmla="*/ 604 h 1209"/>
                      <a:gd name="T8" fmla="*/ 604 w 1209"/>
                      <a:gd name="T9" fmla="*/ 1131 h 1209"/>
                      <a:gd name="T10" fmla="*/ 604 w 1209"/>
                      <a:gd name="T11" fmla="*/ 0 h 1209"/>
                      <a:gd name="T12" fmla="*/ 0 w 1209"/>
                      <a:gd name="T13" fmla="*/ 604 h 1209"/>
                      <a:gd name="T14" fmla="*/ 604 w 1209"/>
                      <a:gd name="T15" fmla="*/ 1209 h 1209"/>
                      <a:gd name="T16" fmla="*/ 1209 w 1209"/>
                      <a:gd name="T17" fmla="*/ 604 h 1209"/>
                      <a:gd name="T18" fmla="*/ 604 w 1209"/>
                      <a:gd name="T19" fmla="*/ 0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9" h="1209">
                        <a:moveTo>
                          <a:pt x="604" y="1131"/>
                        </a:moveTo>
                        <a:cubicBezTo>
                          <a:pt x="314" y="1131"/>
                          <a:pt x="78" y="895"/>
                          <a:pt x="78" y="604"/>
                        </a:cubicBezTo>
                        <a:cubicBezTo>
                          <a:pt x="78" y="314"/>
                          <a:pt x="314" y="78"/>
                          <a:pt x="604" y="78"/>
                        </a:cubicBezTo>
                        <a:cubicBezTo>
                          <a:pt x="895" y="78"/>
                          <a:pt x="1131" y="314"/>
                          <a:pt x="1131" y="604"/>
                        </a:cubicBezTo>
                        <a:cubicBezTo>
                          <a:pt x="1131" y="895"/>
                          <a:pt x="895" y="1131"/>
                          <a:pt x="604" y="1131"/>
                        </a:cubicBezTo>
                        <a:moveTo>
                          <a:pt x="604" y="0"/>
                        </a:moveTo>
                        <a:cubicBezTo>
                          <a:pt x="271" y="0"/>
                          <a:pt x="0" y="271"/>
                          <a:pt x="0" y="604"/>
                        </a:cubicBezTo>
                        <a:cubicBezTo>
                          <a:pt x="0" y="938"/>
                          <a:pt x="271" y="1209"/>
                          <a:pt x="604" y="1209"/>
                        </a:cubicBezTo>
                        <a:cubicBezTo>
                          <a:pt x="938" y="1209"/>
                          <a:pt x="1209" y="938"/>
                          <a:pt x="1209" y="604"/>
                        </a:cubicBezTo>
                        <a:cubicBezTo>
                          <a:pt x="1209" y="271"/>
                          <a:pt x="938" y="0"/>
                          <a:pt x="604" y="0"/>
                        </a:cubicBezTo>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915" name="Freeform: Shape 34">
                    <a:extLst>
                      <a:ext uri="{FF2B5EF4-FFF2-40B4-BE49-F238E27FC236}">
                        <a16:creationId xmlns:a16="http://schemas.microsoft.com/office/drawing/2014/main" id="{9B9D0C95-9D65-8E6A-0340-883A3D7BD9D8}"/>
                      </a:ext>
                    </a:extLst>
                  </p:cNvPr>
                  <p:cNvSpPr>
                    <a:spLocks noChangeArrowheads="1"/>
                  </p:cNvSpPr>
                  <p:nvPr/>
                </p:nvSpPr>
                <p:spPr bwMode="auto">
                  <a:xfrm>
                    <a:off x="1487282" y="2079669"/>
                    <a:ext cx="1559394" cy="1559394"/>
                  </a:xfrm>
                  <a:custGeom>
                    <a:avLst/>
                    <a:gdLst>
                      <a:gd name="connsiteX0" fmla="*/ 779697 w 1559394"/>
                      <a:gd name="connsiteY0" fmla="*/ 0 h 1559394"/>
                      <a:gd name="connsiteX1" fmla="*/ 1559394 w 1559394"/>
                      <a:gd name="connsiteY1" fmla="*/ 779697 h 1559394"/>
                      <a:gd name="connsiteX2" fmla="*/ 779697 w 1559394"/>
                      <a:gd name="connsiteY2" fmla="*/ 1559394 h 1559394"/>
                      <a:gd name="connsiteX3" fmla="*/ 0 w 1559394"/>
                      <a:gd name="connsiteY3" fmla="*/ 779697 h 1559394"/>
                      <a:gd name="connsiteX4" fmla="*/ 779697 w 1559394"/>
                      <a:gd name="connsiteY4" fmla="*/ 0 h 1559394"/>
                      <a:gd name="connsiteX5" fmla="*/ 779697 w 1559394"/>
                      <a:gd name="connsiteY5" fmla="*/ 133724 h 1559394"/>
                      <a:gd name="connsiteX6" fmla="*/ 128645 w 1559394"/>
                      <a:gd name="connsiteY6" fmla="*/ 784776 h 1559394"/>
                      <a:gd name="connsiteX7" fmla="*/ 779697 w 1559394"/>
                      <a:gd name="connsiteY7" fmla="*/ 1435828 h 1559394"/>
                      <a:gd name="connsiteX8" fmla="*/ 1430749 w 1559394"/>
                      <a:gd name="connsiteY8" fmla="*/ 784776 h 1559394"/>
                      <a:gd name="connsiteX9" fmla="*/ 779697 w 1559394"/>
                      <a:gd name="connsiteY9" fmla="*/ 133724 h 15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9394" h="1559394">
                        <a:moveTo>
                          <a:pt x="779697" y="0"/>
                        </a:moveTo>
                        <a:cubicBezTo>
                          <a:pt x="1210312" y="0"/>
                          <a:pt x="1559394" y="349082"/>
                          <a:pt x="1559394" y="779697"/>
                        </a:cubicBezTo>
                        <a:cubicBezTo>
                          <a:pt x="1559394" y="1210312"/>
                          <a:pt x="1210312" y="1559394"/>
                          <a:pt x="779697" y="1559394"/>
                        </a:cubicBezTo>
                        <a:cubicBezTo>
                          <a:pt x="349082" y="1559394"/>
                          <a:pt x="0" y="1210312"/>
                          <a:pt x="0" y="779697"/>
                        </a:cubicBezTo>
                        <a:cubicBezTo>
                          <a:pt x="0" y="349082"/>
                          <a:pt x="349082" y="0"/>
                          <a:pt x="779697" y="0"/>
                        </a:cubicBezTo>
                        <a:close/>
                        <a:moveTo>
                          <a:pt x="779697" y="133724"/>
                        </a:moveTo>
                        <a:cubicBezTo>
                          <a:pt x="420131" y="133724"/>
                          <a:pt x="128645" y="425210"/>
                          <a:pt x="128645" y="784776"/>
                        </a:cubicBezTo>
                        <a:cubicBezTo>
                          <a:pt x="128645" y="1144342"/>
                          <a:pt x="420131" y="1435828"/>
                          <a:pt x="779697" y="1435828"/>
                        </a:cubicBezTo>
                        <a:cubicBezTo>
                          <a:pt x="1139263" y="1435828"/>
                          <a:pt x="1430749" y="1144342"/>
                          <a:pt x="1430749" y="784776"/>
                        </a:cubicBezTo>
                        <a:cubicBezTo>
                          <a:pt x="1430749" y="425210"/>
                          <a:pt x="1139263" y="133724"/>
                          <a:pt x="779697" y="1337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911" name="Group 910">
                  <a:extLst>
                    <a:ext uri="{FF2B5EF4-FFF2-40B4-BE49-F238E27FC236}">
                      <a16:creationId xmlns:a16="http://schemas.microsoft.com/office/drawing/2014/main" id="{647ACC33-EB25-538F-1518-7914D3539E47}"/>
                    </a:ext>
                  </a:extLst>
                </p:cNvPr>
                <p:cNvGrpSpPr/>
                <p:nvPr/>
              </p:nvGrpSpPr>
              <p:grpSpPr>
                <a:xfrm>
                  <a:off x="1806466" y="2378572"/>
                  <a:ext cx="868103" cy="1025280"/>
                  <a:chOff x="3574325" y="1298057"/>
                  <a:chExt cx="1460235" cy="1724624"/>
                </a:xfrm>
              </p:grpSpPr>
              <p:sp>
                <p:nvSpPr>
                  <p:cNvPr id="912" name="Freeform 5">
                    <a:extLst>
                      <a:ext uri="{FF2B5EF4-FFF2-40B4-BE49-F238E27FC236}">
                        <a16:creationId xmlns:a16="http://schemas.microsoft.com/office/drawing/2014/main" id="{846246AD-AF97-DC26-418D-84D0FEE516E2}"/>
                      </a:ext>
                    </a:extLst>
                  </p:cNvPr>
                  <p:cNvSpPr>
                    <a:spLocks/>
                  </p:cNvSpPr>
                  <p:nvPr/>
                </p:nvSpPr>
                <p:spPr bwMode="auto">
                  <a:xfrm>
                    <a:off x="3686028" y="1298057"/>
                    <a:ext cx="1338403" cy="1724624"/>
                  </a:xfrm>
                  <a:custGeom>
                    <a:avLst/>
                    <a:gdLst>
                      <a:gd name="T0" fmla="*/ 61 w 3154"/>
                      <a:gd name="T1" fmla="*/ 1995 h 4076"/>
                      <a:gd name="T2" fmla="*/ 61 w 3154"/>
                      <a:gd name="T3" fmla="*/ 1991 h 4076"/>
                      <a:gd name="T4" fmla="*/ 300 w 3154"/>
                      <a:gd name="T5" fmla="*/ 1524 h 4076"/>
                      <a:gd name="T6" fmla="*/ 294 w 3154"/>
                      <a:gd name="T7" fmla="*/ 1080 h 4076"/>
                      <a:gd name="T8" fmla="*/ 756 w 3154"/>
                      <a:gd name="T9" fmla="*/ 259 h 4076"/>
                      <a:gd name="T10" fmla="*/ 1690 w 3154"/>
                      <a:gd name="T11" fmla="*/ 20 h 4076"/>
                      <a:gd name="T12" fmla="*/ 2557 w 3154"/>
                      <a:gd name="T13" fmla="*/ 340 h 4076"/>
                      <a:gd name="T14" fmla="*/ 2962 w 3154"/>
                      <a:gd name="T15" fmla="*/ 1816 h 4076"/>
                      <a:gd name="T16" fmla="*/ 2672 w 3154"/>
                      <a:gd name="T17" fmla="*/ 2381 h 4076"/>
                      <a:gd name="T18" fmla="*/ 2564 w 3154"/>
                      <a:gd name="T19" fmla="*/ 2997 h 4076"/>
                      <a:gd name="T20" fmla="*/ 2631 w 3154"/>
                      <a:gd name="T21" fmla="*/ 3303 h 4076"/>
                      <a:gd name="T22" fmla="*/ 2436 w 3154"/>
                      <a:gd name="T23" fmla="*/ 3562 h 4076"/>
                      <a:gd name="T24" fmla="*/ 1785 w 3154"/>
                      <a:gd name="T25" fmla="*/ 3972 h 4076"/>
                      <a:gd name="T26" fmla="*/ 1464 w 3154"/>
                      <a:gd name="T27" fmla="*/ 4076 h 4076"/>
                      <a:gd name="T28" fmla="*/ 1363 w 3154"/>
                      <a:gd name="T29" fmla="*/ 4039 h 4076"/>
                      <a:gd name="T30" fmla="*/ 1346 w 3154"/>
                      <a:gd name="T31" fmla="*/ 3975 h 4076"/>
                      <a:gd name="T32" fmla="*/ 1309 w 3154"/>
                      <a:gd name="T33" fmla="*/ 3501 h 4076"/>
                      <a:gd name="T34" fmla="*/ 1262 w 3154"/>
                      <a:gd name="T35" fmla="*/ 3209 h 4076"/>
                      <a:gd name="T36" fmla="*/ 1073 w 3154"/>
                      <a:gd name="T37" fmla="*/ 2993 h 4076"/>
                      <a:gd name="T38" fmla="*/ 469 w 3154"/>
                      <a:gd name="T39" fmla="*/ 2946 h 4076"/>
                      <a:gd name="T40" fmla="*/ 381 w 3154"/>
                      <a:gd name="T41" fmla="*/ 2815 h 4076"/>
                      <a:gd name="T42" fmla="*/ 402 w 3154"/>
                      <a:gd name="T43" fmla="*/ 2650 h 4076"/>
                      <a:gd name="T44" fmla="*/ 334 w 3154"/>
                      <a:gd name="T45" fmla="*/ 2573 h 4076"/>
                      <a:gd name="T46" fmla="*/ 304 w 3154"/>
                      <a:gd name="T47" fmla="*/ 2418 h 4076"/>
                      <a:gd name="T48" fmla="*/ 203 w 3154"/>
                      <a:gd name="T49" fmla="*/ 2364 h 4076"/>
                      <a:gd name="T50" fmla="*/ 203 w 3154"/>
                      <a:gd name="T51" fmla="*/ 2301 h 4076"/>
                      <a:gd name="T52" fmla="*/ 233 w 3154"/>
                      <a:gd name="T53" fmla="*/ 2240 h 4076"/>
                      <a:gd name="T54" fmla="*/ 122 w 3154"/>
                      <a:gd name="T55" fmla="*/ 2196 h 4076"/>
                      <a:gd name="T56" fmla="*/ 20 w 3154"/>
                      <a:gd name="T57" fmla="*/ 2129 h 4076"/>
                      <a:gd name="T58" fmla="*/ 61 w 3154"/>
                      <a:gd name="T59" fmla="*/ 1995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54" h="4076">
                        <a:moveTo>
                          <a:pt x="61" y="1995"/>
                        </a:moveTo>
                        <a:cubicBezTo>
                          <a:pt x="61" y="1991"/>
                          <a:pt x="61" y="1991"/>
                          <a:pt x="61" y="1991"/>
                        </a:cubicBezTo>
                        <a:cubicBezTo>
                          <a:pt x="165" y="1847"/>
                          <a:pt x="273" y="1699"/>
                          <a:pt x="300" y="1524"/>
                        </a:cubicBezTo>
                        <a:cubicBezTo>
                          <a:pt x="324" y="1376"/>
                          <a:pt x="290" y="1228"/>
                          <a:pt x="294" y="1080"/>
                        </a:cubicBezTo>
                        <a:cubicBezTo>
                          <a:pt x="300" y="754"/>
                          <a:pt x="489" y="444"/>
                          <a:pt x="756" y="259"/>
                        </a:cubicBezTo>
                        <a:cubicBezTo>
                          <a:pt x="1026" y="71"/>
                          <a:pt x="1363" y="0"/>
                          <a:pt x="1690" y="20"/>
                        </a:cubicBezTo>
                        <a:cubicBezTo>
                          <a:pt x="2004" y="41"/>
                          <a:pt x="2314" y="145"/>
                          <a:pt x="2557" y="340"/>
                        </a:cubicBezTo>
                        <a:cubicBezTo>
                          <a:pt x="2986" y="680"/>
                          <a:pt x="3154" y="1305"/>
                          <a:pt x="2962" y="1816"/>
                        </a:cubicBezTo>
                        <a:cubicBezTo>
                          <a:pt x="2888" y="2015"/>
                          <a:pt x="2763" y="2193"/>
                          <a:pt x="2672" y="2381"/>
                        </a:cubicBezTo>
                        <a:cubicBezTo>
                          <a:pt x="2578" y="2573"/>
                          <a:pt x="2513" y="2792"/>
                          <a:pt x="2564" y="2997"/>
                        </a:cubicBezTo>
                        <a:cubicBezTo>
                          <a:pt x="2591" y="3098"/>
                          <a:pt x="2648" y="3198"/>
                          <a:pt x="2631" y="3303"/>
                        </a:cubicBezTo>
                        <a:cubicBezTo>
                          <a:pt x="2611" y="3414"/>
                          <a:pt x="2524" y="3494"/>
                          <a:pt x="2436" y="3562"/>
                        </a:cubicBezTo>
                        <a:cubicBezTo>
                          <a:pt x="2233" y="3720"/>
                          <a:pt x="2014" y="3858"/>
                          <a:pt x="1785" y="3972"/>
                        </a:cubicBezTo>
                        <a:cubicBezTo>
                          <a:pt x="1684" y="4022"/>
                          <a:pt x="1579" y="4070"/>
                          <a:pt x="1464" y="4076"/>
                        </a:cubicBezTo>
                        <a:cubicBezTo>
                          <a:pt x="1427" y="4076"/>
                          <a:pt x="1383" y="4073"/>
                          <a:pt x="1363" y="4039"/>
                        </a:cubicBezTo>
                        <a:cubicBezTo>
                          <a:pt x="1350" y="4022"/>
                          <a:pt x="1346" y="3999"/>
                          <a:pt x="1346" y="3975"/>
                        </a:cubicBezTo>
                        <a:cubicBezTo>
                          <a:pt x="1333" y="3817"/>
                          <a:pt x="1323" y="3659"/>
                          <a:pt x="1309" y="3501"/>
                        </a:cubicBezTo>
                        <a:cubicBezTo>
                          <a:pt x="1302" y="3400"/>
                          <a:pt x="1296" y="3303"/>
                          <a:pt x="1262" y="3209"/>
                        </a:cubicBezTo>
                        <a:cubicBezTo>
                          <a:pt x="1228" y="3118"/>
                          <a:pt x="1164" y="3030"/>
                          <a:pt x="1073" y="2993"/>
                        </a:cubicBezTo>
                        <a:cubicBezTo>
                          <a:pt x="881" y="2916"/>
                          <a:pt x="634" y="3064"/>
                          <a:pt x="469" y="2946"/>
                        </a:cubicBezTo>
                        <a:cubicBezTo>
                          <a:pt x="425" y="2916"/>
                          <a:pt x="395" y="2866"/>
                          <a:pt x="381" y="2815"/>
                        </a:cubicBezTo>
                        <a:cubicBezTo>
                          <a:pt x="368" y="2751"/>
                          <a:pt x="388" y="2707"/>
                          <a:pt x="402" y="2650"/>
                        </a:cubicBezTo>
                        <a:cubicBezTo>
                          <a:pt x="415" y="2593"/>
                          <a:pt x="375" y="2590"/>
                          <a:pt x="334" y="2573"/>
                        </a:cubicBezTo>
                        <a:cubicBezTo>
                          <a:pt x="280" y="2546"/>
                          <a:pt x="263" y="2465"/>
                          <a:pt x="304" y="2418"/>
                        </a:cubicBezTo>
                        <a:cubicBezTo>
                          <a:pt x="263" y="2428"/>
                          <a:pt x="216" y="2405"/>
                          <a:pt x="203" y="2364"/>
                        </a:cubicBezTo>
                        <a:cubicBezTo>
                          <a:pt x="192" y="2344"/>
                          <a:pt x="196" y="2321"/>
                          <a:pt x="203" y="2301"/>
                        </a:cubicBezTo>
                        <a:cubicBezTo>
                          <a:pt x="213" y="2280"/>
                          <a:pt x="240" y="2260"/>
                          <a:pt x="233" y="2240"/>
                        </a:cubicBezTo>
                        <a:cubicBezTo>
                          <a:pt x="223" y="2206"/>
                          <a:pt x="149" y="2203"/>
                          <a:pt x="122" y="2196"/>
                        </a:cubicBezTo>
                        <a:cubicBezTo>
                          <a:pt x="81" y="2186"/>
                          <a:pt x="37" y="2173"/>
                          <a:pt x="20" y="2129"/>
                        </a:cubicBezTo>
                        <a:cubicBezTo>
                          <a:pt x="0" y="2085"/>
                          <a:pt x="30" y="2035"/>
                          <a:pt x="61" y="1995"/>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13" name="Freeform 6">
                    <a:extLst>
                      <a:ext uri="{FF2B5EF4-FFF2-40B4-BE49-F238E27FC236}">
                        <a16:creationId xmlns:a16="http://schemas.microsoft.com/office/drawing/2014/main" id="{1B436EFF-C193-8A45-6199-CFFC321ECF04}"/>
                      </a:ext>
                    </a:extLst>
                  </p:cNvPr>
                  <p:cNvSpPr>
                    <a:spLocks/>
                  </p:cNvSpPr>
                  <p:nvPr/>
                </p:nvSpPr>
                <p:spPr bwMode="auto">
                  <a:xfrm>
                    <a:off x="3574325" y="1605529"/>
                    <a:ext cx="1460235" cy="461981"/>
                  </a:xfrm>
                  <a:custGeom>
                    <a:avLst/>
                    <a:gdLst>
                      <a:gd name="T0" fmla="*/ 3408 w 3442"/>
                      <a:gd name="T1" fmla="*/ 705 h 1091"/>
                      <a:gd name="T2" fmla="*/ 3325 w 3442"/>
                      <a:gd name="T3" fmla="*/ 786 h 1091"/>
                      <a:gd name="T4" fmla="*/ 1052 w 3442"/>
                      <a:gd name="T5" fmla="*/ 875 h 1091"/>
                      <a:gd name="T6" fmla="*/ 984 w 3442"/>
                      <a:gd name="T7" fmla="*/ 916 h 1091"/>
                      <a:gd name="T8" fmla="*/ 909 w 3442"/>
                      <a:gd name="T9" fmla="*/ 1032 h 1091"/>
                      <a:gd name="T10" fmla="*/ 830 w 3442"/>
                      <a:gd name="T11" fmla="*/ 1077 h 1091"/>
                      <a:gd name="T12" fmla="*/ 156 w 3442"/>
                      <a:gd name="T13" fmla="*/ 1090 h 1091"/>
                      <a:gd name="T14" fmla="*/ 90 w 3442"/>
                      <a:gd name="T15" fmla="*/ 1040 h 1091"/>
                      <a:gd name="T16" fmla="*/ 84 w 3442"/>
                      <a:gd name="T17" fmla="*/ 50 h 1091"/>
                      <a:gd name="T18" fmla="*/ 149 w 3442"/>
                      <a:gd name="T19" fmla="*/ 0 h 1091"/>
                      <a:gd name="T20" fmla="*/ 826 w 3442"/>
                      <a:gd name="T21" fmla="*/ 0 h 1091"/>
                      <a:gd name="T22" fmla="*/ 920 w 3442"/>
                      <a:gd name="T23" fmla="*/ 39 h 1091"/>
                      <a:gd name="T24" fmla="*/ 929 w 3442"/>
                      <a:gd name="T25" fmla="*/ 48 h 1091"/>
                      <a:gd name="T26" fmla="*/ 1016 w 3442"/>
                      <a:gd name="T27" fmla="*/ 83 h 1091"/>
                      <a:gd name="T28" fmla="*/ 3356 w 3442"/>
                      <a:gd name="T29" fmla="*/ 172 h 1091"/>
                      <a:gd name="T30" fmla="*/ 3439 w 3442"/>
                      <a:gd name="T31" fmla="*/ 265 h 1091"/>
                      <a:gd name="T32" fmla="*/ 3408 w 3442"/>
                      <a:gd name="T33" fmla="*/ 705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42" h="1091">
                        <a:moveTo>
                          <a:pt x="3408" y="705"/>
                        </a:moveTo>
                        <a:cubicBezTo>
                          <a:pt x="3405" y="749"/>
                          <a:pt x="3369" y="784"/>
                          <a:pt x="3325" y="786"/>
                        </a:cubicBezTo>
                        <a:cubicBezTo>
                          <a:pt x="1052" y="875"/>
                          <a:pt x="1052" y="875"/>
                          <a:pt x="1052" y="875"/>
                        </a:cubicBezTo>
                        <a:cubicBezTo>
                          <a:pt x="1023" y="875"/>
                          <a:pt x="997" y="890"/>
                          <a:pt x="984" y="916"/>
                        </a:cubicBezTo>
                        <a:cubicBezTo>
                          <a:pt x="909" y="1032"/>
                          <a:pt x="909" y="1032"/>
                          <a:pt x="909" y="1032"/>
                        </a:cubicBezTo>
                        <a:cubicBezTo>
                          <a:pt x="891" y="1059"/>
                          <a:pt x="862" y="1076"/>
                          <a:pt x="830" y="1077"/>
                        </a:cubicBezTo>
                        <a:cubicBezTo>
                          <a:pt x="681" y="1080"/>
                          <a:pt x="259" y="1087"/>
                          <a:pt x="156" y="1090"/>
                        </a:cubicBezTo>
                        <a:cubicBezTo>
                          <a:pt x="126" y="1091"/>
                          <a:pt x="98" y="1070"/>
                          <a:pt x="90" y="1040"/>
                        </a:cubicBezTo>
                        <a:cubicBezTo>
                          <a:pt x="3" y="718"/>
                          <a:pt x="0" y="376"/>
                          <a:pt x="84" y="50"/>
                        </a:cubicBezTo>
                        <a:cubicBezTo>
                          <a:pt x="92" y="21"/>
                          <a:pt x="119" y="0"/>
                          <a:pt x="149" y="0"/>
                        </a:cubicBezTo>
                        <a:cubicBezTo>
                          <a:pt x="826" y="0"/>
                          <a:pt x="826" y="0"/>
                          <a:pt x="826" y="0"/>
                        </a:cubicBezTo>
                        <a:cubicBezTo>
                          <a:pt x="861" y="0"/>
                          <a:pt x="895" y="14"/>
                          <a:pt x="920" y="39"/>
                        </a:cubicBezTo>
                        <a:cubicBezTo>
                          <a:pt x="929" y="48"/>
                          <a:pt x="929" y="48"/>
                          <a:pt x="929" y="48"/>
                        </a:cubicBezTo>
                        <a:cubicBezTo>
                          <a:pt x="952" y="70"/>
                          <a:pt x="984" y="83"/>
                          <a:pt x="1016" y="83"/>
                        </a:cubicBezTo>
                        <a:cubicBezTo>
                          <a:pt x="2443" y="142"/>
                          <a:pt x="3168" y="164"/>
                          <a:pt x="3356" y="172"/>
                        </a:cubicBezTo>
                        <a:cubicBezTo>
                          <a:pt x="3405" y="174"/>
                          <a:pt x="3442" y="216"/>
                          <a:pt x="3439" y="265"/>
                        </a:cubicBezTo>
                        <a:lnTo>
                          <a:pt x="3408" y="705"/>
                        </a:ln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859" name="Group 858">
              <a:extLst>
                <a:ext uri="{FF2B5EF4-FFF2-40B4-BE49-F238E27FC236}">
                  <a16:creationId xmlns:a16="http://schemas.microsoft.com/office/drawing/2014/main" id="{8F5ED4E0-0606-B312-D15A-E79D34E750D9}"/>
                </a:ext>
              </a:extLst>
            </p:cNvPr>
            <p:cNvGrpSpPr/>
            <p:nvPr/>
          </p:nvGrpSpPr>
          <p:grpSpPr>
            <a:xfrm>
              <a:off x="8838390" y="3968587"/>
              <a:ext cx="781719" cy="781704"/>
              <a:chOff x="5847088" y="2432050"/>
              <a:chExt cx="287080" cy="287074"/>
            </a:xfrm>
          </p:grpSpPr>
          <p:sp>
            <p:nvSpPr>
              <p:cNvPr id="881" name="Oval 880">
                <a:extLst>
                  <a:ext uri="{FF2B5EF4-FFF2-40B4-BE49-F238E27FC236}">
                    <a16:creationId xmlns:a16="http://schemas.microsoft.com/office/drawing/2014/main" id="{BE31ED81-328E-D35C-E055-2EB18A6D84BE}"/>
                  </a:ext>
                </a:extLst>
              </p:cNvPr>
              <p:cNvSpPr/>
              <p:nvPr/>
            </p:nvSpPr>
            <p:spPr>
              <a:xfrm>
                <a:off x="5847088" y="2432050"/>
                <a:ext cx="287080" cy="287074"/>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882" name="Group 881">
                <a:extLst>
                  <a:ext uri="{FF2B5EF4-FFF2-40B4-BE49-F238E27FC236}">
                    <a16:creationId xmlns:a16="http://schemas.microsoft.com/office/drawing/2014/main" id="{AB556DCE-F456-BA60-0238-92AA7FF21336}"/>
                  </a:ext>
                </a:extLst>
              </p:cNvPr>
              <p:cNvGrpSpPr/>
              <p:nvPr/>
            </p:nvGrpSpPr>
            <p:grpSpPr>
              <a:xfrm>
                <a:off x="5945696" y="2473803"/>
                <a:ext cx="116108" cy="185069"/>
                <a:chOff x="1240706" y="2253875"/>
                <a:chExt cx="629439" cy="1003300"/>
              </a:xfrm>
              <a:solidFill>
                <a:schemeClr val="accent1"/>
              </a:solidFill>
            </p:grpSpPr>
            <p:grpSp>
              <p:nvGrpSpPr>
                <p:cNvPr id="892" name="Group 891">
                  <a:extLst>
                    <a:ext uri="{FF2B5EF4-FFF2-40B4-BE49-F238E27FC236}">
                      <a16:creationId xmlns:a16="http://schemas.microsoft.com/office/drawing/2014/main" id="{E859CFCD-0854-E408-E6C5-97F39F1CD7A1}"/>
                    </a:ext>
                  </a:extLst>
                </p:cNvPr>
                <p:cNvGrpSpPr/>
                <p:nvPr/>
              </p:nvGrpSpPr>
              <p:grpSpPr>
                <a:xfrm>
                  <a:off x="1467314" y="2253875"/>
                  <a:ext cx="402831" cy="400358"/>
                  <a:chOff x="4054863" y="1116013"/>
                  <a:chExt cx="4654550" cy="4625975"/>
                </a:xfrm>
                <a:grpFill/>
              </p:grpSpPr>
              <p:sp>
                <p:nvSpPr>
                  <p:cNvPr id="905" name="Oval 5">
                    <a:extLst>
                      <a:ext uri="{FF2B5EF4-FFF2-40B4-BE49-F238E27FC236}">
                        <a16:creationId xmlns:a16="http://schemas.microsoft.com/office/drawing/2014/main" id="{AC4A2C29-FC02-6603-F91D-8850D1CF7554}"/>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06" name="Freeform 6">
                    <a:extLst>
                      <a:ext uri="{FF2B5EF4-FFF2-40B4-BE49-F238E27FC236}">
                        <a16:creationId xmlns:a16="http://schemas.microsoft.com/office/drawing/2014/main" id="{5C1DC8F0-C433-8125-7D6D-EBB850CBF10C}"/>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07" name="Oval 7">
                    <a:extLst>
                      <a:ext uri="{FF2B5EF4-FFF2-40B4-BE49-F238E27FC236}">
                        <a16:creationId xmlns:a16="http://schemas.microsoft.com/office/drawing/2014/main" id="{9C2A878F-FC6C-3994-7340-0E10BD78E084}"/>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902" name="Group 901">
                  <a:extLst>
                    <a:ext uri="{FF2B5EF4-FFF2-40B4-BE49-F238E27FC236}">
                      <a16:creationId xmlns:a16="http://schemas.microsoft.com/office/drawing/2014/main" id="{32D2D914-E761-A073-6900-8C8180C28529}"/>
                    </a:ext>
                  </a:extLst>
                </p:cNvPr>
                <p:cNvGrpSpPr>
                  <a:grpSpLocks noChangeAspect="1"/>
                </p:cNvGrpSpPr>
                <p:nvPr/>
              </p:nvGrpSpPr>
              <p:grpSpPr>
                <a:xfrm>
                  <a:off x="1240706" y="2429557"/>
                  <a:ext cx="446463" cy="827618"/>
                  <a:chOff x="5434013" y="2201863"/>
                  <a:chExt cx="1323975" cy="2454275"/>
                </a:xfrm>
                <a:grpFill/>
              </p:grpSpPr>
              <p:sp>
                <p:nvSpPr>
                  <p:cNvPr id="903" name="Freeform 5">
                    <a:extLst>
                      <a:ext uri="{FF2B5EF4-FFF2-40B4-BE49-F238E27FC236}">
                        <a16:creationId xmlns:a16="http://schemas.microsoft.com/office/drawing/2014/main" id="{0C6B4625-FCB3-3F1C-485E-6E87E0D24134}"/>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904" name="Freeform: Shape 15">
                    <a:extLst>
                      <a:ext uri="{FF2B5EF4-FFF2-40B4-BE49-F238E27FC236}">
                        <a16:creationId xmlns:a16="http://schemas.microsoft.com/office/drawing/2014/main" id="{B174957D-01CD-E2B9-B4F8-CDB191B45DC7}"/>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860" name="Group 859">
              <a:extLst>
                <a:ext uri="{FF2B5EF4-FFF2-40B4-BE49-F238E27FC236}">
                  <a16:creationId xmlns:a16="http://schemas.microsoft.com/office/drawing/2014/main" id="{843FD640-4BE5-E18A-2F58-5F6DF4D26B99}"/>
                </a:ext>
              </a:extLst>
            </p:cNvPr>
            <p:cNvGrpSpPr/>
            <p:nvPr/>
          </p:nvGrpSpPr>
          <p:grpSpPr>
            <a:xfrm>
              <a:off x="9818516" y="5698981"/>
              <a:ext cx="664433" cy="664419"/>
              <a:chOff x="7239285" y="4421469"/>
              <a:chExt cx="158737" cy="158737"/>
            </a:xfrm>
          </p:grpSpPr>
          <p:sp>
            <p:nvSpPr>
              <p:cNvPr id="869" name="Oval 868">
                <a:extLst>
                  <a:ext uri="{FF2B5EF4-FFF2-40B4-BE49-F238E27FC236}">
                    <a16:creationId xmlns:a16="http://schemas.microsoft.com/office/drawing/2014/main" id="{44D6B562-9C8B-A742-8C11-B1691C242820}"/>
                  </a:ext>
                </a:extLst>
              </p:cNvPr>
              <p:cNvSpPr/>
              <p:nvPr/>
            </p:nvSpPr>
            <p:spPr>
              <a:xfrm>
                <a:off x="7239285" y="4421469"/>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870" name="Group 869">
                <a:extLst>
                  <a:ext uri="{FF2B5EF4-FFF2-40B4-BE49-F238E27FC236}">
                    <a16:creationId xmlns:a16="http://schemas.microsoft.com/office/drawing/2014/main" id="{51F71335-A2F4-4352-071C-D5170D8A1F87}"/>
                  </a:ext>
                </a:extLst>
              </p:cNvPr>
              <p:cNvGrpSpPr/>
              <p:nvPr/>
            </p:nvGrpSpPr>
            <p:grpSpPr>
              <a:xfrm>
                <a:off x="7272282" y="4463150"/>
                <a:ext cx="92597" cy="85985"/>
                <a:chOff x="1055093" y="2283528"/>
                <a:chExt cx="1010957" cy="938776"/>
              </a:xfrm>
            </p:grpSpPr>
            <p:grpSp>
              <p:nvGrpSpPr>
                <p:cNvPr id="871" name="Group 870">
                  <a:extLst>
                    <a:ext uri="{FF2B5EF4-FFF2-40B4-BE49-F238E27FC236}">
                      <a16:creationId xmlns:a16="http://schemas.microsoft.com/office/drawing/2014/main" id="{7E00BE82-C6DF-5B1B-0863-3B67347B5E60}"/>
                    </a:ext>
                  </a:extLst>
                </p:cNvPr>
                <p:cNvGrpSpPr/>
                <p:nvPr/>
              </p:nvGrpSpPr>
              <p:grpSpPr>
                <a:xfrm>
                  <a:off x="1477198" y="2283528"/>
                  <a:ext cx="588852" cy="585236"/>
                  <a:chOff x="4054863" y="1116013"/>
                  <a:chExt cx="4654550" cy="4625975"/>
                </a:xfrm>
              </p:grpSpPr>
              <p:sp>
                <p:nvSpPr>
                  <p:cNvPr id="878" name="Oval 5">
                    <a:extLst>
                      <a:ext uri="{FF2B5EF4-FFF2-40B4-BE49-F238E27FC236}">
                        <a16:creationId xmlns:a16="http://schemas.microsoft.com/office/drawing/2014/main" id="{81EA2B73-5983-5411-4AB2-CB3541773008}"/>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79" name="Freeform 6">
                    <a:extLst>
                      <a:ext uri="{FF2B5EF4-FFF2-40B4-BE49-F238E27FC236}">
                        <a16:creationId xmlns:a16="http://schemas.microsoft.com/office/drawing/2014/main" id="{57AD83CA-97EB-D094-16E3-CD8DFD073B71}"/>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80" name="Oval 7">
                    <a:extLst>
                      <a:ext uri="{FF2B5EF4-FFF2-40B4-BE49-F238E27FC236}">
                        <a16:creationId xmlns:a16="http://schemas.microsoft.com/office/drawing/2014/main" id="{3B88AB3B-984B-64DA-E6BA-F80229198B95}"/>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872" name="Group 871">
                  <a:extLst>
                    <a:ext uri="{FF2B5EF4-FFF2-40B4-BE49-F238E27FC236}">
                      <a16:creationId xmlns:a16="http://schemas.microsoft.com/office/drawing/2014/main" id="{C08ED362-BD28-454E-9348-8C6D2C8E172A}"/>
                    </a:ext>
                  </a:extLst>
                </p:cNvPr>
                <p:cNvGrpSpPr/>
                <p:nvPr/>
              </p:nvGrpSpPr>
              <p:grpSpPr>
                <a:xfrm>
                  <a:off x="1055093" y="2443772"/>
                  <a:ext cx="784214" cy="778532"/>
                  <a:chOff x="6415005" y="3149663"/>
                  <a:chExt cx="2535582" cy="2517209"/>
                </a:xfrm>
              </p:grpSpPr>
              <p:sp>
                <p:nvSpPr>
                  <p:cNvPr id="873" name="Oval 8">
                    <a:extLst>
                      <a:ext uri="{FF2B5EF4-FFF2-40B4-BE49-F238E27FC236}">
                        <a16:creationId xmlns:a16="http://schemas.microsoft.com/office/drawing/2014/main" id="{88F65676-39F5-043F-8605-DD072168AC5E}"/>
                      </a:ext>
                    </a:extLst>
                  </p:cNvPr>
                  <p:cNvSpPr>
                    <a:spLocks noChangeArrowheads="1"/>
                  </p:cNvSpPr>
                  <p:nvPr/>
                </p:nvSpPr>
                <p:spPr bwMode="auto">
                  <a:xfrm>
                    <a:off x="6415005" y="3149663"/>
                    <a:ext cx="2535582" cy="2517209"/>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74" name="Freeform: Shape 37">
                    <a:extLst>
                      <a:ext uri="{FF2B5EF4-FFF2-40B4-BE49-F238E27FC236}">
                        <a16:creationId xmlns:a16="http://schemas.microsoft.com/office/drawing/2014/main" id="{D7F41C98-AA89-C455-09A3-BB8B5C0DAE59}"/>
                      </a:ext>
                    </a:extLst>
                  </p:cNvPr>
                  <p:cNvSpPr>
                    <a:spLocks/>
                  </p:cNvSpPr>
                  <p:nvPr/>
                </p:nvSpPr>
                <p:spPr bwMode="auto">
                  <a:xfrm>
                    <a:off x="6653865" y="3385180"/>
                    <a:ext cx="2058992" cy="2046172"/>
                  </a:xfrm>
                  <a:custGeom>
                    <a:avLst/>
                    <a:gdLst>
                      <a:gd name="connsiteX0" fmla="*/ 26024 w 2058992"/>
                      <a:gd name="connsiteY0" fmla="*/ 1189285 h 2046172"/>
                      <a:gd name="connsiteX1" fmla="*/ 1891146 w 2058992"/>
                      <a:gd name="connsiteY1" fmla="*/ 1189285 h 2046172"/>
                      <a:gd name="connsiteX2" fmla="*/ 1897510 w 2058992"/>
                      <a:gd name="connsiteY2" fmla="*/ 1195624 h 2046172"/>
                      <a:gd name="connsiteX3" fmla="*/ 1897510 w 2058992"/>
                      <a:gd name="connsiteY3" fmla="*/ 1197353 h 2046172"/>
                      <a:gd name="connsiteX4" fmla="*/ 1892303 w 2058992"/>
                      <a:gd name="connsiteY4" fmla="*/ 1204268 h 2046172"/>
                      <a:gd name="connsiteX5" fmla="*/ 1038998 w 2058992"/>
                      <a:gd name="connsiteY5" fmla="*/ 2039833 h 2046172"/>
                      <a:gd name="connsiteX6" fmla="*/ 1032635 w 2058992"/>
                      <a:gd name="connsiteY6" fmla="*/ 2046172 h 2046172"/>
                      <a:gd name="connsiteX7" fmla="*/ 16189 w 2058992"/>
                      <a:gd name="connsiteY7" fmla="*/ 1201387 h 2046172"/>
                      <a:gd name="connsiteX8" fmla="*/ 26024 w 2058992"/>
                      <a:gd name="connsiteY8" fmla="*/ 1189285 h 2046172"/>
                      <a:gd name="connsiteX9" fmla="*/ 1032948 w 2058992"/>
                      <a:gd name="connsiteY9" fmla="*/ 0 h 2046172"/>
                      <a:gd name="connsiteX10" fmla="*/ 2058956 w 2058992"/>
                      <a:gd name="connsiteY10" fmla="*/ 996747 h 2046172"/>
                      <a:gd name="connsiteX11" fmla="*/ 2045653 w 2058992"/>
                      <a:gd name="connsiteY11" fmla="*/ 1010559 h 2046172"/>
                      <a:gd name="connsiteX12" fmla="*/ 13881 w 2058992"/>
                      <a:gd name="connsiteY12" fmla="*/ 1010559 h 2046172"/>
                      <a:gd name="connsiteX13" fmla="*/ 0 w 2058992"/>
                      <a:gd name="connsiteY13" fmla="*/ 996747 h 2046172"/>
                      <a:gd name="connsiteX14" fmla="*/ 1032948 w 2058992"/>
                      <a:gd name="connsiteY14" fmla="*/ 0 h 204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8992" h="2046172">
                        <a:moveTo>
                          <a:pt x="26024" y="1189285"/>
                        </a:moveTo>
                        <a:cubicBezTo>
                          <a:pt x="26024" y="1189285"/>
                          <a:pt x="26024" y="1189285"/>
                          <a:pt x="1891146" y="1189285"/>
                        </a:cubicBezTo>
                        <a:cubicBezTo>
                          <a:pt x="1894617" y="1189285"/>
                          <a:pt x="1897510" y="1192167"/>
                          <a:pt x="1897510" y="1195624"/>
                        </a:cubicBezTo>
                        <a:cubicBezTo>
                          <a:pt x="1897510" y="1195624"/>
                          <a:pt x="1897510" y="1195624"/>
                          <a:pt x="1897510" y="1197353"/>
                        </a:cubicBezTo>
                        <a:cubicBezTo>
                          <a:pt x="1897510" y="1200810"/>
                          <a:pt x="1895196" y="1203692"/>
                          <a:pt x="1892303" y="1204268"/>
                        </a:cubicBezTo>
                        <a:cubicBezTo>
                          <a:pt x="1414453" y="1279757"/>
                          <a:pt x="1051726" y="1623779"/>
                          <a:pt x="1038998" y="2039833"/>
                        </a:cubicBezTo>
                        <a:cubicBezTo>
                          <a:pt x="1038998" y="2043867"/>
                          <a:pt x="1036106" y="2046172"/>
                          <a:pt x="1032635" y="2046172"/>
                        </a:cubicBezTo>
                        <a:cubicBezTo>
                          <a:pt x="524123" y="2046172"/>
                          <a:pt x="100652" y="1680828"/>
                          <a:pt x="16189" y="1201387"/>
                        </a:cubicBezTo>
                        <a:cubicBezTo>
                          <a:pt x="15032" y="1195048"/>
                          <a:pt x="20239" y="1189285"/>
                          <a:pt x="26024" y="1189285"/>
                        </a:cubicBezTo>
                        <a:close/>
                        <a:moveTo>
                          <a:pt x="1032948" y="0"/>
                        </a:moveTo>
                        <a:cubicBezTo>
                          <a:pt x="1590486" y="0"/>
                          <a:pt x="2045653" y="444853"/>
                          <a:pt x="2058956" y="996747"/>
                        </a:cubicBezTo>
                        <a:cubicBezTo>
                          <a:pt x="2059534" y="1004229"/>
                          <a:pt x="2053172" y="1010559"/>
                          <a:pt x="2045653" y="1010559"/>
                        </a:cubicBezTo>
                        <a:lnTo>
                          <a:pt x="13881" y="1010559"/>
                        </a:lnTo>
                        <a:cubicBezTo>
                          <a:pt x="6362" y="1010559"/>
                          <a:pt x="0" y="1004229"/>
                          <a:pt x="0" y="996747"/>
                        </a:cubicBezTo>
                        <a:cubicBezTo>
                          <a:pt x="13881" y="444853"/>
                          <a:pt x="473097" y="0"/>
                          <a:pt x="1032948"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75" name="Freeform 11">
                    <a:extLst>
                      <a:ext uri="{FF2B5EF4-FFF2-40B4-BE49-F238E27FC236}">
                        <a16:creationId xmlns:a16="http://schemas.microsoft.com/office/drawing/2014/main" id="{1C4877A2-28D1-91F7-0C84-BF9F8F3E227A}"/>
                      </a:ext>
                    </a:extLst>
                  </p:cNvPr>
                  <p:cNvSpPr>
                    <a:spLocks/>
                  </p:cNvSpPr>
                  <p:nvPr/>
                </p:nvSpPr>
                <p:spPr bwMode="auto">
                  <a:xfrm>
                    <a:off x="6996285" y="3809449"/>
                    <a:ext cx="1373023" cy="444311"/>
                  </a:xfrm>
                  <a:custGeom>
                    <a:avLst/>
                    <a:gdLst>
                      <a:gd name="T0" fmla="*/ 2223 w 2375"/>
                      <a:gd name="T1" fmla="*/ 0 h 771"/>
                      <a:gd name="T2" fmla="*/ 152 w 2375"/>
                      <a:gd name="T3" fmla="*/ 0 h 771"/>
                      <a:gd name="T4" fmla="*/ 0 w 2375"/>
                      <a:gd name="T5" fmla="*/ 152 h 771"/>
                      <a:gd name="T6" fmla="*/ 0 w 2375"/>
                      <a:gd name="T7" fmla="*/ 622 h 771"/>
                      <a:gd name="T8" fmla="*/ 152 w 2375"/>
                      <a:gd name="T9" fmla="*/ 771 h 771"/>
                      <a:gd name="T10" fmla="*/ 2223 w 2375"/>
                      <a:gd name="T11" fmla="*/ 771 h 771"/>
                      <a:gd name="T12" fmla="*/ 2375 w 2375"/>
                      <a:gd name="T13" fmla="*/ 622 h 771"/>
                      <a:gd name="T14" fmla="*/ 2375 w 2375"/>
                      <a:gd name="T15" fmla="*/ 152 h 771"/>
                      <a:gd name="T16" fmla="*/ 2223 w 2375"/>
                      <a:gd name="T17"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5" h="771">
                        <a:moveTo>
                          <a:pt x="2223" y="0"/>
                        </a:moveTo>
                        <a:cubicBezTo>
                          <a:pt x="152" y="0"/>
                          <a:pt x="152" y="0"/>
                          <a:pt x="152" y="0"/>
                        </a:cubicBezTo>
                        <a:cubicBezTo>
                          <a:pt x="69" y="0"/>
                          <a:pt x="0" y="65"/>
                          <a:pt x="0" y="152"/>
                        </a:cubicBezTo>
                        <a:cubicBezTo>
                          <a:pt x="0" y="622"/>
                          <a:pt x="0" y="622"/>
                          <a:pt x="0" y="622"/>
                        </a:cubicBezTo>
                        <a:cubicBezTo>
                          <a:pt x="0" y="706"/>
                          <a:pt x="69" y="771"/>
                          <a:pt x="152" y="771"/>
                        </a:cubicBezTo>
                        <a:cubicBezTo>
                          <a:pt x="2223" y="771"/>
                          <a:pt x="2223" y="771"/>
                          <a:pt x="2223" y="771"/>
                        </a:cubicBezTo>
                        <a:cubicBezTo>
                          <a:pt x="2306" y="771"/>
                          <a:pt x="2375" y="706"/>
                          <a:pt x="2375" y="622"/>
                        </a:cubicBezTo>
                        <a:cubicBezTo>
                          <a:pt x="2375" y="152"/>
                          <a:pt x="2375" y="152"/>
                          <a:pt x="2375" y="152"/>
                        </a:cubicBezTo>
                        <a:cubicBezTo>
                          <a:pt x="2375" y="65"/>
                          <a:pt x="2306" y="0"/>
                          <a:pt x="2223"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76" name="Freeform 13">
                    <a:extLst>
                      <a:ext uri="{FF2B5EF4-FFF2-40B4-BE49-F238E27FC236}">
                        <a16:creationId xmlns:a16="http://schemas.microsoft.com/office/drawing/2014/main" id="{F5A769D8-443D-1236-4E8C-C759E503ED49}"/>
                      </a:ext>
                    </a:extLst>
                  </p:cNvPr>
                  <p:cNvSpPr>
                    <a:spLocks/>
                  </p:cNvSpPr>
                  <p:nvPr/>
                </p:nvSpPr>
                <p:spPr bwMode="auto">
                  <a:xfrm>
                    <a:off x="8095371" y="4786600"/>
                    <a:ext cx="415916" cy="611346"/>
                  </a:xfrm>
                  <a:custGeom>
                    <a:avLst/>
                    <a:gdLst>
                      <a:gd name="T0" fmla="*/ 15 w 722"/>
                      <a:gd name="T1" fmla="*/ 1050 h 1062"/>
                      <a:gd name="T2" fmla="*/ 288 w 722"/>
                      <a:gd name="T3" fmla="*/ 602 h 1062"/>
                      <a:gd name="T4" fmla="*/ 284 w 722"/>
                      <a:gd name="T5" fmla="*/ 594 h 1062"/>
                      <a:gd name="T6" fmla="*/ 25 w 722"/>
                      <a:gd name="T7" fmla="*/ 594 h 1062"/>
                      <a:gd name="T8" fmla="*/ 9 w 722"/>
                      <a:gd name="T9" fmla="*/ 567 h 1062"/>
                      <a:gd name="T10" fmla="*/ 345 w 722"/>
                      <a:gd name="T11" fmla="*/ 20 h 1062"/>
                      <a:gd name="T12" fmla="*/ 379 w 722"/>
                      <a:gd name="T13" fmla="*/ 0 h 1062"/>
                      <a:gd name="T14" fmla="*/ 639 w 722"/>
                      <a:gd name="T15" fmla="*/ 0 h 1062"/>
                      <a:gd name="T16" fmla="*/ 653 w 722"/>
                      <a:gd name="T17" fmla="*/ 27 h 1062"/>
                      <a:gd name="T18" fmla="*/ 393 w 722"/>
                      <a:gd name="T19" fmla="*/ 388 h 1062"/>
                      <a:gd name="T20" fmla="*/ 397 w 722"/>
                      <a:gd name="T21" fmla="*/ 396 h 1062"/>
                      <a:gd name="T22" fmla="*/ 694 w 722"/>
                      <a:gd name="T23" fmla="*/ 396 h 1062"/>
                      <a:gd name="T24" fmla="*/ 708 w 722"/>
                      <a:gd name="T25" fmla="*/ 434 h 1062"/>
                      <a:gd name="T26" fmla="*/ 24 w 722"/>
                      <a:gd name="T27" fmla="*/ 1057 h 1062"/>
                      <a:gd name="T28" fmla="*/ 15 w 722"/>
                      <a:gd name="T29" fmla="*/ 105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2" h="1062">
                        <a:moveTo>
                          <a:pt x="15" y="1050"/>
                        </a:moveTo>
                        <a:cubicBezTo>
                          <a:pt x="288" y="602"/>
                          <a:pt x="288" y="602"/>
                          <a:pt x="288" y="602"/>
                        </a:cubicBezTo>
                        <a:cubicBezTo>
                          <a:pt x="290" y="598"/>
                          <a:pt x="288" y="594"/>
                          <a:pt x="284" y="594"/>
                        </a:cubicBezTo>
                        <a:cubicBezTo>
                          <a:pt x="25" y="594"/>
                          <a:pt x="25" y="594"/>
                          <a:pt x="25" y="594"/>
                        </a:cubicBezTo>
                        <a:cubicBezTo>
                          <a:pt x="7" y="594"/>
                          <a:pt x="0" y="581"/>
                          <a:pt x="9" y="567"/>
                        </a:cubicBezTo>
                        <a:cubicBezTo>
                          <a:pt x="345" y="20"/>
                          <a:pt x="345" y="20"/>
                          <a:pt x="345" y="20"/>
                        </a:cubicBezTo>
                        <a:cubicBezTo>
                          <a:pt x="352" y="8"/>
                          <a:pt x="365" y="0"/>
                          <a:pt x="379" y="0"/>
                        </a:cubicBezTo>
                        <a:cubicBezTo>
                          <a:pt x="639" y="0"/>
                          <a:pt x="639" y="0"/>
                          <a:pt x="639" y="0"/>
                        </a:cubicBezTo>
                        <a:cubicBezTo>
                          <a:pt x="657" y="0"/>
                          <a:pt x="662" y="13"/>
                          <a:pt x="653" y="27"/>
                        </a:cubicBezTo>
                        <a:cubicBezTo>
                          <a:pt x="393" y="388"/>
                          <a:pt x="393" y="388"/>
                          <a:pt x="393" y="388"/>
                        </a:cubicBezTo>
                        <a:cubicBezTo>
                          <a:pt x="391" y="391"/>
                          <a:pt x="393" y="396"/>
                          <a:pt x="397" y="396"/>
                        </a:cubicBezTo>
                        <a:cubicBezTo>
                          <a:pt x="694" y="396"/>
                          <a:pt x="694" y="396"/>
                          <a:pt x="694" y="396"/>
                        </a:cubicBezTo>
                        <a:cubicBezTo>
                          <a:pt x="713" y="396"/>
                          <a:pt x="722" y="421"/>
                          <a:pt x="708" y="434"/>
                        </a:cubicBezTo>
                        <a:cubicBezTo>
                          <a:pt x="24" y="1057"/>
                          <a:pt x="24" y="1057"/>
                          <a:pt x="24" y="1057"/>
                        </a:cubicBezTo>
                        <a:cubicBezTo>
                          <a:pt x="18" y="1062"/>
                          <a:pt x="11" y="1056"/>
                          <a:pt x="15" y="105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77" name="Freeform: Shape 40">
                    <a:extLst>
                      <a:ext uri="{FF2B5EF4-FFF2-40B4-BE49-F238E27FC236}">
                        <a16:creationId xmlns:a16="http://schemas.microsoft.com/office/drawing/2014/main" id="{3CB2E812-1736-449E-1D5A-AE03E1519A5A}"/>
                      </a:ext>
                    </a:extLst>
                  </p:cNvPr>
                  <p:cNvSpPr/>
                  <p:nvPr/>
                </p:nvSpPr>
                <p:spPr>
                  <a:xfrm>
                    <a:off x="7066368" y="3889625"/>
                    <a:ext cx="1264522" cy="299810"/>
                  </a:xfrm>
                  <a:custGeom>
                    <a:avLst/>
                    <a:gdLst>
                      <a:gd name="connsiteX0" fmla="*/ 500029 w 1264522"/>
                      <a:gd name="connsiteY0" fmla="*/ 240384 h 299810"/>
                      <a:gd name="connsiteX1" fmla="*/ 520301 w 1264522"/>
                      <a:gd name="connsiteY1" fmla="*/ 248740 h 299810"/>
                      <a:gd name="connsiteX2" fmla="*/ 528502 w 1264522"/>
                      <a:gd name="connsiteY2" fmla="*/ 268856 h 299810"/>
                      <a:gd name="connsiteX3" fmla="*/ 520301 w 1264522"/>
                      <a:gd name="connsiteY3" fmla="*/ 288405 h 299810"/>
                      <a:gd name="connsiteX4" fmla="*/ 500029 w 1264522"/>
                      <a:gd name="connsiteY4" fmla="*/ 296504 h 299810"/>
                      <a:gd name="connsiteX5" fmla="*/ 480325 w 1264522"/>
                      <a:gd name="connsiteY5" fmla="*/ 288405 h 299810"/>
                      <a:gd name="connsiteX6" fmla="*/ 472382 w 1264522"/>
                      <a:gd name="connsiteY6" fmla="*/ 268856 h 299810"/>
                      <a:gd name="connsiteX7" fmla="*/ 480325 w 1264522"/>
                      <a:gd name="connsiteY7" fmla="*/ 248740 h 299810"/>
                      <a:gd name="connsiteX8" fmla="*/ 500029 w 1264522"/>
                      <a:gd name="connsiteY8" fmla="*/ 240384 h 299810"/>
                      <a:gd name="connsiteX9" fmla="*/ 1157986 w 1264522"/>
                      <a:gd name="connsiteY9" fmla="*/ 33818 h 299810"/>
                      <a:gd name="connsiteX10" fmla="*/ 1111657 w 1264522"/>
                      <a:gd name="connsiteY10" fmla="*/ 61549 h 299810"/>
                      <a:gd name="connsiteX11" fmla="*/ 1092288 w 1264522"/>
                      <a:gd name="connsiteY11" fmla="*/ 150318 h 299810"/>
                      <a:gd name="connsiteX12" fmla="*/ 1111657 w 1264522"/>
                      <a:gd name="connsiteY12" fmla="*/ 238210 h 299810"/>
                      <a:gd name="connsiteX13" fmla="*/ 1157986 w 1264522"/>
                      <a:gd name="connsiteY13" fmla="*/ 265993 h 299810"/>
                      <a:gd name="connsiteX14" fmla="*/ 1204314 w 1264522"/>
                      <a:gd name="connsiteY14" fmla="*/ 238210 h 299810"/>
                      <a:gd name="connsiteX15" fmla="*/ 1223683 w 1264522"/>
                      <a:gd name="connsiteY15" fmla="*/ 150318 h 299810"/>
                      <a:gd name="connsiteX16" fmla="*/ 1204314 w 1264522"/>
                      <a:gd name="connsiteY16" fmla="*/ 61549 h 299810"/>
                      <a:gd name="connsiteX17" fmla="*/ 1157986 w 1264522"/>
                      <a:gd name="connsiteY17" fmla="*/ 33818 h 299810"/>
                      <a:gd name="connsiteX18" fmla="*/ 910168 w 1264522"/>
                      <a:gd name="connsiteY18" fmla="*/ 33818 h 299810"/>
                      <a:gd name="connsiteX19" fmla="*/ 863839 w 1264522"/>
                      <a:gd name="connsiteY19" fmla="*/ 61549 h 299810"/>
                      <a:gd name="connsiteX20" fmla="*/ 844470 w 1264522"/>
                      <a:gd name="connsiteY20" fmla="*/ 150318 h 299810"/>
                      <a:gd name="connsiteX21" fmla="*/ 863839 w 1264522"/>
                      <a:gd name="connsiteY21" fmla="*/ 238210 h 299810"/>
                      <a:gd name="connsiteX22" fmla="*/ 910168 w 1264522"/>
                      <a:gd name="connsiteY22" fmla="*/ 265993 h 299810"/>
                      <a:gd name="connsiteX23" fmla="*/ 956496 w 1264522"/>
                      <a:gd name="connsiteY23" fmla="*/ 238210 h 299810"/>
                      <a:gd name="connsiteX24" fmla="*/ 975865 w 1264522"/>
                      <a:gd name="connsiteY24" fmla="*/ 150318 h 299810"/>
                      <a:gd name="connsiteX25" fmla="*/ 956496 w 1264522"/>
                      <a:gd name="connsiteY25" fmla="*/ 61549 h 299810"/>
                      <a:gd name="connsiteX26" fmla="*/ 910168 w 1264522"/>
                      <a:gd name="connsiteY26" fmla="*/ 33818 h 299810"/>
                      <a:gd name="connsiteX27" fmla="*/ 662350 w 1264522"/>
                      <a:gd name="connsiteY27" fmla="*/ 33818 h 299810"/>
                      <a:gd name="connsiteX28" fmla="*/ 616021 w 1264522"/>
                      <a:gd name="connsiteY28" fmla="*/ 61549 h 299810"/>
                      <a:gd name="connsiteX29" fmla="*/ 596652 w 1264522"/>
                      <a:gd name="connsiteY29" fmla="*/ 150318 h 299810"/>
                      <a:gd name="connsiteX30" fmla="*/ 616021 w 1264522"/>
                      <a:gd name="connsiteY30" fmla="*/ 238210 h 299810"/>
                      <a:gd name="connsiteX31" fmla="*/ 662350 w 1264522"/>
                      <a:gd name="connsiteY31" fmla="*/ 265993 h 299810"/>
                      <a:gd name="connsiteX32" fmla="*/ 708678 w 1264522"/>
                      <a:gd name="connsiteY32" fmla="*/ 238210 h 299810"/>
                      <a:gd name="connsiteX33" fmla="*/ 728047 w 1264522"/>
                      <a:gd name="connsiteY33" fmla="*/ 150318 h 299810"/>
                      <a:gd name="connsiteX34" fmla="*/ 708678 w 1264522"/>
                      <a:gd name="connsiteY34" fmla="*/ 61549 h 299810"/>
                      <a:gd name="connsiteX35" fmla="*/ 662350 w 1264522"/>
                      <a:gd name="connsiteY35" fmla="*/ 33818 h 299810"/>
                      <a:gd name="connsiteX36" fmla="*/ 345693 w 1264522"/>
                      <a:gd name="connsiteY36" fmla="*/ 33818 h 299810"/>
                      <a:gd name="connsiteX37" fmla="*/ 299365 w 1264522"/>
                      <a:gd name="connsiteY37" fmla="*/ 61549 h 299810"/>
                      <a:gd name="connsiteX38" fmla="*/ 279996 w 1264522"/>
                      <a:gd name="connsiteY38" fmla="*/ 150318 h 299810"/>
                      <a:gd name="connsiteX39" fmla="*/ 299365 w 1264522"/>
                      <a:gd name="connsiteY39" fmla="*/ 238210 h 299810"/>
                      <a:gd name="connsiteX40" fmla="*/ 345693 w 1264522"/>
                      <a:gd name="connsiteY40" fmla="*/ 265993 h 299810"/>
                      <a:gd name="connsiteX41" fmla="*/ 392022 w 1264522"/>
                      <a:gd name="connsiteY41" fmla="*/ 238210 h 299810"/>
                      <a:gd name="connsiteX42" fmla="*/ 411391 w 1264522"/>
                      <a:gd name="connsiteY42" fmla="*/ 150318 h 299810"/>
                      <a:gd name="connsiteX43" fmla="*/ 392022 w 1264522"/>
                      <a:gd name="connsiteY43" fmla="*/ 61549 h 299810"/>
                      <a:gd name="connsiteX44" fmla="*/ 345693 w 1264522"/>
                      <a:gd name="connsiteY44" fmla="*/ 33818 h 299810"/>
                      <a:gd name="connsiteX45" fmla="*/ 1157986 w 1264522"/>
                      <a:gd name="connsiteY45" fmla="*/ 1 h 299810"/>
                      <a:gd name="connsiteX46" fmla="*/ 1236819 w 1264522"/>
                      <a:gd name="connsiteY46" fmla="*/ 41284 h 299810"/>
                      <a:gd name="connsiteX47" fmla="*/ 1264522 w 1264522"/>
                      <a:gd name="connsiteY47" fmla="*/ 149491 h 299810"/>
                      <a:gd name="connsiteX48" fmla="*/ 1236819 w 1264522"/>
                      <a:gd name="connsiteY48" fmla="*/ 258269 h 299810"/>
                      <a:gd name="connsiteX49" fmla="*/ 1157986 w 1264522"/>
                      <a:gd name="connsiteY49" fmla="*/ 299810 h 299810"/>
                      <a:gd name="connsiteX50" fmla="*/ 1079152 w 1264522"/>
                      <a:gd name="connsiteY50" fmla="*/ 258269 h 299810"/>
                      <a:gd name="connsiteX51" fmla="*/ 1051449 w 1264522"/>
                      <a:gd name="connsiteY51" fmla="*/ 149491 h 299810"/>
                      <a:gd name="connsiteX52" fmla="*/ 1079152 w 1264522"/>
                      <a:gd name="connsiteY52" fmla="*/ 41284 h 299810"/>
                      <a:gd name="connsiteX53" fmla="*/ 1157986 w 1264522"/>
                      <a:gd name="connsiteY53" fmla="*/ 1 h 299810"/>
                      <a:gd name="connsiteX54" fmla="*/ 910168 w 1264522"/>
                      <a:gd name="connsiteY54" fmla="*/ 1 h 299810"/>
                      <a:gd name="connsiteX55" fmla="*/ 989001 w 1264522"/>
                      <a:gd name="connsiteY55" fmla="*/ 41284 h 299810"/>
                      <a:gd name="connsiteX56" fmla="*/ 1016704 w 1264522"/>
                      <a:gd name="connsiteY56" fmla="*/ 149491 h 299810"/>
                      <a:gd name="connsiteX57" fmla="*/ 989001 w 1264522"/>
                      <a:gd name="connsiteY57" fmla="*/ 258269 h 299810"/>
                      <a:gd name="connsiteX58" fmla="*/ 910168 w 1264522"/>
                      <a:gd name="connsiteY58" fmla="*/ 299810 h 299810"/>
                      <a:gd name="connsiteX59" fmla="*/ 831334 w 1264522"/>
                      <a:gd name="connsiteY59" fmla="*/ 258269 h 299810"/>
                      <a:gd name="connsiteX60" fmla="*/ 803631 w 1264522"/>
                      <a:gd name="connsiteY60" fmla="*/ 149491 h 299810"/>
                      <a:gd name="connsiteX61" fmla="*/ 831334 w 1264522"/>
                      <a:gd name="connsiteY61" fmla="*/ 41284 h 299810"/>
                      <a:gd name="connsiteX62" fmla="*/ 910168 w 1264522"/>
                      <a:gd name="connsiteY62" fmla="*/ 1 h 299810"/>
                      <a:gd name="connsiteX63" fmla="*/ 662350 w 1264522"/>
                      <a:gd name="connsiteY63" fmla="*/ 1 h 299810"/>
                      <a:gd name="connsiteX64" fmla="*/ 741182 w 1264522"/>
                      <a:gd name="connsiteY64" fmla="*/ 41284 h 299810"/>
                      <a:gd name="connsiteX65" fmla="*/ 768886 w 1264522"/>
                      <a:gd name="connsiteY65" fmla="*/ 149491 h 299810"/>
                      <a:gd name="connsiteX66" fmla="*/ 741182 w 1264522"/>
                      <a:gd name="connsiteY66" fmla="*/ 258269 h 299810"/>
                      <a:gd name="connsiteX67" fmla="*/ 662350 w 1264522"/>
                      <a:gd name="connsiteY67" fmla="*/ 299810 h 299810"/>
                      <a:gd name="connsiteX68" fmla="*/ 583516 w 1264522"/>
                      <a:gd name="connsiteY68" fmla="*/ 258269 h 299810"/>
                      <a:gd name="connsiteX69" fmla="*/ 555813 w 1264522"/>
                      <a:gd name="connsiteY69" fmla="*/ 149491 h 299810"/>
                      <a:gd name="connsiteX70" fmla="*/ 583516 w 1264522"/>
                      <a:gd name="connsiteY70" fmla="*/ 41284 h 299810"/>
                      <a:gd name="connsiteX71" fmla="*/ 662350 w 1264522"/>
                      <a:gd name="connsiteY71" fmla="*/ 1 h 299810"/>
                      <a:gd name="connsiteX72" fmla="*/ 345693 w 1264522"/>
                      <a:gd name="connsiteY72" fmla="*/ 1 h 299810"/>
                      <a:gd name="connsiteX73" fmla="*/ 424525 w 1264522"/>
                      <a:gd name="connsiteY73" fmla="*/ 41284 h 299810"/>
                      <a:gd name="connsiteX74" fmla="*/ 452230 w 1264522"/>
                      <a:gd name="connsiteY74" fmla="*/ 149491 h 299810"/>
                      <a:gd name="connsiteX75" fmla="*/ 424525 w 1264522"/>
                      <a:gd name="connsiteY75" fmla="*/ 258269 h 299810"/>
                      <a:gd name="connsiteX76" fmla="*/ 345693 w 1264522"/>
                      <a:gd name="connsiteY76" fmla="*/ 299810 h 299810"/>
                      <a:gd name="connsiteX77" fmla="*/ 266860 w 1264522"/>
                      <a:gd name="connsiteY77" fmla="*/ 258269 h 299810"/>
                      <a:gd name="connsiteX78" fmla="*/ 239157 w 1264522"/>
                      <a:gd name="connsiteY78" fmla="*/ 149491 h 299810"/>
                      <a:gd name="connsiteX79" fmla="*/ 266860 w 1264522"/>
                      <a:gd name="connsiteY79" fmla="*/ 41284 h 299810"/>
                      <a:gd name="connsiteX80" fmla="*/ 345693 w 1264522"/>
                      <a:gd name="connsiteY80" fmla="*/ 1 h 299810"/>
                      <a:gd name="connsiteX81" fmla="*/ 101756 w 1264522"/>
                      <a:gd name="connsiteY81" fmla="*/ 0 h 299810"/>
                      <a:gd name="connsiteX82" fmla="*/ 170603 w 1264522"/>
                      <a:gd name="connsiteY82" fmla="*/ 23365 h 299810"/>
                      <a:gd name="connsiteX83" fmla="*/ 197941 w 1264522"/>
                      <a:gd name="connsiteY83" fmla="*/ 85458 h 299810"/>
                      <a:gd name="connsiteX84" fmla="*/ 180915 w 1264522"/>
                      <a:gd name="connsiteY84" fmla="*/ 138751 h 299810"/>
                      <a:gd name="connsiteX85" fmla="*/ 126093 w 1264522"/>
                      <a:gd name="connsiteY85" fmla="*/ 198241 h 299810"/>
                      <a:gd name="connsiteX86" fmla="*/ 58787 w 1264522"/>
                      <a:gd name="connsiteY86" fmla="*/ 258970 h 299810"/>
                      <a:gd name="connsiteX87" fmla="*/ 196703 w 1264522"/>
                      <a:gd name="connsiteY87" fmla="*/ 258970 h 299810"/>
                      <a:gd name="connsiteX88" fmla="*/ 201968 w 1264522"/>
                      <a:gd name="connsiteY88" fmla="*/ 261135 h 299810"/>
                      <a:gd name="connsiteX89" fmla="*/ 204136 w 1264522"/>
                      <a:gd name="connsiteY89" fmla="*/ 266394 h 299810"/>
                      <a:gd name="connsiteX90" fmla="*/ 204136 w 1264522"/>
                      <a:gd name="connsiteY90" fmla="*/ 286603 h 299810"/>
                      <a:gd name="connsiteX91" fmla="*/ 201968 w 1264522"/>
                      <a:gd name="connsiteY91" fmla="*/ 292069 h 299810"/>
                      <a:gd name="connsiteX92" fmla="*/ 196703 w 1264522"/>
                      <a:gd name="connsiteY92" fmla="*/ 294439 h 299810"/>
                      <a:gd name="connsiteX93" fmla="*/ 12539 w 1264522"/>
                      <a:gd name="connsiteY93" fmla="*/ 294439 h 299810"/>
                      <a:gd name="connsiteX94" fmla="*/ 7068 w 1264522"/>
                      <a:gd name="connsiteY94" fmla="*/ 292069 h 299810"/>
                      <a:gd name="connsiteX95" fmla="*/ 4693 w 1264522"/>
                      <a:gd name="connsiteY95" fmla="*/ 286603 h 299810"/>
                      <a:gd name="connsiteX96" fmla="*/ 4693 w 1264522"/>
                      <a:gd name="connsiteY96" fmla="*/ 269282 h 299810"/>
                      <a:gd name="connsiteX97" fmla="*/ 6861 w 1264522"/>
                      <a:gd name="connsiteY97" fmla="*/ 261135 h 299810"/>
                      <a:gd name="connsiteX98" fmla="*/ 10888 w 1264522"/>
                      <a:gd name="connsiteY98" fmla="*/ 256079 h 299810"/>
                      <a:gd name="connsiteX99" fmla="*/ 96387 w 1264522"/>
                      <a:gd name="connsiteY99" fmla="*/ 177998 h 299810"/>
                      <a:gd name="connsiteX100" fmla="*/ 141149 w 1264522"/>
                      <a:gd name="connsiteY100" fmla="*/ 131057 h 299810"/>
                      <a:gd name="connsiteX101" fmla="*/ 157102 w 1264522"/>
                      <a:gd name="connsiteY101" fmla="*/ 87523 h 299810"/>
                      <a:gd name="connsiteX102" fmla="*/ 140633 w 1264522"/>
                      <a:gd name="connsiteY102" fmla="*/ 49412 h 299810"/>
                      <a:gd name="connsiteX103" fmla="*/ 100930 w 1264522"/>
                      <a:gd name="connsiteY103" fmla="*/ 35469 h 299810"/>
                      <a:gd name="connsiteX104" fmla="*/ 58647 w 1264522"/>
                      <a:gd name="connsiteY104" fmla="*/ 52252 h 299810"/>
                      <a:gd name="connsiteX105" fmla="*/ 37736 w 1264522"/>
                      <a:gd name="connsiteY105" fmla="*/ 87937 h 299810"/>
                      <a:gd name="connsiteX106" fmla="*/ 32883 w 1264522"/>
                      <a:gd name="connsiteY106" fmla="*/ 95115 h 299810"/>
                      <a:gd name="connsiteX107" fmla="*/ 24932 w 1264522"/>
                      <a:gd name="connsiteY107" fmla="*/ 95785 h 299810"/>
                      <a:gd name="connsiteX108" fmla="*/ 6345 w 1264522"/>
                      <a:gd name="connsiteY108" fmla="*/ 91241 h 299810"/>
                      <a:gd name="connsiteX109" fmla="*/ 1234 w 1264522"/>
                      <a:gd name="connsiteY109" fmla="*/ 87058 h 299810"/>
                      <a:gd name="connsiteX110" fmla="*/ 150 w 1264522"/>
                      <a:gd name="connsiteY110" fmla="*/ 80087 h 299810"/>
                      <a:gd name="connsiteX111" fmla="*/ 33606 w 1264522"/>
                      <a:gd name="connsiteY111" fmla="*/ 23622 h 299810"/>
                      <a:gd name="connsiteX112" fmla="*/ 101756 w 1264522"/>
                      <a:gd name="connsiteY112" fmla="*/ 0 h 2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64522" h="299810">
                        <a:moveTo>
                          <a:pt x="500029" y="240384"/>
                        </a:moveTo>
                        <a:cubicBezTo>
                          <a:pt x="508256" y="240589"/>
                          <a:pt x="515013" y="243375"/>
                          <a:pt x="520301" y="248740"/>
                        </a:cubicBezTo>
                        <a:cubicBezTo>
                          <a:pt x="525588" y="254104"/>
                          <a:pt x="528321" y="260809"/>
                          <a:pt x="528502" y="268856"/>
                        </a:cubicBezTo>
                        <a:cubicBezTo>
                          <a:pt x="528321" y="276689"/>
                          <a:pt x="525588" y="283205"/>
                          <a:pt x="520301" y="288405"/>
                        </a:cubicBezTo>
                        <a:cubicBezTo>
                          <a:pt x="515013" y="293607"/>
                          <a:pt x="508256" y="296306"/>
                          <a:pt x="500029" y="296504"/>
                        </a:cubicBezTo>
                        <a:cubicBezTo>
                          <a:pt x="492017" y="296306"/>
                          <a:pt x="485449" y="293607"/>
                          <a:pt x="480325" y="288405"/>
                        </a:cubicBezTo>
                        <a:cubicBezTo>
                          <a:pt x="475202" y="283205"/>
                          <a:pt x="472554" y="276689"/>
                          <a:pt x="472382" y="268856"/>
                        </a:cubicBezTo>
                        <a:cubicBezTo>
                          <a:pt x="472554" y="260809"/>
                          <a:pt x="475202" y="254104"/>
                          <a:pt x="480325" y="248740"/>
                        </a:cubicBezTo>
                        <a:cubicBezTo>
                          <a:pt x="485449" y="243375"/>
                          <a:pt x="492017" y="240589"/>
                          <a:pt x="500029" y="240384"/>
                        </a:cubicBezTo>
                        <a:close/>
                        <a:moveTo>
                          <a:pt x="1157986" y="33818"/>
                        </a:moveTo>
                        <a:cubicBezTo>
                          <a:pt x="1139522" y="33585"/>
                          <a:pt x="1124077" y="42829"/>
                          <a:pt x="1111657" y="61549"/>
                        </a:cubicBezTo>
                        <a:cubicBezTo>
                          <a:pt x="1099235" y="80267"/>
                          <a:pt x="1092778" y="109858"/>
                          <a:pt x="1092288" y="150318"/>
                        </a:cubicBezTo>
                        <a:cubicBezTo>
                          <a:pt x="1092778" y="190202"/>
                          <a:pt x="1099235" y="219499"/>
                          <a:pt x="1111657" y="238210"/>
                        </a:cubicBezTo>
                        <a:cubicBezTo>
                          <a:pt x="1124077" y="256921"/>
                          <a:pt x="1139522" y="266182"/>
                          <a:pt x="1157986" y="265993"/>
                        </a:cubicBezTo>
                        <a:cubicBezTo>
                          <a:pt x="1176451" y="266182"/>
                          <a:pt x="1191894" y="256921"/>
                          <a:pt x="1204314" y="238210"/>
                        </a:cubicBezTo>
                        <a:cubicBezTo>
                          <a:pt x="1216736" y="219499"/>
                          <a:pt x="1223193" y="190202"/>
                          <a:pt x="1223683" y="150318"/>
                        </a:cubicBezTo>
                        <a:cubicBezTo>
                          <a:pt x="1223193" y="109858"/>
                          <a:pt x="1216736" y="80267"/>
                          <a:pt x="1204314" y="61549"/>
                        </a:cubicBezTo>
                        <a:cubicBezTo>
                          <a:pt x="1191894" y="42829"/>
                          <a:pt x="1176451" y="33585"/>
                          <a:pt x="1157986" y="33818"/>
                        </a:cubicBezTo>
                        <a:close/>
                        <a:moveTo>
                          <a:pt x="910168" y="33818"/>
                        </a:moveTo>
                        <a:cubicBezTo>
                          <a:pt x="891704" y="33585"/>
                          <a:pt x="876259" y="42829"/>
                          <a:pt x="863839" y="61549"/>
                        </a:cubicBezTo>
                        <a:cubicBezTo>
                          <a:pt x="851417" y="80267"/>
                          <a:pt x="844960" y="109858"/>
                          <a:pt x="844470" y="150318"/>
                        </a:cubicBezTo>
                        <a:cubicBezTo>
                          <a:pt x="844960" y="190202"/>
                          <a:pt x="851417" y="219499"/>
                          <a:pt x="863839" y="238210"/>
                        </a:cubicBezTo>
                        <a:cubicBezTo>
                          <a:pt x="876259" y="256921"/>
                          <a:pt x="891704" y="266182"/>
                          <a:pt x="910168" y="265993"/>
                        </a:cubicBezTo>
                        <a:cubicBezTo>
                          <a:pt x="928633" y="266182"/>
                          <a:pt x="944076" y="256921"/>
                          <a:pt x="956496" y="238210"/>
                        </a:cubicBezTo>
                        <a:cubicBezTo>
                          <a:pt x="968918" y="219499"/>
                          <a:pt x="975375" y="190202"/>
                          <a:pt x="975865" y="150318"/>
                        </a:cubicBezTo>
                        <a:cubicBezTo>
                          <a:pt x="975375" y="109858"/>
                          <a:pt x="968918" y="80267"/>
                          <a:pt x="956496" y="61549"/>
                        </a:cubicBezTo>
                        <a:cubicBezTo>
                          <a:pt x="944076" y="42829"/>
                          <a:pt x="928633" y="33585"/>
                          <a:pt x="910168" y="33818"/>
                        </a:cubicBezTo>
                        <a:close/>
                        <a:moveTo>
                          <a:pt x="662350" y="33818"/>
                        </a:moveTo>
                        <a:cubicBezTo>
                          <a:pt x="643886" y="33585"/>
                          <a:pt x="628441" y="42829"/>
                          <a:pt x="616021" y="61549"/>
                        </a:cubicBezTo>
                        <a:cubicBezTo>
                          <a:pt x="603599" y="80267"/>
                          <a:pt x="597142" y="109858"/>
                          <a:pt x="596652" y="150318"/>
                        </a:cubicBezTo>
                        <a:cubicBezTo>
                          <a:pt x="597142" y="190202"/>
                          <a:pt x="603599" y="219499"/>
                          <a:pt x="616021" y="238210"/>
                        </a:cubicBezTo>
                        <a:cubicBezTo>
                          <a:pt x="628441" y="256921"/>
                          <a:pt x="643886" y="266182"/>
                          <a:pt x="662350" y="265993"/>
                        </a:cubicBezTo>
                        <a:cubicBezTo>
                          <a:pt x="680815" y="266182"/>
                          <a:pt x="696258" y="256921"/>
                          <a:pt x="708678" y="238210"/>
                        </a:cubicBezTo>
                        <a:cubicBezTo>
                          <a:pt x="721100" y="219499"/>
                          <a:pt x="727557" y="190202"/>
                          <a:pt x="728047" y="150318"/>
                        </a:cubicBezTo>
                        <a:cubicBezTo>
                          <a:pt x="727557" y="109858"/>
                          <a:pt x="721100" y="80267"/>
                          <a:pt x="708678" y="61549"/>
                        </a:cubicBezTo>
                        <a:cubicBezTo>
                          <a:pt x="696258" y="42829"/>
                          <a:pt x="680815" y="33585"/>
                          <a:pt x="662350" y="33818"/>
                        </a:cubicBezTo>
                        <a:close/>
                        <a:moveTo>
                          <a:pt x="345693" y="33818"/>
                        </a:moveTo>
                        <a:cubicBezTo>
                          <a:pt x="327230" y="33585"/>
                          <a:pt x="311785" y="42829"/>
                          <a:pt x="299365" y="61549"/>
                        </a:cubicBezTo>
                        <a:cubicBezTo>
                          <a:pt x="286943" y="80267"/>
                          <a:pt x="280486" y="109858"/>
                          <a:pt x="279996" y="150318"/>
                        </a:cubicBezTo>
                        <a:cubicBezTo>
                          <a:pt x="280486" y="190202"/>
                          <a:pt x="286943" y="219499"/>
                          <a:pt x="299365" y="238210"/>
                        </a:cubicBezTo>
                        <a:cubicBezTo>
                          <a:pt x="311785" y="256921"/>
                          <a:pt x="327230" y="266182"/>
                          <a:pt x="345693" y="265993"/>
                        </a:cubicBezTo>
                        <a:cubicBezTo>
                          <a:pt x="364159" y="266182"/>
                          <a:pt x="379602" y="256921"/>
                          <a:pt x="392022" y="238210"/>
                        </a:cubicBezTo>
                        <a:cubicBezTo>
                          <a:pt x="404444" y="219499"/>
                          <a:pt x="410901" y="190202"/>
                          <a:pt x="411391" y="150318"/>
                        </a:cubicBezTo>
                        <a:cubicBezTo>
                          <a:pt x="410901" y="109858"/>
                          <a:pt x="404444" y="80267"/>
                          <a:pt x="392022" y="61549"/>
                        </a:cubicBezTo>
                        <a:cubicBezTo>
                          <a:pt x="379602" y="42829"/>
                          <a:pt x="364159" y="33585"/>
                          <a:pt x="345693" y="33818"/>
                        </a:cubicBezTo>
                        <a:close/>
                        <a:moveTo>
                          <a:pt x="1157986" y="1"/>
                        </a:moveTo>
                        <a:cubicBezTo>
                          <a:pt x="1192251" y="653"/>
                          <a:pt x="1218527" y="14413"/>
                          <a:pt x="1236819" y="41284"/>
                        </a:cubicBezTo>
                        <a:cubicBezTo>
                          <a:pt x="1255110" y="68153"/>
                          <a:pt x="1264343" y="104222"/>
                          <a:pt x="1264522" y="149491"/>
                        </a:cubicBezTo>
                        <a:cubicBezTo>
                          <a:pt x="1264343" y="194976"/>
                          <a:pt x="1255110" y="231234"/>
                          <a:pt x="1236819" y="258269"/>
                        </a:cubicBezTo>
                        <a:cubicBezTo>
                          <a:pt x="1218527" y="285302"/>
                          <a:pt x="1192251" y="299150"/>
                          <a:pt x="1157986" y="299810"/>
                        </a:cubicBezTo>
                        <a:cubicBezTo>
                          <a:pt x="1123722" y="299150"/>
                          <a:pt x="1097444" y="285302"/>
                          <a:pt x="1079152" y="258269"/>
                        </a:cubicBezTo>
                        <a:cubicBezTo>
                          <a:pt x="1060862" y="231234"/>
                          <a:pt x="1051628" y="194976"/>
                          <a:pt x="1051449" y="149491"/>
                        </a:cubicBezTo>
                        <a:cubicBezTo>
                          <a:pt x="1051628" y="104222"/>
                          <a:pt x="1060862" y="68153"/>
                          <a:pt x="1079152" y="41284"/>
                        </a:cubicBezTo>
                        <a:cubicBezTo>
                          <a:pt x="1097444" y="14413"/>
                          <a:pt x="1123722" y="653"/>
                          <a:pt x="1157986" y="1"/>
                        </a:cubicBezTo>
                        <a:close/>
                        <a:moveTo>
                          <a:pt x="910168" y="1"/>
                        </a:moveTo>
                        <a:cubicBezTo>
                          <a:pt x="944433" y="653"/>
                          <a:pt x="970709" y="14413"/>
                          <a:pt x="989001" y="41284"/>
                        </a:cubicBezTo>
                        <a:cubicBezTo>
                          <a:pt x="1007292" y="68153"/>
                          <a:pt x="1016525" y="104222"/>
                          <a:pt x="1016704" y="149491"/>
                        </a:cubicBezTo>
                        <a:cubicBezTo>
                          <a:pt x="1016525" y="194976"/>
                          <a:pt x="1007292" y="231234"/>
                          <a:pt x="989001" y="258269"/>
                        </a:cubicBezTo>
                        <a:cubicBezTo>
                          <a:pt x="970709" y="285302"/>
                          <a:pt x="944433" y="299150"/>
                          <a:pt x="910168" y="299810"/>
                        </a:cubicBezTo>
                        <a:cubicBezTo>
                          <a:pt x="875904" y="299150"/>
                          <a:pt x="849626" y="285302"/>
                          <a:pt x="831334" y="258269"/>
                        </a:cubicBezTo>
                        <a:cubicBezTo>
                          <a:pt x="813044" y="231234"/>
                          <a:pt x="803810" y="194976"/>
                          <a:pt x="803631" y="149491"/>
                        </a:cubicBezTo>
                        <a:cubicBezTo>
                          <a:pt x="803810" y="104222"/>
                          <a:pt x="813044" y="68153"/>
                          <a:pt x="831334" y="41284"/>
                        </a:cubicBezTo>
                        <a:cubicBezTo>
                          <a:pt x="849626" y="14413"/>
                          <a:pt x="875904" y="653"/>
                          <a:pt x="910168" y="1"/>
                        </a:cubicBezTo>
                        <a:close/>
                        <a:moveTo>
                          <a:pt x="662350" y="1"/>
                        </a:moveTo>
                        <a:cubicBezTo>
                          <a:pt x="696615" y="653"/>
                          <a:pt x="722891" y="14413"/>
                          <a:pt x="741182" y="41284"/>
                        </a:cubicBezTo>
                        <a:cubicBezTo>
                          <a:pt x="759474" y="68153"/>
                          <a:pt x="768707" y="104222"/>
                          <a:pt x="768886" y="149491"/>
                        </a:cubicBezTo>
                        <a:cubicBezTo>
                          <a:pt x="768707" y="194976"/>
                          <a:pt x="759474" y="231234"/>
                          <a:pt x="741182" y="258269"/>
                        </a:cubicBezTo>
                        <a:cubicBezTo>
                          <a:pt x="722891" y="285302"/>
                          <a:pt x="696615" y="299150"/>
                          <a:pt x="662350" y="299810"/>
                        </a:cubicBezTo>
                        <a:cubicBezTo>
                          <a:pt x="628084" y="299150"/>
                          <a:pt x="601808" y="285302"/>
                          <a:pt x="583516" y="258269"/>
                        </a:cubicBezTo>
                        <a:cubicBezTo>
                          <a:pt x="565226" y="231234"/>
                          <a:pt x="555992" y="194976"/>
                          <a:pt x="555813" y="149491"/>
                        </a:cubicBezTo>
                        <a:cubicBezTo>
                          <a:pt x="555992" y="104222"/>
                          <a:pt x="565226" y="68153"/>
                          <a:pt x="583516" y="41284"/>
                        </a:cubicBezTo>
                        <a:cubicBezTo>
                          <a:pt x="601808" y="14413"/>
                          <a:pt x="628084" y="653"/>
                          <a:pt x="662350" y="1"/>
                        </a:cubicBezTo>
                        <a:close/>
                        <a:moveTo>
                          <a:pt x="345693" y="1"/>
                        </a:moveTo>
                        <a:cubicBezTo>
                          <a:pt x="379957" y="653"/>
                          <a:pt x="406235" y="14413"/>
                          <a:pt x="424525" y="41284"/>
                        </a:cubicBezTo>
                        <a:cubicBezTo>
                          <a:pt x="442817" y="68153"/>
                          <a:pt x="452051" y="104222"/>
                          <a:pt x="452230" y="149491"/>
                        </a:cubicBezTo>
                        <a:cubicBezTo>
                          <a:pt x="452051" y="194976"/>
                          <a:pt x="442817" y="231234"/>
                          <a:pt x="424525" y="258269"/>
                        </a:cubicBezTo>
                        <a:cubicBezTo>
                          <a:pt x="406235" y="285302"/>
                          <a:pt x="379959" y="299150"/>
                          <a:pt x="345693" y="299810"/>
                        </a:cubicBezTo>
                        <a:cubicBezTo>
                          <a:pt x="311428" y="299150"/>
                          <a:pt x="285152" y="285302"/>
                          <a:pt x="266860" y="258269"/>
                        </a:cubicBezTo>
                        <a:cubicBezTo>
                          <a:pt x="248569" y="231234"/>
                          <a:pt x="239336" y="194976"/>
                          <a:pt x="239157" y="149491"/>
                        </a:cubicBezTo>
                        <a:cubicBezTo>
                          <a:pt x="239336" y="104222"/>
                          <a:pt x="248569" y="68153"/>
                          <a:pt x="266860" y="41284"/>
                        </a:cubicBezTo>
                        <a:cubicBezTo>
                          <a:pt x="285152" y="14413"/>
                          <a:pt x="311428" y="653"/>
                          <a:pt x="345693" y="1"/>
                        </a:cubicBezTo>
                        <a:close/>
                        <a:moveTo>
                          <a:pt x="101756" y="0"/>
                        </a:moveTo>
                        <a:cubicBezTo>
                          <a:pt x="129978" y="334"/>
                          <a:pt x="152926" y="8122"/>
                          <a:pt x="170603" y="23365"/>
                        </a:cubicBezTo>
                        <a:cubicBezTo>
                          <a:pt x="188280" y="38607"/>
                          <a:pt x="197392" y="59306"/>
                          <a:pt x="197941" y="85458"/>
                        </a:cubicBezTo>
                        <a:cubicBezTo>
                          <a:pt x="198097" y="103274"/>
                          <a:pt x="192422" y="121038"/>
                          <a:pt x="180915" y="138751"/>
                        </a:cubicBezTo>
                        <a:cubicBezTo>
                          <a:pt x="169410" y="156463"/>
                          <a:pt x="151135" y="176294"/>
                          <a:pt x="126093" y="198241"/>
                        </a:cubicBezTo>
                        <a:lnTo>
                          <a:pt x="58787" y="258970"/>
                        </a:lnTo>
                        <a:lnTo>
                          <a:pt x="196703" y="258970"/>
                        </a:lnTo>
                        <a:cubicBezTo>
                          <a:pt x="198820" y="259022"/>
                          <a:pt x="200574" y="259743"/>
                          <a:pt x="201968" y="261135"/>
                        </a:cubicBezTo>
                        <a:cubicBezTo>
                          <a:pt x="203361" y="262527"/>
                          <a:pt x="204084" y="264280"/>
                          <a:pt x="204136" y="266394"/>
                        </a:cubicBezTo>
                        <a:lnTo>
                          <a:pt x="204136" y="286603"/>
                        </a:lnTo>
                        <a:cubicBezTo>
                          <a:pt x="204084" y="288734"/>
                          <a:pt x="203361" y="290555"/>
                          <a:pt x="201968" y="292069"/>
                        </a:cubicBezTo>
                        <a:cubicBezTo>
                          <a:pt x="200574" y="293581"/>
                          <a:pt x="198820" y="294371"/>
                          <a:pt x="196703" y="294439"/>
                        </a:cubicBezTo>
                        <a:lnTo>
                          <a:pt x="12539" y="294439"/>
                        </a:lnTo>
                        <a:cubicBezTo>
                          <a:pt x="10405" y="294371"/>
                          <a:pt x="8583" y="293581"/>
                          <a:pt x="7068" y="292069"/>
                        </a:cubicBezTo>
                        <a:cubicBezTo>
                          <a:pt x="5555" y="290555"/>
                          <a:pt x="4763" y="288734"/>
                          <a:pt x="4693" y="286603"/>
                        </a:cubicBezTo>
                        <a:lnTo>
                          <a:pt x="4693" y="269282"/>
                        </a:lnTo>
                        <a:cubicBezTo>
                          <a:pt x="4797" y="265999"/>
                          <a:pt x="5520" y="263283"/>
                          <a:pt x="6861" y="261135"/>
                        </a:cubicBezTo>
                        <a:cubicBezTo>
                          <a:pt x="8204" y="258986"/>
                          <a:pt x="9545" y="257300"/>
                          <a:pt x="10888" y="256079"/>
                        </a:cubicBezTo>
                        <a:lnTo>
                          <a:pt x="96387" y="177998"/>
                        </a:lnTo>
                        <a:cubicBezTo>
                          <a:pt x="115722" y="160931"/>
                          <a:pt x="130642" y="145284"/>
                          <a:pt x="141149" y="131057"/>
                        </a:cubicBezTo>
                        <a:cubicBezTo>
                          <a:pt x="151655" y="116829"/>
                          <a:pt x="156973" y="102319"/>
                          <a:pt x="157102" y="87523"/>
                        </a:cubicBezTo>
                        <a:cubicBezTo>
                          <a:pt x="156697" y="71256"/>
                          <a:pt x="151207" y="58553"/>
                          <a:pt x="140633" y="49412"/>
                        </a:cubicBezTo>
                        <a:cubicBezTo>
                          <a:pt x="130058" y="40272"/>
                          <a:pt x="116823" y="35624"/>
                          <a:pt x="100930" y="35469"/>
                        </a:cubicBezTo>
                        <a:cubicBezTo>
                          <a:pt x="82886" y="36081"/>
                          <a:pt x="68791" y="41674"/>
                          <a:pt x="58647" y="52252"/>
                        </a:cubicBezTo>
                        <a:cubicBezTo>
                          <a:pt x="48501" y="62831"/>
                          <a:pt x="41531" y="74725"/>
                          <a:pt x="37736" y="87937"/>
                        </a:cubicBezTo>
                        <a:cubicBezTo>
                          <a:pt x="36686" y="91284"/>
                          <a:pt x="35069" y="93676"/>
                          <a:pt x="32883" y="95115"/>
                        </a:cubicBezTo>
                        <a:cubicBezTo>
                          <a:pt x="30698" y="96551"/>
                          <a:pt x="28047" y="96775"/>
                          <a:pt x="24932" y="95785"/>
                        </a:cubicBezTo>
                        <a:lnTo>
                          <a:pt x="6345" y="91241"/>
                        </a:lnTo>
                        <a:cubicBezTo>
                          <a:pt x="4049" y="90544"/>
                          <a:pt x="2344" y="89149"/>
                          <a:pt x="1234" y="87058"/>
                        </a:cubicBezTo>
                        <a:cubicBezTo>
                          <a:pt x="124" y="84968"/>
                          <a:pt x="-237" y="82644"/>
                          <a:pt x="150" y="80087"/>
                        </a:cubicBezTo>
                        <a:cubicBezTo>
                          <a:pt x="4900" y="57591"/>
                          <a:pt x="16053" y="38769"/>
                          <a:pt x="33606" y="23622"/>
                        </a:cubicBezTo>
                        <a:cubicBezTo>
                          <a:pt x="51159" y="8474"/>
                          <a:pt x="73877" y="600"/>
                          <a:pt x="101756" y="0"/>
                        </a:cubicBezTo>
                        <a:close/>
                      </a:path>
                    </a:pathLst>
                  </a:custGeom>
                  <a:solidFill>
                    <a:schemeClr val="accent1">
                      <a:lumMod val="10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grpSp>
        <p:grpSp>
          <p:nvGrpSpPr>
            <p:cNvPr id="861" name="Group 860">
              <a:extLst>
                <a:ext uri="{FF2B5EF4-FFF2-40B4-BE49-F238E27FC236}">
                  <a16:creationId xmlns:a16="http://schemas.microsoft.com/office/drawing/2014/main" id="{181A9D1B-06FD-AC7F-EFBF-0524BB08BCDA}"/>
                </a:ext>
              </a:extLst>
            </p:cNvPr>
            <p:cNvGrpSpPr/>
            <p:nvPr/>
          </p:nvGrpSpPr>
          <p:grpSpPr>
            <a:xfrm>
              <a:off x="7926575" y="5666512"/>
              <a:ext cx="640903" cy="640898"/>
              <a:chOff x="9887800" y="1811551"/>
              <a:chExt cx="429300" cy="429296"/>
            </a:xfrm>
          </p:grpSpPr>
          <p:sp>
            <p:nvSpPr>
              <p:cNvPr id="862" name="Oval 861">
                <a:extLst>
                  <a:ext uri="{FF2B5EF4-FFF2-40B4-BE49-F238E27FC236}">
                    <a16:creationId xmlns:a16="http://schemas.microsoft.com/office/drawing/2014/main" id="{2515957C-9FE6-4D99-9D19-FBE6A5AA7F06}"/>
                  </a:ext>
                </a:extLst>
              </p:cNvPr>
              <p:cNvSpPr/>
              <p:nvPr/>
            </p:nvSpPr>
            <p:spPr>
              <a:xfrm>
                <a:off x="9887800" y="1811551"/>
                <a:ext cx="429300" cy="429296"/>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863" name="Group 862">
                <a:extLst>
                  <a:ext uri="{FF2B5EF4-FFF2-40B4-BE49-F238E27FC236}">
                    <a16:creationId xmlns:a16="http://schemas.microsoft.com/office/drawing/2014/main" id="{9E67F870-F4F7-4A58-2C75-21687EE271EC}"/>
                  </a:ext>
                </a:extLst>
              </p:cNvPr>
              <p:cNvGrpSpPr>
                <a:grpSpLocks noChangeAspect="1"/>
              </p:cNvGrpSpPr>
              <p:nvPr/>
            </p:nvGrpSpPr>
            <p:grpSpPr>
              <a:xfrm>
                <a:off x="10040648" y="1901734"/>
                <a:ext cx="142581" cy="294518"/>
                <a:chOff x="1355408" y="2844431"/>
                <a:chExt cx="905192" cy="1869809"/>
              </a:xfrm>
            </p:grpSpPr>
            <p:sp>
              <p:nvSpPr>
                <p:cNvPr id="864" name="Freeform 5">
                  <a:extLst>
                    <a:ext uri="{FF2B5EF4-FFF2-40B4-BE49-F238E27FC236}">
                      <a16:creationId xmlns:a16="http://schemas.microsoft.com/office/drawing/2014/main" id="{614C465F-E152-1411-8937-7DD295594334}"/>
                    </a:ext>
                  </a:extLst>
                </p:cNvPr>
                <p:cNvSpPr>
                  <a:spLocks/>
                </p:cNvSpPr>
                <p:nvPr/>
              </p:nvSpPr>
              <p:spPr bwMode="auto">
                <a:xfrm>
                  <a:off x="1355408" y="2844431"/>
                  <a:ext cx="905192" cy="1869809"/>
                </a:xfrm>
                <a:custGeom>
                  <a:avLst/>
                  <a:gdLst>
                    <a:gd name="T0" fmla="*/ 586 w 586"/>
                    <a:gd name="T1" fmla="*/ 54 h 1213"/>
                    <a:gd name="T2" fmla="*/ 586 w 586"/>
                    <a:gd name="T3" fmla="*/ 636 h 1213"/>
                    <a:gd name="T4" fmla="*/ 531 w 586"/>
                    <a:gd name="T5" fmla="*/ 690 h 1213"/>
                    <a:gd name="T6" fmla="*/ 317 w 586"/>
                    <a:gd name="T7" fmla="*/ 690 h 1213"/>
                    <a:gd name="T8" fmla="*/ 263 w 586"/>
                    <a:gd name="T9" fmla="*/ 636 h 1213"/>
                    <a:gd name="T10" fmla="*/ 263 w 586"/>
                    <a:gd name="T11" fmla="*/ 213 h 1213"/>
                    <a:gd name="T12" fmla="*/ 99 w 586"/>
                    <a:gd name="T13" fmla="*/ 213 h 1213"/>
                    <a:gd name="T14" fmla="*/ 57 w 586"/>
                    <a:gd name="T15" fmla="*/ 256 h 1213"/>
                    <a:gd name="T16" fmla="*/ 57 w 586"/>
                    <a:gd name="T17" fmla="*/ 1184 h 1213"/>
                    <a:gd name="T18" fmla="*/ 49 w 586"/>
                    <a:gd name="T19" fmla="*/ 1204 h 1213"/>
                    <a:gd name="T20" fmla="*/ 29 w 586"/>
                    <a:gd name="T21" fmla="*/ 1213 h 1213"/>
                    <a:gd name="T22" fmla="*/ 0 w 586"/>
                    <a:gd name="T23" fmla="*/ 1184 h 1213"/>
                    <a:gd name="T24" fmla="*/ 0 w 586"/>
                    <a:gd name="T25" fmla="*/ 256 h 1213"/>
                    <a:gd name="T26" fmla="*/ 0 w 586"/>
                    <a:gd name="T27" fmla="*/ 256 h 1213"/>
                    <a:gd name="T28" fmla="*/ 99 w 586"/>
                    <a:gd name="T29" fmla="*/ 157 h 1213"/>
                    <a:gd name="T30" fmla="*/ 263 w 586"/>
                    <a:gd name="T31" fmla="*/ 157 h 1213"/>
                    <a:gd name="T32" fmla="*/ 263 w 586"/>
                    <a:gd name="T33" fmla="*/ 54 h 1213"/>
                    <a:gd name="T34" fmla="*/ 317 w 586"/>
                    <a:gd name="T35" fmla="*/ 0 h 1213"/>
                    <a:gd name="T36" fmla="*/ 531 w 586"/>
                    <a:gd name="T37" fmla="*/ 0 h 1213"/>
                    <a:gd name="T38" fmla="*/ 586 w 586"/>
                    <a:gd name="T39" fmla="*/ 54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6" h="1213">
                      <a:moveTo>
                        <a:pt x="586" y="54"/>
                      </a:moveTo>
                      <a:cubicBezTo>
                        <a:pt x="586" y="54"/>
                        <a:pt x="586" y="54"/>
                        <a:pt x="586" y="636"/>
                      </a:cubicBezTo>
                      <a:cubicBezTo>
                        <a:pt x="586" y="666"/>
                        <a:pt x="562" y="690"/>
                        <a:pt x="531" y="690"/>
                      </a:cubicBezTo>
                      <a:cubicBezTo>
                        <a:pt x="531" y="690"/>
                        <a:pt x="531" y="690"/>
                        <a:pt x="317" y="690"/>
                      </a:cubicBezTo>
                      <a:cubicBezTo>
                        <a:pt x="287" y="690"/>
                        <a:pt x="263" y="666"/>
                        <a:pt x="263" y="636"/>
                      </a:cubicBezTo>
                      <a:cubicBezTo>
                        <a:pt x="263" y="636"/>
                        <a:pt x="263" y="636"/>
                        <a:pt x="263" y="213"/>
                      </a:cubicBezTo>
                      <a:cubicBezTo>
                        <a:pt x="99" y="213"/>
                        <a:pt x="99" y="213"/>
                        <a:pt x="99" y="213"/>
                      </a:cubicBezTo>
                      <a:cubicBezTo>
                        <a:pt x="76" y="213"/>
                        <a:pt x="57" y="233"/>
                        <a:pt x="57" y="256"/>
                      </a:cubicBezTo>
                      <a:cubicBezTo>
                        <a:pt x="57" y="1184"/>
                        <a:pt x="57" y="1184"/>
                        <a:pt x="57" y="1184"/>
                      </a:cubicBezTo>
                      <a:cubicBezTo>
                        <a:pt x="57" y="1192"/>
                        <a:pt x="54" y="1199"/>
                        <a:pt x="49" y="1204"/>
                      </a:cubicBezTo>
                      <a:cubicBezTo>
                        <a:pt x="44" y="1209"/>
                        <a:pt x="37" y="1213"/>
                        <a:pt x="29" y="1213"/>
                      </a:cubicBezTo>
                      <a:cubicBezTo>
                        <a:pt x="13" y="1213"/>
                        <a:pt x="0" y="1200"/>
                        <a:pt x="0" y="1184"/>
                      </a:cubicBezTo>
                      <a:cubicBezTo>
                        <a:pt x="0" y="256"/>
                        <a:pt x="0" y="256"/>
                        <a:pt x="0" y="256"/>
                      </a:cubicBezTo>
                      <a:cubicBezTo>
                        <a:pt x="0" y="256"/>
                        <a:pt x="0" y="256"/>
                        <a:pt x="0" y="256"/>
                      </a:cubicBezTo>
                      <a:cubicBezTo>
                        <a:pt x="0" y="192"/>
                        <a:pt x="41" y="157"/>
                        <a:pt x="99" y="157"/>
                      </a:cubicBezTo>
                      <a:cubicBezTo>
                        <a:pt x="263" y="157"/>
                        <a:pt x="263" y="157"/>
                        <a:pt x="263" y="157"/>
                      </a:cubicBezTo>
                      <a:cubicBezTo>
                        <a:pt x="263" y="54"/>
                        <a:pt x="263" y="54"/>
                        <a:pt x="263" y="54"/>
                      </a:cubicBezTo>
                      <a:cubicBezTo>
                        <a:pt x="263" y="24"/>
                        <a:pt x="287" y="0"/>
                        <a:pt x="317" y="0"/>
                      </a:cubicBezTo>
                      <a:cubicBezTo>
                        <a:pt x="317" y="0"/>
                        <a:pt x="317" y="0"/>
                        <a:pt x="531" y="0"/>
                      </a:cubicBezTo>
                      <a:cubicBezTo>
                        <a:pt x="562" y="0"/>
                        <a:pt x="586" y="24"/>
                        <a:pt x="586" y="54"/>
                      </a:cubicBez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65" name="Freeform 1236">
                  <a:extLst>
                    <a:ext uri="{FF2B5EF4-FFF2-40B4-BE49-F238E27FC236}">
                      <a16:creationId xmlns:a16="http://schemas.microsoft.com/office/drawing/2014/main" id="{4A4674FD-1C27-7BBE-D4CC-972D5139442D}"/>
                    </a:ext>
                  </a:extLst>
                </p:cNvPr>
                <p:cNvSpPr>
                  <a:spLocks noChangeArrowheads="1"/>
                </p:cNvSpPr>
                <p:nvPr/>
              </p:nvSpPr>
              <p:spPr bwMode="auto">
                <a:xfrm>
                  <a:off x="1870084" y="2917651"/>
                  <a:ext cx="286520" cy="915804"/>
                </a:xfrm>
                <a:custGeom>
                  <a:avLst/>
                  <a:gdLst>
                    <a:gd name="connsiteX0" fmla="*/ 143260 w 286520"/>
                    <a:gd name="connsiteY0" fmla="*/ 638834 h 915804"/>
                    <a:gd name="connsiteX1" fmla="*/ 286520 w 286520"/>
                    <a:gd name="connsiteY1" fmla="*/ 777319 h 915804"/>
                    <a:gd name="connsiteX2" fmla="*/ 143260 w 286520"/>
                    <a:gd name="connsiteY2" fmla="*/ 915804 h 915804"/>
                    <a:gd name="connsiteX3" fmla="*/ 0 w 286520"/>
                    <a:gd name="connsiteY3" fmla="*/ 777319 h 915804"/>
                    <a:gd name="connsiteX4" fmla="*/ 143260 w 286520"/>
                    <a:gd name="connsiteY4" fmla="*/ 638834 h 915804"/>
                    <a:gd name="connsiteX5" fmla="*/ 143260 w 286520"/>
                    <a:gd name="connsiteY5" fmla="*/ 319418 h 915804"/>
                    <a:gd name="connsiteX6" fmla="*/ 286520 w 286520"/>
                    <a:gd name="connsiteY6" fmla="*/ 458434 h 915804"/>
                    <a:gd name="connsiteX7" fmla="*/ 143260 w 286520"/>
                    <a:gd name="connsiteY7" fmla="*/ 597450 h 915804"/>
                    <a:gd name="connsiteX8" fmla="*/ 0 w 286520"/>
                    <a:gd name="connsiteY8" fmla="*/ 458434 h 915804"/>
                    <a:gd name="connsiteX9" fmla="*/ 143260 w 286520"/>
                    <a:gd name="connsiteY9" fmla="*/ 319418 h 915804"/>
                    <a:gd name="connsiteX10" fmla="*/ 143260 w 286520"/>
                    <a:gd name="connsiteY10" fmla="*/ 0 h 915804"/>
                    <a:gd name="connsiteX11" fmla="*/ 286520 w 286520"/>
                    <a:gd name="connsiteY11" fmla="*/ 139016 h 915804"/>
                    <a:gd name="connsiteX12" fmla="*/ 143260 w 286520"/>
                    <a:gd name="connsiteY12" fmla="*/ 278032 h 915804"/>
                    <a:gd name="connsiteX13" fmla="*/ 0 w 286520"/>
                    <a:gd name="connsiteY13" fmla="*/ 139016 h 915804"/>
                    <a:gd name="connsiteX14" fmla="*/ 143260 w 286520"/>
                    <a:gd name="connsiteY14" fmla="*/ 0 h 9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520" h="915804">
                      <a:moveTo>
                        <a:pt x="143260" y="638834"/>
                      </a:moveTo>
                      <a:cubicBezTo>
                        <a:pt x="222380" y="638834"/>
                        <a:pt x="286520" y="700836"/>
                        <a:pt x="286520" y="777319"/>
                      </a:cubicBezTo>
                      <a:cubicBezTo>
                        <a:pt x="286520" y="853802"/>
                        <a:pt x="222380" y="915804"/>
                        <a:pt x="143260" y="915804"/>
                      </a:cubicBezTo>
                      <a:cubicBezTo>
                        <a:pt x="64140" y="915804"/>
                        <a:pt x="0" y="853802"/>
                        <a:pt x="0" y="777319"/>
                      </a:cubicBezTo>
                      <a:cubicBezTo>
                        <a:pt x="0" y="700836"/>
                        <a:pt x="64140" y="638834"/>
                        <a:pt x="143260" y="638834"/>
                      </a:cubicBezTo>
                      <a:close/>
                      <a:moveTo>
                        <a:pt x="143260" y="319418"/>
                      </a:moveTo>
                      <a:cubicBezTo>
                        <a:pt x="222380" y="319418"/>
                        <a:pt x="286520" y="381658"/>
                        <a:pt x="286520" y="458434"/>
                      </a:cubicBezTo>
                      <a:cubicBezTo>
                        <a:pt x="286520" y="535210"/>
                        <a:pt x="222380" y="597450"/>
                        <a:pt x="143260" y="597450"/>
                      </a:cubicBezTo>
                      <a:cubicBezTo>
                        <a:pt x="64140" y="597450"/>
                        <a:pt x="0" y="535210"/>
                        <a:pt x="0" y="458434"/>
                      </a:cubicBezTo>
                      <a:cubicBezTo>
                        <a:pt x="0" y="381658"/>
                        <a:pt x="64140" y="319418"/>
                        <a:pt x="143260" y="319418"/>
                      </a:cubicBezTo>
                      <a:close/>
                      <a:moveTo>
                        <a:pt x="143260" y="0"/>
                      </a:moveTo>
                      <a:cubicBezTo>
                        <a:pt x="222380" y="0"/>
                        <a:pt x="286520" y="62240"/>
                        <a:pt x="286520" y="139016"/>
                      </a:cubicBezTo>
                      <a:cubicBezTo>
                        <a:pt x="286520" y="215792"/>
                        <a:pt x="222380" y="278032"/>
                        <a:pt x="143260" y="278032"/>
                      </a:cubicBezTo>
                      <a:cubicBezTo>
                        <a:pt x="64140" y="278032"/>
                        <a:pt x="0" y="215792"/>
                        <a:pt x="0" y="139016"/>
                      </a:cubicBezTo>
                      <a:cubicBezTo>
                        <a:pt x="0" y="62240"/>
                        <a:pt x="64140" y="0"/>
                        <a:pt x="143260" y="0"/>
                      </a:cubicBezTo>
                      <a:close/>
                    </a:path>
                  </a:pathLst>
                </a:custGeom>
                <a:solidFill>
                  <a:schemeClr val="accent2">
                    <a:lumMod val="10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66" name="Oval 9">
                  <a:extLst>
                    <a:ext uri="{FF2B5EF4-FFF2-40B4-BE49-F238E27FC236}">
                      <a16:creationId xmlns:a16="http://schemas.microsoft.com/office/drawing/2014/main" id="{559E1D5F-8118-B4CD-904D-7021A5A92797}"/>
                    </a:ext>
                  </a:extLst>
                </p:cNvPr>
                <p:cNvSpPr>
                  <a:spLocks noChangeArrowheads="1"/>
                </p:cNvSpPr>
                <p:nvPr/>
              </p:nvSpPr>
              <p:spPr bwMode="auto">
                <a:xfrm>
                  <a:off x="1907225" y="3269966"/>
                  <a:ext cx="212237" cy="212237"/>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67" name="Oval 10">
                  <a:extLst>
                    <a:ext uri="{FF2B5EF4-FFF2-40B4-BE49-F238E27FC236}">
                      <a16:creationId xmlns:a16="http://schemas.microsoft.com/office/drawing/2014/main" id="{A094B15D-EEAE-164F-A629-CEFFF50FA859}"/>
                    </a:ext>
                  </a:extLst>
                </p:cNvPr>
                <p:cNvSpPr>
                  <a:spLocks noChangeArrowheads="1"/>
                </p:cNvSpPr>
                <p:nvPr/>
              </p:nvSpPr>
              <p:spPr bwMode="auto">
                <a:xfrm>
                  <a:off x="1907225" y="3588322"/>
                  <a:ext cx="212237" cy="213298"/>
                </a:xfrm>
                <a:prstGeom prst="ellipse">
                  <a:avLst/>
                </a:pr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68" name="Oval 11">
                  <a:extLst>
                    <a:ext uri="{FF2B5EF4-FFF2-40B4-BE49-F238E27FC236}">
                      <a16:creationId xmlns:a16="http://schemas.microsoft.com/office/drawing/2014/main" id="{56C2AAAC-9501-27EC-BBAA-EC58B7C8A0C3}"/>
                    </a:ext>
                  </a:extLst>
                </p:cNvPr>
                <p:cNvSpPr>
                  <a:spLocks noChangeArrowheads="1"/>
                </p:cNvSpPr>
                <p:nvPr/>
              </p:nvSpPr>
              <p:spPr bwMode="auto">
                <a:xfrm>
                  <a:off x="1907225" y="2950550"/>
                  <a:ext cx="212237" cy="212237"/>
                </a:xfrm>
                <a:prstGeom prst="ellipse">
                  <a:avLst/>
                </a:prstGeom>
                <a:solidFill>
                  <a:schemeClr val="accent2">
                    <a:lumMod val="20000"/>
                    <a:lumOff val="8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sp>
        <p:nvSpPr>
          <p:cNvPr id="2415" name="Title 3">
            <a:extLst>
              <a:ext uri="{FF2B5EF4-FFF2-40B4-BE49-F238E27FC236}">
                <a16:creationId xmlns:a16="http://schemas.microsoft.com/office/drawing/2014/main" id="{87A2C8ED-6E53-735B-5F21-03FA08EFDE70}"/>
              </a:ext>
            </a:extLst>
          </p:cNvPr>
          <p:cNvSpPr txBox="1">
            <a:spLocks/>
          </p:cNvSpPr>
          <p:nvPr/>
        </p:nvSpPr>
        <p:spPr>
          <a:xfrm>
            <a:off x="489451" y="2654116"/>
            <a:ext cx="3776579" cy="1214563"/>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a:lstStyle>
          <a:p>
            <a:pPr marL="0" marR="0" lvl="0" indent="0" algn="l" defTabSz="914400" rtl="0" eaLnBrk="1" fontAlgn="auto" latinLnBrk="0" hangingPunct="1">
              <a:lnSpc>
                <a:spcPct val="84000"/>
              </a:lnSpc>
              <a:spcBef>
                <a:spcPct val="0"/>
              </a:spcBef>
              <a:spcAft>
                <a:spcPts val="600"/>
              </a:spcAft>
              <a:buClrTx/>
              <a:buSzTx/>
              <a:buFontTx/>
              <a:buNone/>
              <a:tabLst/>
              <a:defRPr/>
            </a:pPr>
            <a:r>
              <a:rPr kumimoji="0" lang="en-US" sz="1600" b="0" i="0" u="none" strike="noStrike" kern="1200" cap="none" spc="0" normalizeH="0" baseline="0" noProof="0">
                <a:ln>
                  <a:noFill/>
                </a:ln>
                <a:solidFill>
                  <a:srgbClr val="0B2742"/>
                </a:solidFill>
                <a:effectLst/>
                <a:uLnTx/>
                <a:uFillTx/>
                <a:latin typeface="Microsoft Sans Serif"/>
                <a:ea typeface="+mj-ea"/>
                <a:cs typeface="+mj-cs"/>
              </a:rPr>
              <a:t>Key longer-term research vectors </a:t>
            </a:r>
            <a:endParaRPr kumimoji="0" lang="en-US" sz="2000" b="0" i="0" u="none" strike="noStrike" kern="1200" cap="none" spc="0" normalizeH="0" baseline="0" noProof="0">
              <a:ln>
                <a:noFill/>
              </a:ln>
              <a:solidFill>
                <a:srgbClr val="0B2742"/>
              </a:solidFill>
              <a:effectLst/>
              <a:uLnTx/>
              <a:uFillTx/>
              <a:latin typeface="Microsoft Sans Serif"/>
              <a:ea typeface="+mj-ea"/>
              <a:cs typeface="+mj-cs"/>
            </a:endParaRPr>
          </a:p>
          <a:p>
            <a:pPr marL="0" marR="0" lvl="0" indent="0" algn="l" defTabSz="914400" rtl="0" eaLnBrk="1" fontAlgn="auto" latinLnBrk="0" hangingPunct="1">
              <a:lnSpc>
                <a:spcPct val="84000"/>
              </a:lnSpc>
              <a:spcBef>
                <a:spcPct val="0"/>
              </a:spcBef>
              <a:spcAft>
                <a:spcPts val="600"/>
              </a:spcAft>
              <a:buClrTx/>
              <a:buSzTx/>
              <a:buFontTx/>
              <a:buNone/>
              <a:tabLst/>
              <a:defRPr/>
            </a:pPr>
            <a:r>
              <a:rPr kumimoji="0" lang="en-US" sz="3600" b="1" i="0" u="none" strike="noStrike" kern="1200" cap="none" spc="0" normalizeH="0" baseline="0" noProof="0">
                <a:ln>
                  <a:noFill/>
                </a:ln>
                <a:solidFill>
                  <a:srgbClr val="2853DC"/>
                </a:solidFill>
                <a:effectLst/>
                <a:uLnTx/>
                <a:uFillTx/>
                <a:latin typeface="Microsoft Sans Serif"/>
                <a:ea typeface="+mj-ea"/>
                <a:cs typeface="+mj-cs"/>
              </a:rPr>
              <a:t>enabling the path towards 6G</a:t>
            </a:r>
            <a:endParaRPr kumimoji="0" lang="en-US" sz="2800" b="1" i="0" u="none" strike="noStrike" kern="1200" cap="none" spc="0" normalizeH="0" baseline="0" noProof="0">
              <a:ln>
                <a:noFill/>
              </a:ln>
              <a:solidFill>
                <a:srgbClr val="2853DC"/>
              </a:solidFill>
              <a:effectLst/>
              <a:uLnTx/>
              <a:uFillTx/>
              <a:latin typeface="Microsoft Sans Serif"/>
              <a:ea typeface="+mj-ea"/>
              <a:cs typeface="+mj-cs"/>
            </a:endParaRPr>
          </a:p>
        </p:txBody>
      </p:sp>
      <p:sp>
        <p:nvSpPr>
          <p:cNvPr id="7" name="TextBox 6">
            <a:extLst>
              <a:ext uri="{FF2B5EF4-FFF2-40B4-BE49-F238E27FC236}">
                <a16:creationId xmlns:a16="http://schemas.microsoft.com/office/drawing/2014/main" id="{833C21CF-5A6A-237C-EB88-6A31E3DB9BD0}"/>
              </a:ext>
            </a:extLst>
          </p:cNvPr>
          <p:cNvSpPr txBox="1"/>
          <p:nvPr/>
        </p:nvSpPr>
        <p:spPr>
          <a:xfrm>
            <a:off x="8938825" y="-2089491"/>
            <a:ext cx="2788715" cy="769441"/>
          </a:xfrm>
          <a:prstGeom prst="rect">
            <a:avLst/>
          </a:prstGeom>
        </p:spPr>
        <p:txBody>
          <a:bodyPr wrap="square" lIns="0" tIns="0" rIns="0" bIns="0" rtlCol="0">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2853DC"/>
                </a:solidFill>
                <a:effectLst/>
                <a:uLnTx/>
                <a:uFillTx/>
                <a:latin typeface="Microsoft Sans Serif" panose="020B0604020202020204" pitchFamily="34" charset="0"/>
                <a:ea typeface="+mn-ea"/>
                <a:cs typeface="Microsoft Sans Serif" panose="020B0604020202020204" pitchFamily="34" charset="0"/>
              </a:rPr>
              <a:t>Air interface innovations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Evolution of duplexing schemes, Giga-MIMO, mmWave evolution, reconfigurable intelligent surfaces, non-terrestrial communications, waveform/coding for MHz to THz, system energy efficiency</a:t>
            </a:r>
          </a:p>
        </p:txBody>
      </p:sp>
      <p:sp>
        <p:nvSpPr>
          <p:cNvPr id="8" name="TextBox 7">
            <a:extLst>
              <a:ext uri="{FF2B5EF4-FFF2-40B4-BE49-F238E27FC236}">
                <a16:creationId xmlns:a16="http://schemas.microsoft.com/office/drawing/2014/main" id="{15A0F41D-0CC9-ABA2-EBAE-22473039648C}"/>
              </a:ext>
            </a:extLst>
          </p:cNvPr>
          <p:cNvSpPr txBox="1"/>
          <p:nvPr/>
        </p:nvSpPr>
        <p:spPr>
          <a:xfrm>
            <a:off x="8938825" y="-1056293"/>
            <a:ext cx="2514035" cy="648410"/>
          </a:xfrm>
          <a:prstGeom prst="rect">
            <a:avLst/>
          </a:prstGeom>
        </p:spPr>
        <p:txBody>
          <a:bodyPr wrap="square" lIns="0" tIns="0" rIns="0" bIns="0" rtlCol="0" anchor="t">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2853DC"/>
                </a:solidFill>
                <a:effectLst/>
                <a:uLnTx/>
                <a:uFillTx/>
                <a:latin typeface="Microsoft Sans Serif" panose="020B0604020202020204" pitchFamily="34" charset="0"/>
                <a:ea typeface="+mn-ea"/>
                <a:cs typeface="Microsoft Sans Serif" panose="020B0604020202020204" pitchFamily="34" charset="0"/>
              </a:rPr>
              <a:t>Communications resiliency</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Multifaceted trust and configurable security, post quantum security, robust networks tolerant to failures and attacks</a:t>
            </a:r>
          </a:p>
        </p:txBody>
      </p:sp>
      <p:sp>
        <p:nvSpPr>
          <p:cNvPr id="9" name="TextBox 8">
            <a:extLst>
              <a:ext uri="{FF2B5EF4-FFF2-40B4-BE49-F238E27FC236}">
                <a16:creationId xmlns:a16="http://schemas.microsoft.com/office/drawing/2014/main" id="{2CA74A20-614F-38D9-CAFF-4AA368CB554A}"/>
              </a:ext>
            </a:extLst>
          </p:cNvPr>
          <p:cNvSpPr txBox="1"/>
          <p:nvPr/>
        </p:nvSpPr>
        <p:spPr>
          <a:xfrm>
            <a:off x="5208155" y="-1056293"/>
            <a:ext cx="3104707" cy="644792"/>
          </a:xfrm>
          <a:prstGeom prst="rect">
            <a:avLst/>
          </a:prstGeom>
        </p:spPr>
        <p:txBody>
          <a:bodyPr wrap="square" lIns="0" tIns="0" rIns="0" bIns="0" rtlCol="0" anchor="t">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2853DC"/>
                </a:solidFill>
                <a:effectLst/>
                <a:uLnTx/>
                <a:uFillTx/>
                <a:latin typeface="Microsoft Sans Serif" panose="020B0604020202020204" pitchFamily="34" charset="0"/>
                <a:ea typeface="+mn-ea"/>
                <a:cs typeface="Microsoft Sans Serif" panose="020B0604020202020204" pitchFamily="34" charset="0"/>
              </a:rPr>
              <a:t>Merging of worlds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Physical, digital, virtual, immersive interactions taking </a:t>
            </a:r>
            <a:b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human augmentation to next level via ubiquitous, low-power</a:t>
            </a:r>
            <a:b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joint communication and sensing</a:t>
            </a:r>
          </a:p>
        </p:txBody>
      </p:sp>
      <p:sp>
        <p:nvSpPr>
          <p:cNvPr id="10" name="TextBox 9">
            <a:extLst>
              <a:ext uri="{FF2B5EF4-FFF2-40B4-BE49-F238E27FC236}">
                <a16:creationId xmlns:a16="http://schemas.microsoft.com/office/drawing/2014/main" id="{8C6E590B-AC32-0E02-C820-88B0BD3C5A1F}"/>
              </a:ext>
            </a:extLst>
          </p:cNvPr>
          <p:cNvSpPr txBox="1"/>
          <p:nvPr/>
        </p:nvSpPr>
        <p:spPr>
          <a:xfrm>
            <a:off x="5208155" y="-3143217"/>
            <a:ext cx="2574768" cy="644792"/>
          </a:xfrm>
          <a:prstGeom prst="rect">
            <a:avLst/>
          </a:prstGeom>
        </p:spPr>
        <p:txBody>
          <a:bodyPr wrap="square" lIns="0" tIns="0" rIns="0" bIns="0" rtlCol="0">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2853DC"/>
                </a:solidFill>
                <a:effectLst/>
                <a:uLnTx/>
                <a:uFillTx/>
                <a:latin typeface="Microsoft Sans Serif" panose="020B0604020202020204" pitchFamily="34" charset="0"/>
                <a:ea typeface="+mn-ea"/>
                <a:cs typeface="Microsoft Sans Serif" panose="020B0604020202020204" pitchFamily="34" charset="0"/>
              </a:rPr>
              <a:t>AI-native E2E communications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Data-driven communication and network design, </a:t>
            </a:r>
            <a:b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with joint training, model sharing and distributed </a:t>
            </a:r>
            <a:b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inference across networks and devices</a:t>
            </a:r>
          </a:p>
        </p:txBody>
      </p:sp>
      <p:sp>
        <p:nvSpPr>
          <p:cNvPr id="12" name="TextBox 11">
            <a:extLst>
              <a:ext uri="{FF2B5EF4-FFF2-40B4-BE49-F238E27FC236}">
                <a16:creationId xmlns:a16="http://schemas.microsoft.com/office/drawing/2014/main" id="{251F9A19-DCA7-7B29-CD02-E99AFD67B21B}"/>
              </a:ext>
            </a:extLst>
          </p:cNvPr>
          <p:cNvSpPr txBox="1"/>
          <p:nvPr/>
        </p:nvSpPr>
        <p:spPr>
          <a:xfrm>
            <a:off x="5208155" y="-2089491"/>
            <a:ext cx="3392231" cy="644792"/>
          </a:xfrm>
          <a:prstGeom prst="rect">
            <a:avLst/>
          </a:prstGeom>
        </p:spPr>
        <p:txBody>
          <a:bodyPr wrap="square" lIns="0" tIns="0" rIns="0" bIns="0" rtlCol="0">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2853DC"/>
                </a:solidFill>
                <a:effectLst/>
                <a:uLnTx/>
                <a:uFillTx/>
                <a:latin typeface="Microsoft Sans Serif" panose="020B0604020202020204" pitchFamily="34" charset="0"/>
                <a:ea typeface="+mn-ea"/>
                <a:cs typeface="Microsoft Sans Serif" panose="020B0604020202020204" pitchFamily="34" charset="0"/>
              </a:rPr>
              <a:t>Expanding into new spectrum bands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t>Expanding to THz, wide-area expansion to higher bands, </a:t>
            </a:r>
            <a:b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t>new spectrum sharing paradigm, dynamic coordination with</a:t>
            </a:r>
            <a:b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t>environmental awareness</a:t>
            </a:r>
          </a:p>
        </p:txBody>
      </p:sp>
      <p:grpSp>
        <p:nvGrpSpPr>
          <p:cNvPr id="13" name="Group 12">
            <a:extLst>
              <a:ext uri="{FF2B5EF4-FFF2-40B4-BE49-F238E27FC236}">
                <a16:creationId xmlns:a16="http://schemas.microsoft.com/office/drawing/2014/main" id="{552AE4B9-D989-5F74-B903-3D1261EC5F83}"/>
              </a:ext>
            </a:extLst>
          </p:cNvPr>
          <p:cNvGrpSpPr/>
          <p:nvPr/>
        </p:nvGrpSpPr>
        <p:grpSpPr>
          <a:xfrm>
            <a:off x="4522054" y="-2115712"/>
            <a:ext cx="455639" cy="488579"/>
            <a:chOff x="4522054" y="1960775"/>
            <a:chExt cx="455639" cy="488579"/>
          </a:xfrm>
        </p:grpSpPr>
        <p:sp>
          <p:nvSpPr>
            <p:cNvPr id="14" name="Freeform 5">
              <a:extLst>
                <a:ext uri="{FF2B5EF4-FFF2-40B4-BE49-F238E27FC236}">
                  <a16:creationId xmlns:a16="http://schemas.microsoft.com/office/drawing/2014/main" id="{563EB628-44AB-62EF-1EBF-257BC7E54298}"/>
                </a:ext>
              </a:extLst>
            </p:cNvPr>
            <p:cNvSpPr>
              <a:spLocks/>
            </p:cNvSpPr>
            <p:nvPr/>
          </p:nvSpPr>
          <p:spPr bwMode="auto">
            <a:xfrm>
              <a:off x="4681440" y="2045818"/>
              <a:ext cx="211831" cy="403536"/>
            </a:xfrm>
            <a:custGeom>
              <a:avLst/>
              <a:gdLst>
                <a:gd name="T0" fmla="*/ 636 w 638"/>
                <a:gd name="T1" fmla="*/ 1159 h 1215"/>
                <a:gd name="T2" fmla="*/ 590 w 638"/>
                <a:gd name="T3" fmla="*/ 1114 h 1215"/>
                <a:gd name="T4" fmla="*/ 580 w 638"/>
                <a:gd name="T5" fmla="*/ 1118 h 1215"/>
                <a:gd name="T6" fmla="*/ 580 w 638"/>
                <a:gd name="T7" fmla="*/ 1144 h 1215"/>
                <a:gd name="T8" fmla="*/ 579 w 638"/>
                <a:gd name="T9" fmla="*/ 1144 h 1215"/>
                <a:gd name="T10" fmla="*/ 501 w 638"/>
                <a:gd name="T11" fmla="*/ 1066 h 1215"/>
                <a:gd name="T12" fmla="*/ 501 w 638"/>
                <a:gd name="T13" fmla="*/ 676 h 1215"/>
                <a:gd name="T14" fmla="*/ 500 w 638"/>
                <a:gd name="T15" fmla="*/ 670 h 1215"/>
                <a:gd name="T16" fmla="*/ 500 w 638"/>
                <a:gd name="T17" fmla="*/ 151 h 1215"/>
                <a:gd name="T18" fmla="*/ 349 w 638"/>
                <a:gd name="T19" fmla="*/ 0 h 1215"/>
                <a:gd name="T20" fmla="*/ 197 w 638"/>
                <a:gd name="T21" fmla="*/ 151 h 1215"/>
                <a:gd name="T22" fmla="*/ 197 w 638"/>
                <a:gd name="T23" fmla="*/ 676 h 1215"/>
                <a:gd name="T24" fmla="*/ 197 w 638"/>
                <a:gd name="T25" fmla="*/ 676 h 1215"/>
                <a:gd name="T26" fmla="*/ 197 w 638"/>
                <a:gd name="T27" fmla="*/ 1070 h 1215"/>
                <a:gd name="T28" fmla="*/ 119 w 638"/>
                <a:gd name="T29" fmla="*/ 1148 h 1215"/>
                <a:gd name="T30" fmla="*/ 41 w 638"/>
                <a:gd name="T31" fmla="*/ 1070 h 1215"/>
                <a:gd name="T32" fmla="*/ 41 w 638"/>
                <a:gd name="T33" fmla="*/ 676 h 1215"/>
                <a:gd name="T34" fmla="*/ 0 w 638"/>
                <a:gd name="T35" fmla="*/ 676 h 1215"/>
                <a:gd name="T36" fmla="*/ 0 w 638"/>
                <a:gd name="T37" fmla="*/ 1070 h 1215"/>
                <a:gd name="T38" fmla="*/ 119 w 638"/>
                <a:gd name="T39" fmla="*/ 1189 h 1215"/>
                <a:gd name="T40" fmla="*/ 238 w 638"/>
                <a:gd name="T41" fmla="*/ 1070 h 1215"/>
                <a:gd name="T42" fmla="*/ 238 w 638"/>
                <a:gd name="T43" fmla="*/ 676 h 1215"/>
                <a:gd name="T44" fmla="*/ 237 w 638"/>
                <a:gd name="T45" fmla="*/ 676 h 1215"/>
                <a:gd name="T46" fmla="*/ 237 w 638"/>
                <a:gd name="T47" fmla="*/ 151 h 1215"/>
                <a:gd name="T48" fmla="*/ 349 w 638"/>
                <a:gd name="T49" fmla="*/ 40 h 1215"/>
                <a:gd name="T50" fmla="*/ 460 w 638"/>
                <a:gd name="T51" fmla="*/ 151 h 1215"/>
                <a:gd name="T52" fmla="*/ 460 w 638"/>
                <a:gd name="T53" fmla="*/ 676 h 1215"/>
                <a:gd name="T54" fmla="*/ 460 w 638"/>
                <a:gd name="T55" fmla="*/ 676 h 1215"/>
                <a:gd name="T56" fmla="*/ 460 w 638"/>
                <a:gd name="T57" fmla="*/ 1066 h 1215"/>
                <a:gd name="T58" fmla="*/ 579 w 638"/>
                <a:gd name="T59" fmla="*/ 1185 h 1215"/>
                <a:gd name="T60" fmla="*/ 580 w 638"/>
                <a:gd name="T61" fmla="*/ 1185 h 1215"/>
                <a:gd name="T62" fmla="*/ 580 w 638"/>
                <a:gd name="T63" fmla="*/ 1206 h 1215"/>
                <a:gd name="T64" fmla="*/ 590 w 638"/>
                <a:gd name="T65" fmla="*/ 1211 h 1215"/>
                <a:gd name="T66" fmla="*/ 635 w 638"/>
                <a:gd name="T67" fmla="*/ 1168 h 1215"/>
                <a:gd name="T68" fmla="*/ 636 w 638"/>
                <a:gd name="T69" fmla="*/ 115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8" h="1215">
                  <a:moveTo>
                    <a:pt x="636" y="1159"/>
                  </a:moveTo>
                  <a:cubicBezTo>
                    <a:pt x="590" y="1114"/>
                    <a:pt x="590" y="1114"/>
                    <a:pt x="590" y="1114"/>
                  </a:cubicBezTo>
                  <a:cubicBezTo>
                    <a:pt x="587" y="1110"/>
                    <a:pt x="580" y="1113"/>
                    <a:pt x="580" y="1118"/>
                  </a:cubicBezTo>
                  <a:cubicBezTo>
                    <a:pt x="580" y="1144"/>
                    <a:pt x="580" y="1144"/>
                    <a:pt x="580" y="1144"/>
                  </a:cubicBezTo>
                  <a:cubicBezTo>
                    <a:pt x="580" y="1144"/>
                    <a:pt x="579" y="1144"/>
                    <a:pt x="579" y="1144"/>
                  </a:cubicBezTo>
                  <a:cubicBezTo>
                    <a:pt x="536" y="1144"/>
                    <a:pt x="501" y="1109"/>
                    <a:pt x="501" y="1066"/>
                  </a:cubicBezTo>
                  <a:cubicBezTo>
                    <a:pt x="501" y="676"/>
                    <a:pt x="501" y="676"/>
                    <a:pt x="501" y="676"/>
                  </a:cubicBezTo>
                  <a:cubicBezTo>
                    <a:pt x="501" y="674"/>
                    <a:pt x="501" y="672"/>
                    <a:pt x="500" y="670"/>
                  </a:cubicBezTo>
                  <a:cubicBezTo>
                    <a:pt x="500" y="151"/>
                    <a:pt x="500" y="151"/>
                    <a:pt x="500" y="151"/>
                  </a:cubicBezTo>
                  <a:cubicBezTo>
                    <a:pt x="500" y="67"/>
                    <a:pt x="432" y="0"/>
                    <a:pt x="349" y="0"/>
                  </a:cubicBezTo>
                  <a:cubicBezTo>
                    <a:pt x="265" y="0"/>
                    <a:pt x="197" y="67"/>
                    <a:pt x="197" y="151"/>
                  </a:cubicBezTo>
                  <a:cubicBezTo>
                    <a:pt x="197" y="676"/>
                    <a:pt x="197" y="676"/>
                    <a:pt x="197" y="676"/>
                  </a:cubicBezTo>
                  <a:cubicBezTo>
                    <a:pt x="197" y="676"/>
                    <a:pt x="197" y="676"/>
                    <a:pt x="197" y="676"/>
                  </a:cubicBezTo>
                  <a:cubicBezTo>
                    <a:pt x="197" y="1070"/>
                    <a:pt x="197" y="1070"/>
                    <a:pt x="197" y="1070"/>
                  </a:cubicBezTo>
                  <a:cubicBezTo>
                    <a:pt x="197" y="1113"/>
                    <a:pt x="162" y="1148"/>
                    <a:pt x="119" y="1148"/>
                  </a:cubicBezTo>
                  <a:cubicBezTo>
                    <a:pt x="76" y="1148"/>
                    <a:pt x="41" y="1113"/>
                    <a:pt x="41" y="1070"/>
                  </a:cubicBezTo>
                  <a:cubicBezTo>
                    <a:pt x="41" y="676"/>
                    <a:pt x="41" y="676"/>
                    <a:pt x="41" y="676"/>
                  </a:cubicBezTo>
                  <a:cubicBezTo>
                    <a:pt x="0" y="676"/>
                    <a:pt x="0" y="676"/>
                    <a:pt x="0" y="676"/>
                  </a:cubicBezTo>
                  <a:cubicBezTo>
                    <a:pt x="0" y="1070"/>
                    <a:pt x="0" y="1070"/>
                    <a:pt x="0" y="1070"/>
                  </a:cubicBezTo>
                  <a:cubicBezTo>
                    <a:pt x="0" y="1136"/>
                    <a:pt x="54" y="1189"/>
                    <a:pt x="119" y="1189"/>
                  </a:cubicBezTo>
                  <a:cubicBezTo>
                    <a:pt x="185" y="1189"/>
                    <a:pt x="238" y="1136"/>
                    <a:pt x="238" y="1070"/>
                  </a:cubicBezTo>
                  <a:cubicBezTo>
                    <a:pt x="238" y="676"/>
                    <a:pt x="238" y="676"/>
                    <a:pt x="238" y="676"/>
                  </a:cubicBezTo>
                  <a:cubicBezTo>
                    <a:pt x="237" y="676"/>
                    <a:pt x="237" y="676"/>
                    <a:pt x="237" y="676"/>
                  </a:cubicBezTo>
                  <a:cubicBezTo>
                    <a:pt x="237" y="151"/>
                    <a:pt x="237" y="151"/>
                    <a:pt x="237" y="151"/>
                  </a:cubicBezTo>
                  <a:cubicBezTo>
                    <a:pt x="237" y="89"/>
                    <a:pt x="287" y="40"/>
                    <a:pt x="349" y="40"/>
                  </a:cubicBezTo>
                  <a:cubicBezTo>
                    <a:pt x="410" y="40"/>
                    <a:pt x="460" y="89"/>
                    <a:pt x="460" y="151"/>
                  </a:cubicBezTo>
                  <a:cubicBezTo>
                    <a:pt x="460" y="676"/>
                    <a:pt x="460" y="676"/>
                    <a:pt x="460" y="676"/>
                  </a:cubicBezTo>
                  <a:cubicBezTo>
                    <a:pt x="460" y="676"/>
                    <a:pt x="460" y="676"/>
                    <a:pt x="460" y="676"/>
                  </a:cubicBezTo>
                  <a:cubicBezTo>
                    <a:pt x="460" y="1066"/>
                    <a:pt x="460" y="1066"/>
                    <a:pt x="460" y="1066"/>
                  </a:cubicBezTo>
                  <a:cubicBezTo>
                    <a:pt x="460" y="1132"/>
                    <a:pt x="513" y="1185"/>
                    <a:pt x="579" y="1185"/>
                  </a:cubicBezTo>
                  <a:cubicBezTo>
                    <a:pt x="579" y="1185"/>
                    <a:pt x="580" y="1185"/>
                    <a:pt x="580" y="1185"/>
                  </a:cubicBezTo>
                  <a:cubicBezTo>
                    <a:pt x="580" y="1206"/>
                    <a:pt x="580" y="1206"/>
                    <a:pt x="580" y="1206"/>
                  </a:cubicBezTo>
                  <a:cubicBezTo>
                    <a:pt x="580" y="1212"/>
                    <a:pt x="586" y="1215"/>
                    <a:pt x="590" y="1211"/>
                  </a:cubicBezTo>
                  <a:cubicBezTo>
                    <a:pt x="635" y="1168"/>
                    <a:pt x="635" y="1168"/>
                    <a:pt x="635" y="1168"/>
                  </a:cubicBezTo>
                  <a:cubicBezTo>
                    <a:pt x="638" y="1165"/>
                    <a:pt x="638" y="1161"/>
                    <a:pt x="636" y="1159"/>
                  </a:cubicBezTo>
                  <a:close/>
                </a:path>
              </a:pathLst>
            </a:custGeom>
            <a:solidFill>
              <a:schemeClr val="accent1"/>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5" name="Freeform 6">
              <a:extLst>
                <a:ext uri="{FF2B5EF4-FFF2-40B4-BE49-F238E27FC236}">
                  <a16:creationId xmlns:a16="http://schemas.microsoft.com/office/drawing/2014/main" id="{0CC508DA-D130-C3ED-024D-C0BCE354A63A}"/>
                </a:ext>
              </a:extLst>
            </p:cNvPr>
            <p:cNvSpPr>
              <a:spLocks/>
            </p:cNvSpPr>
            <p:nvPr/>
          </p:nvSpPr>
          <p:spPr bwMode="auto">
            <a:xfrm>
              <a:off x="4573165" y="2121108"/>
              <a:ext cx="404528" cy="285010"/>
            </a:xfrm>
            <a:custGeom>
              <a:avLst/>
              <a:gdLst>
                <a:gd name="T0" fmla="*/ 1177 w 1218"/>
                <a:gd name="T1" fmla="*/ 388 h 858"/>
                <a:gd name="T2" fmla="*/ 1141 w 1218"/>
                <a:gd name="T3" fmla="*/ 409 h 858"/>
                <a:gd name="T4" fmla="*/ 766 w 1218"/>
                <a:gd name="T5" fmla="*/ 409 h 858"/>
                <a:gd name="T6" fmla="*/ 766 w 1218"/>
                <a:gd name="T7" fmla="*/ 82 h 858"/>
                <a:gd name="T8" fmla="*/ 684 w 1218"/>
                <a:gd name="T9" fmla="*/ 0 h 858"/>
                <a:gd name="T10" fmla="*/ 684 w 1218"/>
                <a:gd name="T11" fmla="*/ 0 h 858"/>
                <a:gd name="T12" fmla="*/ 602 w 1218"/>
                <a:gd name="T13" fmla="*/ 82 h 858"/>
                <a:gd name="T14" fmla="*/ 602 w 1218"/>
                <a:gd name="T15" fmla="*/ 409 h 858"/>
                <a:gd name="T16" fmla="*/ 438 w 1218"/>
                <a:gd name="T17" fmla="*/ 409 h 858"/>
                <a:gd name="T18" fmla="*/ 438 w 1218"/>
                <a:gd name="T19" fmla="*/ 82 h 858"/>
                <a:gd name="T20" fmla="*/ 356 w 1218"/>
                <a:gd name="T21" fmla="*/ 0 h 858"/>
                <a:gd name="T22" fmla="*/ 356 w 1218"/>
                <a:gd name="T23" fmla="*/ 0 h 858"/>
                <a:gd name="T24" fmla="*/ 274 w 1218"/>
                <a:gd name="T25" fmla="*/ 82 h 858"/>
                <a:gd name="T26" fmla="*/ 274 w 1218"/>
                <a:gd name="T27" fmla="*/ 409 h 858"/>
                <a:gd name="T28" fmla="*/ 77 w 1218"/>
                <a:gd name="T29" fmla="*/ 409 h 858"/>
                <a:gd name="T30" fmla="*/ 41 w 1218"/>
                <a:gd name="T31" fmla="*/ 388 h 858"/>
                <a:gd name="T32" fmla="*/ 0 w 1218"/>
                <a:gd name="T33" fmla="*/ 429 h 858"/>
                <a:gd name="T34" fmla="*/ 41 w 1218"/>
                <a:gd name="T35" fmla="*/ 470 h 858"/>
                <a:gd name="T36" fmla="*/ 77 w 1218"/>
                <a:gd name="T37" fmla="*/ 449 h 858"/>
                <a:gd name="T38" fmla="*/ 438 w 1218"/>
                <a:gd name="T39" fmla="*/ 449 h 858"/>
                <a:gd name="T40" fmla="*/ 438 w 1218"/>
                <a:gd name="T41" fmla="*/ 776 h 858"/>
                <a:gd name="T42" fmla="*/ 520 w 1218"/>
                <a:gd name="T43" fmla="*/ 858 h 858"/>
                <a:gd name="T44" fmla="*/ 520 w 1218"/>
                <a:gd name="T45" fmla="*/ 858 h 858"/>
                <a:gd name="T46" fmla="*/ 602 w 1218"/>
                <a:gd name="T47" fmla="*/ 776 h 858"/>
                <a:gd name="T48" fmla="*/ 602 w 1218"/>
                <a:gd name="T49" fmla="*/ 449 h 858"/>
                <a:gd name="T50" fmla="*/ 766 w 1218"/>
                <a:gd name="T51" fmla="*/ 449 h 858"/>
                <a:gd name="T52" fmla="*/ 766 w 1218"/>
                <a:gd name="T53" fmla="*/ 776 h 858"/>
                <a:gd name="T54" fmla="*/ 848 w 1218"/>
                <a:gd name="T55" fmla="*/ 858 h 858"/>
                <a:gd name="T56" fmla="*/ 848 w 1218"/>
                <a:gd name="T57" fmla="*/ 858 h 858"/>
                <a:gd name="T58" fmla="*/ 930 w 1218"/>
                <a:gd name="T59" fmla="*/ 776 h 858"/>
                <a:gd name="T60" fmla="*/ 930 w 1218"/>
                <a:gd name="T61" fmla="*/ 449 h 858"/>
                <a:gd name="T62" fmla="*/ 1141 w 1218"/>
                <a:gd name="T63" fmla="*/ 449 h 858"/>
                <a:gd name="T64" fmla="*/ 1177 w 1218"/>
                <a:gd name="T65" fmla="*/ 470 h 858"/>
                <a:gd name="T66" fmla="*/ 1218 w 1218"/>
                <a:gd name="T67" fmla="*/ 429 h 858"/>
                <a:gd name="T68" fmla="*/ 1177 w 1218"/>
                <a:gd name="T69" fmla="*/ 388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8" h="858">
                  <a:moveTo>
                    <a:pt x="1177" y="388"/>
                  </a:moveTo>
                  <a:cubicBezTo>
                    <a:pt x="1161" y="388"/>
                    <a:pt x="1148" y="396"/>
                    <a:pt x="1141" y="409"/>
                  </a:cubicBezTo>
                  <a:cubicBezTo>
                    <a:pt x="766" y="409"/>
                    <a:pt x="766" y="409"/>
                    <a:pt x="766" y="409"/>
                  </a:cubicBezTo>
                  <a:cubicBezTo>
                    <a:pt x="766" y="82"/>
                    <a:pt x="766" y="82"/>
                    <a:pt x="766" y="82"/>
                  </a:cubicBezTo>
                  <a:cubicBezTo>
                    <a:pt x="766" y="37"/>
                    <a:pt x="729" y="0"/>
                    <a:pt x="684" y="0"/>
                  </a:cubicBezTo>
                  <a:cubicBezTo>
                    <a:pt x="684" y="0"/>
                    <a:pt x="684" y="0"/>
                    <a:pt x="684" y="0"/>
                  </a:cubicBezTo>
                  <a:cubicBezTo>
                    <a:pt x="639" y="0"/>
                    <a:pt x="602" y="37"/>
                    <a:pt x="602" y="82"/>
                  </a:cubicBezTo>
                  <a:cubicBezTo>
                    <a:pt x="602" y="409"/>
                    <a:pt x="602" y="409"/>
                    <a:pt x="602" y="409"/>
                  </a:cubicBezTo>
                  <a:cubicBezTo>
                    <a:pt x="438" y="409"/>
                    <a:pt x="438" y="409"/>
                    <a:pt x="438" y="409"/>
                  </a:cubicBezTo>
                  <a:cubicBezTo>
                    <a:pt x="438" y="82"/>
                    <a:pt x="438" y="82"/>
                    <a:pt x="438" y="82"/>
                  </a:cubicBezTo>
                  <a:cubicBezTo>
                    <a:pt x="438" y="37"/>
                    <a:pt x="401" y="0"/>
                    <a:pt x="356" y="0"/>
                  </a:cubicBezTo>
                  <a:cubicBezTo>
                    <a:pt x="356" y="0"/>
                    <a:pt x="356" y="0"/>
                    <a:pt x="356" y="0"/>
                  </a:cubicBezTo>
                  <a:cubicBezTo>
                    <a:pt x="310" y="0"/>
                    <a:pt x="274" y="37"/>
                    <a:pt x="274" y="82"/>
                  </a:cubicBezTo>
                  <a:cubicBezTo>
                    <a:pt x="274" y="409"/>
                    <a:pt x="274" y="409"/>
                    <a:pt x="274" y="409"/>
                  </a:cubicBezTo>
                  <a:cubicBezTo>
                    <a:pt x="77" y="409"/>
                    <a:pt x="77" y="409"/>
                    <a:pt x="77" y="409"/>
                  </a:cubicBezTo>
                  <a:cubicBezTo>
                    <a:pt x="70" y="396"/>
                    <a:pt x="57" y="388"/>
                    <a:pt x="41" y="388"/>
                  </a:cubicBezTo>
                  <a:cubicBezTo>
                    <a:pt x="18" y="388"/>
                    <a:pt x="0" y="406"/>
                    <a:pt x="0" y="429"/>
                  </a:cubicBezTo>
                  <a:cubicBezTo>
                    <a:pt x="0" y="451"/>
                    <a:pt x="18" y="470"/>
                    <a:pt x="41" y="470"/>
                  </a:cubicBezTo>
                  <a:cubicBezTo>
                    <a:pt x="57" y="470"/>
                    <a:pt x="70" y="461"/>
                    <a:pt x="77" y="449"/>
                  </a:cubicBezTo>
                  <a:cubicBezTo>
                    <a:pt x="438" y="449"/>
                    <a:pt x="438" y="449"/>
                    <a:pt x="438" y="449"/>
                  </a:cubicBezTo>
                  <a:cubicBezTo>
                    <a:pt x="438" y="776"/>
                    <a:pt x="438" y="776"/>
                    <a:pt x="438" y="776"/>
                  </a:cubicBezTo>
                  <a:cubicBezTo>
                    <a:pt x="438" y="821"/>
                    <a:pt x="474" y="858"/>
                    <a:pt x="520" y="858"/>
                  </a:cubicBezTo>
                  <a:cubicBezTo>
                    <a:pt x="520" y="858"/>
                    <a:pt x="520" y="858"/>
                    <a:pt x="520" y="858"/>
                  </a:cubicBezTo>
                  <a:cubicBezTo>
                    <a:pt x="565" y="858"/>
                    <a:pt x="602" y="821"/>
                    <a:pt x="602" y="776"/>
                  </a:cubicBezTo>
                  <a:cubicBezTo>
                    <a:pt x="602" y="449"/>
                    <a:pt x="602" y="449"/>
                    <a:pt x="602" y="449"/>
                  </a:cubicBezTo>
                  <a:cubicBezTo>
                    <a:pt x="766" y="449"/>
                    <a:pt x="766" y="449"/>
                    <a:pt x="766" y="449"/>
                  </a:cubicBezTo>
                  <a:cubicBezTo>
                    <a:pt x="766" y="776"/>
                    <a:pt x="766" y="776"/>
                    <a:pt x="766" y="776"/>
                  </a:cubicBezTo>
                  <a:cubicBezTo>
                    <a:pt x="766" y="821"/>
                    <a:pt x="803" y="858"/>
                    <a:pt x="848" y="858"/>
                  </a:cubicBezTo>
                  <a:cubicBezTo>
                    <a:pt x="848" y="858"/>
                    <a:pt x="848" y="858"/>
                    <a:pt x="848" y="858"/>
                  </a:cubicBezTo>
                  <a:cubicBezTo>
                    <a:pt x="894" y="858"/>
                    <a:pt x="930" y="821"/>
                    <a:pt x="930" y="776"/>
                  </a:cubicBezTo>
                  <a:cubicBezTo>
                    <a:pt x="930" y="449"/>
                    <a:pt x="930" y="449"/>
                    <a:pt x="930" y="449"/>
                  </a:cubicBezTo>
                  <a:cubicBezTo>
                    <a:pt x="1141" y="449"/>
                    <a:pt x="1141" y="449"/>
                    <a:pt x="1141" y="449"/>
                  </a:cubicBezTo>
                  <a:cubicBezTo>
                    <a:pt x="1148" y="461"/>
                    <a:pt x="1161" y="470"/>
                    <a:pt x="1177" y="470"/>
                  </a:cubicBezTo>
                  <a:cubicBezTo>
                    <a:pt x="1199" y="470"/>
                    <a:pt x="1218" y="451"/>
                    <a:pt x="1218" y="429"/>
                  </a:cubicBezTo>
                  <a:cubicBezTo>
                    <a:pt x="1218" y="406"/>
                    <a:pt x="1199" y="388"/>
                    <a:pt x="1177" y="388"/>
                  </a:cubicBezTo>
                  <a:close/>
                </a:path>
              </a:pathLst>
            </a:custGeom>
            <a:solidFill>
              <a:schemeClr val="accent2"/>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Freeform: Shape 431">
              <a:extLst>
                <a:ext uri="{FF2B5EF4-FFF2-40B4-BE49-F238E27FC236}">
                  <a16:creationId xmlns:a16="http://schemas.microsoft.com/office/drawing/2014/main" id="{1DB642BB-95BF-481F-4CCE-35101B47C25E}"/>
                </a:ext>
              </a:extLst>
            </p:cNvPr>
            <p:cNvSpPr/>
            <p:nvPr/>
          </p:nvSpPr>
          <p:spPr>
            <a:xfrm>
              <a:off x="4522054" y="1960775"/>
              <a:ext cx="168098" cy="244069"/>
            </a:xfrm>
            <a:custGeom>
              <a:avLst/>
              <a:gdLst>
                <a:gd name="connsiteX0" fmla="*/ 195096 w 3278506"/>
                <a:gd name="connsiteY0" fmla="*/ 0 h 4760204"/>
                <a:gd name="connsiteX1" fmla="*/ 3066829 w 3278506"/>
                <a:gd name="connsiteY1" fmla="*/ 550 h 4760204"/>
                <a:gd name="connsiteX2" fmla="*/ 3095016 w 3278506"/>
                <a:gd name="connsiteY2" fmla="*/ 550 h 4760204"/>
                <a:gd name="connsiteX3" fmla="*/ 3278506 w 3278506"/>
                <a:gd name="connsiteY3" fmla="*/ 197050 h 4760204"/>
                <a:gd name="connsiteX4" fmla="*/ 3278506 w 3278506"/>
                <a:gd name="connsiteY4" fmla="*/ 1860969 h 4760204"/>
                <a:gd name="connsiteX5" fmla="*/ 2994980 w 3278506"/>
                <a:gd name="connsiteY5" fmla="*/ 2296902 h 4760204"/>
                <a:gd name="connsiteX6" fmla="*/ 1905093 w 3278506"/>
                <a:gd name="connsiteY6" fmla="*/ 2780720 h 4760204"/>
                <a:gd name="connsiteX7" fmla="*/ 1905093 w 3278506"/>
                <a:gd name="connsiteY7" fmla="*/ 3111143 h 4760204"/>
                <a:gd name="connsiteX8" fmla="*/ 1905093 w 3278506"/>
                <a:gd name="connsiteY8" fmla="*/ 3133079 h 4760204"/>
                <a:gd name="connsiteX9" fmla="*/ 1905093 w 3278506"/>
                <a:gd name="connsiteY9" fmla="*/ 3209700 h 4760204"/>
                <a:gd name="connsiteX10" fmla="*/ 1905093 w 3278506"/>
                <a:gd name="connsiteY10" fmla="*/ 3234479 h 4760204"/>
                <a:gd name="connsiteX11" fmla="*/ 1905093 w 3278506"/>
                <a:gd name="connsiteY11" fmla="*/ 3326130 h 4760204"/>
                <a:gd name="connsiteX12" fmla="*/ 1905093 w 3278506"/>
                <a:gd name="connsiteY12" fmla="*/ 3461923 h 4760204"/>
                <a:gd name="connsiteX13" fmla="*/ 1905093 w 3278506"/>
                <a:gd name="connsiteY13" fmla="*/ 3493124 h 4760204"/>
                <a:gd name="connsiteX14" fmla="*/ 1905093 w 3278506"/>
                <a:gd name="connsiteY14" fmla="*/ 3618570 h 4760204"/>
                <a:gd name="connsiteX15" fmla="*/ 1905093 w 3278506"/>
                <a:gd name="connsiteY15" fmla="*/ 3787925 h 4760204"/>
                <a:gd name="connsiteX16" fmla="*/ 1905093 w 3278506"/>
                <a:gd name="connsiteY16" fmla="*/ 3797560 h 4760204"/>
                <a:gd name="connsiteX17" fmla="*/ 1905093 w 3278506"/>
                <a:gd name="connsiteY17" fmla="*/ 3828635 h 4760204"/>
                <a:gd name="connsiteX18" fmla="*/ 1905093 w 3278506"/>
                <a:gd name="connsiteY18" fmla="*/ 4121246 h 4760204"/>
                <a:gd name="connsiteX19" fmla="*/ 1905093 w 3278506"/>
                <a:gd name="connsiteY19" fmla="*/ 4495452 h 4760204"/>
                <a:gd name="connsiteX20" fmla="*/ 1639253 w 3278506"/>
                <a:gd name="connsiteY20" fmla="*/ 4760204 h 4760204"/>
                <a:gd name="connsiteX21" fmla="*/ 1373413 w 3278506"/>
                <a:gd name="connsiteY21" fmla="*/ 4495452 h 4760204"/>
                <a:gd name="connsiteX22" fmla="*/ 1373413 w 3278506"/>
                <a:gd name="connsiteY22" fmla="*/ 3950042 h 4760204"/>
                <a:gd name="connsiteX23" fmla="*/ 1373413 w 3278506"/>
                <a:gd name="connsiteY23" fmla="*/ 3828635 h 4760204"/>
                <a:gd name="connsiteX24" fmla="*/ 1373413 w 3278506"/>
                <a:gd name="connsiteY24" fmla="*/ 3802012 h 4760204"/>
                <a:gd name="connsiteX25" fmla="*/ 1373413 w 3278506"/>
                <a:gd name="connsiteY25" fmla="*/ 3743202 h 4760204"/>
                <a:gd name="connsiteX26" fmla="*/ 1373413 w 3278506"/>
                <a:gd name="connsiteY26" fmla="*/ 3629362 h 4760204"/>
                <a:gd name="connsiteX27" fmla="*/ 1373413 w 3278506"/>
                <a:gd name="connsiteY27" fmla="*/ 3532665 h 4760204"/>
                <a:gd name="connsiteX28" fmla="*/ 1373413 w 3278506"/>
                <a:gd name="connsiteY28" fmla="*/ 3430199 h 4760204"/>
                <a:gd name="connsiteX29" fmla="*/ 1373413 w 3278506"/>
                <a:gd name="connsiteY29" fmla="*/ 3302647 h 4760204"/>
                <a:gd name="connsiteX30" fmla="*/ 1373413 w 3278506"/>
                <a:gd name="connsiteY30" fmla="*/ 3202629 h 4760204"/>
                <a:gd name="connsiteX31" fmla="*/ 1373413 w 3278506"/>
                <a:gd name="connsiteY31" fmla="*/ 3133079 h 4760204"/>
                <a:gd name="connsiteX32" fmla="*/ 1373413 w 3278506"/>
                <a:gd name="connsiteY32" fmla="*/ 3052286 h 4760204"/>
                <a:gd name="connsiteX33" fmla="*/ 1373413 w 3278506"/>
                <a:gd name="connsiteY33" fmla="*/ 2780720 h 4760204"/>
                <a:gd name="connsiteX34" fmla="*/ 283525 w 3278506"/>
                <a:gd name="connsiteY34" fmla="*/ 2296902 h 4760204"/>
                <a:gd name="connsiteX35" fmla="*/ 0 w 3278506"/>
                <a:gd name="connsiteY35" fmla="*/ 1860969 h 4760204"/>
                <a:gd name="connsiteX36" fmla="*/ 0 w 3278506"/>
                <a:gd name="connsiteY36" fmla="*/ 197050 h 4760204"/>
                <a:gd name="connsiteX37" fmla="*/ 195096 w 3278506"/>
                <a:gd name="connsiteY37" fmla="*/ 0 h 476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78506" h="4760204">
                  <a:moveTo>
                    <a:pt x="195096" y="0"/>
                  </a:moveTo>
                  <a:cubicBezTo>
                    <a:pt x="195096" y="0"/>
                    <a:pt x="195096" y="0"/>
                    <a:pt x="3066829" y="550"/>
                  </a:cubicBezTo>
                  <a:cubicBezTo>
                    <a:pt x="3076224" y="0"/>
                    <a:pt x="3085620" y="0"/>
                    <a:pt x="3095016" y="550"/>
                  </a:cubicBezTo>
                  <a:cubicBezTo>
                    <a:pt x="3193393" y="7706"/>
                    <a:pt x="3278506" y="88618"/>
                    <a:pt x="3278506" y="197050"/>
                  </a:cubicBezTo>
                  <a:cubicBezTo>
                    <a:pt x="3278506" y="197050"/>
                    <a:pt x="3278506" y="197050"/>
                    <a:pt x="3278506" y="1860969"/>
                  </a:cubicBezTo>
                  <a:cubicBezTo>
                    <a:pt x="3278506" y="2049213"/>
                    <a:pt x="3167417" y="2219843"/>
                    <a:pt x="2994980" y="2296902"/>
                  </a:cubicBezTo>
                  <a:cubicBezTo>
                    <a:pt x="2994980" y="2296902"/>
                    <a:pt x="2994980" y="2296902"/>
                    <a:pt x="1905093" y="2780720"/>
                  </a:cubicBezTo>
                  <a:cubicBezTo>
                    <a:pt x="1905093" y="2780720"/>
                    <a:pt x="1905093" y="2780720"/>
                    <a:pt x="1905093" y="3111143"/>
                  </a:cubicBezTo>
                  <a:lnTo>
                    <a:pt x="1905093" y="3133079"/>
                  </a:lnTo>
                  <a:lnTo>
                    <a:pt x="1905093" y="3209700"/>
                  </a:lnTo>
                  <a:lnTo>
                    <a:pt x="1905093" y="3234479"/>
                  </a:lnTo>
                  <a:lnTo>
                    <a:pt x="1905093" y="3326130"/>
                  </a:lnTo>
                  <a:lnTo>
                    <a:pt x="1905093" y="3461923"/>
                  </a:lnTo>
                  <a:lnTo>
                    <a:pt x="1905093" y="3493124"/>
                  </a:lnTo>
                  <a:lnTo>
                    <a:pt x="1905093" y="3618570"/>
                  </a:lnTo>
                  <a:lnTo>
                    <a:pt x="1905093" y="3787925"/>
                  </a:lnTo>
                  <a:lnTo>
                    <a:pt x="1905093" y="3797560"/>
                  </a:lnTo>
                  <a:lnTo>
                    <a:pt x="1905093" y="3828635"/>
                  </a:lnTo>
                  <a:lnTo>
                    <a:pt x="1905093" y="4121246"/>
                  </a:lnTo>
                  <a:cubicBezTo>
                    <a:pt x="1905093" y="4239036"/>
                    <a:pt x="1905093" y="4363640"/>
                    <a:pt x="1905093" y="4495452"/>
                  </a:cubicBezTo>
                  <a:cubicBezTo>
                    <a:pt x="1905093" y="4641864"/>
                    <a:pt x="1786266" y="4760204"/>
                    <a:pt x="1639253" y="4760204"/>
                  </a:cubicBezTo>
                  <a:cubicBezTo>
                    <a:pt x="1492240" y="4760204"/>
                    <a:pt x="1373413" y="4641864"/>
                    <a:pt x="1373413" y="4495452"/>
                  </a:cubicBezTo>
                  <a:cubicBezTo>
                    <a:pt x="1373413" y="4495452"/>
                    <a:pt x="1373413" y="4495452"/>
                    <a:pt x="1373413" y="3950042"/>
                  </a:cubicBezTo>
                  <a:lnTo>
                    <a:pt x="1373413" y="3828635"/>
                  </a:lnTo>
                  <a:lnTo>
                    <a:pt x="1373413" y="3802012"/>
                  </a:lnTo>
                  <a:lnTo>
                    <a:pt x="1373413" y="3743202"/>
                  </a:lnTo>
                  <a:lnTo>
                    <a:pt x="1373413" y="3629362"/>
                  </a:lnTo>
                  <a:lnTo>
                    <a:pt x="1373413" y="3532665"/>
                  </a:lnTo>
                  <a:lnTo>
                    <a:pt x="1373413" y="3430199"/>
                  </a:lnTo>
                  <a:lnTo>
                    <a:pt x="1373413" y="3302647"/>
                  </a:lnTo>
                  <a:lnTo>
                    <a:pt x="1373413" y="3202629"/>
                  </a:lnTo>
                  <a:lnTo>
                    <a:pt x="1373413" y="3133079"/>
                  </a:lnTo>
                  <a:lnTo>
                    <a:pt x="1373413" y="3052286"/>
                  </a:lnTo>
                  <a:cubicBezTo>
                    <a:pt x="1373413" y="2965346"/>
                    <a:pt x="1373413" y="2874872"/>
                    <a:pt x="1373413" y="2780720"/>
                  </a:cubicBezTo>
                  <a:cubicBezTo>
                    <a:pt x="1373413" y="2780720"/>
                    <a:pt x="1373413" y="2780720"/>
                    <a:pt x="283525" y="2296902"/>
                  </a:cubicBezTo>
                  <a:cubicBezTo>
                    <a:pt x="111089" y="2219843"/>
                    <a:pt x="0" y="2049213"/>
                    <a:pt x="0" y="1860969"/>
                  </a:cubicBezTo>
                  <a:cubicBezTo>
                    <a:pt x="0" y="1860969"/>
                    <a:pt x="0" y="1860969"/>
                    <a:pt x="0" y="197050"/>
                  </a:cubicBezTo>
                  <a:cubicBezTo>
                    <a:pt x="0" y="84765"/>
                    <a:pt x="91745" y="1651"/>
                    <a:pt x="19509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de-DE" sz="1799" b="0" i="0" u="none" strike="noStrike" kern="1200" cap="none" spc="0" normalizeH="0" baseline="0" noProof="0" err="1">
                <a:ln>
                  <a:noFill/>
                </a:ln>
                <a:solidFill>
                  <a:srgbClr val="F7F8FA"/>
                </a:solidFill>
                <a:effectLst/>
                <a:uLnTx/>
                <a:uFillTx/>
                <a:latin typeface="Microsoft Sans Serif"/>
                <a:ea typeface="+mn-ea"/>
                <a:cs typeface="+mn-cs"/>
              </a:endParaRPr>
            </a:p>
          </p:txBody>
        </p:sp>
        <p:sp>
          <p:nvSpPr>
            <p:cNvPr id="17" name="Freeform 6">
              <a:extLst>
                <a:ext uri="{FF2B5EF4-FFF2-40B4-BE49-F238E27FC236}">
                  <a16:creationId xmlns:a16="http://schemas.microsoft.com/office/drawing/2014/main" id="{89C62312-813A-12F4-3E19-C6FBD60EB581}"/>
                </a:ext>
              </a:extLst>
            </p:cNvPr>
            <p:cNvSpPr>
              <a:spLocks/>
            </p:cNvSpPr>
            <p:nvPr/>
          </p:nvSpPr>
          <p:spPr bwMode="auto">
            <a:xfrm>
              <a:off x="4606103" y="1960775"/>
              <a:ext cx="84049" cy="146018"/>
            </a:xfrm>
            <a:custGeom>
              <a:avLst/>
              <a:gdLst>
                <a:gd name="T0" fmla="*/ 2634 w 2966"/>
                <a:gd name="T1" fmla="*/ 1 h 5174"/>
                <a:gd name="T2" fmla="*/ 2634 w 2966"/>
                <a:gd name="T3" fmla="*/ 1 h 5174"/>
                <a:gd name="T4" fmla="*/ 2583 w 2966"/>
                <a:gd name="T5" fmla="*/ 1 h 5174"/>
                <a:gd name="T6" fmla="*/ 2463 w 2966"/>
                <a:gd name="T7" fmla="*/ 31 h 5174"/>
                <a:gd name="T8" fmla="*/ 442 w 2966"/>
                <a:gd name="T9" fmla="*/ 933 h 5174"/>
                <a:gd name="T10" fmla="*/ 0 w 2966"/>
                <a:gd name="T11" fmla="*/ 1614 h 5174"/>
                <a:gd name="T12" fmla="*/ 0 w 2966"/>
                <a:gd name="T13" fmla="*/ 4836 h 5174"/>
                <a:gd name="T14" fmla="*/ 393 w 2966"/>
                <a:gd name="T15" fmla="*/ 5091 h 5174"/>
                <a:gd name="T16" fmla="*/ 481 w 2966"/>
                <a:gd name="T17" fmla="*/ 5052 h 5174"/>
                <a:gd name="T18" fmla="*/ 2453 w 2966"/>
                <a:gd name="T19" fmla="*/ 4173 h 5174"/>
                <a:gd name="T20" fmla="*/ 2966 w 2966"/>
                <a:gd name="T21" fmla="*/ 3381 h 5174"/>
                <a:gd name="T22" fmla="*/ 2966 w 2966"/>
                <a:gd name="T23" fmla="*/ 358 h 5174"/>
                <a:gd name="T24" fmla="*/ 2634 w 2966"/>
                <a:gd name="T25" fmla="*/ 1 h 5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6" h="5174">
                  <a:moveTo>
                    <a:pt x="2634" y="1"/>
                  </a:moveTo>
                  <a:cubicBezTo>
                    <a:pt x="2634" y="1"/>
                    <a:pt x="2634" y="1"/>
                    <a:pt x="2634" y="1"/>
                  </a:cubicBezTo>
                  <a:cubicBezTo>
                    <a:pt x="2617" y="0"/>
                    <a:pt x="2600" y="0"/>
                    <a:pt x="2583" y="1"/>
                  </a:cubicBezTo>
                  <a:cubicBezTo>
                    <a:pt x="2543" y="4"/>
                    <a:pt x="2502" y="14"/>
                    <a:pt x="2463" y="31"/>
                  </a:cubicBezTo>
                  <a:cubicBezTo>
                    <a:pt x="442" y="933"/>
                    <a:pt x="442" y="933"/>
                    <a:pt x="442" y="933"/>
                  </a:cubicBezTo>
                  <a:cubicBezTo>
                    <a:pt x="173" y="1052"/>
                    <a:pt x="0" y="1319"/>
                    <a:pt x="0" y="1614"/>
                  </a:cubicBezTo>
                  <a:cubicBezTo>
                    <a:pt x="0" y="4836"/>
                    <a:pt x="0" y="4836"/>
                    <a:pt x="0" y="4836"/>
                  </a:cubicBezTo>
                  <a:cubicBezTo>
                    <a:pt x="0" y="5039"/>
                    <a:pt x="208" y="5174"/>
                    <a:pt x="393" y="5091"/>
                  </a:cubicBezTo>
                  <a:cubicBezTo>
                    <a:pt x="481" y="5052"/>
                    <a:pt x="481" y="5052"/>
                    <a:pt x="481" y="5052"/>
                  </a:cubicBezTo>
                  <a:cubicBezTo>
                    <a:pt x="2453" y="4173"/>
                    <a:pt x="2453" y="4173"/>
                    <a:pt x="2453" y="4173"/>
                  </a:cubicBezTo>
                  <a:cubicBezTo>
                    <a:pt x="2765" y="4033"/>
                    <a:pt x="2966" y="3723"/>
                    <a:pt x="2966" y="3381"/>
                  </a:cubicBezTo>
                  <a:cubicBezTo>
                    <a:pt x="2966" y="358"/>
                    <a:pt x="2966" y="358"/>
                    <a:pt x="2966" y="358"/>
                  </a:cubicBezTo>
                  <a:cubicBezTo>
                    <a:pt x="2966" y="161"/>
                    <a:pt x="2812" y="14"/>
                    <a:pt x="2634" y="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 name="Freeform: Shape 433">
              <a:extLst>
                <a:ext uri="{FF2B5EF4-FFF2-40B4-BE49-F238E27FC236}">
                  <a16:creationId xmlns:a16="http://schemas.microsoft.com/office/drawing/2014/main" id="{A8884888-AE69-9750-B21A-C9E5ED78860C}"/>
                </a:ext>
              </a:extLst>
            </p:cNvPr>
            <p:cNvSpPr>
              <a:spLocks/>
            </p:cNvSpPr>
            <p:nvPr/>
          </p:nvSpPr>
          <p:spPr bwMode="auto">
            <a:xfrm>
              <a:off x="4613873" y="1971384"/>
              <a:ext cx="68832" cy="121822"/>
            </a:xfrm>
            <a:custGeom>
              <a:avLst/>
              <a:gdLst>
                <a:gd name="connsiteX0" fmla="*/ 211574 w 1687513"/>
                <a:gd name="connsiteY0" fmla="*/ 2542497 h 2986617"/>
                <a:gd name="connsiteX1" fmla="*/ 249196 w 1687513"/>
                <a:gd name="connsiteY1" fmla="*/ 2557503 h 2986617"/>
                <a:gd name="connsiteX2" fmla="*/ 255159 w 1687513"/>
                <a:gd name="connsiteY2" fmla="*/ 2563970 h 2986617"/>
                <a:gd name="connsiteX3" fmla="*/ 260032 w 1687513"/>
                <a:gd name="connsiteY3" fmla="*/ 2566371 h 2986617"/>
                <a:gd name="connsiteX4" fmla="*/ 265460 w 1687513"/>
                <a:gd name="connsiteY4" fmla="*/ 2575142 h 2986617"/>
                <a:gd name="connsiteX5" fmla="*/ 278681 w 1687513"/>
                <a:gd name="connsiteY5" fmla="*/ 2589480 h 2986617"/>
                <a:gd name="connsiteX6" fmla="*/ 287157 w 1687513"/>
                <a:gd name="connsiteY6" fmla="*/ 2610204 h 2986617"/>
                <a:gd name="connsiteX7" fmla="*/ 292774 w 1687513"/>
                <a:gd name="connsiteY7" fmla="*/ 2619282 h 2986617"/>
                <a:gd name="connsiteX8" fmla="*/ 293941 w 1687513"/>
                <a:gd name="connsiteY8" fmla="*/ 2626790 h 2986617"/>
                <a:gd name="connsiteX9" fmla="*/ 297918 w 1687513"/>
                <a:gd name="connsiteY9" fmla="*/ 2636515 h 2986617"/>
                <a:gd name="connsiteX10" fmla="*/ 304800 w 1687513"/>
                <a:gd name="connsiteY10" fmla="*/ 2696693 h 2986617"/>
                <a:gd name="connsiteX11" fmla="*/ 152400 w 1687513"/>
                <a:gd name="connsiteY11" fmla="*/ 2976005 h 2986617"/>
                <a:gd name="connsiteX12" fmla="*/ 0 w 1687513"/>
                <a:gd name="connsiteY12" fmla="*/ 2832201 h 2986617"/>
                <a:gd name="connsiteX13" fmla="*/ 152400 w 1687513"/>
                <a:gd name="connsiteY13" fmla="*/ 2552198 h 2986617"/>
                <a:gd name="connsiteX14" fmla="*/ 211574 w 1687513"/>
                <a:gd name="connsiteY14" fmla="*/ 2542497 h 2986617"/>
                <a:gd name="connsiteX15" fmla="*/ 672241 w 1687513"/>
                <a:gd name="connsiteY15" fmla="*/ 2337769 h 2986617"/>
                <a:gd name="connsiteX16" fmla="*/ 709859 w 1687513"/>
                <a:gd name="connsiteY16" fmla="*/ 2352880 h 2986617"/>
                <a:gd name="connsiteX17" fmla="*/ 715809 w 1687513"/>
                <a:gd name="connsiteY17" fmla="*/ 2359363 h 2986617"/>
                <a:gd name="connsiteX18" fmla="*/ 720667 w 1687513"/>
                <a:gd name="connsiteY18" fmla="*/ 2361772 h 2986617"/>
                <a:gd name="connsiteX19" fmla="*/ 726081 w 1687513"/>
                <a:gd name="connsiteY19" fmla="*/ 2370556 h 2986617"/>
                <a:gd name="connsiteX20" fmla="*/ 739239 w 1687513"/>
                <a:gd name="connsiteY20" fmla="*/ 2384893 h 2986617"/>
                <a:gd name="connsiteX21" fmla="*/ 747670 w 1687513"/>
                <a:gd name="connsiteY21" fmla="*/ 2405591 h 2986617"/>
                <a:gd name="connsiteX22" fmla="*/ 753247 w 1687513"/>
                <a:gd name="connsiteY22" fmla="*/ 2414642 h 2986617"/>
                <a:gd name="connsiteX23" fmla="*/ 754407 w 1687513"/>
                <a:gd name="connsiteY23" fmla="*/ 2422129 h 2986617"/>
                <a:gd name="connsiteX24" fmla="*/ 758353 w 1687513"/>
                <a:gd name="connsiteY24" fmla="*/ 2431816 h 2986617"/>
                <a:gd name="connsiteX25" fmla="*/ 765175 w 1687513"/>
                <a:gd name="connsiteY25" fmla="*/ 2491655 h 2986617"/>
                <a:gd name="connsiteX26" fmla="*/ 612775 w 1687513"/>
                <a:gd name="connsiteY26" fmla="*/ 2771270 h 2986617"/>
                <a:gd name="connsiteX27" fmla="*/ 460375 w 1687513"/>
                <a:gd name="connsiteY27" fmla="*/ 2626975 h 2986617"/>
                <a:gd name="connsiteX28" fmla="*/ 612775 w 1687513"/>
                <a:gd name="connsiteY28" fmla="*/ 2347359 h 2986617"/>
                <a:gd name="connsiteX29" fmla="*/ 672241 w 1687513"/>
                <a:gd name="connsiteY29" fmla="*/ 2337769 h 2986617"/>
                <a:gd name="connsiteX30" fmla="*/ 1133802 w 1687513"/>
                <a:gd name="connsiteY30" fmla="*/ 2133272 h 2986617"/>
                <a:gd name="connsiteX31" fmla="*/ 1133804 w 1687513"/>
                <a:gd name="connsiteY31" fmla="*/ 2133273 h 2986617"/>
                <a:gd name="connsiteX32" fmla="*/ 1171531 w 1687513"/>
                <a:gd name="connsiteY32" fmla="*/ 2148215 h 2986617"/>
                <a:gd name="connsiteX33" fmla="*/ 1177509 w 1687513"/>
                <a:gd name="connsiteY33" fmla="*/ 2154682 h 2986617"/>
                <a:gd name="connsiteX34" fmla="*/ 1182384 w 1687513"/>
                <a:gd name="connsiteY34" fmla="*/ 2157070 h 2986617"/>
                <a:gd name="connsiteX35" fmla="*/ 1187825 w 1687513"/>
                <a:gd name="connsiteY35" fmla="*/ 2165842 h 2986617"/>
                <a:gd name="connsiteX36" fmla="*/ 1201044 w 1687513"/>
                <a:gd name="connsiteY36" fmla="*/ 2180142 h 2986617"/>
                <a:gd name="connsiteX37" fmla="*/ 1209523 w 1687513"/>
                <a:gd name="connsiteY37" fmla="*/ 2200822 h 2986617"/>
                <a:gd name="connsiteX38" fmla="*/ 1215132 w 1687513"/>
                <a:gd name="connsiteY38" fmla="*/ 2209864 h 2986617"/>
                <a:gd name="connsiteX39" fmla="*/ 1216299 w 1687513"/>
                <a:gd name="connsiteY39" fmla="*/ 2217347 h 2986617"/>
                <a:gd name="connsiteX40" fmla="*/ 1220270 w 1687513"/>
                <a:gd name="connsiteY40" fmla="*/ 2227032 h 2986617"/>
                <a:gd name="connsiteX41" fmla="*/ 1227138 w 1687513"/>
                <a:gd name="connsiteY41" fmla="*/ 2286866 h 2986617"/>
                <a:gd name="connsiteX42" fmla="*/ 1074293 w 1687513"/>
                <a:gd name="connsiteY42" fmla="*/ 2566482 h 2986617"/>
                <a:gd name="connsiteX43" fmla="*/ 920750 w 1687513"/>
                <a:gd name="connsiteY43" fmla="*/ 2422187 h 2986617"/>
                <a:gd name="connsiteX44" fmla="*/ 1074293 w 1687513"/>
                <a:gd name="connsiteY44" fmla="*/ 2143261 h 2986617"/>
                <a:gd name="connsiteX45" fmla="*/ 1133802 w 1687513"/>
                <a:gd name="connsiteY45" fmla="*/ 2133272 h 2986617"/>
                <a:gd name="connsiteX46" fmla="*/ 1594287 w 1687513"/>
                <a:gd name="connsiteY46" fmla="*/ 1928124 h 2986617"/>
                <a:gd name="connsiteX47" fmla="*/ 1594288 w 1687513"/>
                <a:gd name="connsiteY47" fmla="*/ 1928124 h 2986617"/>
                <a:gd name="connsiteX48" fmla="*/ 1631909 w 1687513"/>
                <a:gd name="connsiteY48" fmla="*/ 1943083 h 2986617"/>
                <a:gd name="connsiteX49" fmla="*/ 1637874 w 1687513"/>
                <a:gd name="connsiteY49" fmla="*/ 1949530 h 2986617"/>
                <a:gd name="connsiteX50" fmla="*/ 1642746 w 1687513"/>
                <a:gd name="connsiteY50" fmla="*/ 1951922 h 2986617"/>
                <a:gd name="connsiteX51" fmla="*/ 1648176 w 1687513"/>
                <a:gd name="connsiteY51" fmla="*/ 1960664 h 2986617"/>
                <a:gd name="connsiteX52" fmla="*/ 1661394 w 1687513"/>
                <a:gd name="connsiteY52" fmla="*/ 1974949 h 2986617"/>
                <a:gd name="connsiteX53" fmla="*/ 1669872 w 1687513"/>
                <a:gd name="connsiteY53" fmla="*/ 1995587 h 2986617"/>
                <a:gd name="connsiteX54" fmla="*/ 1675488 w 1687513"/>
                <a:gd name="connsiteY54" fmla="*/ 2004628 h 2986617"/>
                <a:gd name="connsiteX55" fmla="*/ 1676655 w 1687513"/>
                <a:gd name="connsiteY55" fmla="*/ 2012100 h 2986617"/>
                <a:gd name="connsiteX56" fmla="*/ 1680632 w 1687513"/>
                <a:gd name="connsiteY56" fmla="*/ 2021782 h 2986617"/>
                <a:gd name="connsiteX57" fmla="*/ 1687513 w 1687513"/>
                <a:gd name="connsiteY57" fmla="*/ 2081640 h 2986617"/>
                <a:gd name="connsiteX58" fmla="*/ 1535113 w 1687513"/>
                <a:gd name="connsiteY58" fmla="*/ 2361643 h 2986617"/>
                <a:gd name="connsiteX59" fmla="*/ 1382713 w 1687513"/>
                <a:gd name="connsiteY59" fmla="*/ 2217148 h 2986617"/>
                <a:gd name="connsiteX60" fmla="*/ 1535113 w 1687513"/>
                <a:gd name="connsiteY60" fmla="*/ 1937836 h 2986617"/>
                <a:gd name="connsiteX61" fmla="*/ 1594287 w 1687513"/>
                <a:gd name="connsiteY61" fmla="*/ 1928124 h 2986617"/>
                <a:gd name="connsiteX62" fmla="*/ 211574 w 1687513"/>
                <a:gd name="connsiteY62" fmla="*/ 1899999 h 2986617"/>
                <a:gd name="connsiteX63" fmla="*/ 249196 w 1687513"/>
                <a:gd name="connsiteY63" fmla="*/ 1914989 h 2986617"/>
                <a:gd name="connsiteX64" fmla="*/ 255167 w 1687513"/>
                <a:gd name="connsiteY64" fmla="*/ 1921476 h 2986617"/>
                <a:gd name="connsiteX65" fmla="*/ 260032 w 1687513"/>
                <a:gd name="connsiteY65" fmla="*/ 1923873 h 2986617"/>
                <a:gd name="connsiteX66" fmla="*/ 265469 w 1687513"/>
                <a:gd name="connsiteY66" fmla="*/ 1932666 h 2986617"/>
                <a:gd name="connsiteX67" fmla="*/ 278681 w 1687513"/>
                <a:gd name="connsiteY67" fmla="*/ 1947018 h 2986617"/>
                <a:gd name="connsiteX68" fmla="*/ 287162 w 1687513"/>
                <a:gd name="connsiteY68" fmla="*/ 1967757 h 2986617"/>
                <a:gd name="connsiteX69" fmla="*/ 292774 w 1687513"/>
                <a:gd name="connsiteY69" fmla="*/ 1976835 h 2986617"/>
                <a:gd name="connsiteX70" fmla="*/ 293942 w 1687513"/>
                <a:gd name="connsiteY70" fmla="*/ 1984335 h 2986617"/>
                <a:gd name="connsiteX71" fmla="*/ 297918 w 1687513"/>
                <a:gd name="connsiteY71" fmla="*/ 1994058 h 2986617"/>
                <a:gd name="connsiteX72" fmla="*/ 304800 w 1687513"/>
                <a:gd name="connsiteY72" fmla="*/ 2054083 h 2986617"/>
                <a:gd name="connsiteX73" fmla="*/ 152400 w 1687513"/>
                <a:gd name="connsiteY73" fmla="*/ 2334589 h 2986617"/>
                <a:gd name="connsiteX74" fmla="*/ 0 w 1687513"/>
                <a:gd name="connsiteY74" fmla="*/ 2189834 h 2986617"/>
                <a:gd name="connsiteX75" fmla="*/ 152400 w 1687513"/>
                <a:gd name="connsiteY75" fmla="*/ 1910020 h 2986617"/>
                <a:gd name="connsiteX76" fmla="*/ 211574 w 1687513"/>
                <a:gd name="connsiteY76" fmla="*/ 1899999 h 2986617"/>
                <a:gd name="connsiteX77" fmla="*/ 672241 w 1687513"/>
                <a:gd name="connsiteY77" fmla="*/ 1694849 h 2986617"/>
                <a:gd name="connsiteX78" fmla="*/ 672243 w 1687513"/>
                <a:gd name="connsiteY78" fmla="*/ 1694850 h 2986617"/>
                <a:gd name="connsiteX79" fmla="*/ 709859 w 1687513"/>
                <a:gd name="connsiteY79" fmla="*/ 1709856 h 2986617"/>
                <a:gd name="connsiteX80" fmla="*/ 715806 w 1687513"/>
                <a:gd name="connsiteY80" fmla="*/ 1716326 h 2986617"/>
                <a:gd name="connsiteX81" fmla="*/ 720667 w 1687513"/>
                <a:gd name="connsiteY81" fmla="*/ 1718723 h 2986617"/>
                <a:gd name="connsiteX82" fmla="*/ 726077 w 1687513"/>
                <a:gd name="connsiteY82" fmla="*/ 1727503 h 2986617"/>
                <a:gd name="connsiteX83" fmla="*/ 739239 w 1687513"/>
                <a:gd name="connsiteY83" fmla="*/ 1741824 h 2986617"/>
                <a:gd name="connsiteX84" fmla="*/ 747668 w 1687513"/>
                <a:gd name="connsiteY84" fmla="*/ 1762542 h 2986617"/>
                <a:gd name="connsiteX85" fmla="*/ 753247 w 1687513"/>
                <a:gd name="connsiteY85" fmla="*/ 1771597 h 2986617"/>
                <a:gd name="connsiteX86" fmla="*/ 754407 w 1687513"/>
                <a:gd name="connsiteY86" fmla="*/ 1779105 h 2986617"/>
                <a:gd name="connsiteX87" fmla="*/ 758353 w 1687513"/>
                <a:gd name="connsiteY87" fmla="*/ 1788806 h 2986617"/>
                <a:gd name="connsiteX88" fmla="*/ 765175 w 1687513"/>
                <a:gd name="connsiteY88" fmla="*/ 1848854 h 2986617"/>
                <a:gd name="connsiteX89" fmla="*/ 612775 w 1687513"/>
                <a:gd name="connsiteY89" fmla="*/ 2129749 h 2986617"/>
                <a:gd name="connsiteX90" fmla="*/ 460375 w 1687513"/>
                <a:gd name="connsiteY90" fmla="*/ 1984793 h 2986617"/>
                <a:gd name="connsiteX91" fmla="*/ 612775 w 1687513"/>
                <a:gd name="connsiteY91" fmla="*/ 1704592 h 2986617"/>
                <a:gd name="connsiteX92" fmla="*/ 672241 w 1687513"/>
                <a:gd name="connsiteY92" fmla="*/ 1694849 h 2986617"/>
                <a:gd name="connsiteX93" fmla="*/ 1133802 w 1687513"/>
                <a:gd name="connsiteY93" fmla="*/ 1489974 h 2986617"/>
                <a:gd name="connsiteX94" fmla="*/ 1133804 w 1687513"/>
                <a:gd name="connsiteY94" fmla="*/ 1489975 h 2986617"/>
                <a:gd name="connsiteX95" fmla="*/ 1171531 w 1687513"/>
                <a:gd name="connsiteY95" fmla="*/ 1504933 h 2986617"/>
                <a:gd name="connsiteX96" fmla="*/ 1177503 w 1687513"/>
                <a:gd name="connsiteY96" fmla="*/ 1511382 h 2986617"/>
                <a:gd name="connsiteX97" fmla="*/ 1182384 w 1687513"/>
                <a:gd name="connsiteY97" fmla="*/ 1513772 h 2986617"/>
                <a:gd name="connsiteX98" fmla="*/ 1187819 w 1687513"/>
                <a:gd name="connsiteY98" fmla="*/ 1522520 h 2986617"/>
                <a:gd name="connsiteX99" fmla="*/ 1201044 w 1687513"/>
                <a:gd name="connsiteY99" fmla="*/ 1536799 h 2986617"/>
                <a:gd name="connsiteX100" fmla="*/ 1209519 w 1687513"/>
                <a:gd name="connsiteY100" fmla="*/ 1557445 h 2986617"/>
                <a:gd name="connsiteX101" fmla="*/ 1215132 w 1687513"/>
                <a:gd name="connsiteY101" fmla="*/ 1566478 h 2986617"/>
                <a:gd name="connsiteX102" fmla="*/ 1216298 w 1687513"/>
                <a:gd name="connsiteY102" fmla="*/ 1573957 h 2986617"/>
                <a:gd name="connsiteX103" fmla="*/ 1220270 w 1687513"/>
                <a:gd name="connsiteY103" fmla="*/ 1583632 h 2986617"/>
                <a:gd name="connsiteX104" fmla="*/ 1227138 w 1687513"/>
                <a:gd name="connsiteY104" fmla="*/ 1643490 h 2986617"/>
                <a:gd name="connsiteX105" fmla="*/ 1074293 w 1687513"/>
                <a:gd name="connsiteY105" fmla="*/ 1923493 h 2986617"/>
                <a:gd name="connsiteX106" fmla="*/ 920750 w 1687513"/>
                <a:gd name="connsiteY106" fmla="*/ 1778998 h 2986617"/>
                <a:gd name="connsiteX107" fmla="*/ 1074293 w 1687513"/>
                <a:gd name="connsiteY107" fmla="*/ 1499686 h 2986617"/>
                <a:gd name="connsiteX108" fmla="*/ 1133802 w 1687513"/>
                <a:gd name="connsiteY108" fmla="*/ 1489974 h 2986617"/>
                <a:gd name="connsiteX109" fmla="*/ 1594287 w 1687513"/>
                <a:gd name="connsiteY109" fmla="*/ 1285197 h 2986617"/>
                <a:gd name="connsiteX110" fmla="*/ 1594288 w 1687513"/>
                <a:gd name="connsiteY110" fmla="*/ 1285197 h 2986617"/>
                <a:gd name="connsiteX111" fmla="*/ 1631909 w 1687513"/>
                <a:gd name="connsiteY111" fmla="*/ 1300203 h 2986617"/>
                <a:gd name="connsiteX112" fmla="*/ 1637872 w 1687513"/>
                <a:gd name="connsiteY112" fmla="*/ 1306670 h 2986617"/>
                <a:gd name="connsiteX113" fmla="*/ 1642746 w 1687513"/>
                <a:gd name="connsiteY113" fmla="*/ 1309071 h 2986617"/>
                <a:gd name="connsiteX114" fmla="*/ 1648174 w 1687513"/>
                <a:gd name="connsiteY114" fmla="*/ 1317842 h 2986617"/>
                <a:gd name="connsiteX115" fmla="*/ 1661394 w 1687513"/>
                <a:gd name="connsiteY115" fmla="*/ 1332180 h 2986617"/>
                <a:gd name="connsiteX116" fmla="*/ 1669870 w 1687513"/>
                <a:gd name="connsiteY116" fmla="*/ 1352903 h 2986617"/>
                <a:gd name="connsiteX117" fmla="*/ 1675488 w 1687513"/>
                <a:gd name="connsiteY117" fmla="*/ 1361982 h 2986617"/>
                <a:gd name="connsiteX118" fmla="*/ 1676654 w 1687513"/>
                <a:gd name="connsiteY118" fmla="*/ 1369491 h 2986617"/>
                <a:gd name="connsiteX119" fmla="*/ 1680632 w 1687513"/>
                <a:gd name="connsiteY119" fmla="*/ 1379215 h 2986617"/>
                <a:gd name="connsiteX120" fmla="*/ 1687513 w 1687513"/>
                <a:gd name="connsiteY120" fmla="*/ 1439393 h 2986617"/>
                <a:gd name="connsiteX121" fmla="*/ 1687513 w 1687513"/>
                <a:gd name="connsiteY121" fmla="*/ 1439393 h 2986617"/>
                <a:gd name="connsiteX122" fmla="*/ 1687513 w 1687513"/>
                <a:gd name="connsiteY122" fmla="*/ 1439393 h 2986617"/>
                <a:gd name="connsiteX123" fmla="*/ 1535113 w 1687513"/>
                <a:gd name="connsiteY123" fmla="*/ 1718705 h 2986617"/>
                <a:gd name="connsiteX124" fmla="*/ 1382713 w 1687513"/>
                <a:gd name="connsiteY124" fmla="*/ 1574901 h 2986617"/>
                <a:gd name="connsiteX125" fmla="*/ 1535113 w 1687513"/>
                <a:gd name="connsiteY125" fmla="*/ 1294898 h 2986617"/>
                <a:gd name="connsiteX126" fmla="*/ 1594287 w 1687513"/>
                <a:gd name="connsiteY126" fmla="*/ 1285197 h 2986617"/>
                <a:gd name="connsiteX127" fmla="*/ 211574 w 1687513"/>
                <a:gd name="connsiteY127" fmla="*/ 1256699 h 2986617"/>
                <a:gd name="connsiteX128" fmla="*/ 211574 w 1687513"/>
                <a:gd name="connsiteY128" fmla="*/ 1256699 h 2986617"/>
                <a:gd name="connsiteX129" fmla="*/ 249196 w 1687513"/>
                <a:gd name="connsiteY129" fmla="*/ 1271706 h 2986617"/>
                <a:gd name="connsiteX130" fmla="*/ 255161 w 1687513"/>
                <a:gd name="connsiteY130" fmla="*/ 1278173 h 2986617"/>
                <a:gd name="connsiteX131" fmla="*/ 260032 w 1687513"/>
                <a:gd name="connsiteY131" fmla="*/ 1280573 h 2986617"/>
                <a:gd name="connsiteX132" fmla="*/ 265463 w 1687513"/>
                <a:gd name="connsiteY132" fmla="*/ 1289343 h 2986617"/>
                <a:gd name="connsiteX133" fmla="*/ 278681 w 1687513"/>
                <a:gd name="connsiteY133" fmla="*/ 1303674 h 2986617"/>
                <a:gd name="connsiteX134" fmla="*/ 287158 w 1687513"/>
                <a:gd name="connsiteY134" fmla="*/ 1324378 h 2986617"/>
                <a:gd name="connsiteX135" fmla="*/ 292774 w 1687513"/>
                <a:gd name="connsiteY135" fmla="*/ 1333447 h 2986617"/>
                <a:gd name="connsiteX136" fmla="*/ 293941 w 1687513"/>
                <a:gd name="connsiteY136" fmla="*/ 1340943 h 2986617"/>
                <a:gd name="connsiteX137" fmla="*/ 297918 w 1687513"/>
                <a:gd name="connsiteY137" fmla="*/ 1350656 h 2986617"/>
                <a:gd name="connsiteX138" fmla="*/ 304800 w 1687513"/>
                <a:gd name="connsiteY138" fmla="*/ 1410704 h 2986617"/>
                <a:gd name="connsiteX139" fmla="*/ 152400 w 1687513"/>
                <a:gd name="connsiteY139" fmla="*/ 1691599 h 2986617"/>
                <a:gd name="connsiteX140" fmla="*/ 0 w 1687513"/>
                <a:gd name="connsiteY140" fmla="*/ 1547337 h 2986617"/>
                <a:gd name="connsiteX141" fmla="*/ 44508 w 1687513"/>
                <a:gd name="connsiteY141" fmla="*/ 1376719 h 2986617"/>
                <a:gd name="connsiteX142" fmla="*/ 152400 w 1687513"/>
                <a:gd name="connsiteY142" fmla="*/ 1266442 h 2986617"/>
                <a:gd name="connsiteX143" fmla="*/ 208118 w 1687513"/>
                <a:gd name="connsiteY143" fmla="*/ 1257268 h 2986617"/>
                <a:gd name="connsiteX144" fmla="*/ 672241 w 1687513"/>
                <a:gd name="connsiteY144" fmla="*/ 1051923 h 2986617"/>
                <a:gd name="connsiteX145" fmla="*/ 672244 w 1687513"/>
                <a:gd name="connsiteY145" fmla="*/ 1051925 h 2986617"/>
                <a:gd name="connsiteX146" fmla="*/ 709859 w 1687513"/>
                <a:gd name="connsiteY146" fmla="*/ 1066977 h 2986617"/>
                <a:gd name="connsiteX147" fmla="*/ 715803 w 1687513"/>
                <a:gd name="connsiteY147" fmla="*/ 1073467 h 2986617"/>
                <a:gd name="connsiteX148" fmla="*/ 720667 w 1687513"/>
                <a:gd name="connsiteY148" fmla="*/ 1075873 h 2986617"/>
                <a:gd name="connsiteX149" fmla="*/ 726075 w 1687513"/>
                <a:gd name="connsiteY149" fmla="*/ 1084683 h 2986617"/>
                <a:gd name="connsiteX150" fmla="*/ 739239 w 1687513"/>
                <a:gd name="connsiteY150" fmla="*/ 1099056 h 2986617"/>
                <a:gd name="connsiteX151" fmla="*/ 747666 w 1687513"/>
                <a:gd name="connsiteY151" fmla="*/ 1119860 h 2986617"/>
                <a:gd name="connsiteX152" fmla="*/ 753247 w 1687513"/>
                <a:gd name="connsiteY152" fmla="*/ 1128953 h 2986617"/>
                <a:gd name="connsiteX153" fmla="*/ 754406 w 1687513"/>
                <a:gd name="connsiteY153" fmla="*/ 1136498 h 2986617"/>
                <a:gd name="connsiteX154" fmla="*/ 758353 w 1687513"/>
                <a:gd name="connsiteY154" fmla="*/ 1146241 h 2986617"/>
                <a:gd name="connsiteX155" fmla="*/ 765175 w 1687513"/>
                <a:gd name="connsiteY155" fmla="*/ 1206610 h 2986617"/>
                <a:gd name="connsiteX156" fmla="*/ 765175 w 1687513"/>
                <a:gd name="connsiteY156" fmla="*/ 1206611 h 2986617"/>
                <a:gd name="connsiteX157" fmla="*/ 765175 w 1687513"/>
                <a:gd name="connsiteY157" fmla="*/ 1206611 h 2986617"/>
                <a:gd name="connsiteX158" fmla="*/ 612775 w 1687513"/>
                <a:gd name="connsiteY158" fmla="*/ 1486812 h 2986617"/>
                <a:gd name="connsiteX159" fmla="*/ 460375 w 1687513"/>
                <a:gd name="connsiteY159" fmla="*/ 1342550 h 2986617"/>
                <a:gd name="connsiteX160" fmla="*/ 612775 w 1687513"/>
                <a:gd name="connsiteY160" fmla="*/ 1061655 h 2986617"/>
                <a:gd name="connsiteX161" fmla="*/ 672241 w 1687513"/>
                <a:gd name="connsiteY161" fmla="*/ 1051923 h 2986617"/>
                <a:gd name="connsiteX162" fmla="*/ 1133802 w 1687513"/>
                <a:gd name="connsiteY162" fmla="*/ 847135 h 2986617"/>
                <a:gd name="connsiteX163" fmla="*/ 1133803 w 1687513"/>
                <a:gd name="connsiteY163" fmla="*/ 847136 h 2986617"/>
                <a:gd name="connsiteX164" fmla="*/ 1171531 w 1687513"/>
                <a:gd name="connsiteY164" fmla="*/ 862189 h 2986617"/>
                <a:gd name="connsiteX165" fmla="*/ 1177501 w 1687513"/>
                <a:gd name="connsiteY165" fmla="*/ 868678 h 2986617"/>
                <a:gd name="connsiteX166" fmla="*/ 1182384 w 1687513"/>
                <a:gd name="connsiteY166" fmla="*/ 871085 h 2986617"/>
                <a:gd name="connsiteX167" fmla="*/ 1187817 w 1687513"/>
                <a:gd name="connsiteY167" fmla="*/ 879891 h 2986617"/>
                <a:gd name="connsiteX168" fmla="*/ 1201044 w 1687513"/>
                <a:gd name="connsiteY168" fmla="*/ 894268 h 2986617"/>
                <a:gd name="connsiteX169" fmla="*/ 1209518 w 1687513"/>
                <a:gd name="connsiteY169" fmla="*/ 915065 h 2986617"/>
                <a:gd name="connsiteX170" fmla="*/ 1215132 w 1687513"/>
                <a:gd name="connsiteY170" fmla="*/ 924165 h 2986617"/>
                <a:gd name="connsiteX171" fmla="*/ 1216297 w 1687513"/>
                <a:gd name="connsiteY171" fmla="*/ 931704 h 2986617"/>
                <a:gd name="connsiteX172" fmla="*/ 1220270 w 1687513"/>
                <a:gd name="connsiteY172" fmla="*/ 941453 h 2986617"/>
                <a:gd name="connsiteX173" fmla="*/ 1227138 w 1687513"/>
                <a:gd name="connsiteY173" fmla="*/ 1001822 h 2986617"/>
                <a:gd name="connsiteX174" fmla="*/ 1227138 w 1687513"/>
                <a:gd name="connsiteY174" fmla="*/ 1001823 h 2986617"/>
                <a:gd name="connsiteX175" fmla="*/ 1227138 w 1687513"/>
                <a:gd name="connsiteY175" fmla="*/ 1001823 h 2986617"/>
                <a:gd name="connsiteX176" fmla="*/ 1074293 w 1687513"/>
                <a:gd name="connsiteY176" fmla="*/ 1282024 h 2986617"/>
                <a:gd name="connsiteX177" fmla="*/ 920750 w 1687513"/>
                <a:gd name="connsiteY177" fmla="*/ 1137762 h 2986617"/>
                <a:gd name="connsiteX178" fmla="*/ 1074293 w 1687513"/>
                <a:gd name="connsiteY178" fmla="*/ 856867 h 2986617"/>
                <a:gd name="connsiteX179" fmla="*/ 1114997 w 1687513"/>
                <a:gd name="connsiteY179" fmla="*/ 850210 h 2986617"/>
                <a:gd name="connsiteX180" fmla="*/ 1594287 w 1687513"/>
                <a:gd name="connsiteY180" fmla="*/ 642407 h 2986617"/>
                <a:gd name="connsiteX181" fmla="*/ 1594292 w 1687513"/>
                <a:gd name="connsiteY181" fmla="*/ 642410 h 2986617"/>
                <a:gd name="connsiteX182" fmla="*/ 1631909 w 1687513"/>
                <a:gd name="connsiteY182" fmla="*/ 657567 h 2986617"/>
                <a:gd name="connsiteX183" fmla="*/ 1637877 w 1687513"/>
                <a:gd name="connsiteY183" fmla="*/ 664067 h 2986617"/>
                <a:gd name="connsiteX184" fmla="*/ 1642746 w 1687513"/>
                <a:gd name="connsiteY184" fmla="*/ 666487 h 2986617"/>
                <a:gd name="connsiteX185" fmla="*/ 1648180 w 1687513"/>
                <a:gd name="connsiteY185" fmla="*/ 675289 h 2986617"/>
                <a:gd name="connsiteX186" fmla="*/ 1661394 w 1687513"/>
                <a:gd name="connsiteY186" fmla="*/ 689682 h 2986617"/>
                <a:gd name="connsiteX187" fmla="*/ 1669873 w 1687513"/>
                <a:gd name="connsiteY187" fmla="*/ 710430 h 2986617"/>
                <a:gd name="connsiteX188" fmla="*/ 1675488 w 1687513"/>
                <a:gd name="connsiteY188" fmla="*/ 719525 h 2986617"/>
                <a:gd name="connsiteX189" fmla="*/ 1676655 w 1687513"/>
                <a:gd name="connsiteY189" fmla="*/ 727024 h 2986617"/>
                <a:gd name="connsiteX190" fmla="*/ 1680632 w 1687513"/>
                <a:gd name="connsiteY190" fmla="*/ 736754 h 2986617"/>
                <a:gd name="connsiteX191" fmla="*/ 1687513 w 1687513"/>
                <a:gd name="connsiteY191" fmla="*/ 796782 h 2986617"/>
                <a:gd name="connsiteX192" fmla="*/ 1687513 w 1687513"/>
                <a:gd name="connsiteY192" fmla="*/ 796783 h 2986617"/>
                <a:gd name="connsiteX193" fmla="*/ 1687513 w 1687513"/>
                <a:gd name="connsiteY193" fmla="*/ 796783 h 2986617"/>
                <a:gd name="connsiteX194" fmla="*/ 1535113 w 1687513"/>
                <a:gd name="connsiteY194" fmla="*/ 1076597 h 2986617"/>
                <a:gd name="connsiteX195" fmla="*/ 1382713 w 1687513"/>
                <a:gd name="connsiteY195" fmla="*/ 932534 h 2986617"/>
                <a:gd name="connsiteX196" fmla="*/ 1535113 w 1687513"/>
                <a:gd name="connsiteY196" fmla="*/ 652028 h 2986617"/>
                <a:gd name="connsiteX197" fmla="*/ 1594287 w 1687513"/>
                <a:gd name="connsiteY197" fmla="*/ 642407 h 2986617"/>
                <a:gd name="connsiteX198" fmla="*/ 211574 w 1687513"/>
                <a:gd name="connsiteY198" fmla="*/ 613736 h 2986617"/>
                <a:gd name="connsiteX199" fmla="*/ 211582 w 1687513"/>
                <a:gd name="connsiteY199" fmla="*/ 613739 h 2986617"/>
                <a:gd name="connsiteX200" fmla="*/ 249196 w 1687513"/>
                <a:gd name="connsiteY200" fmla="*/ 628769 h 2986617"/>
                <a:gd name="connsiteX201" fmla="*/ 255157 w 1687513"/>
                <a:gd name="connsiteY201" fmla="*/ 635246 h 2986617"/>
                <a:gd name="connsiteX202" fmla="*/ 260032 w 1687513"/>
                <a:gd name="connsiteY202" fmla="*/ 637652 h 2986617"/>
                <a:gd name="connsiteX203" fmla="*/ 265461 w 1687513"/>
                <a:gd name="connsiteY203" fmla="*/ 646441 h 2986617"/>
                <a:gd name="connsiteX204" fmla="*/ 278681 w 1687513"/>
                <a:gd name="connsiteY204" fmla="*/ 660803 h 2986617"/>
                <a:gd name="connsiteX205" fmla="*/ 287156 w 1687513"/>
                <a:gd name="connsiteY205" fmla="*/ 681562 h 2986617"/>
                <a:gd name="connsiteX206" fmla="*/ 292774 w 1687513"/>
                <a:gd name="connsiteY206" fmla="*/ 690658 h 2986617"/>
                <a:gd name="connsiteX207" fmla="*/ 293941 w 1687513"/>
                <a:gd name="connsiteY207" fmla="*/ 698181 h 2986617"/>
                <a:gd name="connsiteX208" fmla="*/ 297918 w 1687513"/>
                <a:gd name="connsiteY208" fmla="*/ 707923 h 2986617"/>
                <a:gd name="connsiteX209" fmla="*/ 304800 w 1687513"/>
                <a:gd name="connsiteY209" fmla="*/ 768207 h 2986617"/>
                <a:gd name="connsiteX210" fmla="*/ 304800 w 1687513"/>
                <a:gd name="connsiteY210" fmla="*/ 768209 h 2986617"/>
                <a:gd name="connsiteX211" fmla="*/ 304800 w 1687513"/>
                <a:gd name="connsiteY211" fmla="*/ 768209 h 2986617"/>
                <a:gd name="connsiteX212" fmla="*/ 304800 w 1687513"/>
                <a:gd name="connsiteY212" fmla="*/ 768209 h 2986617"/>
                <a:gd name="connsiteX213" fmla="*/ 152400 w 1687513"/>
                <a:gd name="connsiteY213" fmla="*/ 1048021 h 2986617"/>
                <a:gd name="connsiteX214" fmla="*/ 0 w 1687513"/>
                <a:gd name="connsiteY214" fmla="*/ 903959 h 2986617"/>
                <a:gd name="connsiteX215" fmla="*/ 152400 w 1687513"/>
                <a:gd name="connsiteY215" fmla="*/ 623454 h 2986617"/>
                <a:gd name="connsiteX216" fmla="*/ 211574 w 1687513"/>
                <a:gd name="connsiteY216" fmla="*/ 613736 h 2986617"/>
                <a:gd name="connsiteX217" fmla="*/ 672241 w 1687513"/>
                <a:gd name="connsiteY217" fmla="*/ 409045 h 2986617"/>
                <a:gd name="connsiteX218" fmla="*/ 672248 w 1687513"/>
                <a:gd name="connsiteY218" fmla="*/ 409048 h 2986617"/>
                <a:gd name="connsiteX219" fmla="*/ 709859 w 1687513"/>
                <a:gd name="connsiteY219" fmla="*/ 424204 h 2986617"/>
                <a:gd name="connsiteX220" fmla="*/ 715808 w 1687513"/>
                <a:gd name="connsiteY220" fmla="*/ 430707 h 2986617"/>
                <a:gd name="connsiteX221" fmla="*/ 720667 w 1687513"/>
                <a:gd name="connsiteY221" fmla="*/ 433124 h 2986617"/>
                <a:gd name="connsiteX222" fmla="*/ 726082 w 1687513"/>
                <a:gd name="connsiteY222" fmla="*/ 441938 h 2986617"/>
                <a:gd name="connsiteX223" fmla="*/ 739239 w 1687513"/>
                <a:gd name="connsiteY223" fmla="*/ 456320 h 2986617"/>
                <a:gd name="connsiteX224" fmla="*/ 747669 w 1687513"/>
                <a:gd name="connsiteY224" fmla="*/ 477081 h 2986617"/>
                <a:gd name="connsiteX225" fmla="*/ 753247 w 1687513"/>
                <a:gd name="connsiteY225" fmla="*/ 486162 h 2986617"/>
                <a:gd name="connsiteX226" fmla="*/ 754407 w 1687513"/>
                <a:gd name="connsiteY226" fmla="*/ 493674 h 2986617"/>
                <a:gd name="connsiteX227" fmla="*/ 758353 w 1687513"/>
                <a:gd name="connsiteY227" fmla="*/ 503392 h 2986617"/>
                <a:gd name="connsiteX228" fmla="*/ 765175 w 1687513"/>
                <a:gd name="connsiteY228" fmla="*/ 563419 h 2986617"/>
                <a:gd name="connsiteX229" fmla="*/ 765175 w 1687513"/>
                <a:gd name="connsiteY229" fmla="*/ 563421 h 2986617"/>
                <a:gd name="connsiteX230" fmla="*/ 765175 w 1687513"/>
                <a:gd name="connsiteY230" fmla="*/ 563421 h 2986617"/>
                <a:gd name="connsiteX231" fmla="*/ 765175 w 1687513"/>
                <a:gd name="connsiteY231" fmla="*/ 563421 h 2986617"/>
                <a:gd name="connsiteX232" fmla="*/ 612775 w 1687513"/>
                <a:gd name="connsiteY232" fmla="*/ 843926 h 2986617"/>
                <a:gd name="connsiteX233" fmla="*/ 460375 w 1687513"/>
                <a:gd name="connsiteY233" fmla="*/ 699172 h 2986617"/>
                <a:gd name="connsiteX234" fmla="*/ 460375 w 1687513"/>
                <a:gd name="connsiteY234" fmla="*/ 699172 h 2986617"/>
                <a:gd name="connsiteX235" fmla="*/ 460375 w 1687513"/>
                <a:gd name="connsiteY235" fmla="*/ 699172 h 2986617"/>
                <a:gd name="connsiteX236" fmla="*/ 612775 w 1687513"/>
                <a:gd name="connsiteY236" fmla="*/ 418665 h 2986617"/>
                <a:gd name="connsiteX237" fmla="*/ 672241 w 1687513"/>
                <a:gd name="connsiteY237" fmla="*/ 409045 h 2986617"/>
                <a:gd name="connsiteX238" fmla="*/ 1133802 w 1687513"/>
                <a:gd name="connsiteY238" fmla="*/ 204550 h 2986617"/>
                <a:gd name="connsiteX239" fmla="*/ 1133805 w 1687513"/>
                <a:gd name="connsiteY239" fmla="*/ 204551 h 2986617"/>
                <a:gd name="connsiteX240" fmla="*/ 1171531 w 1687513"/>
                <a:gd name="connsiteY240" fmla="*/ 219540 h 2986617"/>
                <a:gd name="connsiteX241" fmla="*/ 1177509 w 1687513"/>
                <a:gd name="connsiteY241" fmla="*/ 226027 h 2986617"/>
                <a:gd name="connsiteX242" fmla="*/ 1182384 w 1687513"/>
                <a:gd name="connsiteY242" fmla="*/ 228423 h 2986617"/>
                <a:gd name="connsiteX243" fmla="*/ 1187826 w 1687513"/>
                <a:gd name="connsiteY243" fmla="*/ 237224 h 2986617"/>
                <a:gd name="connsiteX244" fmla="*/ 1201044 w 1687513"/>
                <a:gd name="connsiteY244" fmla="*/ 251569 h 2986617"/>
                <a:gd name="connsiteX245" fmla="*/ 1209523 w 1687513"/>
                <a:gd name="connsiteY245" fmla="*/ 272315 h 2986617"/>
                <a:gd name="connsiteX246" fmla="*/ 1215132 w 1687513"/>
                <a:gd name="connsiteY246" fmla="*/ 281386 h 2986617"/>
                <a:gd name="connsiteX247" fmla="*/ 1216299 w 1687513"/>
                <a:gd name="connsiteY247" fmla="*/ 288893 h 2986617"/>
                <a:gd name="connsiteX248" fmla="*/ 1220270 w 1687513"/>
                <a:gd name="connsiteY248" fmla="*/ 298609 h 2986617"/>
                <a:gd name="connsiteX249" fmla="*/ 1227138 w 1687513"/>
                <a:gd name="connsiteY249" fmla="*/ 358633 h 2986617"/>
                <a:gd name="connsiteX250" fmla="*/ 1227138 w 1687513"/>
                <a:gd name="connsiteY250" fmla="*/ 358633 h 2986617"/>
                <a:gd name="connsiteX251" fmla="*/ 1227138 w 1687513"/>
                <a:gd name="connsiteY251" fmla="*/ 358634 h 2986617"/>
                <a:gd name="connsiteX252" fmla="*/ 1227138 w 1687513"/>
                <a:gd name="connsiteY252" fmla="*/ 358634 h 2986617"/>
                <a:gd name="connsiteX253" fmla="*/ 1074293 w 1687513"/>
                <a:gd name="connsiteY253" fmla="*/ 639140 h 2986617"/>
                <a:gd name="connsiteX254" fmla="*/ 920750 w 1687513"/>
                <a:gd name="connsiteY254" fmla="*/ 494385 h 2986617"/>
                <a:gd name="connsiteX255" fmla="*/ 920750 w 1687513"/>
                <a:gd name="connsiteY255" fmla="*/ 494385 h 2986617"/>
                <a:gd name="connsiteX256" fmla="*/ 920750 w 1687513"/>
                <a:gd name="connsiteY256" fmla="*/ 494385 h 2986617"/>
                <a:gd name="connsiteX257" fmla="*/ 1074293 w 1687513"/>
                <a:gd name="connsiteY257" fmla="*/ 214571 h 2986617"/>
                <a:gd name="connsiteX258" fmla="*/ 1133802 w 1687513"/>
                <a:gd name="connsiteY258" fmla="*/ 204550 h 2986617"/>
                <a:gd name="connsiteX259" fmla="*/ 1594287 w 1687513"/>
                <a:gd name="connsiteY259" fmla="*/ 900 h 2986617"/>
                <a:gd name="connsiteX260" fmla="*/ 1594289 w 1687513"/>
                <a:gd name="connsiteY260" fmla="*/ 900 h 2986617"/>
                <a:gd name="connsiteX261" fmla="*/ 1631909 w 1687513"/>
                <a:gd name="connsiteY261" fmla="*/ 15859 h 2986617"/>
                <a:gd name="connsiteX262" fmla="*/ 1637874 w 1687513"/>
                <a:gd name="connsiteY262" fmla="*/ 22306 h 2986617"/>
                <a:gd name="connsiteX263" fmla="*/ 1642746 w 1687513"/>
                <a:gd name="connsiteY263" fmla="*/ 24698 h 2986617"/>
                <a:gd name="connsiteX264" fmla="*/ 1648176 w 1687513"/>
                <a:gd name="connsiteY264" fmla="*/ 33440 h 2986617"/>
                <a:gd name="connsiteX265" fmla="*/ 1661394 w 1687513"/>
                <a:gd name="connsiteY265" fmla="*/ 47725 h 2986617"/>
                <a:gd name="connsiteX266" fmla="*/ 1669872 w 1687513"/>
                <a:gd name="connsiteY266" fmla="*/ 68363 h 2986617"/>
                <a:gd name="connsiteX267" fmla="*/ 1675488 w 1687513"/>
                <a:gd name="connsiteY267" fmla="*/ 77404 h 2986617"/>
                <a:gd name="connsiteX268" fmla="*/ 1676655 w 1687513"/>
                <a:gd name="connsiteY268" fmla="*/ 84876 h 2986617"/>
                <a:gd name="connsiteX269" fmla="*/ 1680632 w 1687513"/>
                <a:gd name="connsiteY269" fmla="*/ 94558 h 2986617"/>
                <a:gd name="connsiteX270" fmla="*/ 1687513 w 1687513"/>
                <a:gd name="connsiteY270" fmla="*/ 154415 h 2986617"/>
                <a:gd name="connsiteX271" fmla="*/ 1687513 w 1687513"/>
                <a:gd name="connsiteY271" fmla="*/ 154415 h 2986617"/>
                <a:gd name="connsiteX272" fmla="*/ 1687513 w 1687513"/>
                <a:gd name="connsiteY272" fmla="*/ 154416 h 2986617"/>
                <a:gd name="connsiteX273" fmla="*/ 1687513 w 1687513"/>
                <a:gd name="connsiteY273" fmla="*/ 154416 h 2986617"/>
                <a:gd name="connsiteX274" fmla="*/ 1535113 w 1687513"/>
                <a:gd name="connsiteY274" fmla="*/ 434419 h 2986617"/>
                <a:gd name="connsiteX275" fmla="*/ 1382713 w 1687513"/>
                <a:gd name="connsiteY275" fmla="*/ 289923 h 2986617"/>
                <a:gd name="connsiteX276" fmla="*/ 1382713 w 1687513"/>
                <a:gd name="connsiteY276" fmla="*/ 289923 h 2986617"/>
                <a:gd name="connsiteX277" fmla="*/ 1535113 w 1687513"/>
                <a:gd name="connsiteY277" fmla="*/ 10611 h 2986617"/>
                <a:gd name="connsiteX278" fmla="*/ 1594287 w 1687513"/>
                <a:gd name="connsiteY278" fmla="*/ 900 h 29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687513" h="2986617">
                  <a:moveTo>
                    <a:pt x="211574" y="2542497"/>
                  </a:moveTo>
                  <a:cubicBezTo>
                    <a:pt x="225236" y="2544458"/>
                    <a:pt x="237894" y="2549566"/>
                    <a:pt x="249196" y="2557503"/>
                  </a:cubicBezTo>
                  <a:lnTo>
                    <a:pt x="255159" y="2563970"/>
                  </a:lnTo>
                  <a:lnTo>
                    <a:pt x="260032" y="2566371"/>
                  </a:lnTo>
                  <a:lnTo>
                    <a:pt x="265460" y="2575142"/>
                  </a:lnTo>
                  <a:lnTo>
                    <a:pt x="278681" y="2589480"/>
                  </a:lnTo>
                  <a:lnTo>
                    <a:pt x="287157" y="2610204"/>
                  </a:lnTo>
                  <a:lnTo>
                    <a:pt x="292774" y="2619282"/>
                  </a:lnTo>
                  <a:lnTo>
                    <a:pt x="293941" y="2626790"/>
                  </a:lnTo>
                  <a:lnTo>
                    <a:pt x="297918" y="2636515"/>
                  </a:lnTo>
                  <a:cubicBezTo>
                    <a:pt x="302389" y="2654490"/>
                    <a:pt x="304800" y="2674656"/>
                    <a:pt x="304800" y="2696693"/>
                  </a:cubicBezTo>
                  <a:cubicBezTo>
                    <a:pt x="304800" y="2813534"/>
                    <a:pt x="236220" y="2938672"/>
                    <a:pt x="152400" y="2976005"/>
                  </a:cubicBezTo>
                  <a:cubicBezTo>
                    <a:pt x="67887" y="3013339"/>
                    <a:pt x="0" y="2949042"/>
                    <a:pt x="0" y="2832201"/>
                  </a:cubicBezTo>
                  <a:cubicBezTo>
                    <a:pt x="0" y="2715360"/>
                    <a:pt x="67887" y="2589532"/>
                    <a:pt x="152400" y="2552198"/>
                  </a:cubicBezTo>
                  <a:cubicBezTo>
                    <a:pt x="173355" y="2542864"/>
                    <a:pt x="193357" y="2539883"/>
                    <a:pt x="211574" y="2542497"/>
                  </a:cubicBezTo>
                  <a:close/>
                  <a:moveTo>
                    <a:pt x="672241" y="2337769"/>
                  </a:moveTo>
                  <a:cubicBezTo>
                    <a:pt x="685928" y="2339767"/>
                    <a:pt x="698580" y="2344915"/>
                    <a:pt x="709859" y="2352880"/>
                  </a:cubicBezTo>
                  <a:lnTo>
                    <a:pt x="715809" y="2359363"/>
                  </a:lnTo>
                  <a:lnTo>
                    <a:pt x="720667" y="2361772"/>
                  </a:lnTo>
                  <a:lnTo>
                    <a:pt x="726081" y="2370556"/>
                  </a:lnTo>
                  <a:lnTo>
                    <a:pt x="739239" y="2384893"/>
                  </a:lnTo>
                  <a:lnTo>
                    <a:pt x="747670" y="2405591"/>
                  </a:lnTo>
                  <a:lnTo>
                    <a:pt x="753247" y="2414642"/>
                  </a:lnTo>
                  <a:lnTo>
                    <a:pt x="754407" y="2422129"/>
                  </a:lnTo>
                  <a:lnTo>
                    <a:pt x="758353" y="2431816"/>
                  </a:lnTo>
                  <a:cubicBezTo>
                    <a:pt x="762789" y="2449720"/>
                    <a:pt x="765175" y="2469777"/>
                    <a:pt x="765175" y="2491655"/>
                  </a:cubicBezTo>
                  <a:cubicBezTo>
                    <a:pt x="765175" y="2608334"/>
                    <a:pt x="697288" y="2733298"/>
                    <a:pt x="612775" y="2771270"/>
                  </a:cubicBezTo>
                  <a:cubicBezTo>
                    <a:pt x="528955" y="2808552"/>
                    <a:pt x="460375" y="2743654"/>
                    <a:pt x="460375" y="2626975"/>
                  </a:cubicBezTo>
                  <a:cubicBezTo>
                    <a:pt x="460375" y="2510296"/>
                    <a:pt x="528955" y="2385332"/>
                    <a:pt x="612775" y="2347359"/>
                  </a:cubicBezTo>
                  <a:cubicBezTo>
                    <a:pt x="633903" y="2338039"/>
                    <a:pt x="653992" y="2335104"/>
                    <a:pt x="672241" y="2337769"/>
                  </a:cubicBezTo>
                  <a:close/>
                  <a:moveTo>
                    <a:pt x="1133802" y="2133272"/>
                  </a:moveTo>
                  <a:lnTo>
                    <a:pt x="1133804" y="2133273"/>
                  </a:lnTo>
                  <a:lnTo>
                    <a:pt x="1171531" y="2148215"/>
                  </a:lnTo>
                  <a:lnTo>
                    <a:pt x="1177509" y="2154682"/>
                  </a:lnTo>
                  <a:lnTo>
                    <a:pt x="1182384" y="2157070"/>
                  </a:lnTo>
                  <a:lnTo>
                    <a:pt x="1187825" y="2165842"/>
                  </a:lnTo>
                  <a:lnTo>
                    <a:pt x="1201044" y="2180142"/>
                  </a:lnTo>
                  <a:lnTo>
                    <a:pt x="1209523" y="2200822"/>
                  </a:lnTo>
                  <a:lnTo>
                    <a:pt x="1215132" y="2209864"/>
                  </a:lnTo>
                  <a:lnTo>
                    <a:pt x="1216299" y="2217347"/>
                  </a:lnTo>
                  <a:lnTo>
                    <a:pt x="1220270" y="2227032"/>
                  </a:lnTo>
                  <a:cubicBezTo>
                    <a:pt x="1224734" y="2244932"/>
                    <a:pt x="1227138" y="2264989"/>
                    <a:pt x="1227138" y="2286866"/>
                  </a:cubicBezTo>
                  <a:cubicBezTo>
                    <a:pt x="1227138" y="2403546"/>
                    <a:pt x="1158742" y="2529200"/>
                    <a:pt x="1074293" y="2566482"/>
                  </a:cubicBezTo>
                  <a:cubicBezTo>
                    <a:pt x="989147" y="2603764"/>
                    <a:pt x="920750" y="2538866"/>
                    <a:pt x="920750" y="2422187"/>
                  </a:cubicBezTo>
                  <a:cubicBezTo>
                    <a:pt x="920750" y="2305507"/>
                    <a:pt x="989147" y="2180543"/>
                    <a:pt x="1074293" y="2143261"/>
                  </a:cubicBezTo>
                  <a:cubicBezTo>
                    <a:pt x="1095405" y="2133768"/>
                    <a:pt x="1115514" y="2130705"/>
                    <a:pt x="1133802" y="2133272"/>
                  </a:cubicBezTo>
                  <a:close/>
                  <a:moveTo>
                    <a:pt x="1594287" y="1928124"/>
                  </a:moveTo>
                  <a:lnTo>
                    <a:pt x="1594288" y="1928124"/>
                  </a:lnTo>
                  <a:lnTo>
                    <a:pt x="1631909" y="1943083"/>
                  </a:lnTo>
                  <a:lnTo>
                    <a:pt x="1637874" y="1949530"/>
                  </a:lnTo>
                  <a:lnTo>
                    <a:pt x="1642746" y="1951922"/>
                  </a:lnTo>
                  <a:lnTo>
                    <a:pt x="1648176" y="1960664"/>
                  </a:lnTo>
                  <a:lnTo>
                    <a:pt x="1661394" y="1974949"/>
                  </a:lnTo>
                  <a:lnTo>
                    <a:pt x="1669872" y="1995587"/>
                  </a:lnTo>
                  <a:lnTo>
                    <a:pt x="1675488" y="2004628"/>
                  </a:lnTo>
                  <a:lnTo>
                    <a:pt x="1676655" y="2012100"/>
                  </a:lnTo>
                  <a:lnTo>
                    <a:pt x="1680632" y="2021782"/>
                  </a:lnTo>
                  <a:cubicBezTo>
                    <a:pt x="1685102" y="2039672"/>
                    <a:pt x="1687513" y="2059732"/>
                    <a:pt x="1687513" y="2081640"/>
                  </a:cubicBezTo>
                  <a:cubicBezTo>
                    <a:pt x="1687513" y="2199172"/>
                    <a:pt x="1618933" y="2324310"/>
                    <a:pt x="1535113" y="2361643"/>
                  </a:cubicBezTo>
                  <a:cubicBezTo>
                    <a:pt x="1450601" y="2398977"/>
                    <a:pt x="1382713" y="2334680"/>
                    <a:pt x="1382713" y="2217148"/>
                  </a:cubicBezTo>
                  <a:cubicBezTo>
                    <a:pt x="1382713" y="2100307"/>
                    <a:pt x="1450601" y="1975169"/>
                    <a:pt x="1535113" y="1937836"/>
                  </a:cubicBezTo>
                  <a:cubicBezTo>
                    <a:pt x="1556068" y="1928502"/>
                    <a:pt x="1576071" y="1925521"/>
                    <a:pt x="1594287" y="1928124"/>
                  </a:cubicBezTo>
                  <a:close/>
                  <a:moveTo>
                    <a:pt x="211574" y="1899999"/>
                  </a:moveTo>
                  <a:cubicBezTo>
                    <a:pt x="225236" y="1901931"/>
                    <a:pt x="237894" y="1907040"/>
                    <a:pt x="249196" y="1914989"/>
                  </a:cubicBezTo>
                  <a:lnTo>
                    <a:pt x="255167" y="1921476"/>
                  </a:lnTo>
                  <a:lnTo>
                    <a:pt x="260032" y="1923873"/>
                  </a:lnTo>
                  <a:lnTo>
                    <a:pt x="265469" y="1932666"/>
                  </a:lnTo>
                  <a:lnTo>
                    <a:pt x="278681" y="1947018"/>
                  </a:lnTo>
                  <a:lnTo>
                    <a:pt x="287162" y="1967757"/>
                  </a:lnTo>
                  <a:lnTo>
                    <a:pt x="292774" y="1976835"/>
                  </a:lnTo>
                  <a:lnTo>
                    <a:pt x="293942" y="1984335"/>
                  </a:lnTo>
                  <a:lnTo>
                    <a:pt x="297918" y="1994058"/>
                  </a:lnTo>
                  <a:cubicBezTo>
                    <a:pt x="302389" y="2012015"/>
                    <a:pt x="304800" y="2032136"/>
                    <a:pt x="304800" y="2054083"/>
                  </a:cubicBezTo>
                  <a:cubicBezTo>
                    <a:pt x="304800" y="2171134"/>
                    <a:pt x="236220" y="2297188"/>
                    <a:pt x="152400" y="2334589"/>
                  </a:cubicBezTo>
                  <a:cubicBezTo>
                    <a:pt x="67887" y="2371990"/>
                    <a:pt x="0" y="2306885"/>
                    <a:pt x="0" y="2189834"/>
                  </a:cubicBezTo>
                  <a:cubicBezTo>
                    <a:pt x="0" y="2072783"/>
                    <a:pt x="67887" y="1947421"/>
                    <a:pt x="152400" y="1910020"/>
                  </a:cubicBezTo>
                  <a:cubicBezTo>
                    <a:pt x="173355" y="1900497"/>
                    <a:pt x="193357" y="1897424"/>
                    <a:pt x="211574" y="1899999"/>
                  </a:cubicBezTo>
                  <a:close/>
                  <a:moveTo>
                    <a:pt x="672241" y="1694849"/>
                  </a:moveTo>
                  <a:lnTo>
                    <a:pt x="672243" y="1694850"/>
                  </a:lnTo>
                  <a:lnTo>
                    <a:pt x="709859" y="1709856"/>
                  </a:lnTo>
                  <a:lnTo>
                    <a:pt x="715806" y="1716326"/>
                  </a:lnTo>
                  <a:lnTo>
                    <a:pt x="720667" y="1718723"/>
                  </a:lnTo>
                  <a:lnTo>
                    <a:pt x="726077" y="1727503"/>
                  </a:lnTo>
                  <a:lnTo>
                    <a:pt x="739239" y="1741824"/>
                  </a:lnTo>
                  <a:lnTo>
                    <a:pt x="747668" y="1762542"/>
                  </a:lnTo>
                  <a:lnTo>
                    <a:pt x="753247" y="1771597"/>
                  </a:lnTo>
                  <a:lnTo>
                    <a:pt x="754407" y="1779105"/>
                  </a:lnTo>
                  <a:lnTo>
                    <a:pt x="758353" y="1788806"/>
                  </a:lnTo>
                  <a:cubicBezTo>
                    <a:pt x="762789" y="1806752"/>
                    <a:pt x="765175" y="1826876"/>
                    <a:pt x="765175" y="1848854"/>
                  </a:cubicBezTo>
                  <a:cubicBezTo>
                    <a:pt x="765175" y="1966761"/>
                    <a:pt x="697288" y="2092296"/>
                    <a:pt x="612775" y="2129749"/>
                  </a:cubicBezTo>
                  <a:cubicBezTo>
                    <a:pt x="528955" y="2167202"/>
                    <a:pt x="460375" y="2102700"/>
                    <a:pt x="460375" y="1984793"/>
                  </a:cubicBezTo>
                  <a:cubicBezTo>
                    <a:pt x="460375" y="1867580"/>
                    <a:pt x="528955" y="1742044"/>
                    <a:pt x="612775" y="1704592"/>
                  </a:cubicBezTo>
                  <a:cubicBezTo>
                    <a:pt x="633903" y="1695228"/>
                    <a:pt x="653992" y="1692237"/>
                    <a:pt x="672241" y="1694849"/>
                  </a:cubicBezTo>
                  <a:close/>
                  <a:moveTo>
                    <a:pt x="1133802" y="1489974"/>
                  </a:moveTo>
                  <a:lnTo>
                    <a:pt x="1133804" y="1489975"/>
                  </a:lnTo>
                  <a:lnTo>
                    <a:pt x="1171531" y="1504933"/>
                  </a:lnTo>
                  <a:lnTo>
                    <a:pt x="1177503" y="1511382"/>
                  </a:lnTo>
                  <a:lnTo>
                    <a:pt x="1182384" y="1513772"/>
                  </a:lnTo>
                  <a:lnTo>
                    <a:pt x="1187819" y="1522520"/>
                  </a:lnTo>
                  <a:lnTo>
                    <a:pt x="1201044" y="1536799"/>
                  </a:lnTo>
                  <a:lnTo>
                    <a:pt x="1209519" y="1557445"/>
                  </a:lnTo>
                  <a:lnTo>
                    <a:pt x="1215132" y="1566478"/>
                  </a:lnTo>
                  <a:lnTo>
                    <a:pt x="1216298" y="1573957"/>
                  </a:lnTo>
                  <a:lnTo>
                    <a:pt x="1220270" y="1583632"/>
                  </a:lnTo>
                  <a:cubicBezTo>
                    <a:pt x="1224734" y="1601522"/>
                    <a:pt x="1227138" y="1621582"/>
                    <a:pt x="1227138" y="1643490"/>
                  </a:cubicBezTo>
                  <a:cubicBezTo>
                    <a:pt x="1227138" y="1761022"/>
                    <a:pt x="1158742" y="1886159"/>
                    <a:pt x="1074293" y="1923493"/>
                  </a:cubicBezTo>
                  <a:cubicBezTo>
                    <a:pt x="989147" y="1960827"/>
                    <a:pt x="920750" y="1896530"/>
                    <a:pt x="920750" y="1778998"/>
                  </a:cubicBezTo>
                  <a:cubicBezTo>
                    <a:pt x="920750" y="1662157"/>
                    <a:pt x="989147" y="1537019"/>
                    <a:pt x="1074293" y="1499686"/>
                  </a:cubicBezTo>
                  <a:cubicBezTo>
                    <a:pt x="1095405" y="1490352"/>
                    <a:pt x="1115514" y="1487371"/>
                    <a:pt x="1133802" y="1489974"/>
                  </a:cubicBezTo>
                  <a:close/>
                  <a:moveTo>
                    <a:pt x="1594287" y="1285197"/>
                  </a:moveTo>
                  <a:lnTo>
                    <a:pt x="1594288" y="1285197"/>
                  </a:lnTo>
                  <a:lnTo>
                    <a:pt x="1631909" y="1300203"/>
                  </a:lnTo>
                  <a:lnTo>
                    <a:pt x="1637872" y="1306670"/>
                  </a:lnTo>
                  <a:lnTo>
                    <a:pt x="1642746" y="1309071"/>
                  </a:lnTo>
                  <a:lnTo>
                    <a:pt x="1648174" y="1317842"/>
                  </a:lnTo>
                  <a:lnTo>
                    <a:pt x="1661394" y="1332180"/>
                  </a:lnTo>
                  <a:lnTo>
                    <a:pt x="1669870" y="1352903"/>
                  </a:lnTo>
                  <a:lnTo>
                    <a:pt x="1675488" y="1361982"/>
                  </a:lnTo>
                  <a:lnTo>
                    <a:pt x="1676654" y="1369491"/>
                  </a:lnTo>
                  <a:lnTo>
                    <a:pt x="1680632" y="1379215"/>
                  </a:lnTo>
                  <a:lnTo>
                    <a:pt x="1687513" y="1439393"/>
                  </a:lnTo>
                  <a:lnTo>
                    <a:pt x="1687513" y="1439393"/>
                  </a:lnTo>
                  <a:lnTo>
                    <a:pt x="1687513" y="1439393"/>
                  </a:lnTo>
                  <a:cubicBezTo>
                    <a:pt x="1687513" y="1556234"/>
                    <a:pt x="1618933" y="1681371"/>
                    <a:pt x="1535113" y="1718705"/>
                  </a:cubicBezTo>
                  <a:cubicBezTo>
                    <a:pt x="1450601" y="1756039"/>
                    <a:pt x="1382713" y="1691742"/>
                    <a:pt x="1382713" y="1574901"/>
                  </a:cubicBezTo>
                  <a:cubicBezTo>
                    <a:pt x="1382713" y="1457369"/>
                    <a:pt x="1450601" y="1332231"/>
                    <a:pt x="1535113" y="1294898"/>
                  </a:cubicBezTo>
                  <a:cubicBezTo>
                    <a:pt x="1556068" y="1285564"/>
                    <a:pt x="1576071" y="1282583"/>
                    <a:pt x="1594287" y="1285197"/>
                  </a:cubicBezTo>
                  <a:close/>
                  <a:moveTo>
                    <a:pt x="211574" y="1256699"/>
                  </a:moveTo>
                  <a:lnTo>
                    <a:pt x="211574" y="1256699"/>
                  </a:lnTo>
                  <a:lnTo>
                    <a:pt x="249196" y="1271706"/>
                  </a:lnTo>
                  <a:lnTo>
                    <a:pt x="255161" y="1278173"/>
                  </a:lnTo>
                  <a:lnTo>
                    <a:pt x="260032" y="1280573"/>
                  </a:lnTo>
                  <a:lnTo>
                    <a:pt x="265463" y="1289343"/>
                  </a:lnTo>
                  <a:lnTo>
                    <a:pt x="278681" y="1303674"/>
                  </a:lnTo>
                  <a:lnTo>
                    <a:pt x="287158" y="1324378"/>
                  </a:lnTo>
                  <a:lnTo>
                    <a:pt x="292774" y="1333447"/>
                  </a:lnTo>
                  <a:lnTo>
                    <a:pt x="293941" y="1340943"/>
                  </a:lnTo>
                  <a:lnTo>
                    <a:pt x="297918" y="1350656"/>
                  </a:lnTo>
                  <a:cubicBezTo>
                    <a:pt x="302389" y="1368602"/>
                    <a:pt x="304800" y="1388727"/>
                    <a:pt x="304800" y="1410704"/>
                  </a:cubicBezTo>
                  <a:cubicBezTo>
                    <a:pt x="304800" y="1528611"/>
                    <a:pt x="236220" y="1654147"/>
                    <a:pt x="152400" y="1691599"/>
                  </a:cubicBezTo>
                  <a:cubicBezTo>
                    <a:pt x="67887" y="1729052"/>
                    <a:pt x="0" y="1664550"/>
                    <a:pt x="0" y="1547337"/>
                  </a:cubicBezTo>
                  <a:cubicBezTo>
                    <a:pt x="0" y="1488384"/>
                    <a:pt x="16972" y="1427523"/>
                    <a:pt x="44508" y="1376719"/>
                  </a:cubicBezTo>
                  <a:cubicBezTo>
                    <a:pt x="72044" y="1325915"/>
                    <a:pt x="110144" y="1285168"/>
                    <a:pt x="152400" y="1266442"/>
                  </a:cubicBezTo>
                  <a:lnTo>
                    <a:pt x="208118" y="1257268"/>
                  </a:lnTo>
                  <a:close/>
                  <a:moveTo>
                    <a:pt x="672241" y="1051923"/>
                  </a:moveTo>
                  <a:lnTo>
                    <a:pt x="672244" y="1051925"/>
                  </a:lnTo>
                  <a:lnTo>
                    <a:pt x="709859" y="1066977"/>
                  </a:lnTo>
                  <a:lnTo>
                    <a:pt x="715803" y="1073467"/>
                  </a:lnTo>
                  <a:lnTo>
                    <a:pt x="720667" y="1075873"/>
                  </a:lnTo>
                  <a:lnTo>
                    <a:pt x="726075" y="1084683"/>
                  </a:lnTo>
                  <a:lnTo>
                    <a:pt x="739239" y="1099056"/>
                  </a:lnTo>
                  <a:lnTo>
                    <a:pt x="747666" y="1119860"/>
                  </a:lnTo>
                  <a:lnTo>
                    <a:pt x="753247" y="1128953"/>
                  </a:lnTo>
                  <a:lnTo>
                    <a:pt x="754406" y="1136498"/>
                  </a:lnTo>
                  <a:lnTo>
                    <a:pt x="758353" y="1146241"/>
                  </a:lnTo>
                  <a:lnTo>
                    <a:pt x="765175" y="1206610"/>
                  </a:lnTo>
                  <a:lnTo>
                    <a:pt x="765175" y="1206611"/>
                  </a:lnTo>
                  <a:lnTo>
                    <a:pt x="765175" y="1206611"/>
                  </a:lnTo>
                  <a:cubicBezTo>
                    <a:pt x="765175" y="1323824"/>
                    <a:pt x="697288" y="1449360"/>
                    <a:pt x="612775" y="1486812"/>
                  </a:cubicBezTo>
                  <a:cubicBezTo>
                    <a:pt x="528955" y="1524265"/>
                    <a:pt x="460375" y="1459763"/>
                    <a:pt x="460375" y="1342550"/>
                  </a:cubicBezTo>
                  <a:cubicBezTo>
                    <a:pt x="460375" y="1224643"/>
                    <a:pt x="528955" y="1099107"/>
                    <a:pt x="612775" y="1061655"/>
                  </a:cubicBezTo>
                  <a:cubicBezTo>
                    <a:pt x="633903" y="1052292"/>
                    <a:pt x="653992" y="1049301"/>
                    <a:pt x="672241" y="1051923"/>
                  </a:cubicBezTo>
                  <a:close/>
                  <a:moveTo>
                    <a:pt x="1133802" y="847135"/>
                  </a:moveTo>
                  <a:lnTo>
                    <a:pt x="1133803" y="847136"/>
                  </a:lnTo>
                  <a:lnTo>
                    <a:pt x="1171531" y="862189"/>
                  </a:lnTo>
                  <a:lnTo>
                    <a:pt x="1177501" y="868678"/>
                  </a:lnTo>
                  <a:lnTo>
                    <a:pt x="1182384" y="871085"/>
                  </a:lnTo>
                  <a:lnTo>
                    <a:pt x="1187817" y="879891"/>
                  </a:lnTo>
                  <a:lnTo>
                    <a:pt x="1201044" y="894268"/>
                  </a:lnTo>
                  <a:lnTo>
                    <a:pt x="1209518" y="915065"/>
                  </a:lnTo>
                  <a:lnTo>
                    <a:pt x="1215132" y="924165"/>
                  </a:lnTo>
                  <a:lnTo>
                    <a:pt x="1216297" y="931704"/>
                  </a:lnTo>
                  <a:lnTo>
                    <a:pt x="1220270" y="941453"/>
                  </a:lnTo>
                  <a:lnTo>
                    <a:pt x="1227138" y="1001822"/>
                  </a:lnTo>
                  <a:lnTo>
                    <a:pt x="1227138" y="1001823"/>
                  </a:lnTo>
                  <a:lnTo>
                    <a:pt x="1227138" y="1001823"/>
                  </a:lnTo>
                  <a:cubicBezTo>
                    <a:pt x="1227138" y="1119036"/>
                    <a:pt x="1158742" y="1244572"/>
                    <a:pt x="1074293" y="1282024"/>
                  </a:cubicBezTo>
                  <a:cubicBezTo>
                    <a:pt x="989147" y="1319477"/>
                    <a:pt x="920750" y="1254975"/>
                    <a:pt x="920750" y="1137762"/>
                  </a:cubicBezTo>
                  <a:cubicBezTo>
                    <a:pt x="920750" y="1020549"/>
                    <a:pt x="989147" y="894319"/>
                    <a:pt x="1074293" y="856867"/>
                  </a:cubicBezTo>
                  <a:lnTo>
                    <a:pt x="1114997" y="850210"/>
                  </a:lnTo>
                  <a:close/>
                  <a:moveTo>
                    <a:pt x="1594287" y="642407"/>
                  </a:moveTo>
                  <a:lnTo>
                    <a:pt x="1594292" y="642410"/>
                  </a:lnTo>
                  <a:lnTo>
                    <a:pt x="1631909" y="657567"/>
                  </a:lnTo>
                  <a:lnTo>
                    <a:pt x="1637877" y="664067"/>
                  </a:lnTo>
                  <a:lnTo>
                    <a:pt x="1642746" y="666487"/>
                  </a:lnTo>
                  <a:lnTo>
                    <a:pt x="1648180" y="675289"/>
                  </a:lnTo>
                  <a:lnTo>
                    <a:pt x="1661394" y="689682"/>
                  </a:lnTo>
                  <a:lnTo>
                    <a:pt x="1669873" y="710430"/>
                  </a:lnTo>
                  <a:lnTo>
                    <a:pt x="1675488" y="719525"/>
                  </a:lnTo>
                  <a:lnTo>
                    <a:pt x="1676655" y="727024"/>
                  </a:lnTo>
                  <a:lnTo>
                    <a:pt x="1680632" y="736754"/>
                  </a:lnTo>
                  <a:lnTo>
                    <a:pt x="1687513" y="796782"/>
                  </a:lnTo>
                  <a:lnTo>
                    <a:pt x="1687513" y="796783"/>
                  </a:lnTo>
                  <a:lnTo>
                    <a:pt x="1687513" y="796783"/>
                  </a:lnTo>
                  <a:cubicBezTo>
                    <a:pt x="1687513" y="913834"/>
                    <a:pt x="1618933" y="1039196"/>
                    <a:pt x="1535113" y="1076597"/>
                  </a:cubicBezTo>
                  <a:cubicBezTo>
                    <a:pt x="1450601" y="1114690"/>
                    <a:pt x="1382713" y="1049585"/>
                    <a:pt x="1382713" y="932534"/>
                  </a:cubicBezTo>
                  <a:cubicBezTo>
                    <a:pt x="1382713" y="815483"/>
                    <a:pt x="1450601" y="690122"/>
                    <a:pt x="1535113" y="652028"/>
                  </a:cubicBezTo>
                  <a:cubicBezTo>
                    <a:pt x="1556068" y="642678"/>
                    <a:pt x="1576071" y="639734"/>
                    <a:pt x="1594287" y="642407"/>
                  </a:cubicBezTo>
                  <a:close/>
                  <a:moveTo>
                    <a:pt x="211574" y="613736"/>
                  </a:moveTo>
                  <a:lnTo>
                    <a:pt x="211582" y="613739"/>
                  </a:lnTo>
                  <a:lnTo>
                    <a:pt x="249196" y="628769"/>
                  </a:lnTo>
                  <a:lnTo>
                    <a:pt x="255157" y="635246"/>
                  </a:lnTo>
                  <a:lnTo>
                    <a:pt x="260032" y="637652"/>
                  </a:lnTo>
                  <a:lnTo>
                    <a:pt x="265461" y="646441"/>
                  </a:lnTo>
                  <a:lnTo>
                    <a:pt x="278681" y="660803"/>
                  </a:lnTo>
                  <a:lnTo>
                    <a:pt x="287156" y="681562"/>
                  </a:lnTo>
                  <a:lnTo>
                    <a:pt x="292774" y="690658"/>
                  </a:lnTo>
                  <a:lnTo>
                    <a:pt x="293941" y="698181"/>
                  </a:lnTo>
                  <a:lnTo>
                    <a:pt x="297918" y="707923"/>
                  </a:lnTo>
                  <a:lnTo>
                    <a:pt x="304800" y="768207"/>
                  </a:lnTo>
                  <a:lnTo>
                    <a:pt x="304800" y="768209"/>
                  </a:lnTo>
                  <a:lnTo>
                    <a:pt x="304800" y="768209"/>
                  </a:lnTo>
                  <a:lnTo>
                    <a:pt x="304800" y="768209"/>
                  </a:lnTo>
                  <a:cubicBezTo>
                    <a:pt x="304800" y="885259"/>
                    <a:pt x="236220" y="1010621"/>
                    <a:pt x="152400" y="1048021"/>
                  </a:cubicBezTo>
                  <a:cubicBezTo>
                    <a:pt x="67887" y="1086115"/>
                    <a:pt x="0" y="1021010"/>
                    <a:pt x="0" y="903959"/>
                  </a:cubicBezTo>
                  <a:cubicBezTo>
                    <a:pt x="0" y="786909"/>
                    <a:pt x="67887" y="660854"/>
                    <a:pt x="152400" y="623454"/>
                  </a:cubicBezTo>
                  <a:cubicBezTo>
                    <a:pt x="173355" y="614103"/>
                    <a:pt x="193357" y="611116"/>
                    <a:pt x="211574" y="613736"/>
                  </a:cubicBezTo>
                  <a:close/>
                  <a:moveTo>
                    <a:pt x="672241" y="409045"/>
                  </a:moveTo>
                  <a:lnTo>
                    <a:pt x="672248" y="409048"/>
                  </a:lnTo>
                  <a:lnTo>
                    <a:pt x="709859" y="424204"/>
                  </a:lnTo>
                  <a:lnTo>
                    <a:pt x="715808" y="430707"/>
                  </a:lnTo>
                  <a:lnTo>
                    <a:pt x="720667" y="433124"/>
                  </a:lnTo>
                  <a:lnTo>
                    <a:pt x="726082" y="441938"/>
                  </a:lnTo>
                  <a:lnTo>
                    <a:pt x="739239" y="456320"/>
                  </a:lnTo>
                  <a:lnTo>
                    <a:pt x="747669" y="477081"/>
                  </a:lnTo>
                  <a:lnTo>
                    <a:pt x="753247" y="486162"/>
                  </a:lnTo>
                  <a:lnTo>
                    <a:pt x="754407" y="493674"/>
                  </a:lnTo>
                  <a:lnTo>
                    <a:pt x="758353" y="503392"/>
                  </a:lnTo>
                  <a:lnTo>
                    <a:pt x="765175" y="563419"/>
                  </a:lnTo>
                  <a:lnTo>
                    <a:pt x="765175" y="563421"/>
                  </a:lnTo>
                  <a:lnTo>
                    <a:pt x="765175" y="563421"/>
                  </a:lnTo>
                  <a:lnTo>
                    <a:pt x="765175" y="563421"/>
                  </a:lnTo>
                  <a:cubicBezTo>
                    <a:pt x="765175" y="680472"/>
                    <a:pt x="697288" y="805833"/>
                    <a:pt x="612775" y="843926"/>
                  </a:cubicBezTo>
                  <a:cubicBezTo>
                    <a:pt x="528955" y="881327"/>
                    <a:pt x="460375" y="816222"/>
                    <a:pt x="460375" y="699172"/>
                  </a:cubicBezTo>
                  <a:lnTo>
                    <a:pt x="460375" y="699172"/>
                  </a:lnTo>
                  <a:lnTo>
                    <a:pt x="460375" y="699172"/>
                  </a:lnTo>
                  <a:cubicBezTo>
                    <a:pt x="460375" y="582121"/>
                    <a:pt x="528955" y="456759"/>
                    <a:pt x="612775" y="418665"/>
                  </a:cubicBezTo>
                  <a:cubicBezTo>
                    <a:pt x="633903" y="409315"/>
                    <a:pt x="653992" y="406372"/>
                    <a:pt x="672241" y="409045"/>
                  </a:cubicBezTo>
                  <a:close/>
                  <a:moveTo>
                    <a:pt x="1133802" y="204550"/>
                  </a:moveTo>
                  <a:lnTo>
                    <a:pt x="1133805" y="204551"/>
                  </a:lnTo>
                  <a:lnTo>
                    <a:pt x="1171531" y="219540"/>
                  </a:lnTo>
                  <a:lnTo>
                    <a:pt x="1177509" y="226027"/>
                  </a:lnTo>
                  <a:lnTo>
                    <a:pt x="1182384" y="228423"/>
                  </a:lnTo>
                  <a:lnTo>
                    <a:pt x="1187826" y="237224"/>
                  </a:lnTo>
                  <a:lnTo>
                    <a:pt x="1201044" y="251569"/>
                  </a:lnTo>
                  <a:lnTo>
                    <a:pt x="1209523" y="272315"/>
                  </a:lnTo>
                  <a:lnTo>
                    <a:pt x="1215132" y="281386"/>
                  </a:lnTo>
                  <a:lnTo>
                    <a:pt x="1216299" y="288893"/>
                  </a:lnTo>
                  <a:lnTo>
                    <a:pt x="1220270" y="298609"/>
                  </a:lnTo>
                  <a:lnTo>
                    <a:pt x="1227138" y="358633"/>
                  </a:lnTo>
                  <a:lnTo>
                    <a:pt x="1227138" y="358633"/>
                  </a:lnTo>
                  <a:lnTo>
                    <a:pt x="1227138" y="358634"/>
                  </a:lnTo>
                  <a:lnTo>
                    <a:pt x="1227138" y="358634"/>
                  </a:lnTo>
                  <a:cubicBezTo>
                    <a:pt x="1227138" y="475685"/>
                    <a:pt x="1158742" y="601739"/>
                    <a:pt x="1074293" y="639140"/>
                  </a:cubicBezTo>
                  <a:cubicBezTo>
                    <a:pt x="989147" y="676541"/>
                    <a:pt x="920750" y="611436"/>
                    <a:pt x="920750" y="494385"/>
                  </a:cubicBezTo>
                  <a:lnTo>
                    <a:pt x="920750" y="494385"/>
                  </a:lnTo>
                  <a:lnTo>
                    <a:pt x="920750" y="494385"/>
                  </a:lnTo>
                  <a:cubicBezTo>
                    <a:pt x="920750" y="377334"/>
                    <a:pt x="989147" y="251972"/>
                    <a:pt x="1074293" y="214571"/>
                  </a:cubicBezTo>
                  <a:cubicBezTo>
                    <a:pt x="1095405" y="205048"/>
                    <a:pt x="1115514" y="201974"/>
                    <a:pt x="1133802" y="204550"/>
                  </a:cubicBezTo>
                  <a:close/>
                  <a:moveTo>
                    <a:pt x="1594287" y="900"/>
                  </a:moveTo>
                  <a:lnTo>
                    <a:pt x="1594289" y="900"/>
                  </a:lnTo>
                  <a:lnTo>
                    <a:pt x="1631909" y="15859"/>
                  </a:lnTo>
                  <a:lnTo>
                    <a:pt x="1637874" y="22306"/>
                  </a:lnTo>
                  <a:lnTo>
                    <a:pt x="1642746" y="24698"/>
                  </a:lnTo>
                  <a:lnTo>
                    <a:pt x="1648176" y="33440"/>
                  </a:lnTo>
                  <a:lnTo>
                    <a:pt x="1661394" y="47725"/>
                  </a:lnTo>
                  <a:lnTo>
                    <a:pt x="1669872" y="68363"/>
                  </a:lnTo>
                  <a:lnTo>
                    <a:pt x="1675488" y="77404"/>
                  </a:lnTo>
                  <a:lnTo>
                    <a:pt x="1676655" y="84876"/>
                  </a:lnTo>
                  <a:lnTo>
                    <a:pt x="1680632" y="94558"/>
                  </a:lnTo>
                  <a:lnTo>
                    <a:pt x="1687513" y="154415"/>
                  </a:lnTo>
                  <a:lnTo>
                    <a:pt x="1687513" y="154415"/>
                  </a:lnTo>
                  <a:lnTo>
                    <a:pt x="1687513" y="154416"/>
                  </a:lnTo>
                  <a:lnTo>
                    <a:pt x="1687513" y="154416"/>
                  </a:lnTo>
                  <a:cubicBezTo>
                    <a:pt x="1687513" y="271948"/>
                    <a:pt x="1618933" y="397085"/>
                    <a:pt x="1535113" y="434419"/>
                  </a:cubicBezTo>
                  <a:cubicBezTo>
                    <a:pt x="1450601" y="471753"/>
                    <a:pt x="1382713" y="407456"/>
                    <a:pt x="1382713" y="289923"/>
                  </a:cubicBezTo>
                  <a:lnTo>
                    <a:pt x="1382713" y="289923"/>
                  </a:lnTo>
                  <a:cubicBezTo>
                    <a:pt x="1382713" y="173082"/>
                    <a:pt x="1450601" y="47945"/>
                    <a:pt x="1535113" y="10611"/>
                  </a:cubicBezTo>
                  <a:cubicBezTo>
                    <a:pt x="1556068" y="1278"/>
                    <a:pt x="1576071" y="-1704"/>
                    <a:pt x="1594287" y="900"/>
                  </a:cubicBezTo>
                  <a:close/>
                </a:path>
              </a:pathLst>
            </a:custGeom>
            <a:solidFill>
              <a:schemeClr val="accent2"/>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 name="Freeform: Shape 434">
              <a:extLst>
                <a:ext uri="{FF2B5EF4-FFF2-40B4-BE49-F238E27FC236}">
                  <a16:creationId xmlns:a16="http://schemas.microsoft.com/office/drawing/2014/main" id="{EE8DC978-1BFB-32A3-BFD7-837E484ECC53}"/>
                </a:ext>
              </a:extLst>
            </p:cNvPr>
            <p:cNvSpPr>
              <a:spLocks/>
            </p:cNvSpPr>
            <p:nvPr/>
          </p:nvSpPr>
          <p:spPr bwMode="auto">
            <a:xfrm>
              <a:off x="4529501" y="1971384"/>
              <a:ext cx="68832" cy="121822"/>
            </a:xfrm>
            <a:custGeom>
              <a:avLst/>
              <a:gdLst>
                <a:gd name="connsiteX0" fmla="*/ 1475938 w 1687512"/>
                <a:gd name="connsiteY0" fmla="*/ 2542497 h 2986617"/>
                <a:gd name="connsiteX1" fmla="*/ 1535112 w 1687512"/>
                <a:gd name="connsiteY1" fmla="*/ 2552198 h 2986617"/>
                <a:gd name="connsiteX2" fmla="*/ 1687512 w 1687512"/>
                <a:gd name="connsiteY2" fmla="*/ 2832201 h 2986617"/>
                <a:gd name="connsiteX3" fmla="*/ 1535112 w 1687512"/>
                <a:gd name="connsiteY3" fmla="*/ 2976005 h 2986617"/>
                <a:gd name="connsiteX4" fmla="*/ 1382712 w 1687512"/>
                <a:gd name="connsiteY4" fmla="*/ 2696693 h 2986617"/>
                <a:gd name="connsiteX5" fmla="*/ 1389594 w 1687512"/>
                <a:gd name="connsiteY5" fmla="*/ 2636515 h 2986617"/>
                <a:gd name="connsiteX6" fmla="*/ 1393571 w 1687512"/>
                <a:gd name="connsiteY6" fmla="*/ 2626791 h 2986617"/>
                <a:gd name="connsiteX7" fmla="*/ 1394738 w 1687512"/>
                <a:gd name="connsiteY7" fmla="*/ 2619282 h 2986617"/>
                <a:gd name="connsiteX8" fmla="*/ 1400356 w 1687512"/>
                <a:gd name="connsiteY8" fmla="*/ 2610203 h 2986617"/>
                <a:gd name="connsiteX9" fmla="*/ 1408832 w 1687512"/>
                <a:gd name="connsiteY9" fmla="*/ 2589480 h 2986617"/>
                <a:gd name="connsiteX10" fmla="*/ 1422052 w 1687512"/>
                <a:gd name="connsiteY10" fmla="*/ 2575143 h 2986617"/>
                <a:gd name="connsiteX11" fmla="*/ 1427480 w 1687512"/>
                <a:gd name="connsiteY11" fmla="*/ 2566371 h 2986617"/>
                <a:gd name="connsiteX12" fmla="*/ 1432354 w 1687512"/>
                <a:gd name="connsiteY12" fmla="*/ 2563970 h 2986617"/>
                <a:gd name="connsiteX13" fmla="*/ 1438316 w 1687512"/>
                <a:gd name="connsiteY13" fmla="*/ 2557503 h 2986617"/>
                <a:gd name="connsiteX14" fmla="*/ 1475938 w 1687512"/>
                <a:gd name="connsiteY14" fmla="*/ 2542497 h 2986617"/>
                <a:gd name="connsiteX15" fmla="*/ 1015271 w 1687512"/>
                <a:gd name="connsiteY15" fmla="*/ 2337769 h 2986617"/>
                <a:gd name="connsiteX16" fmla="*/ 1074737 w 1687512"/>
                <a:gd name="connsiteY16" fmla="*/ 2347359 h 2986617"/>
                <a:gd name="connsiteX17" fmla="*/ 1227137 w 1687512"/>
                <a:gd name="connsiteY17" fmla="*/ 2626975 h 2986617"/>
                <a:gd name="connsiteX18" fmla="*/ 1074737 w 1687512"/>
                <a:gd name="connsiteY18" fmla="*/ 2771270 h 2986617"/>
                <a:gd name="connsiteX19" fmla="*/ 922337 w 1687512"/>
                <a:gd name="connsiteY19" fmla="*/ 2491655 h 2986617"/>
                <a:gd name="connsiteX20" fmla="*/ 929159 w 1687512"/>
                <a:gd name="connsiteY20" fmla="*/ 2431816 h 2986617"/>
                <a:gd name="connsiteX21" fmla="*/ 933106 w 1687512"/>
                <a:gd name="connsiteY21" fmla="*/ 2422129 h 2986617"/>
                <a:gd name="connsiteX22" fmla="*/ 934265 w 1687512"/>
                <a:gd name="connsiteY22" fmla="*/ 2414642 h 2986617"/>
                <a:gd name="connsiteX23" fmla="*/ 939843 w 1687512"/>
                <a:gd name="connsiteY23" fmla="*/ 2405591 h 2986617"/>
                <a:gd name="connsiteX24" fmla="*/ 948274 w 1687512"/>
                <a:gd name="connsiteY24" fmla="*/ 2384893 h 2986617"/>
                <a:gd name="connsiteX25" fmla="*/ 961432 w 1687512"/>
                <a:gd name="connsiteY25" fmla="*/ 2370556 h 2986617"/>
                <a:gd name="connsiteX26" fmla="*/ 966845 w 1687512"/>
                <a:gd name="connsiteY26" fmla="*/ 2361772 h 2986617"/>
                <a:gd name="connsiteX27" fmla="*/ 971704 w 1687512"/>
                <a:gd name="connsiteY27" fmla="*/ 2359363 h 2986617"/>
                <a:gd name="connsiteX28" fmla="*/ 977654 w 1687512"/>
                <a:gd name="connsiteY28" fmla="*/ 2352880 h 2986617"/>
                <a:gd name="connsiteX29" fmla="*/ 1015271 w 1687512"/>
                <a:gd name="connsiteY29" fmla="*/ 2337769 h 2986617"/>
                <a:gd name="connsiteX30" fmla="*/ 554814 w 1687512"/>
                <a:gd name="connsiteY30" fmla="*/ 2133272 h 2986617"/>
                <a:gd name="connsiteX31" fmla="*/ 614015 w 1687512"/>
                <a:gd name="connsiteY31" fmla="*/ 2143261 h 2986617"/>
                <a:gd name="connsiteX32" fmla="*/ 766762 w 1687512"/>
                <a:gd name="connsiteY32" fmla="*/ 2422187 h 2986617"/>
                <a:gd name="connsiteX33" fmla="*/ 614015 w 1687512"/>
                <a:gd name="connsiteY33" fmla="*/ 2566482 h 2986617"/>
                <a:gd name="connsiteX34" fmla="*/ 461962 w 1687512"/>
                <a:gd name="connsiteY34" fmla="*/ 2286866 h 2986617"/>
                <a:gd name="connsiteX35" fmla="*/ 468795 w 1687512"/>
                <a:gd name="connsiteY35" fmla="*/ 2227032 h 2986617"/>
                <a:gd name="connsiteX36" fmla="*/ 472745 w 1687512"/>
                <a:gd name="connsiteY36" fmla="*/ 2217347 h 2986617"/>
                <a:gd name="connsiteX37" fmla="*/ 473906 w 1687512"/>
                <a:gd name="connsiteY37" fmla="*/ 2209864 h 2986617"/>
                <a:gd name="connsiteX38" fmla="*/ 479486 w 1687512"/>
                <a:gd name="connsiteY38" fmla="*/ 2200822 h 2986617"/>
                <a:gd name="connsiteX39" fmla="*/ 487921 w 1687512"/>
                <a:gd name="connsiteY39" fmla="*/ 2180142 h 2986617"/>
                <a:gd name="connsiteX40" fmla="*/ 501071 w 1687512"/>
                <a:gd name="connsiteY40" fmla="*/ 2165841 h 2986617"/>
                <a:gd name="connsiteX41" fmla="*/ 506484 w 1687512"/>
                <a:gd name="connsiteY41" fmla="*/ 2157070 h 2986617"/>
                <a:gd name="connsiteX42" fmla="*/ 511333 w 1687512"/>
                <a:gd name="connsiteY42" fmla="*/ 2154682 h 2986617"/>
                <a:gd name="connsiteX43" fmla="*/ 517281 w 1687512"/>
                <a:gd name="connsiteY43" fmla="*/ 2148215 h 2986617"/>
                <a:gd name="connsiteX44" fmla="*/ 554814 w 1687512"/>
                <a:gd name="connsiteY44" fmla="*/ 2133272 h 2986617"/>
                <a:gd name="connsiteX45" fmla="*/ 93712 w 1687512"/>
                <a:gd name="connsiteY45" fmla="*/ 1928124 h 2986617"/>
                <a:gd name="connsiteX46" fmla="*/ 153194 w 1687512"/>
                <a:gd name="connsiteY46" fmla="*/ 1937836 h 2986617"/>
                <a:gd name="connsiteX47" fmla="*/ 306388 w 1687512"/>
                <a:gd name="connsiteY47" fmla="*/ 2217148 h 2986617"/>
                <a:gd name="connsiteX48" fmla="*/ 153194 w 1687512"/>
                <a:gd name="connsiteY48" fmla="*/ 2361643 h 2986617"/>
                <a:gd name="connsiteX49" fmla="*/ 0 w 1687512"/>
                <a:gd name="connsiteY49" fmla="*/ 2081640 h 2986617"/>
                <a:gd name="connsiteX50" fmla="*/ 6917 w 1687512"/>
                <a:gd name="connsiteY50" fmla="*/ 2021782 h 2986617"/>
                <a:gd name="connsiteX51" fmla="*/ 10915 w 1687512"/>
                <a:gd name="connsiteY51" fmla="*/ 2012100 h 2986617"/>
                <a:gd name="connsiteX52" fmla="*/ 12088 w 1687512"/>
                <a:gd name="connsiteY52" fmla="*/ 2004628 h 2986617"/>
                <a:gd name="connsiteX53" fmla="*/ 17734 w 1687512"/>
                <a:gd name="connsiteY53" fmla="*/ 1995587 h 2986617"/>
                <a:gd name="connsiteX54" fmla="*/ 26255 w 1687512"/>
                <a:gd name="connsiteY54" fmla="*/ 1974949 h 2986617"/>
                <a:gd name="connsiteX55" fmla="*/ 39541 w 1687512"/>
                <a:gd name="connsiteY55" fmla="*/ 1960665 h 2986617"/>
                <a:gd name="connsiteX56" fmla="*/ 45001 w 1687512"/>
                <a:gd name="connsiteY56" fmla="*/ 1951922 h 2986617"/>
                <a:gd name="connsiteX57" fmla="*/ 49898 w 1687512"/>
                <a:gd name="connsiteY57" fmla="*/ 1949530 h 2986617"/>
                <a:gd name="connsiteX58" fmla="*/ 55894 w 1687512"/>
                <a:gd name="connsiteY58" fmla="*/ 1943083 h 2986617"/>
                <a:gd name="connsiteX59" fmla="*/ 93710 w 1687512"/>
                <a:gd name="connsiteY59" fmla="*/ 1928125 h 2986617"/>
                <a:gd name="connsiteX60" fmla="*/ 1475938 w 1687512"/>
                <a:gd name="connsiteY60" fmla="*/ 1899999 h 2986617"/>
                <a:gd name="connsiteX61" fmla="*/ 1535112 w 1687512"/>
                <a:gd name="connsiteY61" fmla="*/ 1910020 h 2986617"/>
                <a:gd name="connsiteX62" fmla="*/ 1687512 w 1687512"/>
                <a:gd name="connsiteY62" fmla="*/ 2189834 h 2986617"/>
                <a:gd name="connsiteX63" fmla="*/ 1535112 w 1687512"/>
                <a:gd name="connsiteY63" fmla="*/ 2334589 h 2986617"/>
                <a:gd name="connsiteX64" fmla="*/ 1382712 w 1687512"/>
                <a:gd name="connsiteY64" fmla="*/ 2054083 h 2986617"/>
                <a:gd name="connsiteX65" fmla="*/ 1389594 w 1687512"/>
                <a:gd name="connsiteY65" fmla="*/ 1994058 h 2986617"/>
                <a:gd name="connsiteX66" fmla="*/ 1393570 w 1687512"/>
                <a:gd name="connsiteY66" fmla="*/ 1984336 h 2986617"/>
                <a:gd name="connsiteX67" fmla="*/ 1394738 w 1687512"/>
                <a:gd name="connsiteY67" fmla="*/ 1976835 h 2986617"/>
                <a:gd name="connsiteX68" fmla="*/ 1400351 w 1687512"/>
                <a:gd name="connsiteY68" fmla="*/ 1967756 h 2986617"/>
                <a:gd name="connsiteX69" fmla="*/ 1408832 w 1687512"/>
                <a:gd name="connsiteY69" fmla="*/ 1947018 h 2986617"/>
                <a:gd name="connsiteX70" fmla="*/ 1422043 w 1687512"/>
                <a:gd name="connsiteY70" fmla="*/ 1932667 h 2986617"/>
                <a:gd name="connsiteX71" fmla="*/ 1427480 w 1687512"/>
                <a:gd name="connsiteY71" fmla="*/ 1923873 h 2986617"/>
                <a:gd name="connsiteX72" fmla="*/ 1432346 w 1687512"/>
                <a:gd name="connsiteY72" fmla="*/ 1921475 h 2986617"/>
                <a:gd name="connsiteX73" fmla="*/ 1438316 w 1687512"/>
                <a:gd name="connsiteY73" fmla="*/ 1914989 h 2986617"/>
                <a:gd name="connsiteX74" fmla="*/ 1475938 w 1687512"/>
                <a:gd name="connsiteY74" fmla="*/ 1899999 h 2986617"/>
                <a:gd name="connsiteX75" fmla="*/ 1015271 w 1687512"/>
                <a:gd name="connsiteY75" fmla="*/ 1694849 h 2986617"/>
                <a:gd name="connsiteX76" fmla="*/ 1074737 w 1687512"/>
                <a:gd name="connsiteY76" fmla="*/ 1704592 h 2986617"/>
                <a:gd name="connsiteX77" fmla="*/ 1227137 w 1687512"/>
                <a:gd name="connsiteY77" fmla="*/ 1984793 h 2986617"/>
                <a:gd name="connsiteX78" fmla="*/ 1074737 w 1687512"/>
                <a:gd name="connsiteY78" fmla="*/ 2129749 h 2986617"/>
                <a:gd name="connsiteX79" fmla="*/ 922337 w 1687512"/>
                <a:gd name="connsiteY79" fmla="*/ 1848854 h 2986617"/>
                <a:gd name="connsiteX80" fmla="*/ 929159 w 1687512"/>
                <a:gd name="connsiteY80" fmla="*/ 1788806 h 2986617"/>
                <a:gd name="connsiteX81" fmla="*/ 933106 w 1687512"/>
                <a:gd name="connsiteY81" fmla="*/ 1779105 h 2986617"/>
                <a:gd name="connsiteX82" fmla="*/ 934265 w 1687512"/>
                <a:gd name="connsiteY82" fmla="*/ 1771597 h 2986617"/>
                <a:gd name="connsiteX83" fmla="*/ 939845 w 1687512"/>
                <a:gd name="connsiteY83" fmla="*/ 1762542 h 2986617"/>
                <a:gd name="connsiteX84" fmla="*/ 948274 w 1687512"/>
                <a:gd name="connsiteY84" fmla="*/ 1741824 h 2986617"/>
                <a:gd name="connsiteX85" fmla="*/ 961435 w 1687512"/>
                <a:gd name="connsiteY85" fmla="*/ 1727503 h 2986617"/>
                <a:gd name="connsiteX86" fmla="*/ 966845 w 1687512"/>
                <a:gd name="connsiteY86" fmla="*/ 1718723 h 2986617"/>
                <a:gd name="connsiteX87" fmla="*/ 971707 w 1687512"/>
                <a:gd name="connsiteY87" fmla="*/ 1716326 h 2986617"/>
                <a:gd name="connsiteX88" fmla="*/ 977654 w 1687512"/>
                <a:gd name="connsiteY88" fmla="*/ 1709856 h 2986617"/>
                <a:gd name="connsiteX89" fmla="*/ 1015270 w 1687512"/>
                <a:gd name="connsiteY89" fmla="*/ 1694850 h 2986617"/>
                <a:gd name="connsiteX90" fmla="*/ 554814 w 1687512"/>
                <a:gd name="connsiteY90" fmla="*/ 1489974 h 2986617"/>
                <a:gd name="connsiteX91" fmla="*/ 614015 w 1687512"/>
                <a:gd name="connsiteY91" fmla="*/ 1499686 h 2986617"/>
                <a:gd name="connsiteX92" fmla="*/ 766762 w 1687512"/>
                <a:gd name="connsiteY92" fmla="*/ 1778998 h 2986617"/>
                <a:gd name="connsiteX93" fmla="*/ 614015 w 1687512"/>
                <a:gd name="connsiteY93" fmla="*/ 1923493 h 2986617"/>
                <a:gd name="connsiteX94" fmla="*/ 461962 w 1687512"/>
                <a:gd name="connsiteY94" fmla="*/ 1643490 h 2986617"/>
                <a:gd name="connsiteX95" fmla="*/ 468795 w 1687512"/>
                <a:gd name="connsiteY95" fmla="*/ 1583632 h 2986617"/>
                <a:gd name="connsiteX96" fmla="*/ 472746 w 1687512"/>
                <a:gd name="connsiteY96" fmla="*/ 1573957 h 2986617"/>
                <a:gd name="connsiteX97" fmla="*/ 473906 w 1687512"/>
                <a:gd name="connsiteY97" fmla="*/ 1566478 h 2986617"/>
                <a:gd name="connsiteX98" fmla="*/ 479489 w 1687512"/>
                <a:gd name="connsiteY98" fmla="*/ 1557445 h 2986617"/>
                <a:gd name="connsiteX99" fmla="*/ 487921 w 1687512"/>
                <a:gd name="connsiteY99" fmla="*/ 1536799 h 2986617"/>
                <a:gd name="connsiteX100" fmla="*/ 501077 w 1687512"/>
                <a:gd name="connsiteY100" fmla="*/ 1522520 h 2986617"/>
                <a:gd name="connsiteX101" fmla="*/ 506484 w 1687512"/>
                <a:gd name="connsiteY101" fmla="*/ 1513772 h 2986617"/>
                <a:gd name="connsiteX102" fmla="*/ 511339 w 1687512"/>
                <a:gd name="connsiteY102" fmla="*/ 1511382 h 2986617"/>
                <a:gd name="connsiteX103" fmla="*/ 517281 w 1687512"/>
                <a:gd name="connsiteY103" fmla="*/ 1504933 h 2986617"/>
                <a:gd name="connsiteX104" fmla="*/ 554814 w 1687512"/>
                <a:gd name="connsiteY104" fmla="*/ 1489974 h 2986617"/>
                <a:gd name="connsiteX105" fmla="*/ 93712 w 1687512"/>
                <a:gd name="connsiteY105" fmla="*/ 1285197 h 2986617"/>
                <a:gd name="connsiteX106" fmla="*/ 153194 w 1687512"/>
                <a:gd name="connsiteY106" fmla="*/ 1294898 h 2986617"/>
                <a:gd name="connsiteX107" fmla="*/ 306388 w 1687512"/>
                <a:gd name="connsiteY107" fmla="*/ 1574901 h 2986617"/>
                <a:gd name="connsiteX108" fmla="*/ 153194 w 1687512"/>
                <a:gd name="connsiteY108" fmla="*/ 1718705 h 2986617"/>
                <a:gd name="connsiteX109" fmla="*/ 0 w 1687512"/>
                <a:gd name="connsiteY109" fmla="*/ 1439393 h 2986617"/>
                <a:gd name="connsiteX110" fmla="*/ 0 w 1687512"/>
                <a:gd name="connsiteY110" fmla="*/ 1439393 h 2986617"/>
                <a:gd name="connsiteX111" fmla="*/ 0 w 1687512"/>
                <a:gd name="connsiteY111" fmla="*/ 1439393 h 2986617"/>
                <a:gd name="connsiteX112" fmla="*/ 6917 w 1687512"/>
                <a:gd name="connsiteY112" fmla="*/ 1379215 h 2986617"/>
                <a:gd name="connsiteX113" fmla="*/ 10915 w 1687512"/>
                <a:gd name="connsiteY113" fmla="*/ 1369491 h 2986617"/>
                <a:gd name="connsiteX114" fmla="*/ 12088 w 1687512"/>
                <a:gd name="connsiteY114" fmla="*/ 1361982 h 2986617"/>
                <a:gd name="connsiteX115" fmla="*/ 17736 w 1687512"/>
                <a:gd name="connsiteY115" fmla="*/ 1352902 h 2986617"/>
                <a:gd name="connsiteX116" fmla="*/ 26255 w 1687512"/>
                <a:gd name="connsiteY116" fmla="*/ 1332180 h 2986617"/>
                <a:gd name="connsiteX117" fmla="*/ 39543 w 1687512"/>
                <a:gd name="connsiteY117" fmla="*/ 1317844 h 2986617"/>
                <a:gd name="connsiteX118" fmla="*/ 45001 w 1687512"/>
                <a:gd name="connsiteY118" fmla="*/ 1309071 h 2986617"/>
                <a:gd name="connsiteX119" fmla="*/ 49901 w 1687512"/>
                <a:gd name="connsiteY119" fmla="*/ 1306669 h 2986617"/>
                <a:gd name="connsiteX120" fmla="*/ 55894 w 1687512"/>
                <a:gd name="connsiteY120" fmla="*/ 1300203 h 2986617"/>
                <a:gd name="connsiteX121" fmla="*/ 93709 w 1687512"/>
                <a:gd name="connsiteY121" fmla="*/ 1285198 h 2986617"/>
                <a:gd name="connsiteX122" fmla="*/ 1475938 w 1687512"/>
                <a:gd name="connsiteY122" fmla="*/ 1256699 h 2986617"/>
                <a:gd name="connsiteX123" fmla="*/ 1479394 w 1687512"/>
                <a:gd name="connsiteY123" fmla="*/ 1257268 h 2986617"/>
                <a:gd name="connsiteX124" fmla="*/ 1535112 w 1687512"/>
                <a:gd name="connsiteY124" fmla="*/ 1266442 h 2986617"/>
                <a:gd name="connsiteX125" fmla="*/ 1643004 w 1687512"/>
                <a:gd name="connsiteY125" fmla="*/ 1376719 h 2986617"/>
                <a:gd name="connsiteX126" fmla="*/ 1687512 w 1687512"/>
                <a:gd name="connsiteY126" fmla="*/ 1547337 h 2986617"/>
                <a:gd name="connsiteX127" fmla="*/ 1535112 w 1687512"/>
                <a:gd name="connsiteY127" fmla="*/ 1691599 h 2986617"/>
                <a:gd name="connsiteX128" fmla="*/ 1382712 w 1687512"/>
                <a:gd name="connsiteY128" fmla="*/ 1410704 h 2986617"/>
                <a:gd name="connsiteX129" fmla="*/ 1389594 w 1687512"/>
                <a:gd name="connsiteY129" fmla="*/ 1350656 h 2986617"/>
                <a:gd name="connsiteX130" fmla="*/ 1393571 w 1687512"/>
                <a:gd name="connsiteY130" fmla="*/ 1340943 h 2986617"/>
                <a:gd name="connsiteX131" fmla="*/ 1394738 w 1687512"/>
                <a:gd name="connsiteY131" fmla="*/ 1333447 h 2986617"/>
                <a:gd name="connsiteX132" fmla="*/ 1400354 w 1687512"/>
                <a:gd name="connsiteY132" fmla="*/ 1324377 h 2986617"/>
                <a:gd name="connsiteX133" fmla="*/ 1408832 w 1687512"/>
                <a:gd name="connsiteY133" fmla="*/ 1303674 h 2986617"/>
                <a:gd name="connsiteX134" fmla="*/ 1422049 w 1687512"/>
                <a:gd name="connsiteY134" fmla="*/ 1289344 h 2986617"/>
                <a:gd name="connsiteX135" fmla="*/ 1427480 w 1687512"/>
                <a:gd name="connsiteY135" fmla="*/ 1280573 h 2986617"/>
                <a:gd name="connsiteX136" fmla="*/ 1432351 w 1687512"/>
                <a:gd name="connsiteY136" fmla="*/ 1278173 h 2986617"/>
                <a:gd name="connsiteX137" fmla="*/ 1438316 w 1687512"/>
                <a:gd name="connsiteY137" fmla="*/ 1271706 h 2986617"/>
                <a:gd name="connsiteX138" fmla="*/ 1475938 w 1687512"/>
                <a:gd name="connsiteY138" fmla="*/ 1256699 h 2986617"/>
                <a:gd name="connsiteX139" fmla="*/ 1015271 w 1687512"/>
                <a:gd name="connsiteY139" fmla="*/ 1051923 h 2986617"/>
                <a:gd name="connsiteX140" fmla="*/ 1074737 w 1687512"/>
                <a:gd name="connsiteY140" fmla="*/ 1061655 h 2986617"/>
                <a:gd name="connsiteX141" fmla="*/ 1227137 w 1687512"/>
                <a:gd name="connsiteY141" fmla="*/ 1342550 h 2986617"/>
                <a:gd name="connsiteX142" fmla="*/ 1074737 w 1687512"/>
                <a:gd name="connsiteY142" fmla="*/ 1486812 h 2986617"/>
                <a:gd name="connsiteX143" fmla="*/ 922337 w 1687512"/>
                <a:gd name="connsiteY143" fmla="*/ 1206611 h 2986617"/>
                <a:gd name="connsiteX144" fmla="*/ 922337 w 1687512"/>
                <a:gd name="connsiteY144" fmla="*/ 1206611 h 2986617"/>
                <a:gd name="connsiteX145" fmla="*/ 922337 w 1687512"/>
                <a:gd name="connsiteY145" fmla="*/ 1206610 h 2986617"/>
                <a:gd name="connsiteX146" fmla="*/ 929159 w 1687512"/>
                <a:gd name="connsiteY146" fmla="*/ 1146241 h 2986617"/>
                <a:gd name="connsiteX147" fmla="*/ 933106 w 1687512"/>
                <a:gd name="connsiteY147" fmla="*/ 1136498 h 2986617"/>
                <a:gd name="connsiteX148" fmla="*/ 934265 w 1687512"/>
                <a:gd name="connsiteY148" fmla="*/ 1128953 h 2986617"/>
                <a:gd name="connsiteX149" fmla="*/ 939846 w 1687512"/>
                <a:gd name="connsiteY149" fmla="*/ 1119859 h 2986617"/>
                <a:gd name="connsiteX150" fmla="*/ 948274 w 1687512"/>
                <a:gd name="connsiteY150" fmla="*/ 1099056 h 2986617"/>
                <a:gd name="connsiteX151" fmla="*/ 961437 w 1687512"/>
                <a:gd name="connsiteY151" fmla="*/ 1084683 h 2986617"/>
                <a:gd name="connsiteX152" fmla="*/ 966845 w 1687512"/>
                <a:gd name="connsiteY152" fmla="*/ 1075873 h 2986617"/>
                <a:gd name="connsiteX153" fmla="*/ 971710 w 1687512"/>
                <a:gd name="connsiteY153" fmla="*/ 1073467 h 2986617"/>
                <a:gd name="connsiteX154" fmla="*/ 977654 w 1687512"/>
                <a:gd name="connsiteY154" fmla="*/ 1066977 h 2986617"/>
                <a:gd name="connsiteX155" fmla="*/ 1015268 w 1687512"/>
                <a:gd name="connsiteY155" fmla="*/ 1051925 h 2986617"/>
                <a:gd name="connsiteX156" fmla="*/ 554814 w 1687512"/>
                <a:gd name="connsiteY156" fmla="*/ 847135 h 2986617"/>
                <a:gd name="connsiteX157" fmla="*/ 614015 w 1687512"/>
                <a:gd name="connsiteY157" fmla="*/ 856867 h 2986617"/>
                <a:gd name="connsiteX158" fmla="*/ 766762 w 1687512"/>
                <a:gd name="connsiteY158" fmla="*/ 1137762 h 2986617"/>
                <a:gd name="connsiteX159" fmla="*/ 614015 w 1687512"/>
                <a:gd name="connsiteY159" fmla="*/ 1282024 h 2986617"/>
                <a:gd name="connsiteX160" fmla="*/ 461962 w 1687512"/>
                <a:gd name="connsiteY160" fmla="*/ 1001823 h 2986617"/>
                <a:gd name="connsiteX161" fmla="*/ 461962 w 1687512"/>
                <a:gd name="connsiteY161" fmla="*/ 1001823 h 2986617"/>
                <a:gd name="connsiteX162" fmla="*/ 461962 w 1687512"/>
                <a:gd name="connsiteY162" fmla="*/ 1001822 h 2986617"/>
                <a:gd name="connsiteX163" fmla="*/ 468795 w 1687512"/>
                <a:gd name="connsiteY163" fmla="*/ 941453 h 2986617"/>
                <a:gd name="connsiteX164" fmla="*/ 472746 w 1687512"/>
                <a:gd name="connsiteY164" fmla="*/ 931704 h 2986617"/>
                <a:gd name="connsiteX165" fmla="*/ 473906 w 1687512"/>
                <a:gd name="connsiteY165" fmla="*/ 924165 h 2986617"/>
                <a:gd name="connsiteX166" fmla="*/ 479491 w 1687512"/>
                <a:gd name="connsiteY166" fmla="*/ 915065 h 2986617"/>
                <a:gd name="connsiteX167" fmla="*/ 487921 w 1687512"/>
                <a:gd name="connsiteY167" fmla="*/ 894268 h 2986617"/>
                <a:gd name="connsiteX168" fmla="*/ 501080 w 1687512"/>
                <a:gd name="connsiteY168" fmla="*/ 879891 h 2986617"/>
                <a:gd name="connsiteX169" fmla="*/ 506484 w 1687512"/>
                <a:gd name="connsiteY169" fmla="*/ 871085 h 2986617"/>
                <a:gd name="connsiteX170" fmla="*/ 511342 w 1687512"/>
                <a:gd name="connsiteY170" fmla="*/ 868678 h 2986617"/>
                <a:gd name="connsiteX171" fmla="*/ 517281 w 1687512"/>
                <a:gd name="connsiteY171" fmla="*/ 862189 h 2986617"/>
                <a:gd name="connsiteX172" fmla="*/ 554814 w 1687512"/>
                <a:gd name="connsiteY172" fmla="*/ 847135 h 2986617"/>
                <a:gd name="connsiteX173" fmla="*/ 93712 w 1687512"/>
                <a:gd name="connsiteY173" fmla="*/ 642407 h 2986617"/>
                <a:gd name="connsiteX174" fmla="*/ 153194 w 1687512"/>
                <a:gd name="connsiteY174" fmla="*/ 652028 h 2986617"/>
                <a:gd name="connsiteX175" fmla="*/ 306388 w 1687512"/>
                <a:gd name="connsiteY175" fmla="*/ 932534 h 2986617"/>
                <a:gd name="connsiteX176" fmla="*/ 306388 w 1687512"/>
                <a:gd name="connsiteY176" fmla="*/ 932534 h 2986617"/>
                <a:gd name="connsiteX177" fmla="*/ 153194 w 1687512"/>
                <a:gd name="connsiteY177" fmla="*/ 1076597 h 2986617"/>
                <a:gd name="connsiteX178" fmla="*/ 0 w 1687512"/>
                <a:gd name="connsiteY178" fmla="*/ 796783 h 2986617"/>
                <a:gd name="connsiteX179" fmla="*/ 0 w 1687512"/>
                <a:gd name="connsiteY179" fmla="*/ 796783 h 2986617"/>
                <a:gd name="connsiteX180" fmla="*/ 0 w 1687512"/>
                <a:gd name="connsiteY180" fmla="*/ 796782 h 2986617"/>
                <a:gd name="connsiteX181" fmla="*/ 6917 w 1687512"/>
                <a:gd name="connsiteY181" fmla="*/ 736755 h 2986617"/>
                <a:gd name="connsiteX182" fmla="*/ 10914 w 1687512"/>
                <a:gd name="connsiteY182" fmla="*/ 727025 h 2986617"/>
                <a:gd name="connsiteX183" fmla="*/ 12088 w 1687512"/>
                <a:gd name="connsiteY183" fmla="*/ 719525 h 2986617"/>
                <a:gd name="connsiteX184" fmla="*/ 17732 w 1687512"/>
                <a:gd name="connsiteY184" fmla="*/ 710429 h 2986617"/>
                <a:gd name="connsiteX185" fmla="*/ 26255 w 1687512"/>
                <a:gd name="connsiteY185" fmla="*/ 689683 h 2986617"/>
                <a:gd name="connsiteX186" fmla="*/ 39537 w 1687512"/>
                <a:gd name="connsiteY186" fmla="*/ 675291 h 2986617"/>
                <a:gd name="connsiteX187" fmla="*/ 45001 w 1687512"/>
                <a:gd name="connsiteY187" fmla="*/ 666487 h 2986617"/>
                <a:gd name="connsiteX188" fmla="*/ 49896 w 1687512"/>
                <a:gd name="connsiteY188" fmla="*/ 664067 h 2986617"/>
                <a:gd name="connsiteX189" fmla="*/ 55894 w 1687512"/>
                <a:gd name="connsiteY189" fmla="*/ 657567 h 2986617"/>
                <a:gd name="connsiteX190" fmla="*/ 93702 w 1687512"/>
                <a:gd name="connsiteY190" fmla="*/ 642412 h 2986617"/>
                <a:gd name="connsiteX191" fmla="*/ 1475938 w 1687512"/>
                <a:gd name="connsiteY191" fmla="*/ 613736 h 2986617"/>
                <a:gd name="connsiteX192" fmla="*/ 1535112 w 1687512"/>
                <a:gd name="connsiteY192" fmla="*/ 623454 h 2986617"/>
                <a:gd name="connsiteX193" fmla="*/ 1687512 w 1687512"/>
                <a:gd name="connsiteY193" fmla="*/ 903959 h 2986617"/>
                <a:gd name="connsiteX194" fmla="*/ 1535112 w 1687512"/>
                <a:gd name="connsiteY194" fmla="*/ 1048021 h 2986617"/>
                <a:gd name="connsiteX195" fmla="*/ 1382712 w 1687512"/>
                <a:gd name="connsiteY195" fmla="*/ 768209 h 2986617"/>
                <a:gd name="connsiteX196" fmla="*/ 1382712 w 1687512"/>
                <a:gd name="connsiteY196" fmla="*/ 768209 h 2986617"/>
                <a:gd name="connsiteX197" fmla="*/ 1382712 w 1687512"/>
                <a:gd name="connsiteY197" fmla="*/ 768208 h 2986617"/>
                <a:gd name="connsiteX198" fmla="*/ 1382713 w 1687512"/>
                <a:gd name="connsiteY198" fmla="*/ 768206 h 2986617"/>
                <a:gd name="connsiteX199" fmla="*/ 1389594 w 1687512"/>
                <a:gd name="connsiteY199" fmla="*/ 707923 h 2986617"/>
                <a:gd name="connsiteX200" fmla="*/ 1393571 w 1687512"/>
                <a:gd name="connsiteY200" fmla="*/ 698181 h 2986617"/>
                <a:gd name="connsiteX201" fmla="*/ 1394738 w 1687512"/>
                <a:gd name="connsiteY201" fmla="*/ 690658 h 2986617"/>
                <a:gd name="connsiteX202" fmla="*/ 1400357 w 1687512"/>
                <a:gd name="connsiteY202" fmla="*/ 681561 h 2986617"/>
                <a:gd name="connsiteX203" fmla="*/ 1408832 w 1687512"/>
                <a:gd name="connsiteY203" fmla="*/ 660803 h 2986617"/>
                <a:gd name="connsiteX204" fmla="*/ 1422050 w 1687512"/>
                <a:gd name="connsiteY204" fmla="*/ 646442 h 2986617"/>
                <a:gd name="connsiteX205" fmla="*/ 1427480 w 1687512"/>
                <a:gd name="connsiteY205" fmla="*/ 637652 h 2986617"/>
                <a:gd name="connsiteX206" fmla="*/ 1432355 w 1687512"/>
                <a:gd name="connsiteY206" fmla="*/ 635246 h 2986617"/>
                <a:gd name="connsiteX207" fmla="*/ 1438316 w 1687512"/>
                <a:gd name="connsiteY207" fmla="*/ 628769 h 2986617"/>
                <a:gd name="connsiteX208" fmla="*/ 1475931 w 1687512"/>
                <a:gd name="connsiteY208" fmla="*/ 613739 h 2986617"/>
                <a:gd name="connsiteX209" fmla="*/ 1015271 w 1687512"/>
                <a:gd name="connsiteY209" fmla="*/ 409045 h 2986617"/>
                <a:gd name="connsiteX210" fmla="*/ 1074737 w 1687512"/>
                <a:gd name="connsiteY210" fmla="*/ 418665 h 2986617"/>
                <a:gd name="connsiteX211" fmla="*/ 1227137 w 1687512"/>
                <a:gd name="connsiteY211" fmla="*/ 699172 h 2986617"/>
                <a:gd name="connsiteX212" fmla="*/ 1227137 w 1687512"/>
                <a:gd name="connsiteY212" fmla="*/ 699172 h 2986617"/>
                <a:gd name="connsiteX213" fmla="*/ 1074737 w 1687512"/>
                <a:gd name="connsiteY213" fmla="*/ 843926 h 2986617"/>
                <a:gd name="connsiteX214" fmla="*/ 922337 w 1687512"/>
                <a:gd name="connsiteY214" fmla="*/ 563421 h 2986617"/>
                <a:gd name="connsiteX215" fmla="*/ 922337 w 1687512"/>
                <a:gd name="connsiteY215" fmla="*/ 563421 h 2986617"/>
                <a:gd name="connsiteX216" fmla="*/ 922337 w 1687512"/>
                <a:gd name="connsiteY216" fmla="*/ 563421 h 2986617"/>
                <a:gd name="connsiteX217" fmla="*/ 922337 w 1687512"/>
                <a:gd name="connsiteY217" fmla="*/ 563420 h 2986617"/>
                <a:gd name="connsiteX218" fmla="*/ 929159 w 1687512"/>
                <a:gd name="connsiteY218" fmla="*/ 503392 h 2986617"/>
                <a:gd name="connsiteX219" fmla="*/ 933105 w 1687512"/>
                <a:gd name="connsiteY219" fmla="*/ 493674 h 2986617"/>
                <a:gd name="connsiteX220" fmla="*/ 934265 w 1687512"/>
                <a:gd name="connsiteY220" fmla="*/ 486162 h 2986617"/>
                <a:gd name="connsiteX221" fmla="*/ 939843 w 1687512"/>
                <a:gd name="connsiteY221" fmla="*/ 477082 h 2986617"/>
                <a:gd name="connsiteX222" fmla="*/ 948274 w 1687512"/>
                <a:gd name="connsiteY222" fmla="*/ 456320 h 2986617"/>
                <a:gd name="connsiteX223" fmla="*/ 961431 w 1687512"/>
                <a:gd name="connsiteY223" fmla="*/ 441937 h 2986617"/>
                <a:gd name="connsiteX224" fmla="*/ 966845 w 1687512"/>
                <a:gd name="connsiteY224" fmla="*/ 433124 h 2986617"/>
                <a:gd name="connsiteX225" fmla="*/ 971704 w 1687512"/>
                <a:gd name="connsiteY225" fmla="*/ 430707 h 2986617"/>
                <a:gd name="connsiteX226" fmla="*/ 977654 w 1687512"/>
                <a:gd name="connsiteY226" fmla="*/ 424204 h 2986617"/>
                <a:gd name="connsiteX227" fmla="*/ 1015266 w 1687512"/>
                <a:gd name="connsiteY227" fmla="*/ 409047 h 2986617"/>
                <a:gd name="connsiteX228" fmla="*/ 554814 w 1687512"/>
                <a:gd name="connsiteY228" fmla="*/ 204550 h 2986617"/>
                <a:gd name="connsiteX229" fmla="*/ 614015 w 1687512"/>
                <a:gd name="connsiteY229" fmla="*/ 214571 h 2986617"/>
                <a:gd name="connsiteX230" fmla="*/ 766762 w 1687512"/>
                <a:gd name="connsiteY230" fmla="*/ 494385 h 2986617"/>
                <a:gd name="connsiteX231" fmla="*/ 766762 w 1687512"/>
                <a:gd name="connsiteY231" fmla="*/ 494385 h 2986617"/>
                <a:gd name="connsiteX232" fmla="*/ 766762 w 1687512"/>
                <a:gd name="connsiteY232" fmla="*/ 494385 h 2986617"/>
                <a:gd name="connsiteX233" fmla="*/ 614015 w 1687512"/>
                <a:gd name="connsiteY233" fmla="*/ 639140 h 2986617"/>
                <a:gd name="connsiteX234" fmla="*/ 461962 w 1687512"/>
                <a:gd name="connsiteY234" fmla="*/ 358634 h 2986617"/>
                <a:gd name="connsiteX235" fmla="*/ 461962 w 1687512"/>
                <a:gd name="connsiteY235" fmla="*/ 358634 h 2986617"/>
                <a:gd name="connsiteX236" fmla="*/ 461962 w 1687512"/>
                <a:gd name="connsiteY236" fmla="*/ 358633 h 2986617"/>
                <a:gd name="connsiteX237" fmla="*/ 461962 w 1687512"/>
                <a:gd name="connsiteY237" fmla="*/ 358632 h 2986617"/>
                <a:gd name="connsiteX238" fmla="*/ 468795 w 1687512"/>
                <a:gd name="connsiteY238" fmla="*/ 298609 h 2986617"/>
                <a:gd name="connsiteX239" fmla="*/ 472745 w 1687512"/>
                <a:gd name="connsiteY239" fmla="*/ 288894 h 2986617"/>
                <a:gd name="connsiteX240" fmla="*/ 473906 w 1687512"/>
                <a:gd name="connsiteY240" fmla="*/ 281386 h 2986617"/>
                <a:gd name="connsiteX241" fmla="*/ 479486 w 1687512"/>
                <a:gd name="connsiteY241" fmla="*/ 272314 h 2986617"/>
                <a:gd name="connsiteX242" fmla="*/ 487921 w 1687512"/>
                <a:gd name="connsiteY242" fmla="*/ 251569 h 2986617"/>
                <a:gd name="connsiteX243" fmla="*/ 501071 w 1687512"/>
                <a:gd name="connsiteY243" fmla="*/ 237224 h 2986617"/>
                <a:gd name="connsiteX244" fmla="*/ 506484 w 1687512"/>
                <a:gd name="connsiteY244" fmla="*/ 228423 h 2986617"/>
                <a:gd name="connsiteX245" fmla="*/ 511334 w 1687512"/>
                <a:gd name="connsiteY245" fmla="*/ 226027 h 2986617"/>
                <a:gd name="connsiteX246" fmla="*/ 517281 w 1687512"/>
                <a:gd name="connsiteY246" fmla="*/ 219540 h 2986617"/>
                <a:gd name="connsiteX247" fmla="*/ 554811 w 1687512"/>
                <a:gd name="connsiteY247" fmla="*/ 204551 h 2986617"/>
                <a:gd name="connsiteX248" fmla="*/ 93712 w 1687512"/>
                <a:gd name="connsiteY248" fmla="*/ 900 h 2986617"/>
                <a:gd name="connsiteX249" fmla="*/ 153194 w 1687512"/>
                <a:gd name="connsiteY249" fmla="*/ 10611 h 2986617"/>
                <a:gd name="connsiteX250" fmla="*/ 306388 w 1687512"/>
                <a:gd name="connsiteY250" fmla="*/ 289923 h 2986617"/>
                <a:gd name="connsiteX251" fmla="*/ 306388 w 1687512"/>
                <a:gd name="connsiteY251" fmla="*/ 289924 h 2986617"/>
                <a:gd name="connsiteX252" fmla="*/ 306388 w 1687512"/>
                <a:gd name="connsiteY252" fmla="*/ 289924 h 2986617"/>
                <a:gd name="connsiteX253" fmla="*/ 153194 w 1687512"/>
                <a:gd name="connsiteY253" fmla="*/ 434420 h 2986617"/>
                <a:gd name="connsiteX254" fmla="*/ 0 w 1687512"/>
                <a:gd name="connsiteY254" fmla="*/ 154416 h 2986617"/>
                <a:gd name="connsiteX255" fmla="*/ 0 w 1687512"/>
                <a:gd name="connsiteY255" fmla="*/ 154416 h 2986617"/>
                <a:gd name="connsiteX256" fmla="*/ 0 w 1687512"/>
                <a:gd name="connsiteY256" fmla="*/ 154415 h 2986617"/>
                <a:gd name="connsiteX257" fmla="*/ 0 w 1687512"/>
                <a:gd name="connsiteY257" fmla="*/ 154414 h 2986617"/>
                <a:gd name="connsiteX258" fmla="*/ 6917 w 1687512"/>
                <a:gd name="connsiteY258" fmla="*/ 94558 h 2986617"/>
                <a:gd name="connsiteX259" fmla="*/ 10915 w 1687512"/>
                <a:gd name="connsiteY259" fmla="*/ 84877 h 2986617"/>
                <a:gd name="connsiteX260" fmla="*/ 12088 w 1687512"/>
                <a:gd name="connsiteY260" fmla="*/ 77404 h 2986617"/>
                <a:gd name="connsiteX261" fmla="*/ 17734 w 1687512"/>
                <a:gd name="connsiteY261" fmla="*/ 68362 h 2986617"/>
                <a:gd name="connsiteX262" fmla="*/ 26255 w 1687512"/>
                <a:gd name="connsiteY262" fmla="*/ 47726 h 2986617"/>
                <a:gd name="connsiteX263" fmla="*/ 39540 w 1687512"/>
                <a:gd name="connsiteY263" fmla="*/ 33442 h 2986617"/>
                <a:gd name="connsiteX264" fmla="*/ 45001 w 1687512"/>
                <a:gd name="connsiteY264" fmla="*/ 24698 h 2986617"/>
                <a:gd name="connsiteX265" fmla="*/ 49898 w 1687512"/>
                <a:gd name="connsiteY265" fmla="*/ 22305 h 2986617"/>
                <a:gd name="connsiteX266" fmla="*/ 55894 w 1687512"/>
                <a:gd name="connsiteY266" fmla="*/ 15859 h 2986617"/>
                <a:gd name="connsiteX267" fmla="*/ 93705 w 1687512"/>
                <a:gd name="connsiteY267" fmla="*/ 903 h 29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687512" h="2986617">
                  <a:moveTo>
                    <a:pt x="1475938" y="2542497"/>
                  </a:moveTo>
                  <a:cubicBezTo>
                    <a:pt x="1494155" y="2539883"/>
                    <a:pt x="1514157" y="2542864"/>
                    <a:pt x="1535112" y="2552198"/>
                  </a:cubicBezTo>
                  <a:cubicBezTo>
                    <a:pt x="1619625" y="2589532"/>
                    <a:pt x="1687512" y="2715360"/>
                    <a:pt x="1687512" y="2832201"/>
                  </a:cubicBezTo>
                  <a:cubicBezTo>
                    <a:pt x="1687512" y="2949042"/>
                    <a:pt x="1619625" y="3013339"/>
                    <a:pt x="1535112" y="2976005"/>
                  </a:cubicBezTo>
                  <a:cubicBezTo>
                    <a:pt x="1451292" y="2938672"/>
                    <a:pt x="1382712" y="2813534"/>
                    <a:pt x="1382712" y="2696693"/>
                  </a:cubicBezTo>
                  <a:cubicBezTo>
                    <a:pt x="1382712" y="2674656"/>
                    <a:pt x="1385123" y="2654490"/>
                    <a:pt x="1389594" y="2636515"/>
                  </a:cubicBezTo>
                  <a:lnTo>
                    <a:pt x="1393571" y="2626791"/>
                  </a:lnTo>
                  <a:lnTo>
                    <a:pt x="1394738" y="2619282"/>
                  </a:lnTo>
                  <a:lnTo>
                    <a:pt x="1400356" y="2610203"/>
                  </a:lnTo>
                  <a:lnTo>
                    <a:pt x="1408832" y="2589480"/>
                  </a:lnTo>
                  <a:lnTo>
                    <a:pt x="1422052" y="2575143"/>
                  </a:lnTo>
                  <a:lnTo>
                    <a:pt x="1427480" y="2566371"/>
                  </a:lnTo>
                  <a:lnTo>
                    <a:pt x="1432354" y="2563970"/>
                  </a:lnTo>
                  <a:lnTo>
                    <a:pt x="1438316" y="2557503"/>
                  </a:lnTo>
                  <a:cubicBezTo>
                    <a:pt x="1449618" y="2549566"/>
                    <a:pt x="1462276" y="2544458"/>
                    <a:pt x="1475938" y="2542497"/>
                  </a:cubicBezTo>
                  <a:close/>
                  <a:moveTo>
                    <a:pt x="1015271" y="2337769"/>
                  </a:moveTo>
                  <a:cubicBezTo>
                    <a:pt x="1033520" y="2335104"/>
                    <a:pt x="1053609" y="2338039"/>
                    <a:pt x="1074737" y="2347359"/>
                  </a:cubicBezTo>
                  <a:cubicBezTo>
                    <a:pt x="1158557" y="2385332"/>
                    <a:pt x="1227137" y="2510296"/>
                    <a:pt x="1227137" y="2626975"/>
                  </a:cubicBezTo>
                  <a:cubicBezTo>
                    <a:pt x="1227137" y="2743654"/>
                    <a:pt x="1158557" y="2808552"/>
                    <a:pt x="1074737" y="2771270"/>
                  </a:cubicBezTo>
                  <a:cubicBezTo>
                    <a:pt x="990225" y="2733298"/>
                    <a:pt x="922337" y="2608334"/>
                    <a:pt x="922337" y="2491655"/>
                  </a:cubicBezTo>
                  <a:cubicBezTo>
                    <a:pt x="922337" y="2469777"/>
                    <a:pt x="924724" y="2449720"/>
                    <a:pt x="929159" y="2431816"/>
                  </a:cubicBezTo>
                  <a:lnTo>
                    <a:pt x="933106" y="2422129"/>
                  </a:lnTo>
                  <a:lnTo>
                    <a:pt x="934265" y="2414642"/>
                  </a:lnTo>
                  <a:lnTo>
                    <a:pt x="939843" y="2405591"/>
                  </a:lnTo>
                  <a:lnTo>
                    <a:pt x="948274" y="2384893"/>
                  </a:lnTo>
                  <a:lnTo>
                    <a:pt x="961432" y="2370556"/>
                  </a:lnTo>
                  <a:lnTo>
                    <a:pt x="966845" y="2361772"/>
                  </a:lnTo>
                  <a:lnTo>
                    <a:pt x="971704" y="2359363"/>
                  </a:lnTo>
                  <a:lnTo>
                    <a:pt x="977654" y="2352880"/>
                  </a:lnTo>
                  <a:lnTo>
                    <a:pt x="1015271" y="2337769"/>
                  </a:lnTo>
                  <a:close/>
                  <a:moveTo>
                    <a:pt x="554814" y="2133272"/>
                  </a:moveTo>
                  <a:cubicBezTo>
                    <a:pt x="573007" y="2130705"/>
                    <a:pt x="593012" y="2133768"/>
                    <a:pt x="614015" y="2143261"/>
                  </a:cubicBezTo>
                  <a:cubicBezTo>
                    <a:pt x="698720" y="2180543"/>
                    <a:pt x="766762" y="2305507"/>
                    <a:pt x="766762" y="2422187"/>
                  </a:cubicBezTo>
                  <a:cubicBezTo>
                    <a:pt x="766762" y="2538866"/>
                    <a:pt x="698720" y="2603764"/>
                    <a:pt x="614015" y="2566482"/>
                  </a:cubicBezTo>
                  <a:cubicBezTo>
                    <a:pt x="530004" y="2529200"/>
                    <a:pt x="461962" y="2403546"/>
                    <a:pt x="461962" y="2286866"/>
                  </a:cubicBezTo>
                  <a:cubicBezTo>
                    <a:pt x="461962" y="2264989"/>
                    <a:pt x="464354" y="2244932"/>
                    <a:pt x="468795" y="2227032"/>
                  </a:cubicBezTo>
                  <a:lnTo>
                    <a:pt x="472745" y="2217347"/>
                  </a:lnTo>
                  <a:lnTo>
                    <a:pt x="473906" y="2209864"/>
                  </a:lnTo>
                  <a:lnTo>
                    <a:pt x="479486" y="2200822"/>
                  </a:lnTo>
                  <a:lnTo>
                    <a:pt x="487921" y="2180142"/>
                  </a:lnTo>
                  <a:lnTo>
                    <a:pt x="501071" y="2165841"/>
                  </a:lnTo>
                  <a:lnTo>
                    <a:pt x="506484" y="2157070"/>
                  </a:lnTo>
                  <a:lnTo>
                    <a:pt x="511333" y="2154682"/>
                  </a:lnTo>
                  <a:lnTo>
                    <a:pt x="517281" y="2148215"/>
                  </a:lnTo>
                  <a:lnTo>
                    <a:pt x="554814" y="2133272"/>
                  </a:lnTo>
                  <a:close/>
                  <a:moveTo>
                    <a:pt x="93712" y="1928124"/>
                  </a:moveTo>
                  <a:cubicBezTo>
                    <a:pt x="112023" y="1925521"/>
                    <a:pt x="132130" y="1928502"/>
                    <a:pt x="153194" y="1937836"/>
                  </a:cubicBezTo>
                  <a:cubicBezTo>
                    <a:pt x="238147" y="1975169"/>
                    <a:pt x="306388" y="2100307"/>
                    <a:pt x="306388" y="2217148"/>
                  </a:cubicBezTo>
                  <a:cubicBezTo>
                    <a:pt x="306388" y="2334680"/>
                    <a:pt x="238147" y="2398977"/>
                    <a:pt x="153194" y="2361643"/>
                  </a:cubicBezTo>
                  <a:cubicBezTo>
                    <a:pt x="68937" y="2324310"/>
                    <a:pt x="0" y="2199172"/>
                    <a:pt x="0" y="2081640"/>
                  </a:cubicBezTo>
                  <a:cubicBezTo>
                    <a:pt x="0" y="2059732"/>
                    <a:pt x="2423" y="2039672"/>
                    <a:pt x="6917" y="2021782"/>
                  </a:cubicBezTo>
                  <a:lnTo>
                    <a:pt x="10915" y="2012100"/>
                  </a:lnTo>
                  <a:lnTo>
                    <a:pt x="12088" y="2004628"/>
                  </a:lnTo>
                  <a:lnTo>
                    <a:pt x="17734" y="1995587"/>
                  </a:lnTo>
                  <a:lnTo>
                    <a:pt x="26255" y="1974949"/>
                  </a:lnTo>
                  <a:lnTo>
                    <a:pt x="39541" y="1960665"/>
                  </a:lnTo>
                  <a:lnTo>
                    <a:pt x="45001" y="1951922"/>
                  </a:lnTo>
                  <a:lnTo>
                    <a:pt x="49898" y="1949530"/>
                  </a:lnTo>
                  <a:lnTo>
                    <a:pt x="55894" y="1943083"/>
                  </a:lnTo>
                  <a:lnTo>
                    <a:pt x="93710" y="1928125"/>
                  </a:lnTo>
                  <a:close/>
                  <a:moveTo>
                    <a:pt x="1475938" y="1899999"/>
                  </a:moveTo>
                  <a:cubicBezTo>
                    <a:pt x="1494155" y="1897424"/>
                    <a:pt x="1514157" y="1900497"/>
                    <a:pt x="1535112" y="1910020"/>
                  </a:cubicBezTo>
                  <a:cubicBezTo>
                    <a:pt x="1619625" y="1947421"/>
                    <a:pt x="1687512" y="2072783"/>
                    <a:pt x="1687512" y="2189834"/>
                  </a:cubicBezTo>
                  <a:cubicBezTo>
                    <a:pt x="1687512" y="2306885"/>
                    <a:pt x="1619625" y="2371990"/>
                    <a:pt x="1535112" y="2334589"/>
                  </a:cubicBezTo>
                  <a:cubicBezTo>
                    <a:pt x="1451292" y="2297188"/>
                    <a:pt x="1382712" y="2171134"/>
                    <a:pt x="1382712" y="2054083"/>
                  </a:cubicBezTo>
                  <a:cubicBezTo>
                    <a:pt x="1382712" y="2032136"/>
                    <a:pt x="1385123" y="2012015"/>
                    <a:pt x="1389594" y="1994058"/>
                  </a:cubicBezTo>
                  <a:lnTo>
                    <a:pt x="1393570" y="1984336"/>
                  </a:lnTo>
                  <a:lnTo>
                    <a:pt x="1394738" y="1976835"/>
                  </a:lnTo>
                  <a:lnTo>
                    <a:pt x="1400351" y="1967756"/>
                  </a:lnTo>
                  <a:lnTo>
                    <a:pt x="1408832" y="1947018"/>
                  </a:lnTo>
                  <a:lnTo>
                    <a:pt x="1422043" y="1932667"/>
                  </a:lnTo>
                  <a:lnTo>
                    <a:pt x="1427480" y="1923873"/>
                  </a:lnTo>
                  <a:lnTo>
                    <a:pt x="1432346" y="1921475"/>
                  </a:lnTo>
                  <a:lnTo>
                    <a:pt x="1438316" y="1914989"/>
                  </a:lnTo>
                  <a:cubicBezTo>
                    <a:pt x="1449618" y="1907040"/>
                    <a:pt x="1462276" y="1901931"/>
                    <a:pt x="1475938" y="1899999"/>
                  </a:cubicBezTo>
                  <a:close/>
                  <a:moveTo>
                    <a:pt x="1015271" y="1694849"/>
                  </a:moveTo>
                  <a:cubicBezTo>
                    <a:pt x="1033520" y="1692237"/>
                    <a:pt x="1053609" y="1695228"/>
                    <a:pt x="1074737" y="1704592"/>
                  </a:cubicBezTo>
                  <a:cubicBezTo>
                    <a:pt x="1158557" y="1742044"/>
                    <a:pt x="1227137" y="1867580"/>
                    <a:pt x="1227137" y="1984793"/>
                  </a:cubicBezTo>
                  <a:cubicBezTo>
                    <a:pt x="1227137" y="2102700"/>
                    <a:pt x="1158557" y="2167202"/>
                    <a:pt x="1074737" y="2129749"/>
                  </a:cubicBezTo>
                  <a:cubicBezTo>
                    <a:pt x="990225" y="2092296"/>
                    <a:pt x="922337" y="1966761"/>
                    <a:pt x="922337" y="1848854"/>
                  </a:cubicBezTo>
                  <a:cubicBezTo>
                    <a:pt x="922337" y="1826876"/>
                    <a:pt x="924724" y="1806752"/>
                    <a:pt x="929159" y="1788806"/>
                  </a:cubicBezTo>
                  <a:lnTo>
                    <a:pt x="933106" y="1779105"/>
                  </a:lnTo>
                  <a:lnTo>
                    <a:pt x="934265" y="1771597"/>
                  </a:lnTo>
                  <a:lnTo>
                    <a:pt x="939845" y="1762542"/>
                  </a:lnTo>
                  <a:lnTo>
                    <a:pt x="948274" y="1741824"/>
                  </a:lnTo>
                  <a:lnTo>
                    <a:pt x="961435" y="1727503"/>
                  </a:lnTo>
                  <a:lnTo>
                    <a:pt x="966845" y="1718723"/>
                  </a:lnTo>
                  <a:lnTo>
                    <a:pt x="971707" y="1716326"/>
                  </a:lnTo>
                  <a:lnTo>
                    <a:pt x="977654" y="1709856"/>
                  </a:lnTo>
                  <a:lnTo>
                    <a:pt x="1015270" y="1694850"/>
                  </a:lnTo>
                  <a:close/>
                  <a:moveTo>
                    <a:pt x="554814" y="1489974"/>
                  </a:moveTo>
                  <a:cubicBezTo>
                    <a:pt x="573007" y="1487371"/>
                    <a:pt x="593012" y="1490352"/>
                    <a:pt x="614015" y="1499686"/>
                  </a:cubicBezTo>
                  <a:cubicBezTo>
                    <a:pt x="698720" y="1537019"/>
                    <a:pt x="766762" y="1662157"/>
                    <a:pt x="766762" y="1778998"/>
                  </a:cubicBezTo>
                  <a:cubicBezTo>
                    <a:pt x="766762" y="1896530"/>
                    <a:pt x="698720" y="1960827"/>
                    <a:pt x="614015" y="1923493"/>
                  </a:cubicBezTo>
                  <a:cubicBezTo>
                    <a:pt x="530004" y="1886159"/>
                    <a:pt x="461962" y="1761022"/>
                    <a:pt x="461962" y="1643490"/>
                  </a:cubicBezTo>
                  <a:cubicBezTo>
                    <a:pt x="461962" y="1621582"/>
                    <a:pt x="464354" y="1601522"/>
                    <a:pt x="468795" y="1583632"/>
                  </a:cubicBezTo>
                  <a:lnTo>
                    <a:pt x="472746" y="1573957"/>
                  </a:lnTo>
                  <a:lnTo>
                    <a:pt x="473906" y="1566478"/>
                  </a:lnTo>
                  <a:lnTo>
                    <a:pt x="479489" y="1557445"/>
                  </a:lnTo>
                  <a:lnTo>
                    <a:pt x="487921" y="1536799"/>
                  </a:lnTo>
                  <a:lnTo>
                    <a:pt x="501077" y="1522520"/>
                  </a:lnTo>
                  <a:lnTo>
                    <a:pt x="506484" y="1513772"/>
                  </a:lnTo>
                  <a:lnTo>
                    <a:pt x="511339" y="1511382"/>
                  </a:lnTo>
                  <a:lnTo>
                    <a:pt x="517281" y="1504933"/>
                  </a:lnTo>
                  <a:lnTo>
                    <a:pt x="554814" y="1489974"/>
                  </a:lnTo>
                  <a:close/>
                  <a:moveTo>
                    <a:pt x="93712" y="1285197"/>
                  </a:moveTo>
                  <a:cubicBezTo>
                    <a:pt x="112023" y="1282583"/>
                    <a:pt x="132130" y="1285564"/>
                    <a:pt x="153194" y="1294898"/>
                  </a:cubicBezTo>
                  <a:cubicBezTo>
                    <a:pt x="238147" y="1332231"/>
                    <a:pt x="306388" y="1457369"/>
                    <a:pt x="306388" y="1574901"/>
                  </a:cubicBezTo>
                  <a:cubicBezTo>
                    <a:pt x="306388" y="1691742"/>
                    <a:pt x="238147" y="1756039"/>
                    <a:pt x="153194" y="1718705"/>
                  </a:cubicBezTo>
                  <a:cubicBezTo>
                    <a:pt x="68937" y="1681371"/>
                    <a:pt x="0" y="1556234"/>
                    <a:pt x="0" y="1439393"/>
                  </a:cubicBezTo>
                  <a:lnTo>
                    <a:pt x="0" y="1439393"/>
                  </a:lnTo>
                  <a:lnTo>
                    <a:pt x="0" y="1439393"/>
                  </a:lnTo>
                  <a:lnTo>
                    <a:pt x="6917" y="1379215"/>
                  </a:lnTo>
                  <a:lnTo>
                    <a:pt x="10915" y="1369491"/>
                  </a:lnTo>
                  <a:lnTo>
                    <a:pt x="12088" y="1361982"/>
                  </a:lnTo>
                  <a:lnTo>
                    <a:pt x="17736" y="1352902"/>
                  </a:lnTo>
                  <a:lnTo>
                    <a:pt x="26255" y="1332180"/>
                  </a:lnTo>
                  <a:lnTo>
                    <a:pt x="39543" y="1317844"/>
                  </a:lnTo>
                  <a:lnTo>
                    <a:pt x="45001" y="1309071"/>
                  </a:lnTo>
                  <a:lnTo>
                    <a:pt x="49901" y="1306669"/>
                  </a:lnTo>
                  <a:lnTo>
                    <a:pt x="55894" y="1300203"/>
                  </a:lnTo>
                  <a:lnTo>
                    <a:pt x="93709" y="1285198"/>
                  </a:lnTo>
                  <a:close/>
                  <a:moveTo>
                    <a:pt x="1475938" y="1256699"/>
                  </a:moveTo>
                  <a:lnTo>
                    <a:pt x="1479394" y="1257268"/>
                  </a:lnTo>
                  <a:lnTo>
                    <a:pt x="1535112" y="1266442"/>
                  </a:lnTo>
                  <a:cubicBezTo>
                    <a:pt x="1577368" y="1285168"/>
                    <a:pt x="1615468" y="1325915"/>
                    <a:pt x="1643004" y="1376719"/>
                  </a:cubicBezTo>
                  <a:cubicBezTo>
                    <a:pt x="1670540" y="1427523"/>
                    <a:pt x="1687512" y="1488384"/>
                    <a:pt x="1687512" y="1547337"/>
                  </a:cubicBezTo>
                  <a:cubicBezTo>
                    <a:pt x="1687512" y="1664550"/>
                    <a:pt x="1619625" y="1729052"/>
                    <a:pt x="1535112" y="1691599"/>
                  </a:cubicBezTo>
                  <a:cubicBezTo>
                    <a:pt x="1451292" y="1654147"/>
                    <a:pt x="1382712" y="1528611"/>
                    <a:pt x="1382712" y="1410704"/>
                  </a:cubicBezTo>
                  <a:cubicBezTo>
                    <a:pt x="1382712" y="1388727"/>
                    <a:pt x="1385123" y="1368602"/>
                    <a:pt x="1389594" y="1350656"/>
                  </a:cubicBezTo>
                  <a:lnTo>
                    <a:pt x="1393571" y="1340943"/>
                  </a:lnTo>
                  <a:lnTo>
                    <a:pt x="1394738" y="1333447"/>
                  </a:lnTo>
                  <a:lnTo>
                    <a:pt x="1400354" y="1324377"/>
                  </a:lnTo>
                  <a:lnTo>
                    <a:pt x="1408832" y="1303674"/>
                  </a:lnTo>
                  <a:lnTo>
                    <a:pt x="1422049" y="1289344"/>
                  </a:lnTo>
                  <a:lnTo>
                    <a:pt x="1427480" y="1280573"/>
                  </a:lnTo>
                  <a:lnTo>
                    <a:pt x="1432351" y="1278173"/>
                  </a:lnTo>
                  <a:lnTo>
                    <a:pt x="1438316" y="1271706"/>
                  </a:lnTo>
                  <a:lnTo>
                    <a:pt x="1475938" y="1256699"/>
                  </a:lnTo>
                  <a:close/>
                  <a:moveTo>
                    <a:pt x="1015271" y="1051923"/>
                  </a:moveTo>
                  <a:cubicBezTo>
                    <a:pt x="1033520" y="1049301"/>
                    <a:pt x="1053609" y="1052292"/>
                    <a:pt x="1074737" y="1061655"/>
                  </a:cubicBezTo>
                  <a:cubicBezTo>
                    <a:pt x="1158557" y="1099107"/>
                    <a:pt x="1227137" y="1224643"/>
                    <a:pt x="1227137" y="1342550"/>
                  </a:cubicBezTo>
                  <a:cubicBezTo>
                    <a:pt x="1227137" y="1459763"/>
                    <a:pt x="1158557" y="1524265"/>
                    <a:pt x="1074737" y="1486812"/>
                  </a:cubicBezTo>
                  <a:cubicBezTo>
                    <a:pt x="990225" y="1449360"/>
                    <a:pt x="922337" y="1323824"/>
                    <a:pt x="922337" y="1206611"/>
                  </a:cubicBezTo>
                  <a:lnTo>
                    <a:pt x="922337" y="1206611"/>
                  </a:lnTo>
                  <a:lnTo>
                    <a:pt x="922337" y="1206610"/>
                  </a:lnTo>
                  <a:lnTo>
                    <a:pt x="929159" y="1146241"/>
                  </a:lnTo>
                  <a:lnTo>
                    <a:pt x="933106" y="1136498"/>
                  </a:lnTo>
                  <a:lnTo>
                    <a:pt x="934265" y="1128953"/>
                  </a:lnTo>
                  <a:lnTo>
                    <a:pt x="939846" y="1119859"/>
                  </a:lnTo>
                  <a:lnTo>
                    <a:pt x="948274" y="1099056"/>
                  </a:lnTo>
                  <a:lnTo>
                    <a:pt x="961437" y="1084683"/>
                  </a:lnTo>
                  <a:lnTo>
                    <a:pt x="966845" y="1075873"/>
                  </a:lnTo>
                  <a:lnTo>
                    <a:pt x="971710" y="1073467"/>
                  </a:lnTo>
                  <a:lnTo>
                    <a:pt x="977654" y="1066977"/>
                  </a:lnTo>
                  <a:lnTo>
                    <a:pt x="1015268" y="1051925"/>
                  </a:lnTo>
                  <a:close/>
                  <a:moveTo>
                    <a:pt x="554814" y="847135"/>
                  </a:moveTo>
                  <a:cubicBezTo>
                    <a:pt x="573007" y="844513"/>
                    <a:pt x="593012" y="847504"/>
                    <a:pt x="614015" y="856867"/>
                  </a:cubicBezTo>
                  <a:cubicBezTo>
                    <a:pt x="698720" y="894319"/>
                    <a:pt x="766762" y="1020549"/>
                    <a:pt x="766762" y="1137762"/>
                  </a:cubicBezTo>
                  <a:cubicBezTo>
                    <a:pt x="766762" y="1254975"/>
                    <a:pt x="698720" y="1319477"/>
                    <a:pt x="614015" y="1282024"/>
                  </a:cubicBezTo>
                  <a:cubicBezTo>
                    <a:pt x="530004" y="1244572"/>
                    <a:pt x="461962" y="1119036"/>
                    <a:pt x="461962" y="1001823"/>
                  </a:cubicBezTo>
                  <a:lnTo>
                    <a:pt x="461962" y="1001823"/>
                  </a:lnTo>
                  <a:lnTo>
                    <a:pt x="461962" y="1001822"/>
                  </a:lnTo>
                  <a:lnTo>
                    <a:pt x="468795" y="941453"/>
                  </a:lnTo>
                  <a:lnTo>
                    <a:pt x="472746" y="931704"/>
                  </a:lnTo>
                  <a:lnTo>
                    <a:pt x="473906" y="924165"/>
                  </a:lnTo>
                  <a:lnTo>
                    <a:pt x="479491" y="915065"/>
                  </a:lnTo>
                  <a:lnTo>
                    <a:pt x="487921" y="894268"/>
                  </a:lnTo>
                  <a:lnTo>
                    <a:pt x="501080" y="879891"/>
                  </a:lnTo>
                  <a:lnTo>
                    <a:pt x="506484" y="871085"/>
                  </a:lnTo>
                  <a:lnTo>
                    <a:pt x="511342" y="868678"/>
                  </a:lnTo>
                  <a:lnTo>
                    <a:pt x="517281" y="862189"/>
                  </a:lnTo>
                  <a:cubicBezTo>
                    <a:pt x="528544" y="854227"/>
                    <a:pt x="541170" y="849102"/>
                    <a:pt x="554814" y="847135"/>
                  </a:cubicBezTo>
                  <a:close/>
                  <a:moveTo>
                    <a:pt x="93712" y="642407"/>
                  </a:moveTo>
                  <a:cubicBezTo>
                    <a:pt x="112023" y="639734"/>
                    <a:pt x="132130" y="642678"/>
                    <a:pt x="153194" y="652028"/>
                  </a:cubicBezTo>
                  <a:cubicBezTo>
                    <a:pt x="238147" y="690122"/>
                    <a:pt x="306388" y="815483"/>
                    <a:pt x="306388" y="932534"/>
                  </a:cubicBezTo>
                  <a:lnTo>
                    <a:pt x="306388" y="932534"/>
                  </a:lnTo>
                  <a:cubicBezTo>
                    <a:pt x="306388" y="1049585"/>
                    <a:pt x="238147" y="1114690"/>
                    <a:pt x="153194" y="1076597"/>
                  </a:cubicBezTo>
                  <a:cubicBezTo>
                    <a:pt x="68937" y="1039196"/>
                    <a:pt x="0" y="913834"/>
                    <a:pt x="0" y="796783"/>
                  </a:cubicBezTo>
                  <a:lnTo>
                    <a:pt x="0" y="796783"/>
                  </a:lnTo>
                  <a:lnTo>
                    <a:pt x="0" y="796782"/>
                  </a:lnTo>
                  <a:lnTo>
                    <a:pt x="6917" y="736755"/>
                  </a:lnTo>
                  <a:lnTo>
                    <a:pt x="10914" y="727025"/>
                  </a:lnTo>
                  <a:lnTo>
                    <a:pt x="12088" y="719525"/>
                  </a:lnTo>
                  <a:lnTo>
                    <a:pt x="17732" y="710429"/>
                  </a:lnTo>
                  <a:lnTo>
                    <a:pt x="26255" y="689683"/>
                  </a:lnTo>
                  <a:lnTo>
                    <a:pt x="39537" y="675291"/>
                  </a:lnTo>
                  <a:lnTo>
                    <a:pt x="45001" y="666487"/>
                  </a:lnTo>
                  <a:lnTo>
                    <a:pt x="49896" y="664067"/>
                  </a:lnTo>
                  <a:lnTo>
                    <a:pt x="55894" y="657567"/>
                  </a:lnTo>
                  <a:lnTo>
                    <a:pt x="93702" y="642412"/>
                  </a:lnTo>
                  <a:close/>
                  <a:moveTo>
                    <a:pt x="1475938" y="613736"/>
                  </a:moveTo>
                  <a:cubicBezTo>
                    <a:pt x="1494155" y="611116"/>
                    <a:pt x="1514157" y="614103"/>
                    <a:pt x="1535112" y="623454"/>
                  </a:cubicBezTo>
                  <a:cubicBezTo>
                    <a:pt x="1619625" y="660854"/>
                    <a:pt x="1687512" y="786909"/>
                    <a:pt x="1687512" y="903959"/>
                  </a:cubicBezTo>
                  <a:cubicBezTo>
                    <a:pt x="1687512" y="1021010"/>
                    <a:pt x="1619625" y="1086115"/>
                    <a:pt x="1535112" y="1048021"/>
                  </a:cubicBezTo>
                  <a:cubicBezTo>
                    <a:pt x="1451292" y="1010621"/>
                    <a:pt x="1382712" y="885259"/>
                    <a:pt x="1382712" y="768209"/>
                  </a:cubicBezTo>
                  <a:lnTo>
                    <a:pt x="1382712" y="768209"/>
                  </a:lnTo>
                  <a:lnTo>
                    <a:pt x="1382712" y="768208"/>
                  </a:lnTo>
                  <a:lnTo>
                    <a:pt x="1382713" y="768206"/>
                  </a:lnTo>
                  <a:lnTo>
                    <a:pt x="1389594" y="707923"/>
                  </a:lnTo>
                  <a:lnTo>
                    <a:pt x="1393571" y="698181"/>
                  </a:lnTo>
                  <a:lnTo>
                    <a:pt x="1394738" y="690658"/>
                  </a:lnTo>
                  <a:lnTo>
                    <a:pt x="1400357" y="681561"/>
                  </a:lnTo>
                  <a:lnTo>
                    <a:pt x="1408832" y="660803"/>
                  </a:lnTo>
                  <a:lnTo>
                    <a:pt x="1422050" y="646442"/>
                  </a:lnTo>
                  <a:lnTo>
                    <a:pt x="1427480" y="637652"/>
                  </a:lnTo>
                  <a:lnTo>
                    <a:pt x="1432355" y="635246"/>
                  </a:lnTo>
                  <a:lnTo>
                    <a:pt x="1438316" y="628769"/>
                  </a:lnTo>
                  <a:lnTo>
                    <a:pt x="1475931" y="613739"/>
                  </a:lnTo>
                  <a:close/>
                  <a:moveTo>
                    <a:pt x="1015271" y="409045"/>
                  </a:moveTo>
                  <a:cubicBezTo>
                    <a:pt x="1033520" y="406372"/>
                    <a:pt x="1053609" y="409315"/>
                    <a:pt x="1074737" y="418665"/>
                  </a:cubicBezTo>
                  <a:cubicBezTo>
                    <a:pt x="1158557" y="456759"/>
                    <a:pt x="1227137" y="582121"/>
                    <a:pt x="1227137" y="699172"/>
                  </a:cubicBezTo>
                  <a:lnTo>
                    <a:pt x="1227137" y="699172"/>
                  </a:lnTo>
                  <a:cubicBezTo>
                    <a:pt x="1227137" y="816222"/>
                    <a:pt x="1158557" y="881327"/>
                    <a:pt x="1074737" y="843926"/>
                  </a:cubicBezTo>
                  <a:cubicBezTo>
                    <a:pt x="990225" y="805833"/>
                    <a:pt x="922337" y="680471"/>
                    <a:pt x="922337" y="563421"/>
                  </a:cubicBezTo>
                  <a:lnTo>
                    <a:pt x="922337" y="563421"/>
                  </a:lnTo>
                  <a:lnTo>
                    <a:pt x="922337" y="563421"/>
                  </a:lnTo>
                  <a:lnTo>
                    <a:pt x="922337" y="563420"/>
                  </a:lnTo>
                  <a:lnTo>
                    <a:pt x="929159" y="503392"/>
                  </a:lnTo>
                  <a:lnTo>
                    <a:pt x="933105" y="493674"/>
                  </a:lnTo>
                  <a:lnTo>
                    <a:pt x="934265" y="486162"/>
                  </a:lnTo>
                  <a:lnTo>
                    <a:pt x="939843" y="477082"/>
                  </a:lnTo>
                  <a:lnTo>
                    <a:pt x="948274" y="456320"/>
                  </a:lnTo>
                  <a:lnTo>
                    <a:pt x="961431" y="441937"/>
                  </a:lnTo>
                  <a:lnTo>
                    <a:pt x="966845" y="433124"/>
                  </a:lnTo>
                  <a:lnTo>
                    <a:pt x="971704" y="430707"/>
                  </a:lnTo>
                  <a:lnTo>
                    <a:pt x="977654" y="424204"/>
                  </a:lnTo>
                  <a:lnTo>
                    <a:pt x="1015266" y="409047"/>
                  </a:lnTo>
                  <a:close/>
                  <a:moveTo>
                    <a:pt x="554814" y="204550"/>
                  </a:moveTo>
                  <a:cubicBezTo>
                    <a:pt x="573007" y="201974"/>
                    <a:pt x="593012" y="205048"/>
                    <a:pt x="614015" y="214571"/>
                  </a:cubicBezTo>
                  <a:cubicBezTo>
                    <a:pt x="698720" y="251972"/>
                    <a:pt x="766762" y="377334"/>
                    <a:pt x="766762" y="494385"/>
                  </a:cubicBezTo>
                  <a:lnTo>
                    <a:pt x="766762" y="494385"/>
                  </a:lnTo>
                  <a:lnTo>
                    <a:pt x="766762" y="494385"/>
                  </a:lnTo>
                  <a:cubicBezTo>
                    <a:pt x="766762" y="611436"/>
                    <a:pt x="698720" y="676541"/>
                    <a:pt x="614015" y="639140"/>
                  </a:cubicBezTo>
                  <a:cubicBezTo>
                    <a:pt x="530004" y="601739"/>
                    <a:pt x="461962" y="475685"/>
                    <a:pt x="461962" y="358634"/>
                  </a:cubicBezTo>
                  <a:lnTo>
                    <a:pt x="461962" y="358634"/>
                  </a:lnTo>
                  <a:lnTo>
                    <a:pt x="461962" y="358633"/>
                  </a:lnTo>
                  <a:lnTo>
                    <a:pt x="461962" y="358632"/>
                  </a:lnTo>
                  <a:lnTo>
                    <a:pt x="468795" y="298609"/>
                  </a:lnTo>
                  <a:lnTo>
                    <a:pt x="472745" y="288894"/>
                  </a:lnTo>
                  <a:lnTo>
                    <a:pt x="473906" y="281386"/>
                  </a:lnTo>
                  <a:lnTo>
                    <a:pt x="479486" y="272314"/>
                  </a:lnTo>
                  <a:lnTo>
                    <a:pt x="487921" y="251569"/>
                  </a:lnTo>
                  <a:lnTo>
                    <a:pt x="501071" y="237224"/>
                  </a:lnTo>
                  <a:lnTo>
                    <a:pt x="506484" y="228423"/>
                  </a:lnTo>
                  <a:lnTo>
                    <a:pt x="511334" y="226027"/>
                  </a:lnTo>
                  <a:lnTo>
                    <a:pt x="517281" y="219540"/>
                  </a:lnTo>
                  <a:lnTo>
                    <a:pt x="554811" y="204551"/>
                  </a:lnTo>
                  <a:close/>
                  <a:moveTo>
                    <a:pt x="93712" y="900"/>
                  </a:moveTo>
                  <a:cubicBezTo>
                    <a:pt x="112023" y="-1704"/>
                    <a:pt x="132130" y="1278"/>
                    <a:pt x="153194" y="10611"/>
                  </a:cubicBezTo>
                  <a:cubicBezTo>
                    <a:pt x="238147" y="47945"/>
                    <a:pt x="306388" y="173082"/>
                    <a:pt x="306388" y="289923"/>
                  </a:cubicBezTo>
                  <a:lnTo>
                    <a:pt x="306388" y="289924"/>
                  </a:lnTo>
                  <a:lnTo>
                    <a:pt x="306388" y="289924"/>
                  </a:lnTo>
                  <a:cubicBezTo>
                    <a:pt x="306388" y="407456"/>
                    <a:pt x="238147" y="471753"/>
                    <a:pt x="153194" y="434420"/>
                  </a:cubicBezTo>
                  <a:cubicBezTo>
                    <a:pt x="68937" y="397086"/>
                    <a:pt x="0" y="271948"/>
                    <a:pt x="0" y="154416"/>
                  </a:cubicBezTo>
                  <a:lnTo>
                    <a:pt x="0" y="154416"/>
                  </a:lnTo>
                  <a:lnTo>
                    <a:pt x="0" y="154415"/>
                  </a:lnTo>
                  <a:lnTo>
                    <a:pt x="0" y="154414"/>
                  </a:lnTo>
                  <a:lnTo>
                    <a:pt x="6917" y="94558"/>
                  </a:lnTo>
                  <a:lnTo>
                    <a:pt x="10915" y="84877"/>
                  </a:lnTo>
                  <a:lnTo>
                    <a:pt x="12088" y="77404"/>
                  </a:lnTo>
                  <a:lnTo>
                    <a:pt x="17734" y="68362"/>
                  </a:lnTo>
                  <a:lnTo>
                    <a:pt x="26255" y="47726"/>
                  </a:lnTo>
                  <a:lnTo>
                    <a:pt x="39540" y="33442"/>
                  </a:lnTo>
                  <a:lnTo>
                    <a:pt x="45001" y="24698"/>
                  </a:lnTo>
                  <a:lnTo>
                    <a:pt x="49898" y="22305"/>
                  </a:lnTo>
                  <a:lnTo>
                    <a:pt x="55894" y="15859"/>
                  </a:lnTo>
                  <a:lnTo>
                    <a:pt x="93705" y="903"/>
                  </a:ln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20" name="Group 19">
            <a:extLst>
              <a:ext uri="{FF2B5EF4-FFF2-40B4-BE49-F238E27FC236}">
                <a16:creationId xmlns:a16="http://schemas.microsoft.com/office/drawing/2014/main" id="{EA4CF9D2-525A-ADB1-9D73-1CC8469CFB4B}"/>
              </a:ext>
            </a:extLst>
          </p:cNvPr>
          <p:cNvGrpSpPr/>
          <p:nvPr/>
        </p:nvGrpSpPr>
        <p:grpSpPr>
          <a:xfrm>
            <a:off x="4517855" y="-3144293"/>
            <a:ext cx="459838" cy="365955"/>
            <a:chOff x="6653663" y="1754797"/>
            <a:chExt cx="803674" cy="639593"/>
          </a:xfrm>
        </p:grpSpPr>
        <p:sp>
          <p:nvSpPr>
            <p:cNvPr id="21" name="Freeform 32">
              <a:extLst>
                <a:ext uri="{FF2B5EF4-FFF2-40B4-BE49-F238E27FC236}">
                  <a16:creationId xmlns:a16="http://schemas.microsoft.com/office/drawing/2014/main" id="{911F73F1-C71F-6FD1-0EF8-B9F2DB1CD2C5}"/>
                </a:ext>
              </a:extLst>
            </p:cNvPr>
            <p:cNvSpPr>
              <a:spLocks noEditPoints="1"/>
            </p:cNvSpPr>
            <p:nvPr/>
          </p:nvSpPr>
          <p:spPr bwMode="auto">
            <a:xfrm>
              <a:off x="6653663" y="1886708"/>
              <a:ext cx="473486" cy="466796"/>
            </a:xfrm>
            <a:custGeom>
              <a:avLst/>
              <a:gdLst>
                <a:gd name="T0" fmla="*/ 631 w 1344"/>
                <a:gd name="T1" fmla="*/ 1021 h 1323"/>
                <a:gd name="T2" fmla="*/ 814 w 1344"/>
                <a:gd name="T3" fmla="*/ 983 h 1323"/>
                <a:gd name="T4" fmla="*/ 902 w 1344"/>
                <a:gd name="T5" fmla="*/ 1223 h 1323"/>
                <a:gd name="T6" fmla="*/ 921 w 1344"/>
                <a:gd name="T7" fmla="*/ 1015 h 1323"/>
                <a:gd name="T8" fmla="*/ 471 w 1344"/>
                <a:gd name="T9" fmla="*/ 945 h 1323"/>
                <a:gd name="T10" fmla="*/ 378 w 1344"/>
                <a:gd name="T11" fmla="*/ 1181 h 1323"/>
                <a:gd name="T12" fmla="*/ 447 w 1344"/>
                <a:gd name="T13" fmla="*/ 1045 h 1323"/>
                <a:gd name="T14" fmla="*/ 634 w 1344"/>
                <a:gd name="T15" fmla="*/ 775 h 1323"/>
                <a:gd name="T16" fmla="*/ 688 w 1344"/>
                <a:gd name="T17" fmla="*/ 775 h 1323"/>
                <a:gd name="T18" fmla="*/ 634 w 1344"/>
                <a:gd name="T19" fmla="*/ 775 h 1323"/>
                <a:gd name="T20" fmla="*/ 647 w 1344"/>
                <a:gd name="T21" fmla="*/ 718 h 1323"/>
                <a:gd name="T22" fmla="*/ 531 w 1344"/>
                <a:gd name="T23" fmla="*/ 743 h 1323"/>
                <a:gd name="T24" fmla="*/ 326 w 1344"/>
                <a:gd name="T25" fmla="*/ 719 h 1323"/>
                <a:gd name="T26" fmla="*/ 180 w 1344"/>
                <a:gd name="T27" fmla="*/ 819 h 1323"/>
                <a:gd name="T28" fmla="*/ 199 w 1344"/>
                <a:gd name="T29" fmla="*/ 961 h 1323"/>
                <a:gd name="T30" fmla="*/ 261 w 1344"/>
                <a:gd name="T31" fmla="*/ 814 h 1323"/>
                <a:gd name="T32" fmla="*/ 490 w 1344"/>
                <a:gd name="T33" fmla="*/ 886 h 1323"/>
                <a:gd name="T34" fmla="*/ 380 w 1344"/>
                <a:gd name="T35" fmla="*/ 719 h 1323"/>
                <a:gd name="T36" fmla="*/ 943 w 1344"/>
                <a:gd name="T37" fmla="*/ 832 h 1323"/>
                <a:gd name="T38" fmla="*/ 969 w 1344"/>
                <a:gd name="T39" fmla="*/ 886 h 1323"/>
                <a:gd name="T40" fmla="*/ 1097 w 1344"/>
                <a:gd name="T41" fmla="*/ 850 h 1323"/>
                <a:gd name="T42" fmla="*/ 1166 w 1344"/>
                <a:gd name="T43" fmla="*/ 918 h 1323"/>
                <a:gd name="T44" fmla="*/ 1092 w 1344"/>
                <a:gd name="T45" fmla="*/ 768 h 1323"/>
                <a:gd name="T46" fmla="*/ 969 w 1344"/>
                <a:gd name="T47" fmla="*/ 681 h 1323"/>
                <a:gd name="T48" fmla="*/ 888 w 1344"/>
                <a:gd name="T49" fmla="*/ 628 h 1323"/>
                <a:gd name="T50" fmla="*/ 1080 w 1344"/>
                <a:gd name="T51" fmla="*/ 598 h 1323"/>
                <a:gd name="T52" fmla="*/ 1133 w 1344"/>
                <a:gd name="T53" fmla="*/ 599 h 1323"/>
                <a:gd name="T54" fmla="*/ 216 w 1344"/>
                <a:gd name="T55" fmla="*/ 480 h 1323"/>
                <a:gd name="T56" fmla="*/ 217 w 1344"/>
                <a:gd name="T57" fmla="*/ 674 h 1323"/>
                <a:gd name="T58" fmla="*/ 304 w 1344"/>
                <a:gd name="T59" fmla="*/ 534 h 1323"/>
                <a:gd name="T60" fmla="*/ 334 w 1344"/>
                <a:gd name="T61" fmla="*/ 488 h 1323"/>
                <a:gd name="T62" fmla="*/ 717 w 1344"/>
                <a:gd name="T63" fmla="*/ 442 h 1323"/>
                <a:gd name="T64" fmla="*/ 802 w 1344"/>
                <a:gd name="T65" fmla="*/ 695 h 1323"/>
                <a:gd name="T66" fmla="*/ 767 w 1344"/>
                <a:gd name="T67" fmla="*/ 718 h 1323"/>
                <a:gd name="T68" fmla="*/ 782 w 1344"/>
                <a:gd name="T69" fmla="*/ 463 h 1323"/>
                <a:gd name="T70" fmla="*/ 695 w 1344"/>
                <a:gd name="T71" fmla="*/ 429 h 1323"/>
                <a:gd name="T72" fmla="*/ 541 w 1344"/>
                <a:gd name="T73" fmla="*/ 590 h 1323"/>
                <a:gd name="T74" fmla="*/ 719 w 1344"/>
                <a:gd name="T75" fmla="*/ 527 h 1323"/>
                <a:gd name="T76" fmla="*/ 617 w 1344"/>
                <a:gd name="T77" fmla="*/ 659 h 1323"/>
                <a:gd name="T78" fmla="*/ 521 w 1344"/>
                <a:gd name="T79" fmla="*/ 601 h 1323"/>
                <a:gd name="T80" fmla="*/ 511 w 1344"/>
                <a:gd name="T81" fmla="*/ 396 h 1323"/>
                <a:gd name="T82" fmla="*/ 584 w 1344"/>
                <a:gd name="T83" fmla="*/ 775 h 1323"/>
                <a:gd name="T84" fmla="*/ 585 w 1344"/>
                <a:gd name="T85" fmla="*/ 1021 h 1323"/>
                <a:gd name="T86" fmla="*/ 688 w 1344"/>
                <a:gd name="T87" fmla="*/ 837 h 1323"/>
                <a:gd name="T88" fmla="*/ 849 w 1344"/>
                <a:gd name="T89" fmla="*/ 737 h 1323"/>
                <a:gd name="T90" fmla="*/ 661 w 1344"/>
                <a:gd name="T91" fmla="*/ 210 h 1323"/>
                <a:gd name="T92" fmla="*/ 661 w 1344"/>
                <a:gd name="T93" fmla="*/ 210 h 1323"/>
                <a:gd name="T94" fmla="*/ 634 w 1344"/>
                <a:gd name="T95" fmla="*/ 396 h 1323"/>
                <a:gd name="T96" fmla="*/ 688 w 1344"/>
                <a:gd name="T97" fmla="*/ 391 h 1323"/>
                <a:gd name="T98" fmla="*/ 875 w 1344"/>
                <a:gd name="T99" fmla="*/ 134 h 1323"/>
                <a:gd name="T100" fmla="*/ 875 w 1344"/>
                <a:gd name="T101" fmla="*/ 356 h 1323"/>
                <a:gd name="T102" fmla="*/ 1029 w 1344"/>
                <a:gd name="T103" fmla="*/ 286 h 1323"/>
                <a:gd name="T104" fmla="*/ 917 w 1344"/>
                <a:gd name="T105" fmla="*/ 176 h 1323"/>
                <a:gd name="T106" fmla="*/ 421 w 1344"/>
                <a:gd name="T107" fmla="*/ 209 h 1323"/>
                <a:gd name="T108" fmla="*/ 251 w 1344"/>
                <a:gd name="T109" fmla="*/ 329 h 1323"/>
                <a:gd name="T110" fmla="*/ 475 w 1344"/>
                <a:gd name="T111" fmla="*/ 329 h 1323"/>
                <a:gd name="T112" fmla="*/ 503 w 1344"/>
                <a:gd name="T113" fmla="*/ 0 h 1323"/>
                <a:gd name="T114" fmla="*/ 820 w 1344"/>
                <a:gd name="T115" fmla="*/ 0 h 1323"/>
                <a:gd name="T116" fmla="*/ 1280 w 1344"/>
                <a:gd name="T117" fmla="*/ 591 h 1323"/>
                <a:gd name="T118" fmla="*/ 902 w 1344"/>
                <a:gd name="T119" fmla="*/ 1323 h 1323"/>
                <a:gd name="T120" fmla="*/ 64 w 1344"/>
                <a:gd name="T121" fmla="*/ 997 h 1323"/>
                <a:gd name="T122" fmla="*/ 165 w 1344"/>
                <a:gd name="T123" fmla="*/ 415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4" h="1323">
                  <a:moveTo>
                    <a:pt x="661" y="991"/>
                  </a:moveTo>
                  <a:cubicBezTo>
                    <a:pt x="678" y="991"/>
                    <a:pt x="691" y="1005"/>
                    <a:pt x="691" y="1021"/>
                  </a:cubicBezTo>
                  <a:cubicBezTo>
                    <a:pt x="691" y="1038"/>
                    <a:pt x="678" y="1051"/>
                    <a:pt x="661" y="1051"/>
                  </a:cubicBezTo>
                  <a:cubicBezTo>
                    <a:pt x="645" y="1051"/>
                    <a:pt x="631" y="1038"/>
                    <a:pt x="631" y="1021"/>
                  </a:cubicBezTo>
                  <a:cubicBezTo>
                    <a:pt x="631" y="1005"/>
                    <a:pt x="645" y="991"/>
                    <a:pt x="661" y="991"/>
                  </a:cubicBezTo>
                  <a:close/>
                  <a:moveTo>
                    <a:pt x="833" y="937"/>
                  </a:moveTo>
                  <a:cubicBezTo>
                    <a:pt x="826" y="937"/>
                    <a:pt x="819" y="940"/>
                    <a:pt x="814" y="945"/>
                  </a:cubicBezTo>
                  <a:cubicBezTo>
                    <a:pt x="803" y="955"/>
                    <a:pt x="803" y="973"/>
                    <a:pt x="814" y="983"/>
                  </a:cubicBezTo>
                  <a:cubicBezTo>
                    <a:pt x="875" y="1045"/>
                    <a:pt x="875" y="1045"/>
                    <a:pt x="875" y="1045"/>
                  </a:cubicBezTo>
                  <a:cubicBezTo>
                    <a:pt x="875" y="1148"/>
                    <a:pt x="875" y="1148"/>
                    <a:pt x="875" y="1148"/>
                  </a:cubicBezTo>
                  <a:cubicBezTo>
                    <a:pt x="866" y="1156"/>
                    <a:pt x="860" y="1167"/>
                    <a:pt x="860" y="1181"/>
                  </a:cubicBezTo>
                  <a:cubicBezTo>
                    <a:pt x="860" y="1204"/>
                    <a:pt x="879" y="1223"/>
                    <a:pt x="902" y="1223"/>
                  </a:cubicBezTo>
                  <a:cubicBezTo>
                    <a:pt x="925" y="1223"/>
                    <a:pt x="944" y="1204"/>
                    <a:pt x="944" y="1181"/>
                  </a:cubicBezTo>
                  <a:cubicBezTo>
                    <a:pt x="944" y="1167"/>
                    <a:pt x="938" y="1156"/>
                    <a:pt x="929" y="1148"/>
                  </a:cubicBezTo>
                  <a:cubicBezTo>
                    <a:pt x="929" y="1034"/>
                    <a:pt x="929" y="1034"/>
                    <a:pt x="929" y="1034"/>
                  </a:cubicBezTo>
                  <a:cubicBezTo>
                    <a:pt x="929" y="1027"/>
                    <a:pt x="926" y="1020"/>
                    <a:pt x="921" y="1015"/>
                  </a:cubicBezTo>
                  <a:cubicBezTo>
                    <a:pt x="852" y="945"/>
                    <a:pt x="852" y="945"/>
                    <a:pt x="852" y="945"/>
                  </a:cubicBezTo>
                  <a:cubicBezTo>
                    <a:pt x="846" y="940"/>
                    <a:pt x="839" y="937"/>
                    <a:pt x="833" y="937"/>
                  </a:cubicBezTo>
                  <a:close/>
                  <a:moveTo>
                    <a:pt x="490" y="937"/>
                  </a:moveTo>
                  <a:cubicBezTo>
                    <a:pt x="483" y="937"/>
                    <a:pt x="476" y="940"/>
                    <a:pt x="471" y="945"/>
                  </a:cubicBezTo>
                  <a:cubicBezTo>
                    <a:pt x="402" y="1015"/>
                    <a:pt x="402" y="1015"/>
                    <a:pt x="402" y="1015"/>
                  </a:cubicBezTo>
                  <a:cubicBezTo>
                    <a:pt x="397" y="1020"/>
                    <a:pt x="394" y="1027"/>
                    <a:pt x="394" y="1034"/>
                  </a:cubicBezTo>
                  <a:cubicBezTo>
                    <a:pt x="394" y="1148"/>
                    <a:pt x="394" y="1148"/>
                    <a:pt x="394" y="1148"/>
                  </a:cubicBezTo>
                  <a:cubicBezTo>
                    <a:pt x="385" y="1156"/>
                    <a:pt x="378" y="1167"/>
                    <a:pt x="378" y="1181"/>
                  </a:cubicBezTo>
                  <a:cubicBezTo>
                    <a:pt x="378" y="1204"/>
                    <a:pt x="397" y="1223"/>
                    <a:pt x="421" y="1223"/>
                  </a:cubicBezTo>
                  <a:cubicBezTo>
                    <a:pt x="444" y="1223"/>
                    <a:pt x="463" y="1204"/>
                    <a:pt x="463" y="1181"/>
                  </a:cubicBezTo>
                  <a:cubicBezTo>
                    <a:pt x="463" y="1167"/>
                    <a:pt x="457" y="1156"/>
                    <a:pt x="447" y="1148"/>
                  </a:cubicBezTo>
                  <a:cubicBezTo>
                    <a:pt x="447" y="1045"/>
                    <a:pt x="447" y="1045"/>
                    <a:pt x="447" y="1045"/>
                  </a:cubicBezTo>
                  <a:cubicBezTo>
                    <a:pt x="509" y="983"/>
                    <a:pt x="509" y="983"/>
                    <a:pt x="509" y="983"/>
                  </a:cubicBezTo>
                  <a:cubicBezTo>
                    <a:pt x="519" y="973"/>
                    <a:pt x="519" y="955"/>
                    <a:pt x="509" y="945"/>
                  </a:cubicBezTo>
                  <a:cubicBezTo>
                    <a:pt x="504" y="940"/>
                    <a:pt x="497" y="937"/>
                    <a:pt x="490" y="937"/>
                  </a:cubicBezTo>
                  <a:close/>
                  <a:moveTo>
                    <a:pt x="634" y="775"/>
                  </a:moveTo>
                  <a:cubicBezTo>
                    <a:pt x="638" y="775"/>
                    <a:pt x="638" y="775"/>
                    <a:pt x="638" y="775"/>
                  </a:cubicBezTo>
                  <a:cubicBezTo>
                    <a:pt x="648" y="775"/>
                    <a:pt x="660" y="775"/>
                    <a:pt x="672" y="775"/>
                  </a:cubicBezTo>
                  <a:cubicBezTo>
                    <a:pt x="688" y="775"/>
                    <a:pt x="688" y="775"/>
                    <a:pt x="688" y="775"/>
                  </a:cubicBezTo>
                  <a:cubicBezTo>
                    <a:pt x="688" y="775"/>
                    <a:pt x="688" y="775"/>
                    <a:pt x="688" y="775"/>
                  </a:cubicBezTo>
                  <a:cubicBezTo>
                    <a:pt x="672" y="775"/>
                    <a:pt x="672" y="775"/>
                    <a:pt x="672" y="775"/>
                  </a:cubicBezTo>
                  <a:cubicBezTo>
                    <a:pt x="660" y="775"/>
                    <a:pt x="648" y="775"/>
                    <a:pt x="638" y="775"/>
                  </a:cubicBezTo>
                  <a:cubicBezTo>
                    <a:pt x="634" y="775"/>
                    <a:pt x="634" y="775"/>
                    <a:pt x="634" y="775"/>
                  </a:cubicBezTo>
                  <a:cubicBezTo>
                    <a:pt x="634" y="775"/>
                    <a:pt x="634" y="775"/>
                    <a:pt x="634" y="775"/>
                  </a:cubicBezTo>
                  <a:close/>
                  <a:moveTo>
                    <a:pt x="671" y="693"/>
                  </a:moveTo>
                  <a:cubicBezTo>
                    <a:pt x="685" y="693"/>
                    <a:pt x="696" y="704"/>
                    <a:pt x="696" y="718"/>
                  </a:cubicBezTo>
                  <a:cubicBezTo>
                    <a:pt x="696" y="732"/>
                    <a:pt x="685" y="743"/>
                    <a:pt x="671" y="743"/>
                  </a:cubicBezTo>
                  <a:cubicBezTo>
                    <a:pt x="657" y="743"/>
                    <a:pt x="647" y="732"/>
                    <a:pt x="647" y="718"/>
                  </a:cubicBezTo>
                  <a:cubicBezTo>
                    <a:pt x="647" y="704"/>
                    <a:pt x="657" y="693"/>
                    <a:pt x="671" y="693"/>
                  </a:cubicBezTo>
                  <a:close/>
                  <a:moveTo>
                    <a:pt x="531" y="693"/>
                  </a:moveTo>
                  <a:cubicBezTo>
                    <a:pt x="545" y="693"/>
                    <a:pt x="556" y="704"/>
                    <a:pt x="556" y="718"/>
                  </a:cubicBezTo>
                  <a:cubicBezTo>
                    <a:pt x="556" y="732"/>
                    <a:pt x="545" y="743"/>
                    <a:pt x="531" y="743"/>
                  </a:cubicBezTo>
                  <a:cubicBezTo>
                    <a:pt x="517" y="743"/>
                    <a:pt x="506" y="732"/>
                    <a:pt x="506" y="718"/>
                  </a:cubicBezTo>
                  <a:cubicBezTo>
                    <a:pt x="506" y="704"/>
                    <a:pt x="517" y="693"/>
                    <a:pt x="531" y="693"/>
                  </a:cubicBezTo>
                  <a:close/>
                  <a:moveTo>
                    <a:pt x="353" y="692"/>
                  </a:moveTo>
                  <a:cubicBezTo>
                    <a:pt x="338" y="692"/>
                    <a:pt x="326" y="705"/>
                    <a:pt x="326" y="719"/>
                  </a:cubicBezTo>
                  <a:cubicBezTo>
                    <a:pt x="326" y="760"/>
                    <a:pt x="326" y="760"/>
                    <a:pt x="326" y="760"/>
                  </a:cubicBezTo>
                  <a:cubicBezTo>
                    <a:pt x="250" y="760"/>
                    <a:pt x="250" y="760"/>
                    <a:pt x="250" y="760"/>
                  </a:cubicBezTo>
                  <a:cubicBezTo>
                    <a:pt x="243" y="760"/>
                    <a:pt x="236" y="763"/>
                    <a:pt x="231" y="768"/>
                  </a:cubicBezTo>
                  <a:cubicBezTo>
                    <a:pt x="180" y="819"/>
                    <a:pt x="180" y="819"/>
                    <a:pt x="180" y="819"/>
                  </a:cubicBezTo>
                  <a:cubicBezTo>
                    <a:pt x="175" y="824"/>
                    <a:pt x="172" y="831"/>
                    <a:pt x="172" y="838"/>
                  </a:cubicBezTo>
                  <a:cubicBezTo>
                    <a:pt x="172" y="886"/>
                    <a:pt x="172" y="886"/>
                    <a:pt x="172" y="886"/>
                  </a:cubicBezTo>
                  <a:cubicBezTo>
                    <a:pt x="163" y="894"/>
                    <a:pt x="157" y="905"/>
                    <a:pt x="157" y="918"/>
                  </a:cubicBezTo>
                  <a:cubicBezTo>
                    <a:pt x="157" y="942"/>
                    <a:pt x="176" y="961"/>
                    <a:pt x="199" y="961"/>
                  </a:cubicBezTo>
                  <a:cubicBezTo>
                    <a:pt x="222" y="961"/>
                    <a:pt x="241" y="942"/>
                    <a:pt x="241" y="918"/>
                  </a:cubicBezTo>
                  <a:cubicBezTo>
                    <a:pt x="241" y="905"/>
                    <a:pt x="235" y="894"/>
                    <a:pt x="226" y="886"/>
                  </a:cubicBezTo>
                  <a:cubicBezTo>
                    <a:pt x="226" y="850"/>
                    <a:pt x="226" y="850"/>
                    <a:pt x="226" y="850"/>
                  </a:cubicBezTo>
                  <a:cubicBezTo>
                    <a:pt x="261" y="814"/>
                    <a:pt x="261" y="814"/>
                    <a:pt x="261" y="814"/>
                  </a:cubicBezTo>
                  <a:cubicBezTo>
                    <a:pt x="326" y="814"/>
                    <a:pt x="326" y="814"/>
                    <a:pt x="326" y="814"/>
                  </a:cubicBezTo>
                  <a:cubicBezTo>
                    <a:pt x="326" y="859"/>
                    <a:pt x="326" y="859"/>
                    <a:pt x="326" y="859"/>
                  </a:cubicBezTo>
                  <a:cubicBezTo>
                    <a:pt x="326" y="874"/>
                    <a:pt x="338" y="886"/>
                    <a:pt x="353" y="886"/>
                  </a:cubicBezTo>
                  <a:cubicBezTo>
                    <a:pt x="490" y="886"/>
                    <a:pt x="490" y="886"/>
                    <a:pt x="490" y="886"/>
                  </a:cubicBezTo>
                  <a:cubicBezTo>
                    <a:pt x="505" y="886"/>
                    <a:pt x="517" y="874"/>
                    <a:pt x="517" y="859"/>
                  </a:cubicBezTo>
                  <a:cubicBezTo>
                    <a:pt x="517" y="844"/>
                    <a:pt x="505" y="832"/>
                    <a:pt x="490" y="832"/>
                  </a:cubicBezTo>
                  <a:cubicBezTo>
                    <a:pt x="380" y="832"/>
                    <a:pt x="380" y="832"/>
                    <a:pt x="380" y="832"/>
                  </a:cubicBezTo>
                  <a:cubicBezTo>
                    <a:pt x="380" y="719"/>
                    <a:pt x="380" y="719"/>
                    <a:pt x="380" y="719"/>
                  </a:cubicBezTo>
                  <a:cubicBezTo>
                    <a:pt x="380" y="705"/>
                    <a:pt x="368" y="692"/>
                    <a:pt x="353" y="692"/>
                  </a:cubicBezTo>
                  <a:close/>
                  <a:moveTo>
                    <a:pt x="969" y="681"/>
                  </a:moveTo>
                  <a:cubicBezTo>
                    <a:pt x="955" y="681"/>
                    <a:pt x="943" y="693"/>
                    <a:pt x="943" y="708"/>
                  </a:cubicBezTo>
                  <a:cubicBezTo>
                    <a:pt x="943" y="832"/>
                    <a:pt x="943" y="832"/>
                    <a:pt x="943" y="832"/>
                  </a:cubicBezTo>
                  <a:cubicBezTo>
                    <a:pt x="832" y="832"/>
                    <a:pt x="832" y="832"/>
                    <a:pt x="832" y="832"/>
                  </a:cubicBezTo>
                  <a:cubicBezTo>
                    <a:pt x="818" y="832"/>
                    <a:pt x="806" y="844"/>
                    <a:pt x="806" y="859"/>
                  </a:cubicBezTo>
                  <a:cubicBezTo>
                    <a:pt x="806" y="874"/>
                    <a:pt x="818" y="886"/>
                    <a:pt x="832" y="886"/>
                  </a:cubicBezTo>
                  <a:cubicBezTo>
                    <a:pt x="969" y="886"/>
                    <a:pt x="969" y="886"/>
                    <a:pt x="969" y="886"/>
                  </a:cubicBezTo>
                  <a:cubicBezTo>
                    <a:pt x="984" y="886"/>
                    <a:pt x="996" y="874"/>
                    <a:pt x="996" y="859"/>
                  </a:cubicBezTo>
                  <a:cubicBezTo>
                    <a:pt x="996" y="814"/>
                    <a:pt x="996" y="814"/>
                    <a:pt x="996" y="814"/>
                  </a:cubicBezTo>
                  <a:cubicBezTo>
                    <a:pt x="1062" y="814"/>
                    <a:pt x="1062" y="814"/>
                    <a:pt x="1062" y="814"/>
                  </a:cubicBezTo>
                  <a:cubicBezTo>
                    <a:pt x="1097" y="850"/>
                    <a:pt x="1097" y="850"/>
                    <a:pt x="1097" y="850"/>
                  </a:cubicBezTo>
                  <a:cubicBezTo>
                    <a:pt x="1097" y="886"/>
                    <a:pt x="1097" y="886"/>
                    <a:pt x="1097" y="886"/>
                  </a:cubicBezTo>
                  <a:cubicBezTo>
                    <a:pt x="1087" y="894"/>
                    <a:pt x="1081" y="905"/>
                    <a:pt x="1081" y="918"/>
                  </a:cubicBezTo>
                  <a:cubicBezTo>
                    <a:pt x="1081" y="942"/>
                    <a:pt x="1100" y="961"/>
                    <a:pt x="1124" y="961"/>
                  </a:cubicBezTo>
                  <a:cubicBezTo>
                    <a:pt x="1147" y="961"/>
                    <a:pt x="1166" y="942"/>
                    <a:pt x="1166" y="918"/>
                  </a:cubicBezTo>
                  <a:cubicBezTo>
                    <a:pt x="1166" y="905"/>
                    <a:pt x="1160" y="894"/>
                    <a:pt x="1150" y="886"/>
                  </a:cubicBezTo>
                  <a:cubicBezTo>
                    <a:pt x="1150" y="838"/>
                    <a:pt x="1150" y="838"/>
                    <a:pt x="1150" y="838"/>
                  </a:cubicBezTo>
                  <a:cubicBezTo>
                    <a:pt x="1150" y="831"/>
                    <a:pt x="1148" y="824"/>
                    <a:pt x="1143" y="819"/>
                  </a:cubicBezTo>
                  <a:cubicBezTo>
                    <a:pt x="1092" y="768"/>
                    <a:pt x="1092" y="768"/>
                    <a:pt x="1092" y="768"/>
                  </a:cubicBezTo>
                  <a:cubicBezTo>
                    <a:pt x="1087" y="763"/>
                    <a:pt x="1080" y="760"/>
                    <a:pt x="1073" y="760"/>
                  </a:cubicBezTo>
                  <a:cubicBezTo>
                    <a:pt x="996" y="760"/>
                    <a:pt x="996" y="760"/>
                    <a:pt x="996" y="760"/>
                  </a:cubicBezTo>
                  <a:cubicBezTo>
                    <a:pt x="996" y="708"/>
                    <a:pt x="996" y="708"/>
                    <a:pt x="996" y="708"/>
                  </a:cubicBezTo>
                  <a:cubicBezTo>
                    <a:pt x="996" y="693"/>
                    <a:pt x="984" y="681"/>
                    <a:pt x="969" y="681"/>
                  </a:cubicBezTo>
                  <a:close/>
                  <a:moveTo>
                    <a:pt x="1007" y="480"/>
                  </a:moveTo>
                  <a:cubicBezTo>
                    <a:pt x="1000" y="480"/>
                    <a:pt x="994" y="483"/>
                    <a:pt x="988" y="488"/>
                  </a:cubicBezTo>
                  <a:cubicBezTo>
                    <a:pt x="888" y="589"/>
                    <a:pt x="888" y="589"/>
                    <a:pt x="888" y="589"/>
                  </a:cubicBezTo>
                  <a:cubicBezTo>
                    <a:pt x="877" y="600"/>
                    <a:pt x="877" y="617"/>
                    <a:pt x="888" y="628"/>
                  </a:cubicBezTo>
                  <a:cubicBezTo>
                    <a:pt x="898" y="638"/>
                    <a:pt x="915" y="638"/>
                    <a:pt x="926" y="628"/>
                  </a:cubicBezTo>
                  <a:cubicBezTo>
                    <a:pt x="1019" y="534"/>
                    <a:pt x="1019" y="534"/>
                    <a:pt x="1019" y="534"/>
                  </a:cubicBezTo>
                  <a:cubicBezTo>
                    <a:pt x="1080" y="534"/>
                    <a:pt x="1080" y="534"/>
                    <a:pt x="1080" y="534"/>
                  </a:cubicBezTo>
                  <a:cubicBezTo>
                    <a:pt x="1080" y="598"/>
                    <a:pt x="1080" y="598"/>
                    <a:pt x="1080" y="598"/>
                  </a:cubicBezTo>
                  <a:cubicBezTo>
                    <a:pt x="1070" y="606"/>
                    <a:pt x="1064" y="618"/>
                    <a:pt x="1064" y="631"/>
                  </a:cubicBezTo>
                  <a:cubicBezTo>
                    <a:pt x="1064" y="654"/>
                    <a:pt x="1083" y="674"/>
                    <a:pt x="1106" y="674"/>
                  </a:cubicBezTo>
                  <a:cubicBezTo>
                    <a:pt x="1129" y="674"/>
                    <a:pt x="1148" y="654"/>
                    <a:pt x="1148" y="631"/>
                  </a:cubicBezTo>
                  <a:cubicBezTo>
                    <a:pt x="1148" y="618"/>
                    <a:pt x="1142" y="607"/>
                    <a:pt x="1133" y="599"/>
                  </a:cubicBezTo>
                  <a:cubicBezTo>
                    <a:pt x="1133" y="507"/>
                    <a:pt x="1133" y="507"/>
                    <a:pt x="1133" y="507"/>
                  </a:cubicBezTo>
                  <a:cubicBezTo>
                    <a:pt x="1133" y="492"/>
                    <a:pt x="1121" y="480"/>
                    <a:pt x="1106" y="480"/>
                  </a:cubicBezTo>
                  <a:cubicBezTo>
                    <a:pt x="1007" y="480"/>
                    <a:pt x="1007" y="480"/>
                    <a:pt x="1007" y="480"/>
                  </a:cubicBezTo>
                  <a:close/>
                  <a:moveTo>
                    <a:pt x="216" y="480"/>
                  </a:moveTo>
                  <a:cubicBezTo>
                    <a:pt x="201" y="480"/>
                    <a:pt x="189" y="492"/>
                    <a:pt x="189" y="507"/>
                  </a:cubicBezTo>
                  <a:cubicBezTo>
                    <a:pt x="189" y="599"/>
                    <a:pt x="189" y="599"/>
                    <a:pt x="189" y="599"/>
                  </a:cubicBezTo>
                  <a:cubicBezTo>
                    <a:pt x="180" y="607"/>
                    <a:pt x="174" y="618"/>
                    <a:pt x="174" y="631"/>
                  </a:cubicBezTo>
                  <a:cubicBezTo>
                    <a:pt x="174" y="654"/>
                    <a:pt x="193" y="674"/>
                    <a:pt x="217" y="674"/>
                  </a:cubicBezTo>
                  <a:cubicBezTo>
                    <a:pt x="240" y="674"/>
                    <a:pt x="259" y="654"/>
                    <a:pt x="259" y="631"/>
                  </a:cubicBezTo>
                  <a:cubicBezTo>
                    <a:pt x="259" y="618"/>
                    <a:pt x="253" y="606"/>
                    <a:pt x="243" y="598"/>
                  </a:cubicBezTo>
                  <a:cubicBezTo>
                    <a:pt x="243" y="534"/>
                    <a:pt x="243" y="534"/>
                    <a:pt x="243" y="534"/>
                  </a:cubicBezTo>
                  <a:cubicBezTo>
                    <a:pt x="304" y="534"/>
                    <a:pt x="304" y="534"/>
                    <a:pt x="304" y="534"/>
                  </a:cubicBezTo>
                  <a:cubicBezTo>
                    <a:pt x="397" y="628"/>
                    <a:pt x="397" y="628"/>
                    <a:pt x="397" y="628"/>
                  </a:cubicBezTo>
                  <a:cubicBezTo>
                    <a:pt x="407" y="638"/>
                    <a:pt x="424" y="638"/>
                    <a:pt x="435" y="628"/>
                  </a:cubicBezTo>
                  <a:cubicBezTo>
                    <a:pt x="445" y="617"/>
                    <a:pt x="445" y="600"/>
                    <a:pt x="435" y="589"/>
                  </a:cubicBezTo>
                  <a:cubicBezTo>
                    <a:pt x="334" y="488"/>
                    <a:pt x="334" y="488"/>
                    <a:pt x="334" y="488"/>
                  </a:cubicBezTo>
                  <a:cubicBezTo>
                    <a:pt x="329" y="483"/>
                    <a:pt x="322" y="480"/>
                    <a:pt x="315" y="480"/>
                  </a:cubicBezTo>
                  <a:cubicBezTo>
                    <a:pt x="216" y="480"/>
                    <a:pt x="216" y="480"/>
                    <a:pt x="216" y="480"/>
                  </a:cubicBezTo>
                  <a:close/>
                  <a:moveTo>
                    <a:pt x="695" y="429"/>
                  </a:moveTo>
                  <a:cubicBezTo>
                    <a:pt x="705" y="429"/>
                    <a:pt x="713" y="434"/>
                    <a:pt x="717" y="442"/>
                  </a:cubicBezTo>
                  <a:cubicBezTo>
                    <a:pt x="717" y="442"/>
                    <a:pt x="717" y="442"/>
                    <a:pt x="792" y="442"/>
                  </a:cubicBezTo>
                  <a:cubicBezTo>
                    <a:pt x="798" y="442"/>
                    <a:pt x="802" y="447"/>
                    <a:pt x="802" y="453"/>
                  </a:cubicBezTo>
                  <a:cubicBezTo>
                    <a:pt x="802" y="453"/>
                    <a:pt x="802" y="453"/>
                    <a:pt x="802" y="671"/>
                  </a:cubicBezTo>
                  <a:cubicBezTo>
                    <a:pt x="802" y="695"/>
                    <a:pt x="802" y="695"/>
                    <a:pt x="802" y="695"/>
                  </a:cubicBezTo>
                  <a:cubicBezTo>
                    <a:pt x="809" y="700"/>
                    <a:pt x="809" y="700"/>
                    <a:pt x="809" y="700"/>
                  </a:cubicBezTo>
                  <a:cubicBezTo>
                    <a:pt x="814" y="705"/>
                    <a:pt x="817" y="711"/>
                    <a:pt x="817" y="718"/>
                  </a:cubicBezTo>
                  <a:cubicBezTo>
                    <a:pt x="817" y="732"/>
                    <a:pt x="806" y="743"/>
                    <a:pt x="792" y="743"/>
                  </a:cubicBezTo>
                  <a:cubicBezTo>
                    <a:pt x="778" y="743"/>
                    <a:pt x="767" y="732"/>
                    <a:pt x="767" y="718"/>
                  </a:cubicBezTo>
                  <a:cubicBezTo>
                    <a:pt x="767" y="711"/>
                    <a:pt x="770" y="705"/>
                    <a:pt x="774" y="700"/>
                  </a:cubicBezTo>
                  <a:cubicBezTo>
                    <a:pt x="782" y="695"/>
                    <a:pt x="782" y="695"/>
                    <a:pt x="782" y="695"/>
                  </a:cubicBezTo>
                  <a:cubicBezTo>
                    <a:pt x="782" y="686"/>
                    <a:pt x="782" y="686"/>
                    <a:pt x="782" y="686"/>
                  </a:cubicBezTo>
                  <a:cubicBezTo>
                    <a:pt x="782" y="654"/>
                    <a:pt x="782" y="590"/>
                    <a:pt x="782" y="463"/>
                  </a:cubicBezTo>
                  <a:cubicBezTo>
                    <a:pt x="782" y="463"/>
                    <a:pt x="782" y="463"/>
                    <a:pt x="718" y="463"/>
                  </a:cubicBezTo>
                  <a:cubicBezTo>
                    <a:pt x="714" y="472"/>
                    <a:pt x="705" y="479"/>
                    <a:pt x="695" y="479"/>
                  </a:cubicBezTo>
                  <a:cubicBezTo>
                    <a:pt x="681" y="479"/>
                    <a:pt x="670" y="467"/>
                    <a:pt x="670" y="453"/>
                  </a:cubicBezTo>
                  <a:cubicBezTo>
                    <a:pt x="670" y="439"/>
                    <a:pt x="681" y="429"/>
                    <a:pt x="695" y="429"/>
                  </a:cubicBezTo>
                  <a:close/>
                  <a:moveTo>
                    <a:pt x="531" y="429"/>
                  </a:moveTo>
                  <a:cubicBezTo>
                    <a:pt x="545" y="429"/>
                    <a:pt x="556" y="439"/>
                    <a:pt x="556" y="453"/>
                  </a:cubicBezTo>
                  <a:cubicBezTo>
                    <a:pt x="556" y="464"/>
                    <a:pt x="550" y="472"/>
                    <a:pt x="541" y="476"/>
                  </a:cubicBezTo>
                  <a:cubicBezTo>
                    <a:pt x="541" y="590"/>
                    <a:pt x="541" y="590"/>
                    <a:pt x="541" y="590"/>
                  </a:cubicBezTo>
                  <a:cubicBezTo>
                    <a:pt x="605" y="590"/>
                    <a:pt x="605" y="590"/>
                    <a:pt x="605" y="590"/>
                  </a:cubicBezTo>
                  <a:cubicBezTo>
                    <a:pt x="605" y="539"/>
                    <a:pt x="605" y="539"/>
                    <a:pt x="605" y="539"/>
                  </a:cubicBezTo>
                  <a:cubicBezTo>
                    <a:pt x="605" y="533"/>
                    <a:pt x="611" y="527"/>
                    <a:pt x="617" y="527"/>
                  </a:cubicBezTo>
                  <a:cubicBezTo>
                    <a:pt x="719" y="527"/>
                    <a:pt x="719" y="527"/>
                    <a:pt x="719" y="527"/>
                  </a:cubicBezTo>
                  <a:cubicBezTo>
                    <a:pt x="725" y="527"/>
                    <a:pt x="731" y="533"/>
                    <a:pt x="731" y="539"/>
                  </a:cubicBezTo>
                  <a:cubicBezTo>
                    <a:pt x="731" y="647"/>
                    <a:pt x="731" y="647"/>
                    <a:pt x="731" y="647"/>
                  </a:cubicBezTo>
                  <a:cubicBezTo>
                    <a:pt x="731" y="654"/>
                    <a:pt x="725" y="659"/>
                    <a:pt x="719" y="659"/>
                  </a:cubicBezTo>
                  <a:cubicBezTo>
                    <a:pt x="617" y="659"/>
                    <a:pt x="617" y="659"/>
                    <a:pt x="617" y="659"/>
                  </a:cubicBezTo>
                  <a:cubicBezTo>
                    <a:pt x="611" y="659"/>
                    <a:pt x="605" y="654"/>
                    <a:pt x="605" y="647"/>
                  </a:cubicBezTo>
                  <a:cubicBezTo>
                    <a:pt x="605" y="611"/>
                    <a:pt x="605" y="611"/>
                    <a:pt x="605" y="611"/>
                  </a:cubicBezTo>
                  <a:cubicBezTo>
                    <a:pt x="605" y="611"/>
                    <a:pt x="605" y="611"/>
                    <a:pt x="531" y="611"/>
                  </a:cubicBezTo>
                  <a:cubicBezTo>
                    <a:pt x="525" y="611"/>
                    <a:pt x="521" y="606"/>
                    <a:pt x="521" y="601"/>
                  </a:cubicBezTo>
                  <a:cubicBezTo>
                    <a:pt x="521" y="601"/>
                    <a:pt x="521" y="601"/>
                    <a:pt x="521" y="476"/>
                  </a:cubicBezTo>
                  <a:cubicBezTo>
                    <a:pt x="513" y="472"/>
                    <a:pt x="506" y="464"/>
                    <a:pt x="506" y="453"/>
                  </a:cubicBezTo>
                  <a:cubicBezTo>
                    <a:pt x="506" y="439"/>
                    <a:pt x="518" y="429"/>
                    <a:pt x="531" y="429"/>
                  </a:cubicBezTo>
                  <a:close/>
                  <a:moveTo>
                    <a:pt x="511" y="396"/>
                  </a:moveTo>
                  <a:cubicBezTo>
                    <a:pt x="491" y="396"/>
                    <a:pt x="474" y="413"/>
                    <a:pt x="474" y="434"/>
                  </a:cubicBezTo>
                  <a:cubicBezTo>
                    <a:pt x="474" y="434"/>
                    <a:pt x="474" y="434"/>
                    <a:pt x="474" y="737"/>
                  </a:cubicBezTo>
                  <a:cubicBezTo>
                    <a:pt x="474" y="758"/>
                    <a:pt x="491" y="775"/>
                    <a:pt x="511" y="775"/>
                  </a:cubicBezTo>
                  <a:cubicBezTo>
                    <a:pt x="511" y="775"/>
                    <a:pt x="511" y="775"/>
                    <a:pt x="584" y="775"/>
                  </a:cubicBezTo>
                  <a:cubicBezTo>
                    <a:pt x="634" y="775"/>
                    <a:pt x="634" y="775"/>
                    <a:pt x="634" y="775"/>
                  </a:cubicBezTo>
                  <a:cubicBezTo>
                    <a:pt x="634" y="793"/>
                    <a:pt x="634" y="793"/>
                    <a:pt x="634" y="793"/>
                  </a:cubicBezTo>
                  <a:cubicBezTo>
                    <a:pt x="634" y="949"/>
                    <a:pt x="634" y="949"/>
                    <a:pt x="634" y="949"/>
                  </a:cubicBezTo>
                  <a:cubicBezTo>
                    <a:pt x="605" y="960"/>
                    <a:pt x="585" y="988"/>
                    <a:pt x="585" y="1021"/>
                  </a:cubicBezTo>
                  <a:cubicBezTo>
                    <a:pt x="585" y="1064"/>
                    <a:pt x="619" y="1098"/>
                    <a:pt x="661" y="1098"/>
                  </a:cubicBezTo>
                  <a:cubicBezTo>
                    <a:pt x="703" y="1098"/>
                    <a:pt x="738" y="1064"/>
                    <a:pt x="738" y="1021"/>
                  </a:cubicBezTo>
                  <a:cubicBezTo>
                    <a:pt x="738" y="988"/>
                    <a:pt x="717" y="960"/>
                    <a:pt x="688" y="949"/>
                  </a:cubicBezTo>
                  <a:cubicBezTo>
                    <a:pt x="688" y="909"/>
                    <a:pt x="688" y="872"/>
                    <a:pt x="688" y="837"/>
                  </a:cubicBezTo>
                  <a:cubicBezTo>
                    <a:pt x="688" y="775"/>
                    <a:pt x="688" y="775"/>
                    <a:pt x="688" y="775"/>
                  </a:cubicBezTo>
                  <a:cubicBezTo>
                    <a:pt x="712" y="775"/>
                    <a:pt x="712" y="775"/>
                    <a:pt x="712" y="775"/>
                  </a:cubicBezTo>
                  <a:cubicBezTo>
                    <a:pt x="741" y="775"/>
                    <a:pt x="773" y="775"/>
                    <a:pt x="811" y="775"/>
                  </a:cubicBezTo>
                  <a:cubicBezTo>
                    <a:pt x="832" y="775"/>
                    <a:pt x="849" y="758"/>
                    <a:pt x="849" y="737"/>
                  </a:cubicBezTo>
                  <a:cubicBezTo>
                    <a:pt x="849" y="737"/>
                    <a:pt x="849" y="737"/>
                    <a:pt x="849" y="434"/>
                  </a:cubicBezTo>
                  <a:cubicBezTo>
                    <a:pt x="849" y="413"/>
                    <a:pt x="832" y="396"/>
                    <a:pt x="811" y="396"/>
                  </a:cubicBezTo>
                  <a:cubicBezTo>
                    <a:pt x="811" y="396"/>
                    <a:pt x="811" y="396"/>
                    <a:pt x="511" y="396"/>
                  </a:cubicBezTo>
                  <a:close/>
                  <a:moveTo>
                    <a:pt x="661" y="210"/>
                  </a:moveTo>
                  <a:cubicBezTo>
                    <a:pt x="678" y="210"/>
                    <a:pt x="691" y="223"/>
                    <a:pt x="691" y="240"/>
                  </a:cubicBezTo>
                  <a:cubicBezTo>
                    <a:pt x="691" y="256"/>
                    <a:pt x="678" y="269"/>
                    <a:pt x="661" y="269"/>
                  </a:cubicBezTo>
                  <a:cubicBezTo>
                    <a:pt x="645" y="269"/>
                    <a:pt x="631" y="256"/>
                    <a:pt x="631" y="240"/>
                  </a:cubicBezTo>
                  <a:cubicBezTo>
                    <a:pt x="631" y="223"/>
                    <a:pt x="645" y="210"/>
                    <a:pt x="661" y="210"/>
                  </a:cubicBezTo>
                  <a:close/>
                  <a:moveTo>
                    <a:pt x="661" y="162"/>
                  </a:moveTo>
                  <a:cubicBezTo>
                    <a:pt x="619" y="162"/>
                    <a:pt x="585" y="197"/>
                    <a:pt x="585" y="239"/>
                  </a:cubicBezTo>
                  <a:cubicBezTo>
                    <a:pt x="585" y="273"/>
                    <a:pt x="605" y="300"/>
                    <a:pt x="634" y="312"/>
                  </a:cubicBezTo>
                  <a:cubicBezTo>
                    <a:pt x="634" y="396"/>
                    <a:pt x="634" y="396"/>
                    <a:pt x="634" y="396"/>
                  </a:cubicBezTo>
                  <a:cubicBezTo>
                    <a:pt x="650" y="396"/>
                    <a:pt x="650" y="396"/>
                    <a:pt x="650" y="396"/>
                  </a:cubicBezTo>
                  <a:cubicBezTo>
                    <a:pt x="662" y="396"/>
                    <a:pt x="674" y="396"/>
                    <a:pt x="684" y="396"/>
                  </a:cubicBezTo>
                  <a:cubicBezTo>
                    <a:pt x="688" y="396"/>
                    <a:pt x="688" y="396"/>
                    <a:pt x="688" y="396"/>
                  </a:cubicBezTo>
                  <a:cubicBezTo>
                    <a:pt x="688" y="391"/>
                    <a:pt x="688" y="391"/>
                    <a:pt x="688" y="391"/>
                  </a:cubicBezTo>
                  <a:cubicBezTo>
                    <a:pt x="688" y="312"/>
                    <a:pt x="688" y="312"/>
                    <a:pt x="688" y="312"/>
                  </a:cubicBezTo>
                  <a:cubicBezTo>
                    <a:pt x="717" y="300"/>
                    <a:pt x="738" y="273"/>
                    <a:pt x="738" y="239"/>
                  </a:cubicBezTo>
                  <a:cubicBezTo>
                    <a:pt x="738" y="197"/>
                    <a:pt x="703" y="162"/>
                    <a:pt x="661" y="162"/>
                  </a:cubicBezTo>
                  <a:close/>
                  <a:moveTo>
                    <a:pt x="875" y="134"/>
                  </a:moveTo>
                  <a:cubicBezTo>
                    <a:pt x="852" y="134"/>
                    <a:pt x="833" y="153"/>
                    <a:pt x="833" y="176"/>
                  </a:cubicBezTo>
                  <a:cubicBezTo>
                    <a:pt x="833" y="190"/>
                    <a:pt x="839" y="201"/>
                    <a:pt x="848" y="209"/>
                  </a:cubicBezTo>
                  <a:cubicBezTo>
                    <a:pt x="848" y="329"/>
                    <a:pt x="848" y="329"/>
                    <a:pt x="848" y="329"/>
                  </a:cubicBezTo>
                  <a:cubicBezTo>
                    <a:pt x="848" y="343"/>
                    <a:pt x="860" y="356"/>
                    <a:pt x="875" y="356"/>
                  </a:cubicBezTo>
                  <a:cubicBezTo>
                    <a:pt x="996" y="356"/>
                    <a:pt x="996" y="356"/>
                    <a:pt x="996" y="356"/>
                  </a:cubicBezTo>
                  <a:cubicBezTo>
                    <a:pt x="1004" y="365"/>
                    <a:pt x="1016" y="371"/>
                    <a:pt x="1029" y="371"/>
                  </a:cubicBezTo>
                  <a:cubicBezTo>
                    <a:pt x="1052" y="371"/>
                    <a:pt x="1071" y="352"/>
                    <a:pt x="1071" y="329"/>
                  </a:cubicBezTo>
                  <a:cubicBezTo>
                    <a:pt x="1071" y="305"/>
                    <a:pt x="1052" y="286"/>
                    <a:pt x="1029" y="286"/>
                  </a:cubicBezTo>
                  <a:cubicBezTo>
                    <a:pt x="1016" y="286"/>
                    <a:pt x="1004" y="292"/>
                    <a:pt x="996" y="302"/>
                  </a:cubicBezTo>
                  <a:cubicBezTo>
                    <a:pt x="902" y="302"/>
                    <a:pt x="902" y="302"/>
                    <a:pt x="902" y="302"/>
                  </a:cubicBezTo>
                  <a:cubicBezTo>
                    <a:pt x="902" y="209"/>
                    <a:pt x="902" y="209"/>
                    <a:pt x="902" y="209"/>
                  </a:cubicBezTo>
                  <a:cubicBezTo>
                    <a:pt x="911" y="201"/>
                    <a:pt x="917" y="190"/>
                    <a:pt x="917" y="176"/>
                  </a:cubicBezTo>
                  <a:cubicBezTo>
                    <a:pt x="917" y="153"/>
                    <a:pt x="898" y="134"/>
                    <a:pt x="875" y="134"/>
                  </a:cubicBezTo>
                  <a:close/>
                  <a:moveTo>
                    <a:pt x="448" y="134"/>
                  </a:moveTo>
                  <a:cubicBezTo>
                    <a:pt x="424" y="134"/>
                    <a:pt x="405" y="153"/>
                    <a:pt x="405" y="176"/>
                  </a:cubicBezTo>
                  <a:cubicBezTo>
                    <a:pt x="405" y="190"/>
                    <a:pt x="412" y="201"/>
                    <a:pt x="421" y="209"/>
                  </a:cubicBezTo>
                  <a:cubicBezTo>
                    <a:pt x="421" y="302"/>
                    <a:pt x="421" y="302"/>
                    <a:pt x="421" y="302"/>
                  </a:cubicBezTo>
                  <a:cubicBezTo>
                    <a:pt x="326" y="302"/>
                    <a:pt x="326" y="302"/>
                    <a:pt x="326" y="302"/>
                  </a:cubicBezTo>
                  <a:cubicBezTo>
                    <a:pt x="318" y="292"/>
                    <a:pt x="307" y="286"/>
                    <a:pt x="294" y="286"/>
                  </a:cubicBezTo>
                  <a:cubicBezTo>
                    <a:pt x="270" y="286"/>
                    <a:pt x="251" y="305"/>
                    <a:pt x="251" y="329"/>
                  </a:cubicBezTo>
                  <a:cubicBezTo>
                    <a:pt x="251" y="352"/>
                    <a:pt x="270" y="371"/>
                    <a:pt x="294" y="371"/>
                  </a:cubicBezTo>
                  <a:cubicBezTo>
                    <a:pt x="307" y="371"/>
                    <a:pt x="318" y="365"/>
                    <a:pt x="326" y="356"/>
                  </a:cubicBezTo>
                  <a:cubicBezTo>
                    <a:pt x="448" y="356"/>
                    <a:pt x="448" y="356"/>
                    <a:pt x="448" y="356"/>
                  </a:cubicBezTo>
                  <a:cubicBezTo>
                    <a:pt x="462" y="356"/>
                    <a:pt x="475" y="343"/>
                    <a:pt x="475" y="329"/>
                  </a:cubicBezTo>
                  <a:cubicBezTo>
                    <a:pt x="475" y="209"/>
                    <a:pt x="475" y="209"/>
                    <a:pt x="475" y="209"/>
                  </a:cubicBezTo>
                  <a:cubicBezTo>
                    <a:pt x="484" y="201"/>
                    <a:pt x="490" y="190"/>
                    <a:pt x="490" y="176"/>
                  </a:cubicBezTo>
                  <a:cubicBezTo>
                    <a:pt x="490" y="153"/>
                    <a:pt x="471" y="134"/>
                    <a:pt x="448" y="134"/>
                  </a:cubicBezTo>
                  <a:close/>
                  <a:moveTo>
                    <a:pt x="503" y="0"/>
                  </a:moveTo>
                  <a:cubicBezTo>
                    <a:pt x="550" y="0"/>
                    <a:pt x="595" y="19"/>
                    <a:pt x="629" y="53"/>
                  </a:cubicBezTo>
                  <a:cubicBezTo>
                    <a:pt x="642" y="68"/>
                    <a:pt x="652" y="83"/>
                    <a:pt x="661" y="100"/>
                  </a:cubicBezTo>
                  <a:cubicBezTo>
                    <a:pt x="670" y="83"/>
                    <a:pt x="681" y="68"/>
                    <a:pt x="694" y="53"/>
                  </a:cubicBezTo>
                  <a:cubicBezTo>
                    <a:pt x="728" y="19"/>
                    <a:pt x="773" y="0"/>
                    <a:pt x="820" y="0"/>
                  </a:cubicBezTo>
                  <a:cubicBezTo>
                    <a:pt x="914" y="0"/>
                    <a:pt x="990" y="75"/>
                    <a:pt x="998" y="170"/>
                  </a:cubicBezTo>
                  <a:cubicBezTo>
                    <a:pt x="1042" y="173"/>
                    <a:pt x="1083" y="192"/>
                    <a:pt x="1114" y="225"/>
                  </a:cubicBezTo>
                  <a:cubicBezTo>
                    <a:pt x="1164" y="276"/>
                    <a:pt x="1178" y="350"/>
                    <a:pt x="1157" y="415"/>
                  </a:cubicBezTo>
                  <a:cubicBezTo>
                    <a:pt x="1228" y="440"/>
                    <a:pt x="1280" y="512"/>
                    <a:pt x="1280" y="591"/>
                  </a:cubicBezTo>
                  <a:cubicBezTo>
                    <a:pt x="1280" y="622"/>
                    <a:pt x="1272" y="652"/>
                    <a:pt x="1259" y="678"/>
                  </a:cubicBezTo>
                  <a:cubicBezTo>
                    <a:pt x="1344" y="766"/>
                    <a:pt x="1344" y="909"/>
                    <a:pt x="1259" y="997"/>
                  </a:cubicBezTo>
                  <a:cubicBezTo>
                    <a:pt x="1233" y="1025"/>
                    <a:pt x="1201" y="1043"/>
                    <a:pt x="1166" y="1054"/>
                  </a:cubicBezTo>
                  <a:cubicBezTo>
                    <a:pt x="1163" y="1203"/>
                    <a:pt x="1046" y="1323"/>
                    <a:pt x="902" y="1323"/>
                  </a:cubicBezTo>
                  <a:cubicBezTo>
                    <a:pt x="796" y="1323"/>
                    <a:pt x="703" y="1257"/>
                    <a:pt x="661" y="1163"/>
                  </a:cubicBezTo>
                  <a:cubicBezTo>
                    <a:pt x="620" y="1257"/>
                    <a:pt x="527" y="1323"/>
                    <a:pt x="421" y="1323"/>
                  </a:cubicBezTo>
                  <a:cubicBezTo>
                    <a:pt x="277" y="1323"/>
                    <a:pt x="160" y="1203"/>
                    <a:pt x="156" y="1054"/>
                  </a:cubicBezTo>
                  <a:cubicBezTo>
                    <a:pt x="122" y="1043"/>
                    <a:pt x="90" y="1025"/>
                    <a:pt x="64" y="997"/>
                  </a:cubicBezTo>
                  <a:cubicBezTo>
                    <a:pt x="22" y="954"/>
                    <a:pt x="0" y="898"/>
                    <a:pt x="0" y="837"/>
                  </a:cubicBezTo>
                  <a:cubicBezTo>
                    <a:pt x="0" y="777"/>
                    <a:pt x="22" y="721"/>
                    <a:pt x="64" y="678"/>
                  </a:cubicBezTo>
                  <a:cubicBezTo>
                    <a:pt x="50" y="652"/>
                    <a:pt x="43" y="622"/>
                    <a:pt x="43" y="591"/>
                  </a:cubicBezTo>
                  <a:cubicBezTo>
                    <a:pt x="43" y="512"/>
                    <a:pt x="94" y="440"/>
                    <a:pt x="165" y="415"/>
                  </a:cubicBezTo>
                  <a:cubicBezTo>
                    <a:pt x="144" y="350"/>
                    <a:pt x="159" y="276"/>
                    <a:pt x="209" y="225"/>
                  </a:cubicBezTo>
                  <a:cubicBezTo>
                    <a:pt x="239" y="192"/>
                    <a:pt x="281" y="173"/>
                    <a:pt x="325" y="170"/>
                  </a:cubicBezTo>
                  <a:cubicBezTo>
                    <a:pt x="332" y="75"/>
                    <a:pt x="409" y="0"/>
                    <a:pt x="50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de-DE" sz="1799" b="0" i="0" u="none" strike="noStrike" kern="1200" cap="none" spc="0" normalizeH="0" baseline="0" noProof="0">
                <a:ln>
                  <a:noFill/>
                </a:ln>
                <a:solidFill>
                  <a:srgbClr val="13171F"/>
                </a:solidFill>
                <a:effectLst/>
                <a:uLnTx/>
                <a:uFillTx/>
                <a:latin typeface="Microsoft Sans Serif"/>
                <a:ea typeface="+mn-ea"/>
                <a:cs typeface="+mn-cs"/>
              </a:endParaRPr>
            </a:p>
          </p:txBody>
        </p:sp>
        <p:grpSp>
          <p:nvGrpSpPr>
            <p:cNvPr id="22" name="Group 21">
              <a:extLst>
                <a:ext uri="{FF2B5EF4-FFF2-40B4-BE49-F238E27FC236}">
                  <a16:creationId xmlns:a16="http://schemas.microsoft.com/office/drawing/2014/main" id="{73748C56-6CF2-5268-98FB-4E841B1CACFE}"/>
                </a:ext>
              </a:extLst>
            </p:cNvPr>
            <p:cNvGrpSpPr/>
            <p:nvPr/>
          </p:nvGrpSpPr>
          <p:grpSpPr>
            <a:xfrm>
              <a:off x="7071681" y="1754797"/>
              <a:ext cx="385656" cy="639593"/>
              <a:chOff x="1256042" y="2245635"/>
              <a:chExt cx="609929" cy="1011540"/>
            </a:xfrm>
          </p:grpSpPr>
          <p:grpSp>
            <p:nvGrpSpPr>
              <p:cNvPr id="23" name="Group 22">
                <a:extLst>
                  <a:ext uri="{FF2B5EF4-FFF2-40B4-BE49-F238E27FC236}">
                    <a16:creationId xmlns:a16="http://schemas.microsoft.com/office/drawing/2014/main" id="{561575F9-A258-F45C-EE9D-2C1159EA9462}"/>
                  </a:ext>
                </a:extLst>
              </p:cNvPr>
              <p:cNvGrpSpPr/>
              <p:nvPr/>
            </p:nvGrpSpPr>
            <p:grpSpPr>
              <a:xfrm>
                <a:off x="1256042" y="2245635"/>
                <a:ext cx="609929" cy="608196"/>
                <a:chOff x="2744787" y="87313"/>
                <a:chExt cx="6702426" cy="6683376"/>
              </a:xfrm>
              <a:solidFill>
                <a:schemeClr val="accent2">
                  <a:lumMod val="60000"/>
                  <a:lumOff val="40000"/>
                </a:schemeClr>
              </a:solidFill>
            </p:grpSpPr>
            <p:sp>
              <p:nvSpPr>
                <p:cNvPr id="25" name="Oval 12">
                  <a:extLst>
                    <a:ext uri="{FF2B5EF4-FFF2-40B4-BE49-F238E27FC236}">
                      <a16:creationId xmlns:a16="http://schemas.microsoft.com/office/drawing/2014/main" id="{0CA85FB7-1B69-FC6E-5917-D74B29AF5BF7}"/>
                    </a:ext>
                  </a:extLst>
                </p:cNvPr>
                <p:cNvSpPr>
                  <a:spLocks noChangeArrowheads="1"/>
                </p:cNvSpPr>
                <p:nvPr/>
              </p:nvSpPr>
              <p:spPr bwMode="auto">
                <a:xfrm>
                  <a:off x="4408488" y="1746250"/>
                  <a:ext cx="3375025" cy="3365500"/>
                </a:xfrm>
                <a:prstGeom prst="ellipse">
                  <a:avLst/>
                </a:pr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 name="Freeform: Shape 25">
                  <a:extLst>
                    <a:ext uri="{FF2B5EF4-FFF2-40B4-BE49-F238E27FC236}">
                      <a16:creationId xmlns:a16="http://schemas.microsoft.com/office/drawing/2014/main" id="{6DCEE4AB-0087-8467-7DF1-496238D91193}"/>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24" name="Freeform: Shape 20">
                <a:extLst>
                  <a:ext uri="{FF2B5EF4-FFF2-40B4-BE49-F238E27FC236}">
                    <a16:creationId xmlns:a16="http://schemas.microsoft.com/office/drawing/2014/main" id="{D67F41DF-B790-8101-C1DD-DB8FCD6587D7}"/>
                  </a:ext>
                </a:extLst>
              </p:cNvPr>
              <p:cNvSpPr/>
              <p:nvPr/>
            </p:nvSpPr>
            <p:spPr>
              <a:xfrm>
                <a:off x="1461822" y="2453749"/>
                <a:ext cx="192384" cy="803426"/>
              </a:xfrm>
              <a:custGeom>
                <a:avLst/>
                <a:gdLst>
                  <a:gd name="connsiteX0" fmla="*/ 216448 w 432896"/>
                  <a:gd name="connsiteY0" fmla="*/ 0 h 1807843"/>
                  <a:gd name="connsiteX1" fmla="*/ 432896 w 432896"/>
                  <a:gd name="connsiteY1" fmla="*/ 222652 h 1807843"/>
                  <a:gd name="connsiteX2" fmla="*/ 300699 w 432896"/>
                  <a:gd name="connsiteY2" fmla="*/ 427807 h 1807843"/>
                  <a:gd name="connsiteX3" fmla="*/ 297376 w 432896"/>
                  <a:gd name="connsiteY3" fmla="*/ 428497 h 1807843"/>
                  <a:gd name="connsiteX4" fmla="*/ 297375 w 432896"/>
                  <a:gd name="connsiteY4" fmla="*/ 1726915 h 1807843"/>
                  <a:gd name="connsiteX5" fmla="*/ 216447 w 432896"/>
                  <a:gd name="connsiteY5" fmla="*/ 1807843 h 1807843"/>
                  <a:gd name="connsiteX6" fmla="*/ 216448 w 432896"/>
                  <a:gd name="connsiteY6" fmla="*/ 1807842 h 1807843"/>
                  <a:gd name="connsiteX7" fmla="*/ 135520 w 432896"/>
                  <a:gd name="connsiteY7" fmla="*/ 1726914 h 1807843"/>
                  <a:gd name="connsiteX8" fmla="*/ 135520 w 432896"/>
                  <a:gd name="connsiteY8" fmla="*/ 428497 h 1807843"/>
                  <a:gd name="connsiteX9" fmla="*/ 132197 w 432896"/>
                  <a:gd name="connsiteY9" fmla="*/ 427807 h 1807843"/>
                  <a:gd name="connsiteX10" fmla="*/ 0 w 432896"/>
                  <a:gd name="connsiteY10" fmla="*/ 222652 h 1807843"/>
                  <a:gd name="connsiteX11" fmla="*/ 216448 w 432896"/>
                  <a:gd name="connsiteY11" fmla="*/ 0 h 180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896" h="1807843">
                    <a:moveTo>
                      <a:pt x="216448" y="0"/>
                    </a:moveTo>
                    <a:cubicBezTo>
                      <a:pt x="335989" y="0"/>
                      <a:pt x="432896" y="99685"/>
                      <a:pt x="432896" y="222652"/>
                    </a:cubicBezTo>
                    <a:cubicBezTo>
                      <a:pt x="432896" y="314877"/>
                      <a:pt x="378386" y="394007"/>
                      <a:pt x="300699" y="427807"/>
                    </a:cubicBezTo>
                    <a:lnTo>
                      <a:pt x="297376" y="428497"/>
                    </a:lnTo>
                    <a:lnTo>
                      <a:pt x="297375" y="1726915"/>
                    </a:lnTo>
                    <a:cubicBezTo>
                      <a:pt x="297375" y="1771610"/>
                      <a:pt x="261142" y="1807843"/>
                      <a:pt x="216447" y="1807843"/>
                    </a:cubicBezTo>
                    <a:lnTo>
                      <a:pt x="216448" y="1807842"/>
                    </a:lnTo>
                    <a:cubicBezTo>
                      <a:pt x="171753" y="1807842"/>
                      <a:pt x="135520" y="1771609"/>
                      <a:pt x="135520" y="1726914"/>
                    </a:cubicBezTo>
                    <a:lnTo>
                      <a:pt x="135520" y="428497"/>
                    </a:lnTo>
                    <a:lnTo>
                      <a:pt x="132197" y="427807"/>
                    </a:lnTo>
                    <a:cubicBezTo>
                      <a:pt x="54510" y="394007"/>
                      <a:pt x="0" y="314877"/>
                      <a:pt x="0" y="222652"/>
                    </a:cubicBezTo>
                    <a:cubicBezTo>
                      <a:pt x="0" y="99685"/>
                      <a:pt x="96907" y="0"/>
                      <a:pt x="216448" y="0"/>
                    </a:cubicBezTo>
                    <a:close/>
                  </a:path>
                </a:pathLst>
              </a:custGeom>
              <a:solidFill>
                <a:schemeClr val="accent2"/>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27" name="Group 26">
            <a:extLst>
              <a:ext uri="{FF2B5EF4-FFF2-40B4-BE49-F238E27FC236}">
                <a16:creationId xmlns:a16="http://schemas.microsoft.com/office/drawing/2014/main" id="{C61E45F4-878B-4B34-5F31-7DC5092181D7}"/>
              </a:ext>
            </a:extLst>
          </p:cNvPr>
          <p:cNvGrpSpPr/>
          <p:nvPr/>
        </p:nvGrpSpPr>
        <p:grpSpPr>
          <a:xfrm>
            <a:off x="8393412" y="-1123260"/>
            <a:ext cx="333065" cy="370927"/>
            <a:chOff x="8393412" y="2953227"/>
            <a:chExt cx="333065" cy="370927"/>
          </a:xfrm>
        </p:grpSpPr>
        <p:sp>
          <p:nvSpPr>
            <p:cNvPr id="28" name="Freeform 5">
              <a:extLst>
                <a:ext uri="{FF2B5EF4-FFF2-40B4-BE49-F238E27FC236}">
                  <a16:creationId xmlns:a16="http://schemas.microsoft.com/office/drawing/2014/main" id="{CE4240DA-F3FF-891E-B51B-B882902002FC}"/>
                </a:ext>
              </a:extLst>
            </p:cNvPr>
            <p:cNvSpPr>
              <a:spLocks/>
            </p:cNvSpPr>
            <p:nvPr/>
          </p:nvSpPr>
          <p:spPr bwMode="auto">
            <a:xfrm>
              <a:off x="8393412" y="2953227"/>
              <a:ext cx="333065" cy="370927"/>
            </a:xfrm>
            <a:custGeom>
              <a:avLst/>
              <a:gdLst>
                <a:gd name="T0" fmla="*/ 532 w 1088"/>
                <a:gd name="T1" fmla="*/ 3 h 1211"/>
                <a:gd name="T2" fmla="*/ 548 w 1088"/>
                <a:gd name="T3" fmla="*/ 3 h 1211"/>
                <a:gd name="T4" fmla="*/ 1007 w 1088"/>
                <a:gd name="T5" fmla="*/ 171 h 1211"/>
                <a:gd name="T6" fmla="*/ 1060 w 1088"/>
                <a:gd name="T7" fmla="*/ 224 h 1211"/>
                <a:gd name="T8" fmla="*/ 870 w 1088"/>
                <a:gd name="T9" fmla="*/ 927 h 1211"/>
                <a:gd name="T10" fmla="*/ 553 w 1088"/>
                <a:gd name="T11" fmla="*/ 1204 h 1211"/>
                <a:gd name="T12" fmla="*/ 521 w 1088"/>
                <a:gd name="T13" fmla="*/ 1206 h 1211"/>
                <a:gd name="T14" fmla="*/ 28 w 1088"/>
                <a:gd name="T15" fmla="*/ 535 h 1211"/>
                <a:gd name="T16" fmla="*/ 15 w 1088"/>
                <a:gd name="T17" fmla="*/ 197 h 1211"/>
                <a:gd name="T18" fmla="*/ 41 w 1088"/>
                <a:gd name="T19" fmla="*/ 175 h 1211"/>
                <a:gd name="T20" fmla="*/ 414 w 1088"/>
                <a:gd name="T21" fmla="*/ 71 h 1211"/>
                <a:gd name="T22" fmla="*/ 532 w 1088"/>
                <a:gd name="T23" fmla="*/ 3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8" h="1211">
                  <a:moveTo>
                    <a:pt x="532" y="3"/>
                  </a:moveTo>
                  <a:cubicBezTo>
                    <a:pt x="537" y="0"/>
                    <a:pt x="543" y="0"/>
                    <a:pt x="548" y="3"/>
                  </a:cubicBezTo>
                  <a:cubicBezTo>
                    <a:pt x="682" y="101"/>
                    <a:pt x="844" y="140"/>
                    <a:pt x="1007" y="171"/>
                  </a:cubicBezTo>
                  <a:cubicBezTo>
                    <a:pt x="1056" y="180"/>
                    <a:pt x="1056" y="178"/>
                    <a:pt x="1060" y="224"/>
                  </a:cubicBezTo>
                  <a:cubicBezTo>
                    <a:pt x="1088" y="482"/>
                    <a:pt x="1024" y="718"/>
                    <a:pt x="870" y="927"/>
                  </a:cubicBezTo>
                  <a:cubicBezTo>
                    <a:pt x="785" y="1044"/>
                    <a:pt x="679" y="1134"/>
                    <a:pt x="553" y="1204"/>
                  </a:cubicBezTo>
                  <a:cubicBezTo>
                    <a:pt x="542" y="1211"/>
                    <a:pt x="532" y="1211"/>
                    <a:pt x="521" y="1206"/>
                  </a:cubicBezTo>
                  <a:cubicBezTo>
                    <a:pt x="258" y="1055"/>
                    <a:pt x="94" y="831"/>
                    <a:pt x="28" y="535"/>
                  </a:cubicBezTo>
                  <a:cubicBezTo>
                    <a:pt x="1" y="423"/>
                    <a:pt x="0" y="310"/>
                    <a:pt x="15" y="197"/>
                  </a:cubicBezTo>
                  <a:cubicBezTo>
                    <a:pt x="17" y="178"/>
                    <a:pt x="28" y="178"/>
                    <a:pt x="41" y="175"/>
                  </a:cubicBezTo>
                  <a:cubicBezTo>
                    <a:pt x="169" y="156"/>
                    <a:pt x="297" y="128"/>
                    <a:pt x="414" y="71"/>
                  </a:cubicBezTo>
                  <a:cubicBezTo>
                    <a:pt x="454" y="52"/>
                    <a:pt x="492" y="27"/>
                    <a:pt x="532" y="3"/>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9" name="Freeform 6">
              <a:extLst>
                <a:ext uri="{FF2B5EF4-FFF2-40B4-BE49-F238E27FC236}">
                  <a16:creationId xmlns:a16="http://schemas.microsoft.com/office/drawing/2014/main" id="{8D54E2B8-0F59-694D-6A34-6FB6E73EE1D7}"/>
                </a:ext>
              </a:extLst>
            </p:cNvPr>
            <p:cNvSpPr>
              <a:spLocks/>
            </p:cNvSpPr>
            <p:nvPr/>
          </p:nvSpPr>
          <p:spPr bwMode="auto">
            <a:xfrm>
              <a:off x="8432816" y="2998134"/>
              <a:ext cx="254257" cy="277370"/>
            </a:xfrm>
            <a:custGeom>
              <a:avLst/>
              <a:gdLst>
                <a:gd name="T0" fmla="*/ 395 w 830"/>
                <a:gd name="T1" fmla="*/ 6 h 906"/>
                <a:gd name="T2" fmla="*/ 427 w 830"/>
                <a:gd name="T3" fmla="*/ 7 h 906"/>
                <a:gd name="T4" fmla="*/ 768 w 830"/>
                <a:gd name="T5" fmla="*/ 126 h 906"/>
                <a:gd name="T6" fmla="*/ 808 w 830"/>
                <a:gd name="T7" fmla="*/ 165 h 906"/>
                <a:gd name="T8" fmla="*/ 663 w 830"/>
                <a:gd name="T9" fmla="*/ 693 h 906"/>
                <a:gd name="T10" fmla="*/ 422 w 830"/>
                <a:gd name="T11" fmla="*/ 901 h 906"/>
                <a:gd name="T12" fmla="*/ 398 w 830"/>
                <a:gd name="T13" fmla="*/ 902 h 906"/>
                <a:gd name="T14" fmla="*/ 21 w 830"/>
                <a:gd name="T15" fmla="*/ 399 h 906"/>
                <a:gd name="T16" fmla="*/ 11 w 830"/>
                <a:gd name="T17" fmla="*/ 146 h 906"/>
                <a:gd name="T18" fmla="*/ 32 w 830"/>
                <a:gd name="T19" fmla="*/ 129 h 906"/>
                <a:gd name="T20" fmla="*/ 316 w 830"/>
                <a:gd name="T21" fmla="*/ 51 h 906"/>
                <a:gd name="T22" fmla="*/ 395 w 830"/>
                <a:gd name="T23" fmla="*/ 6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0" h="906">
                  <a:moveTo>
                    <a:pt x="395" y="6"/>
                  </a:moveTo>
                  <a:cubicBezTo>
                    <a:pt x="405" y="0"/>
                    <a:pt x="418" y="0"/>
                    <a:pt x="427" y="7"/>
                  </a:cubicBezTo>
                  <a:cubicBezTo>
                    <a:pt x="528" y="75"/>
                    <a:pt x="648" y="103"/>
                    <a:pt x="768" y="126"/>
                  </a:cubicBezTo>
                  <a:cubicBezTo>
                    <a:pt x="805" y="133"/>
                    <a:pt x="805" y="132"/>
                    <a:pt x="808" y="165"/>
                  </a:cubicBezTo>
                  <a:cubicBezTo>
                    <a:pt x="830" y="359"/>
                    <a:pt x="781" y="536"/>
                    <a:pt x="663" y="693"/>
                  </a:cubicBezTo>
                  <a:cubicBezTo>
                    <a:pt x="599" y="780"/>
                    <a:pt x="518" y="848"/>
                    <a:pt x="422" y="901"/>
                  </a:cubicBezTo>
                  <a:cubicBezTo>
                    <a:pt x="413" y="906"/>
                    <a:pt x="406" y="906"/>
                    <a:pt x="398" y="902"/>
                  </a:cubicBezTo>
                  <a:cubicBezTo>
                    <a:pt x="197" y="789"/>
                    <a:pt x="72" y="621"/>
                    <a:pt x="21" y="399"/>
                  </a:cubicBezTo>
                  <a:cubicBezTo>
                    <a:pt x="1" y="315"/>
                    <a:pt x="0" y="230"/>
                    <a:pt x="11" y="146"/>
                  </a:cubicBezTo>
                  <a:cubicBezTo>
                    <a:pt x="13" y="132"/>
                    <a:pt x="21" y="132"/>
                    <a:pt x="32" y="129"/>
                  </a:cubicBezTo>
                  <a:cubicBezTo>
                    <a:pt x="129" y="115"/>
                    <a:pt x="227" y="93"/>
                    <a:pt x="316" y="51"/>
                  </a:cubicBezTo>
                  <a:cubicBezTo>
                    <a:pt x="343" y="38"/>
                    <a:pt x="369" y="22"/>
                    <a:pt x="395" y="6"/>
                  </a:cubicBez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0" name="Freeform 7">
              <a:extLst>
                <a:ext uri="{FF2B5EF4-FFF2-40B4-BE49-F238E27FC236}">
                  <a16:creationId xmlns:a16="http://schemas.microsoft.com/office/drawing/2014/main" id="{AF10E4BB-3C0C-20E5-E0D6-B52F8A08DBD2}"/>
                </a:ext>
              </a:extLst>
            </p:cNvPr>
            <p:cNvSpPr>
              <a:spLocks noEditPoints="1"/>
            </p:cNvSpPr>
            <p:nvPr/>
          </p:nvSpPr>
          <p:spPr bwMode="auto">
            <a:xfrm>
              <a:off x="8519550" y="3064395"/>
              <a:ext cx="80790" cy="121955"/>
            </a:xfrm>
            <a:custGeom>
              <a:avLst/>
              <a:gdLst>
                <a:gd name="T0" fmla="*/ 90 w 264"/>
                <a:gd name="T1" fmla="*/ 147 h 398"/>
                <a:gd name="T2" fmla="*/ 76 w 264"/>
                <a:gd name="T3" fmla="*/ 147 h 398"/>
                <a:gd name="T4" fmla="*/ 76 w 264"/>
                <a:gd name="T5" fmla="*/ 88 h 398"/>
                <a:gd name="T6" fmla="*/ 132 w 264"/>
                <a:gd name="T7" fmla="*/ 32 h 398"/>
                <a:gd name="T8" fmla="*/ 187 w 264"/>
                <a:gd name="T9" fmla="*/ 88 h 398"/>
                <a:gd name="T10" fmla="*/ 187 w 264"/>
                <a:gd name="T11" fmla="*/ 147 h 398"/>
                <a:gd name="T12" fmla="*/ 174 w 264"/>
                <a:gd name="T13" fmla="*/ 147 h 398"/>
                <a:gd name="T14" fmla="*/ 90 w 264"/>
                <a:gd name="T15" fmla="*/ 147 h 398"/>
                <a:gd name="T16" fmla="*/ 238 w 264"/>
                <a:gd name="T17" fmla="*/ 147 h 398"/>
                <a:gd name="T18" fmla="*/ 222 w 264"/>
                <a:gd name="T19" fmla="*/ 147 h 398"/>
                <a:gd name="T20" fmla="*/ 222 w 264"/>
                <a:gd name="T21" fmla="*/ 90 h 398"/>
                <a:gd name="T22" fmla="*/ 132 w 264"/>
                <a:gd name="T23" fmla="*/ 0 h 398"/>
                <a:gd name="T24" fmla="*/ 42 w 264"/>
                <a:gd name="T25" fmla="*/ 90 h 398"/>
                <a:gd name="T26" fmla="*/ 42 w 264"/>
                <a:gd name="T27" fmla="*/ 147 h 398"/>
                <a:gd name="T28" fmla="*/ 26 w 264"/>
                <a:gd name="T29" fmla="*/ 147 h 398"/>
                <a:gd name="T30" fmla="*/ 0 w 264"/>
                <a:gd name="T31" fmla="*/ 173 h 398"/>
                <a:gd name="T32" fmla="*/ 0 w 264"/>
                <a:gd name="T33" fmla="*/ 372 h 398"/>
                <a:gd name="T34" fmla="*/ 26 w 264"/>
                <a:gd name="T35" fmla="*/ 398 h 398"/>
                <a:gd name="T36" fmla="*/ 238 w 264"/>
                <a:gd name="T37" fmla="*/ 398 h 398"/>
                <a:gd name="T38" fmla="*/ 264 w 264"/>
                <a:gd name="T39" fmla="*/ 372 h 398"/>
                <a:gd name="T40" fmla="*/ 264 w 264"/>
                <a:gd name="T41" fmla="*/ 173 h 398"/>
                <a:gd name="T42" fmla="*/ 238 w 264"/>
                <a:gd name="T43" fmla="*/ 14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4" h="398">
                  <a:moveTo>
                    <a:pt x="90" y="147"/>
                  </a:moveTo>
                  <a:cubicBezTo>
                    <a:pt x="76" y="147"/>
                    <a:pt x="76" y="147"/>
                    <a:pt x="76" y="147"/>
                  </a:cubicBezTo>
                  <a:cubicBezTo>
                    <a:pt x="76" y="88"/>
                    <a:pt x="76" y="88"/>
                    <a:pt x="76" y="88"/>
                  </a:cubicBezTo>
                  <a:cubicBezTo>
                    <a:pt x="76" y="57"/>
                    <a:pt x="101" y="32"/>
                    <a:pt x="132" y="32"/>
                  </a:cubicBezTo>
                  <a:cubicBezTo>
                    <a:pt x="162" y="32"/>
                    <a:pt x="187" y="57"/>
                    <a:pt x="187" y="88"/>
                  </a:cubicBezTo>
                  <a:cubicBezTo>
                    <a:pt x="187" y="147"/>
                    <a:pt x="187" y="147"/>
                    <a:pt x="187" y="147"/>
                  </a:cubicBezTo>
                  <a:cubicBezTo>
                    <a:pt x="174" y="147"/>
                    <a:pt x="174" y="147"/>
                    <a:pt x="174" y="147"/>
                  </a:cubicBezTo>
                  <a:cubicBezTo>
                    <a:pt x="90" y="147"/>
                    <a:pt x="90" y="147"/>
                    <a:pt x="90" y="147"/>
                  </a:cubicBezTo>
                  <a:moveTo>
                    <a:pt x="238" y="147"/>
                  </a:moveTo>
                  <a:cubicBezTo>
                    <a:pt x="222" y="147"/>
                    <a:pt x="222" y="147"/>
                    <a:pt x="222" y="147"/>
                  </a:cubicBezTo>
                  <a:cubicBezTo>
                    <a:pt x="222" y="90"/>
                    <a:pt x="222" y="90"/>
                    <a:pt x="222" y="90"/>
                  </a:cubicBezTo>
                  <a:cubicBezTo>
                    <a:pt x="222" y="41"/>
                    <a:pt x="181" y="0"/>
                    <a:pt x="132" y="0"/>
                  </a:cubicBezTo>
                  <a:cubicBezTo>
                    <a:pt x="82" y="0"/>
                    <a:pt x="42" y="41"/>
                    <a:pt x="42" y="90"/>
                  </a:cubicBezTo>
                  <a:cubicBezTo>
                    <a:pt x="42" y="147"/>
                    <a:pt x="42" y="147"/>
                    <a:pt x="42" y="147"/>
                  </a:cubicBezTo>
                  <a:cubicBezTo>
                    <a:pt x="26" y="147"/>
                    <a:pt x="26" y="147"/>
                    <a:pt x="26" y="147"/>
                  </a:cubicBezTo>
                  <a:cubicBezTo>
                    <a:pt x="11" y="147"/>
                    <a:pt x="0" y="159"/>
                    <a:pt x="0" y="173"/>
                  </a:cubicBezTo>
                  <a:cubicBezTo>
                    <a:pt x="0" y="372"/>
                    <a:pt x="0" y="372"/>
                    <a:pt x="0" y="372"/>
                  </a:cubicBezTo>
                  <a:cubicBezTo>
                    <a:pt x="0" y="386"/>
                    <a:pt x="11" y="398"/>
                    <a:pt x="26" y="398"/>
                  </a:cubicBezTo>
                  <a:cubicBezTo>
                    <a:pt x="238" y="398"/>
                    <a:pt x="238" y="398"/>
                    <a:pt x="238" y="398"/>
                  </a:cubicBezTo>
                  <a:cubicBezTo>
                    <a:pt x="252" y="398"/>
                    <a:pt x="264" y="386"/>
                    <a:pt x="264" y="372"/>
                  </a:cubicBezTo>
                  <a:cubicBezTo>
                    <a:pt x="264" y="173"/>
                    <a:pt x="264" y="173"/>
                    <a:pt x="264" y="173"/>
                  </a:cubicBezTo>
                  <a:cubicBezTo>
                    <a:pt x="264" y="159"/>
                    <a:pt x="252" y="147"/>
                    <a:pt x="238" y="147"/>
                  </a:cubicBezTo>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nvGrpSpPr>
          <p:cNvPr id="31" name="Group 30">
            <a:extLst>
              <a:ext uri="{FF2B5EF4-FFF2-40B4-BE49-F238E27FC236}">
                <a16:creationId xmlns:a16="http://schemas.microsoft.com/office/drawing/2014/main" id="{F99619B5-BCF6-2548-8EA0-7CFC3B96FF85}"/>
              </a:ext>
            </a:extLst>
          </p:cNvPr>
          <p:cNvGrpSpPr/>
          <p:nvPr/>
        </p:nvGrpSpPr>
        <p:grpSpPr>
          <a:xfrm>
            <a:off x="4505496" y="-1051362"/>
            <a:ext cx="472185" cy="358245"/>
            <a:chOff x="4505496" y="3025125"/>
            <a:chExt cx="472185" cy="358245"/>
          </a:xfrm>
        </p:grpSpPr>
        <p:sp>
          <p:nvSpPr>
            <p:cNvPr id="32" name="Oval 5">
              <a:extLst>
                <a:ext uri="{FF2B5EF4-FFF2-40B4-BE49-F238E27FC236}">
                  <a16:creationId xmlns:a16="http://schemas.microsoft.com/office/drawing/2014/main" id="{B40C9785-298C-8625-9598-2118A5B43FB6}"/>
                </a:ext>
              </a:extLst>
            </p:cNvPr>
            <p:cNvSpPr>
              <a:spLocks noChangeArrowheads="1"/>
            </p:cNvSpPr>
            <p:nvPr/>
          </p:nvSpPr>
          <p:spPr bwMode="auto">
            <a:xfrm>
              <a:off x="4775006" y="3052060"/>
              <a:ext cx="60857" cy="60505"/>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33" name="Freeform 6">
              <a:extLst>
                <a:ext uri="{FF2B5EF4-FFF2-40B4-BE49-F238E27FC236}">
                  <a16:creationId xmlns:a16="http://schemas.microsoft.com/office/drawing/2014/main" id="{FCC35981-12D7-333D-F08D-31E989B449C4}"/>
                </a:ext>
              </a:extLst>
            </p:cNvPr>
            <p:cNvSpPr>
              <a:spLocks noEditPoints="1"/>
            </p:cNvSpPr>
            <p:nvPr/>
          </p:nvSpPr>
          <p:spPr bwMode="auto">
            <a:xfrm>
              <a:off x="4758557" y="3035707"/>
              <a:ext cx="94011" cy="93434"/>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34" name="Oval 7">
              <a:extLst>
                <a:ext uri="{FF2B5EF4-FFF2-40B4-BE49-F238E27FC236}">
                  <a16:creationId xmlns:a16="http://schemas.microsoft.com/office/drawing/2014/main" id="{F235B7E1-98C3-3B69-0BA0-2EAD33624DE5}"/>
                </a:ext>
              </a:extLst>
            </p:cNvPr>
            <p:cNvSpPr>
              <a:spLocks noChangeArrowheads="1"/>
            </p:cNvSpPr>
            <p:nvPr/>
          </p:nvSpPr>
          <p:spPr bwMode="auto">
            <a:xfrm>
              <a:off x="4790621" y="3067033"/>
              <a:ext cx="29627" cy="30525"/>
            </a:xfrm>
            <a:prstGeom prst="ellipse">
              <a:avLst/>
            </a:pr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5" name="Freeform 9">
              <a:extLst>
                <a:ext uri="{FF2B5EF4-FFF2-40B4-BE49-F238E27FC236}">
                  <a16:creationId xmlns:a16="http://schemas.microsoft.com/office/drawing/2014/main" id="{E0054535-1018-ED73-7860-3AEE30E82D49}"/>
                </a:ext>
              </a:extLst>
            </p:cNvPr>
            <p:cNvSpPr>
              <a:spLocks/>
            </p:cNvSpPr>
            <p:nvPr/>
          </p:nvSpPr>
          <p:spPr bwMode="auto">
            <a:xfrm>
              <a:off x="4541121" y="3025125"/>
              <a:ext cx="265539" cy="134290"/>
            </a:xfrm>
            <a:custGeom>
              <a:avLst/>
              <a:gdLst>
                <a:gd name="T0" fmla="*/ 979 w 1046"/>
                <a:gd name="T1" fmla="*/ 179 h 528"/>
                <a:gd name="T2" fmla="*/ 719 w 1046"/>
                <a:gd name="T3" fmla="*/ 25 h 528"/>
                <a:gd name="T4" fmla="*/ 648 w 1046"/>
                <a:gd name="T5" fmla="*/ 13 h 528"/>
                <a:gd name="T6" fmla="*/ 609 w 1046"/>
                <a:gd name="T7" fmla="*/ 61 h 528"/>
                <a:gd name="T8" fmla="*/ 641 w 1046"/>
                <a:gd name="T9" fmla="*/ 73 h 528"/>
                <a:gd name="T10" fmla="*/ 679 w 1046"/>
                <a:gd name="T11" fmla="*/ 39 h 528"/>
                <a:gd name="T12" fmla="*/ 847 w 1046"/>
                <a:gd name="T13" fmla="*/ 175 h 528"/>
                <a:gd name="T14" fmla="*/ 641 w 1046"/>
                <a:gd name="T15" fmla="*/ 175 h 528"/>
                <a:gd name="T16" fmla="*/ 568 w 1046"/>
                <a:gd name="T17" fmla="*/ 217 h 528"/>
                <a:gd name="T18" fmla="*/ 524 w 1046"/>
                <a:gd name="T19" fmla="*/ 211 h 528"/>
                <a:gd name="T20" fmla="*/ 479 w 1046"/>
                <a:gd name="T21" fmla="*/ 217 h 528"/>
                <a:gd name="T22" fmla="*/ 405 w 1046"/>
                <a:gd name="T23" fmla="*/ 175 h 528"/>
                <a:gd name="T24" fmla="*/ 201 w 1046"/>
                <a:gd name="T25" fmla="*/ 175 h 528"/>
                <a:gd name="T26" fmla="*/ 369 w 1046"/>
                <a:gd name="T27" fmla="*/ 39 h 528"/>
                <a:gd name="T28" fmla="*/ 406 w 1046"/>
                <a:gd name="T29" fmla="*/ 73 h 528"/>
                <a:gd name="T30" fmla="*/ 438 w 1046"/>
                <a:gd name="T31" fmla="*/ 61 h 528"/>
                <a:gd name="T32" fmla="*/ 400 w 1046"/>
                <a:gd name="T33" fmla="*/ 13 h 528"/>
                <a:gd name="T34" fmla="*/ 329 w 1046"/>
                <a:gd name="T35" fmla="*/ 25 h 528"/>
                <a:gd name="T36" fmla="*/ 70 w 1046"/>
                <a:gd name="T37" fmla="*/ 178 h 528"/>
                <a:gd name="T38" fmla="*/ 11 w 1046"/>
                <a:gd name="T39" fmla="*/ 281 h 528"/>
                <a:gd name="T40" fmla="*/ 51 w 1046"/>
                <a:gd name="T41" fmla="*/ 463 h 528"/>
                <a:gd name="T42" fmla="*/ 134 w 1046"/>
                <a:gd name="T43" fmla="*/ 528 h 528"/>
                <a:gd name="T44" fmla="*/ 318 w 1046"/>
                <a:gd name="T45" fmla="*/ 528 h 528"/>
                <a:gd name="T46" fmla="*/ 401 w 1046"/>
                <a:gd name="T47" fmla="*/ 463 h 528"/>
                <a:gd name="T48" fmla="*/ 463 w 1046"/>
                <a:gd name="T49" fmla="*/ 335 h 528"/>
                <a:gd name="T50" fmla="*/ 524 w 1046"/>
                <a:gd name="T51" fmla="*/ 307 h 528"/>
                <a:gd name="T52" fmla="*/ 582 w 1046"/>
                <a:gd name="T53" fmla="*/ 332 h 528"/>
                <a:gd name="T54" fmla="*/ 645 w 1046"/>
                <a:gd name="T55" fmla="*/ 463 h 528"/>
                <a:gd name="T56" fmla="*/ 728 w 1046"/>
                <a:gd name="T57" fmla="*/ 528 h 528"/>
                <a:gd name="T58" fmla="*/ 912 w 1046"/>
                <a:gd name="T59" fmla="*/ 528 h 528"/>
                <a:gd name="T60" fmla="*/ 995 w 1046"/>
                <a:gd name="T61" fmla="*/ 463 h 528"/>
                <a:gd name="T62" fmla="*/ 1036 w 1046"/>
                <a:gd name="T63" fmla="*/ 281 h 528"/>
                <a:gd name="T64" fmla="*/ 979 w 1046"/>
                <a:gd name="T65" fmla="*/ 17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6" h="528">
                  <a:moveTo>
                    <a:pt x="979" y="179"/>
                  </a:moveTo>
                  <a:cubicBezTo>
                    <a:pt x="719" y="25"/>
                    <a:pt x="719" y="25"/>
                    <a:pt x="719" y="25"/>
                  </a:cubicBezTo>
                  <a:cubicBezTo>
                    <a:pt x="719" y="25"/>
                    <a:pt x="679" y="0"/>
                    <a:pt x="648" y="13"/>
                  </a:cubicBezTo>
                  <a:cubicBezTo>
                    <a:pt x="619" y="26"/>
                    <a:pt x="605" y="48"/>
                    <a:pt x="609" y="61"/>
                  </a:cubicBezTo>
                  <a:cubicBezTo>
                    <a:pt x="613" y="72"/>
                    <a:pt x="626" y="81"/>
                    <a:pt x="641" y="73"/>
                  </a:cubicBezTo>
                  <a:cubicBezTo>
                    <a:pt x="657" y="65"/>
                    <a:pt x="651" y="32"/>
                    <a:pt x="679" y="39"/>
                  </a:cubicBezTo>
                  <a:cubicBezTo>
                    <a:pt x="710" y="46"/>
                    <a:pt x="805" y="134"/>
                    <a:pt x="847" y="175"/>
                  </a:cubicBezTo>
                  <a:cubicBezTo>
                    <a:pt x="641" y="175"/>
                    <a:pt x="641" y="175"/>
                    <a:pt x="641" y="175"/>
                  </a:cubicBezTo>
                  <a:cubicBezTo>
                    <a:pt x="609" y="175"/>
                    <a:pt x="583" y="192"/>
                    <a:pt x="568" y="217"/>
                  </a:cubicBezTo>
                  <a:cubicBezTo>
                    <a:pt x="554" y="213"/>
                    <a:pt x="539" y="211"/>
                    <a:pt x="524" y="211"/>
                  </a:cubicBezTo>
                  <a:cubicBezTo>
                    <a:pt x="508" y="211"/>
                    <a:pt x="493" y="213"/>
                    <a:pt x="479" y="217"/>
                  </a:cubicBezTo>
                  <a:cubicBezTo>
                    <a:pt x="464" y="192"/>
                    <a:pt x="437" y="175"/>
                    <a:pt x="405" y="175"/>
                  </a:cubicBezTo>
                  <a:cubicBezTo>
                    <a:pt x="201" y="175"/>
                    <a:pt x="201" y="175"/>
                    <a:pt x="201" y="175"/>
                  </a:cubicBezTo>
                  <a:cubicBezTo>
                    <a:pt x="243" y="134"/>
                    <a:pt x="338" y="46"/>
                    <a:pt x="369" y="39"/>
                  </a:cubicBezTo>
                  <a:cubicBezTo>
                    <a:pt x="396" y="32"/>
                    <a:pt x="391" y="65"/>
                    <a:pt x="406" y="73"/>
                  </a:cubicBezTo>
                  <a:cubicBezTo>
                    <a:pt x="422" y="81"/>
                    <a:pt x="434" y="72"/>
                    <a:pt x="438" y="61"/>
                  </a:cubicBezTo>
                  <a:cubicBezTo>
                    <a:pt x="443" y="48"/>
                    <a:pt x="429" y="26"/>
                    <a:pt x="400" y="13"/>
                  </a:cubicBezTo>
                  <a:cubicBezTo>
                    <a:pt x="369" y="0"/>
                    <a:pt x="329" y="25"/>
                    <a:pt x="329" y="25"/>
                  </a:cubicBezTo>
                  <a:cubicBezTo>
                    <a:pt x="70" y="178"/>
                    <a:pt x="70" y="178"/>
                    <a:pt x="70" y="178"/>
                  </a:cubicBezTo>
                  <a:cubicBezTo>
                    <a:pt x="27" y="191"/>
                    <a:pt x="0" y="235"/>
                    <a:pt x="11" y="281"/>
                  </a:cubicBezTo>
                  <a:cubicBezTo>
                    <a:pt x="51" y="463"/>
                    <a:pt x="51" y="463"/>
                    <a:pt x="51" y="463"/>
                  </a:cubicBezTo>
                  <a:cubicBezTo>
                    <a:pt x="60" y="501"/>
                    <a:pt x="95" y="528"/>
                    <a:pt x="134" y="528"/>
                  </a:cubicBezTo>
                  <a:cubicBezTo>
                    <a:pt x="318" y="528"/>
                    <a:pt x="318" y="528"/>
                    <a:pt x="318" y="528"/>
                  </a:cubicBezTo>
                  <a:cubicBezTo>
                    <a:pt x="358" y="528"/>
                    <a:pt x="384" y="500"/>
                    <a:pt x="401" y="463"/>
                  </a:cubicBezTo>
                  <a:cubicBezTo>
                    <a:pt x="463" y="335"/>
                    <a:pt x="463" y="335"/>
                    <a:pt x="463" y="335"/>
                  </a:cubicBezTo>
                  <a:cubicBezTo>
                    <a:pt x="471" y="314"/>
                    <a:pt x="500" y="307"/>
                    <a:pt x="524" y="307"/>
                  </a:cubicBezTo>
                  <a:cubicBezTo>
                    <a:pt x="546" y="307"/>
                    <a:pt x="572" y="313"/>
                    <a:pt x="582" y="332"/>
                  </a:cubicBezTo>
                  <a:cubicBezTo>
                    <a:pt x="645" y="463"/>
                    <a:pt x="645" y="463"/>
                    <a:pt x="645" y="463"/>
                  </a:cubicBezTo>
                  <a:cubicBezTo>
                    <a:pt x="665" y="501"/>
                    <a:pt x="689" y="528"/>
                    <a:pt x="728" y="528"/>
                  </a:cubicBezTo>
                  <a:cubicBezTo>
                    <a:pt x="912" y="528"/>
                    <a:pt x="912" y="528"/>
                    <a:pt x="912" y="528"/>
                  </a:cubicBezTo>
                  <a:cubicBezTo>
                    <a:pt x="951" y="528"/>
                    <a:pt x="986" y="501"/>
                    <a:pt x="995" y="463"/>
                  </a:cubicBezTo>
                  <a:cubicBezTo>
                    <a:pt x="1036" y="281"/>
                    <a:pt x="1036" y="281"/>
                    <a:pt x="1036" y="281"/>
                  </a:cubicBezTo>
                  <a:cubicBezTo>
                    <a:pt x="1046" y="236"/>
                    <a:pt x="1020" y="193"/>
                    <a:pt x="979" y="179"/>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6" name="Oval 35">
              <a:extLst>
                <a:ext uri="{FF2B5EF4-FFF2-40B4-BE49-F238E27FC236}">
                  <a16:creationId xmlns:a16="http://schemas.microsoft.com/office/drawing/2014/main" id="{B23D0194-9EC2-E8EC-57B9-BF7DD88E17F8}"/>
                </a:ext>
              </a:extLst>
            </p:cNvPr>
            <p:cNvSpPr>
              <a:spLocks noChangeArrowheads="1"/>
            </p:cNvSpPr>
            <p:nvPr/>
          </p:nvSpPr>
          <p:spPr bwMode="auto">
            <a:xfrm>
              <a:off x="4902174" y="3131931"/>
              <a:ext cx="75507" cy="749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7" name="Freeform 539">
              <a:extLst>
                <a:ext uri="{FF2B5EF4-FFF2-40B4-BE49-F238E27FC236}">
                  <a16:creationId xmlns:a16="http://schemas.microsoft.com/office/drawing/2014/main" id="{9DCF94A2-C19B-3AAD-E0ED-AFEA42C5CE1A}"/>
                </a:ext>
              </a:extLst>
            </p:cNvPr>
            <p:cNvSpPr>
              <a:spLocks/>
            </p:cNvSpPr>
            <p:nvPr/>
          </p:nvSpPr>
          <p:spPr bwMode="auto">
            <a:xfrm>
              <a:off x="4911088" y="3140735"/>
              <a:ext cx="57823" cy="57324"/>
            </a:xfrm>
            <a:custGeom>
              <a:avLst/>
              <a:gdLst>
                <a:gd name="T0" fmla="*/ 444 w 449"/>
                <a:gd name="T1" fmla="*/ 218 h 448"/>
                <a:gd name="T2" fmla="*/ 365 w 449"/>
                <a:gd name="T3" fmla="*/ 139 h 448"/>
                <a:gd name="T4" fmla="*/ 346 w 449"/>
                <a:gd name="T5" fmla="*/ 146 h 448"/>
                <a:gd name="T6" fmla="*/ 346 w 449"/>
                <a:gd name="T7" fmla="*/ 189 h 448"/>
                <a:gd name="T8" fmla="*/ 260 w 449"/>
                <a:gd name="T9" fmla="*/ 189 h 448"/>
                <a:gd name="T10" fmla="*/ 260 w 449"/>
                <a:gd name="T11" fmla="*/ 102 h 448"/>
                <a:gd name="T12" fmla="*/ 302 w 449"/>
                <a:gd name="T13" fmla="*/ 102 h 448"/>
                <a:gd name="T14" fmla="*/ 310 w 449"/>
                <a:gd name="T15" fmla="*/ 84 h 448"/>
                <a:gd name="T16" fmla="*/ 234 w 449"/>
                <a:gd name="T17" fmla="*/ 4 h 448"/>
                <a:gd name="T18" fmla="*/ 218 w 449"/>
                <a:gd name="T19" fmla="*/ 4 h 448"/>
                <a:gd name="T20" fmla="*/ 139 w 449"/>
                <a:gd name="T21" fmla="*/ 84 h 448"/>
                <a:gd name="T22" fmla="*/ 147 w 449"/>
                <a:gd name="T23" fmla="*/ 103 h 448"/>
                <a:gd name="T24" fmla="*/ 189 w 449"/>
                <a:gd name="T25" fmla="*/ 103 h 448"/>
                <a:gd name="T26" fmla="*/ 189 w 449"/>
                <a:gd name="T27" fmla="*/ 189 h 448"/>
                <a:gd name="T28" fmla="*/ 103 w 449"/>
                <a:gd name="T29" fmla="*/ 189 h 448"/>
                <a:gd name="T30" fmla="*/ 103 w 449"/>
                <a:gd name="T31" fmla="*/ 146 h 448"/>
                <a:gd name="T32" fmla="*/ 84 w 449"/>
                <a:gd name="T33" fmla="*/ 138 h 448"/>
                <a:gd name="T34" fmla="*/ 5 w 449"/>
                <a:gd name="T35" fmla="*/ 214 h 448"/>
                <a:gd name="T36" fmla="*/ 4 w 449"/>
                <a:gd name="T37" fmla="*/ 230 h 448"/>
                <a:gd name="T38" fmla="*/ 84 w 449"/>
                <a:gd name="T39" fmla="*/ 310 h 448"/>
                <a:gd name="T40" fmla="*/ 103 w 449"/>
                <a:gd name="T41" fmla="*/ 302 h 448"/>
                <a:gd name="T42" fmla="*/ 103 w 449"/>
                <a:gd name="T43" fmla="*/ 259 h 448"/>
                <a:gd name="T44" fmla="*/ 189 w 449"/>
                <a:gd name="T45" fmla="*/ 259 h 448"/>
                <a:gd name="T46" fmla="*/ 189 w 449"/>
                <a:gd name="T47" fmla="*/ 346 h 448"/>
                <a:gd name="T48" fmla="*/ 147 w 449"/>
                <a:gd name="T49" fmla="*/ 346 h 448"/>
                <a:gd name="T50" fmla="*/ 139 w 449"/>
                <a:gd name="T51" fmla="*/ 364 h 448"/>
                <a:gd name="T52" fmla="*/ 215 w 449"/>
                <a:gd name="T53" fmla="*/ 444 h 448"/>
                <a:gd name="T54" fmla="*/ 230 w 449"/>
                <a:gd name="T55" fmla="*/ 444 h 448"/>
                <a:gd name="T56" fmla="*/ 310 w 449"/>
                <a:gd name="T57" fmla="*/ 364 h 448"/>
                <a:gd name="T58" fmla="*/ 302 w 449"/>
                <a:gd name="T59" fmla="*/ 346 h 448"/>
                <a:gd name="T60" fmla="*/ 260 w 449"/>
                <a:gd name="T61" fmla="*/ 346 h 448"/>
                <a:gd name="T62" fmla="*/ 260 w 449"/>
                <a:gd name="T63" fmla="*/ 259 h 448"/>
                <a:gd name="T64" fmla="*/ 346 w 449"/>
                <a:gd name="T65" fmla="*/ 259 h 448"/>
                <a:gd name="T66" fmla="*/ 346 w 449"/>
                <a:gd name="T67" fmla="*/ 302 h 448"/>
                <a:gd name="T68" fmla="*/ 365 w 449"/>
                <a:gd name="T69" fmla="*/ 310 h 448"/>
                <a:gd name="T70" fmla="*/ 444 w 449"/>
                <a:gd name="T71" fmla="*/ 234 h 448"/>
                <a:gd name="T72" fmla="*/ 444 w 449"/>
                <a:gd name="T73" fmla="*/ 21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9" h="448">
                  <a:moveTo>
                    <a:pt x="444" y="218"/>
                  </a:moveTo>
                  <a:cubicBezTo>
                    <a:pt x="365" y="139"/>
                    <a:pt x="365" y="139"/>
                    <a:pt x="365" y="139"/>
                  </a:cubicBezTo>
                  <a:cubicBezTo>
                    <a:pt x="358" y="132"/>
                    <a:pt x="346" y="137"/>
                    <a:pt x="346" y="146"/>
                  </a:cubicBezTo>
                  <a:cubicBezTo>
                    <a:pt x="346" y="189"/>
                    <a:pt x="346" y="189"/>
                    <a:pt x="346" y="189"/>
                  </a:cubicBezTo>
                  <a:cubicBezTo>
                    <a:pt x="260" y="189"/>
                    <a:pt x="260" y="189"/>
                    <a:pt x="260" y="189"/>
                  </a:cubicBezTo>
                  <a:cubicBezTo>
                    <a:pt x="260" y="102"/>
                    <a:pt x="260" y="102"/>
                    <a:pt x="260" y="102"/>
                  </a:cubicBezTo>
                  <a:cubicBezTo>
                    <a:pt x="302" y="102"/>
                    <a:pt x="302" y="102"/>
                    <a:pt x="302" y="102"/>
                  </a:cubicBezTo>
                  <a:cubicBezTo>
                    <a:pt x="312" y="102"/>
                    <a:pt x="317" y="91"/>
                    <a:pt x="310" y="84"/>
                  </a:cubicBezTo>
                  <a:cubicBezTo>
                    <a:pt x="234" y="4"/>
                    <a:pt x="234" y="4"/>
                    <a:pt x="234" y="4"/>
                  </a:cubicBezTo>
                  <a:cubicBezTo>
                    <a:pt x="230" y="0"/>
                    <a:pt x="223" y="0"/>
                    <a:pt x="218" y="4"/>
                  </a:cubicBezTo>
                  <a:cubicBezTo>
                    <a:pt x="139" y="84"/>
                    <a:pt x="139" y="84"/>
                    <a:pt x="139" y="84"/>
                  </a:cubicBezTo>
                  <a:cubicBezTo>
                    <a:pt x="132" y="91"/>
                    <a:pt x="137" y="103"/>
                    <a:pt x="147" y="103"/>
                  </a:cubicBezTo>
                  <a:cubicBezTo>
                    <a:pt x="189" y="103"/>
                    <a:pt x="189" y="103"/>
                    <a:pt x="189" y="103"/>
                  </a:cubicBezTo>
                  <a:cubicBezTo>
                    <a:pt x="189" y="189"/>
                    <a:pt x="189" y="189"/>
                    <a:pt x="189" y="189"/>
                  </a:cubicBezTo>
                  <a:cubicBezTo>
                    <a:pt x="103" y="189"/>
                    <a:pt x="103" y="189"/>
                    <a:pt x="103" y="189"/>
                  </a:cubicBezTo>
                  <a:cubicBezTo>
                    <a:pt x="103" y="146"/>
                    <a:pt x="103" y="146"/>
                    <a:pt x="103" y="146"/>
                  </a:cubicBezTo>
                  <a:cubicBezTo>
                    <a:pt x="103" y="137"/>
                    <a:pt x="91" y="132"/>
                    <a:pt x="84" y="138"/>
                  </a:cubicBezTo>
                  <a:cubicBezTo>
                    <a:pt x="5" y="214"/>
                    <a:pt x="5" y="214"/>
                    <a:pt x="5" y="214"/>
                  </a:cubicBezTo>
                  <a:cubicBezTo>
                    <a:pt x="0" y="219"/>
                    <a:pt x="0" y="226"/>
                    <a:pt x="4" y="230"/>
                  </a:cubicBezTo>
                  <a:cubicBezTo>
                    <a:pt x="84" y="310"/>
                    <a:pt x="84" y="310"/>
                    <a:pt x="84" y="310"/>
                  </a:cubicBezTo>
                  <a:cubicBezTo>
                    <a:pt x="91" y="316"/>
                    <a:pt x="103" y="312"/>
                    <a:pt x="103" y="302"/>
                  </a:cubicBezTo>
                  <a:cubicBezTo>
                    <a:pt x="103" y="259"/>
                    <a:pt x="103" y="259"/>
                    <a:pt x="103" y="259"/>
                  </a:cubicBezTo>
                  <a:cubicBezTo>
                    <a:pt x="189" y="259"/>
                    <a:pt x="189" y="259"/>
                    <a:pt x="189" y="259"/>
                  </a:cubicBezTo>
                  <a:cubicBezTo>
                    <a:pt x="189" y="346"/>
                    <a:pt x="189" y="346"/>
                    <a:pt x="189" y="346"/>
                  </a:cubicBezTo>
                  <a:cubicBezTo>
                    <a:pt x="147" y="346"/>
                    <a:pt x="147" y="346"/>
                    <a:pt x="147" y="346"/>
                  </a:cubicBezTo>
                  <a:cubicBezTo>
                    <a:pt x="137" y="346"/>
                    <a:pt x="132" y="357"/>
                    <a:pt x="139" y="364"/>
                  </a:cubicBezTo>
                  <a:cubicBezTo>
                    <a:pt x="215" y="444"/>
                    <a:pt x="215" y="444"/>
                    <a:pt x="215" y="444"/>
                  </a:cubicBezTo>
                  <a:cubicBezTo>
                    <a:pt x="219" y="448"/>
                    <a:pt x="226" y="448"/>
                    <a:pt x="230" y="444"/>
                  </a:cubicBezTo>
                  <a:cubicBezTo>
                    <a:pt x="310" y="364"/>
                    <a:pt x="310" y="364"/>
                    <a:pt x="310" y="364"/>
                  </a:cubicBezTo>
                  <a:cubicBezTo>
                    <a:pt x="317" y="358"/>
                    <a:pt x="312" y="346"/>
                    <a:pt x="302" y="346"/>
                  </a:cubicBezTo>
                  <a:cubicBezTo>
                    <a:pt x="260" y="346"/>
                    <a:pt x="260" y="346"/>
                    <a:pt x="260" y="346"/>
                  </a:cubicBezTo>
                  <a:cubicBezTo>
                    <a:pt x="260" y="259"/>
                    <a:pt x="260" y="259"/>
                    <a:pt x="260" y="259"/>
                  </a:cubicBezTo>
                  <a:cubicBezTo>
                    <a:pt x="346" y="259"/>
                    <a:pt x="346" y="259"/>
                    <a:pt x="346" y="259"/>
                  </a:cubicBezTo>
                  <a:cubicBezTo>
                    <a:pt x="346" y="302"/>
                    <a:pt x="346" y="302"/>
                    <a:pt x="346" y="302"/>
                  </a:cubicBezTo>
                  <a:cubicBezTo>
                    <a:pt x="346" y="311"/>
                    <a:pt x="358" y="316"/>
                    <a:pt x="365" y="310"/>
                  </a:cubicBezTo>
                  <a:cubicBezTo>
                    <a:pt x="444" y="234"/>
                    <a:pt x="444" y="234"/>
                    <a:pt x="444" y="234"/>
                  </a:cubicBezTo>
                  <a:cubicBezTo>
                    <a:pt x="449" y="230"/>
                    <a:pt x="449" y="223"/>
                    <a:pt x="444" y="21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8" name="Oval 37">
              <a:extLst>
                <a:ext uri="{FF2B5EF4-FFF2-40B4-BE49-F238E27FC236}">
                  <a16:creationId xmlns:a16="http://schemas.microsoft.com/office/drawing/2014/main" id="{D22A3B14-ECC8-1872-57D7-FD27AB1F5EDF}"/>
                </a:ext>
              </a:extLst>
            </p:cNvPr>
            <p:cNvSpPr>
              <a:spLocks noChangeArrowheads="1"/>
            </p:cNvSpPr>
            <p:nvPr/>
          </p:nvSpPr>
          <p:spPr bwMode="auto">
            <a:xfrm>
              <a:off x="4821705" y="3131931"/>
              <a:ext cx="75458" cy="749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9" name="Freeform: Shape 25">
              <a:extLst>
                <a:ext uri="{FF2B5EF4-FFF2-40B4-BE49-F238E27FC236}">
                  <a16:creationId xmlns:a16="http://schemas.microsoft.com/office/drawing/2014/main" id="{82D27818-A4DB-A16D-54D6-E36D3C78F6CB}"/>
                </a:ext>
              </a:extLst>
            </p:cNvPr>
            <p:cNvSpPr>
              <a:spLocks/>
            </p:cNvSpPr>
            <p:nvPr/>
          </p:nvSpPr>
          <p:spPr bwMode="auto">
            <a:xfrm>
              <a:off x="4831728" y="3141884"/>
              <a:ext cx="55294" cy="55027"/>
            </a:xfrm>
            <a:custGeom>
              <a:avLst/>
              <a:gdLst>
                <a:gd name="connsiteX0" fmla="*/ 345189 w 682366"/>
                <a:gd name="connsiteY0" fmla="*/ 523284 h 683837"/>
                <a:gd name="connsiteX1" fmla="*/ 377003 w 682366"/>
                <a:gd name="connsiteY1" fmla="*/ 555077 h 683837"/>
                <a:gd name="connsiteX2" fmla="*/ 375412 w 682366"/>
                <a:gd name="connsiteY2" fmla="*/ 653634 h 683837"/>
                <a:gd name="connsiteX3" fmla="*/ 345189 w 682366"/>
                <a:gd name="connsiteY3" fmla="*/ 683837 h 683837"/>
                <a:gd name="connsiteX4" fmla="*/ 313376 w 682366"/>
                <a:gd name="connsiteY4" fmla="*/ 652044 h 683837"/>
                <a:gd name="connsiteX5" fmla="*/ 314967 w 682366"/>
                <a:gd name="connsiteY5" fmla="*/ 555077 h 683837"/>
                <a:gd name="connsiteX6" fmla="*/ 345189 w 682366"/>
                <a:gd name="connsiteY6" fmla="*/ 523284 h 683837"/>
                <a:gd name="connsiteX7" fmla="*/ 193756 w 682366"/>
                <a:gd name="connsiteY7" fmla="*/ 464027 h 683837"/>
                <a:gd name="connsiteX8" fmla="*/ 216021 w 682366"/>
                <a:gd name="connsiteY8" fmla="*/ 473569 h 683837"/>
                <a:gd name="connsiteX9" fmla="*/ 216021 w 682366"/>
                <a:gd name="connsiteY9" fmla="*/ 518098 h 683837"/>
                <a:gd name="connsiteX10" fmla="*/ 146046 w 682366"/>
                <a:gd name="connsiteY10" fmla="*/ 586482 h 683837"/>
                <a:gd name="connsiteX11" fmla="*/ 101517 w 682366"/>
                <a:gd name="connsiteY11" fmla="*/ 584892 h 683837"/>
                <a:gd name="connsiteX12" fmla="*/ 101517 w 682366"/>
                <a:gd name="connsiteY12" fmla="*/ 541953 h 683837"/>
                <a:gd name="connsiteX13" fmla="*/ 171491 w 682366"/>
                <a:gd name="connsiteY13" fmla="*/ 473569 h 683837"/>
                <a:gd name="connsiteX14" fmla="*/ 193756 w 682366"/>
                <a:gd name="connsiteY14" fmla="*/ 464027 h 683837"/>
                <a:gd name="connsiteX15" fmla="*/ 494839 w 682366"/>
                <a:gd name="connsiteY15" fmla="*/ 458666 h 683837"/>
                <a:gd name="connsiteX16" fmla="*/ 516508 w 682366"/>
                <a:gd name="connsiteY16" fmla="*/ 467586 h 683837"/>
                <a:gd name="connsiteX17" fmla="*/ 584892 w 682366"/>
                <a:gd name="connsiteY17" fmla="*/ 537357 h 683837"/>
                <a:gd name="connsiteX18" fmla="*/ 584892 w 682366"/>
                <a:gd name="connsiteY18" fmla="*/ 581756 h 683837"/>
                <a:gd name="connsiteX19" fmla="*/ 540362 w 682366"/>
                <a:gd name="connsiteY19" fmla="*/ 580171 h 683837"/>
                <a:gd name="connsiteX20" fmla="*/ 471978 w 682366"/>
                <a:gd name="connsiteY20" fmla="*/ 511985 h 683837"/>
                <a:gd name="connsiteX21" fmla="*/ 471978 w 682366"/>
                <a:gd name="connsiteY21" fmla="*/ 467586 h 683837"/>
                <a:gd name="connsiteX22" fmla="*/ 494839 w 682366"/>
                <a:gd name="connsiteY22" fmla="*/ 458666 h 683837"/>
                <a:gd name="connsiteX23" fmla="*/ 31754 w 682366"/>
                <a:gd name="connsiteY23" fmla="*/ 314967 h 683837"/>
                <a:gd name="connsiteX24" fmla="*/ 128603 w 682366"/>
                <a:gd name="connsiteY24" fmla="*/ 314967 h 683837"/>
                <a:gd name="connsiteX25" fmla="*/ 158769 w 682366"/>
                <a:gd name="connsiteY25" fmla="*/ 346780 h 683837"/>
                <a:gd name="connsiteX26" fmla="*/ 128603 w 682366"/>
                <a:gd name="connsiteY26" fmla="*/ 377003 h 683837"/>
                <a:gd name="connsiteX27" fmla="*/ 30166 w 682366"/>
                <a:gd name="connsiteY27" fmla="*/ 377003 h 683837"/>
                <a:gd name="connsiteX28" fmla="*/ 0 w 682366"/>
                <a:gd name="connsiteY28" fmla="*/ 345190 h 683837"/>
                <a:gd name="connsiteX29" fmla="*/ 31754 w 682366"/>
                <a:gd name="connsiteY29" fmla="*/ 314967 h 683837"/>
                <a:gd name="connsiteX30" fmla="*/ 555076 w 682366"/>
                <a:gd name="connsiteY30" fmla="*/ 306835 h 683837"/>
                <a:gd name="connsiteX31" fmla="*/ 652043 w 682366"/>
                <a:gd name="connsiteY31" fmla="*/ 308426 h 683837"/>
                <a:gd name="connsiteX32" fmla="*/ 682246 w 682366"/>
                <a:gd name="connsiteY32" fmla="*/ 338649 h 683837"/>
                <a:gd name="connsiteX33" fmla="*/ 652043 w 682366"/>
                <a:gd name="connsiteY33" fmla="*/ 370462 h 683837"/>
                <a:gd name="connsiteX34" fmla="*/ 553486 w 682366"/>
                <a:gd name="connsiteY34" fmla="*/ 368871 h 683837"/>
                <a:gd name="connsiteX35" fmla="*/ 523283 w 682366"/>
                <a:gd name="connsiteY35" fmla="*/ 337058 h 683837"/>
                <a:gd name="connsiteX36" fmla="*/ 555076 w 682366"/>
                <a:gd name="connsiteY36" fmla="*/ 306835 h 683837"/>
                <a:gd name="connsiteX37" fmla="*/ 341919 w 682366"/>
                <a:gd name="connsiteY37" fmla="*/ 247965 h 683837"/>
                <a:gd name="connsiteX38" fmla="*/ 435873 w 682366"/>
                <a:gd name="connsiteY38" fmla="*/ 341919 h 683837"/>
                <a:gd name="connsiteX39" fmla="*/ 341919 w 682366"/>
                <a:gd name="connsiteY39" fmla="*/ 435873 h 683837"/>
                <a:gd name="connsiteX40" fmla="*/ 247965 w 682366"/>
                <a:gd name="connsiteY40" fmla="*/ 341919 h 683837"/>
                <a:gd name="connsiteX41" fmla="*/ 341919 w 682366"/>
                <a:gd name="connsiteY41" fmla="*/ 247965 h 683837"/>
                <a:gd name="connsiteX42" fmla="*/ 119621 w 682366"/>
                <a:gd name="connsiteY42" fmla="*/ 93570 h 683837"/>
                <a:gd name="connsiteX43" fmla="*/ 141289 w 682366"/>
                <a:gd name="connsiteY43" fmla="*/ 103125 h 683837"/>
                <a:gd name="connsiteX44" fmla="*/ 209673 w 682366"/>
                <a:gd name="connsiteY44" fmla="*/ 171604 h 683837"/>
                <a:gd name="connsiteX45" fmla="*/ 209673 w 682366"/>
                <a:gd name="connsiteY45" fmla="*/ 216195 h 683837"/>
                <a:gd name="connsiteX46" fmla="*/ 165144 w 682366"/>
                <a:gd name="connsiteY46" fmla="*/ 216195 h 683837"/>
                <a:gd name="connsiteX47" fmla="*/ 96760 w 682366"/>
                <a:gd name="connsiteY47" fmla="*/ 146124 h 683837"/>
                <a:gd name="connsiteX48" fmla="*/ 96760 w 682366"/>
                <a:gd name="connsiteY48" fmla="*/ 103125 h 683837"/>
                <a:gd name="connsiteX49" fmla="*/ 119621 w 682366"/>
                <a:gd name="connsiteY49" fmla="*/ 93570 h 683837"/>
                <a:gd name="connsiteX50" fmla="*/ 558763 w 682366"/>
                <a:gd name="connsiteY50" fmla="*/ 88809 h 683837"/>
                <a:gd name="connsiteX51" fmla="*/ 580170 w 682366"/>
                <a:gd name="connsiteY51" fmla="*/ 98351 h 683837"/>
                <a:gd name="connsiteX52" fmla="*/ 580170 w 682366"/>
                <a:gd name="connsiteY52" fmla="*/ 142880 h 683837"/>
                <a:gd name="connsiteX53" fmla="*/ 510399 w 682366"/>
                <a:gd name="connsiteY53" fmla="*/ 211264 h 683837"/>
                <a:gd name="connsiteX54" fmla="*/ 467585 w 682366"/>
                <a:gd name="connsiteY54" fmla="*/ 209674 h 683837"/>
                <a:gd name="connsiteX55" fmla="*/ 467585 w 682366"/>
                <a:gd name="connsiteY55" fmla="*/ 166735 h 683837"/>
                <a:gd name="connsiteX56" fmla="*/ 537356 w 682366"/>
                <a:gd name="connsiteY56" fmla="*/ 98351 h 683837"/>
                <a:gd name="connsiteX57" fmla="*/ 558763 w 682366"/>
                <a:gd name="connsiteY57" fmla="*/ 88809 h 683837"/>
                <a:gd name="connsiteX58" fmla="*/ 338454 w 682366"/>
                <a:gd name="connsiteY58" fmla="*/ 0 h 683837"/>
                <a:gd name="connsiteX59" fmla="*/ 368677 w 682366"/>
                <a:gd name="connsiteY59" fmla="*/ 31793 h 683837"/>
                <a:gd name="connsiteX60" fmla="*/ 368677 w 682366"/>
                <a:gd name="connsiteY60" fmla="*/ 128760 h 683837"/>
                <a:gd name="connsiteX61" fmla="*/ 336863 w 682366"/>
                <a:gd name="connsiteY61" fmla="*/ 160553 h 683837"/>
                <a:gd name="connsiteX62" fmla="*/ 306641 w 682366"/>
                <a:gd name="connsiteY62" fmla="*/ 128760 h 683837"/>
                <a:gd name="connsiteX63" fmla="*/ 306641 w 682366"/>
                <a:gd name="connsiteY63" fmla="*/ 31793 h 683837"/>
                <a:gd name="connsiteX64" fmla="*/ 338454 w 682366"/>
                <a:gd name="connsiteY64" fmla="*/ 0 h 68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2366" h="683837">
                  <a:moveTo>
                    <a:pt x="345189" y="523284"/>
                  </a:moveTo>
                  <a:cubicBezTo>
                    <a:pt x="362687" y="524874"/>
                    <a:pt x="377003" y="537591"/>
                    <a:pt x="377003" y="555077"/>
                  </a:cubicBezTo>
                  <a:cubicBezTo>
                    <a:pt x="377003" y="555077"/>
                    <a:pt x="377003" y="555077"/>
                    <a:pt x="375412" y="653634"/>
                  </a:cubicBezTo>
                  <a:cubicBezTo>
                    <a:pt x="375412" y="669530"/>
                    <a:pt x="361096" y="683837"/>
                    <a:pt x="345189" y="683837"/>
                  </a:cubicBezTo>
                  <a:cubicBezTo>
                    <a:pt x="327692" y="683837"/>
                    <a:pt x="313376" y="669530"/>
                    <a:pt x="313376" y="652044"/>
                  </a:cubicBezTo>
                  <a:cubicBezTo>
                    <a:pt x="313376" y="652044"/>
                    <a:pt x="313376" y="652044"/>
                    <a:pt x="314967" y="555077"/>
                  </a:cubicBezTo>
                  <a:cubicBezTo>
                    <a:pt x="314967" y="537591"/>
                    <a:pt x="329283" y="523284"/>
                    <a:pt x="345189" y="523284"/>
                  </a:cubicBezTo>
                  <a:close/>
                  <a:moveTo>
                    <a:pt x="193756" y="464027"/>
                  </a:moveTo>
                  <a:cubicBezTo>
                    <a:pt x="201708" y="464027"/>
                    <a:pt x="209659" y="467207"/>
                    <a:pt x="216021" y="473569"/>
                  </a:cubicBezTo>
                  <a:cubicBezTo>
                    <a:pt x="227153" y="486291"/>
                    <a:pt x="227153" y="505375"/>
                    <a:pt x="216021" y="518098"/>
                  </a:cubicBezTo>
                  <a:cubicBezTo>
                    <a:pt x="216021" y="518098"/>
                    <a:pt x="216021" y="518098"/>
                    <a:pt x="146046" y="586482"/>
                  </a:cubicBezTo>
                  <a:cubicBezTo>
                    <a:pt x="133324" y="597614"/>
                    <a:pt x="114240" y="597614"/>
                    <a:pt x="101517" y="584892"/>
                  </a:cubicBezTo>
                  <a:cubicBezTo>
                    <a:pt x="90385" y="573759"/>
                    <a:pt x="90385" y="553085"/>
                    <a:pt x="101517" y="541953"/>
                  </a:cubicBezTo>
                  <a:cubicBezTo>
                    <a:pt x="101517" y="541953"/>
                    <a:pt x="101517" y="541953"/>
                    <a:pt x="171491" y="473569"/>
                  </a:cubicBezTo>
                  <a:cubicBezTo>
                    <a:pt x="177853" y="467207"/>
                    <a:pt x="185804" y="464027"/>
                    <a:pt x="193756" y="464027"/>
                  </a:cubicBezTo>
                  <a:close/>
                  <a:moveTo>
                    <a:pt x="494839" y="458666"/>
                  </a:moveTo>
                  <a:cubicBezTo>
                    <a:pt x="502990" y="458864"/>
                    <a:pt x="510941" y="462036"/>
                    <a:pt x="516508" y="467586"/>
                  </a:cubicBezTo>
                  <a:cubicBezTo>
                    <a:pt x="516508" y="467586"/>
                    <a:pt x="516508" y="467586"/>
                    <a:pt x="584892" y="537357"/>
                  </a:cubicBezTo>
                  <a:cubicBezTo>
                    <a:pt x="597614" y="550042"/>
                    <a:pt x="597614" y="569071"/>
                    <a:pt x="584892" y="581756"/>
                  </a:cubicBezTo>
                  <a:cubicBezTo>
                    <a:pt x="572169" y="592856"/>
                    <a:pt x="553085" y="592856"/>
                    <a:pt x="540362" y="580171"/>
                  </a:cubicBezTo>
                  <a:cubicBezTo>
                    <a:pt x="540362" y="580171"/>
                    <a:pt x="540362" y="580171"/>
                    <a:pt x="471978" y="511985"/>
                  </a:cubicBezTo>
                  <a:cubicBezTo>
                    <a:pt x="460846" y="499300"/>
                    <a:pt x="460846" y="480271"/>
                    <a:pt x="471978" y="467586"/>
                  </a:cubicBezTo>
                  <a:cubicBezTo>
                    <a:pt x="478340" y="461243"/>
                    <a:pt x="486689" y="458468"/>
                    <a:pt x="494839" y="458666"/>
                  </a:cubicBezTo>
                  <a:close/>
                  <a:moveTo>
                    <a:pt x="31754" y="314967"/>
                  </a:moveTo>
                  <a:cubicBezTo>
                    <a:pt x="31754" y="314967"/>
                    <a:pt x="31754" y="314967"/>
                    <a:pt x="128603" y="314967"/>
                  </a:cubicBezTo>
                  <a:cubicBezTo>
                    <a:pt x="146067" y="314967"/>
                    <a:pt x="158769" y="329283"/>
                    <a:pt x="158769" y="346780"/>
                  </a:cubicBezTo>
                  <a:cubicBezTo>
                    <a:pt x="158769" y="364278"/>
                    <a:pt x="144480" y="377003"/>
                    <a:pt x="128603" y="377003"/>
                  </a:cubicBezTo>
                  <a:cubicBezTo>
                    <a:pt x="128603" y="377003"/>
                    <a:pt x="128603" y="377003"/>
                    <a:pt x="30166" y="377003"/>
                  </a:cubicBezTo>
                  <a:cubicBezTo>
                    <a:pt x="12701" y="377003"/>
                    <a:pt x="0" y="362687"/>
                    <a:pt x="0" y="345190"/>
                  </a:cubicBezTo>
                  <a:cubicBezTo>
                    <a:pt x="0" y="327692"/>
                    <a:pt x="14289" y="313376"/>
                    <a:pt x="31754" y="314967"/>
                  </a:cubicBezTo>
                  <a:close/>
                  <a:moveTo>
                    <a:pt x="555076" y="306835"/>
                  </a:moveTo>
                  <a:cubicBezTo>
                    <a:pt x="555076" y="306835"/>
                    <a:pt x="555076" y="306835"/>
                    <a:pt x="652043" y="308426"/>
                  </a:cubicBezTo>
                  <a:cubicBezTo>
                    <a:pt x="669529" y="308426"/>
                    <a:pt x="683836" y="321151"/>
                    <a:pt x="682246" y="338649"/>
                  </a:cubicBezTo>
                  <a:cubicBezTo>
                    <a:pt x="682246" y="356146"/>
                    <a:pt x="669529" y="370462"/>
                    <a:pt x="652043" y="370462"/>
                  </a:cubicBezTo>
                  <a:cubicBezTo>
                    <a:pt x="652043" y="370462"/>
                    <a:pt x="652043" y="370462"/>
                    <a:pt x="553486" y="368871"/>
                  </a:cubicBezTo>
                  <a:cubicBezTo>
                    <a:pt x="537590" y="368871"/>
                    <a:pt x="523283" y="354555"/>
                    <a:pt x="523283" y="337058"/>
                  </a:cubicBezTo>
                  <a:cubicBezTo>
                    <a:pt x="523283" y="321151"/>
                    <a:pt x="537590" y="306835"/>
                    <a:pt x="555076" y="306835"/>
                  </a:cubicBezTo>
                  <a:close/>
                  <a:moveTo>
                    <a:pt x="341919" y="247965"/>
                  </a:moveTo>
                  <a:cubicBezTo>
                    <a:pt x="393808" y="247965"/>
                    <a:pt x="435873" y="290030"/>
                    <a:pt x="435873" y="341919"/>
                  </a:cubicBezTo>
                  <a:cubicBezTo>
                    <a:pt x="435873" y="393808"/>
                    <a:pt x="393808" y="435873"/>
                    <a:pt x="341919" y="435873"/>
                  </a:cubicBezTo>
                  <a:cubicBezTo>
                    <a:pt x="290030" y="435873"/>
                    <a:pt x="247965" y="393808"/>
                    <a:pt x="247965" y="341919"/>
                  </a:cubicBezTo>
                  <a:cubicBezTo>
                    <a:pt x="247965" y="290030"/>
                    <a:pt x="290030" y="247965"/>
                    <a:pt x="341919" y="247965"/>
                  </a:cubicBezTo>
                  <a:close/>
                  <a:moveTo>
                    <a:pt x="119621" y="93570"/>
                  </a:moveTo>
                  <a:cubicBezTo>
                    <a:pt x="127772" y="93570"/>
                    <a:pt x="135723" y="96755"/>
                    <a:pt x="141289" y="103125"/>
                  </a:cubicBezTo>
                  <a:cubicBezTo>
                    <a:pt x="141289" y="103125"/>
                    <a:pt x="141289" y="103125"/>
                    <a:pt x="209673" y="171604"/>
                  </a:cubicBezTo>
                  <a:cubicBezTo>
                    <a:pt x="222396" y="184344"/>
                    <a:pt x="222396" y="205047"/>
                    <a:pt x="209673" y="216195"/>
                  </a:cubicBezTo>
                  <a:cubicBezTo>
                    <a:pt x="196951" y="228935"/>
                    <a:pt x="177867" y="228935"/>
                    <a:pt x="165144" y="216195"/>
                  </a:cubicBezTo>
                  <a:cubicBezTo>
                    <a:pt x="165144" y="216195"/>
                    <a:pt x="165144" y="216195"/>
                    <a:pt x="96760" y="146124"/>
                  </a:cubicBezTo>
                  <a:cubicBezTo>
                    <a:pt x="85628" y="134976"/>
                    <a:pt x="85628" y="114273"/>
                    <a:pt x="96760" y="103125"/>
                  </a:cubicBezTo>
                  <a:cubicBezTo>
                    <a:pt x="103122" y="96755"/>
                    <a:pt x="111471" y="93570"/>
                    <a:pt x="119621" y="93570"/>
                  </a:cubicBezTo>
                  <a:close/>
                  <a:moveTo>
                    <a:pt x="558763" y="88809"/>
                  </a:moveTo>
                  <a:cubicBezTo>
                    <a:pt x="566691" y="88809"/>
                    <a:pt x="574620" y="91989"/>
                    <a:pt x="580170" y="98351"/>
                  </a:cubicBezTo>
                  <a:cubicBezTo>
                    <a:pt x="592855" y="111073"/>
                    <a:pt x="592855" y="130157"/>
                    <a:pt x="580170" y="142880"/>
                  </a:cubicBezTo>
                  <a:cubicBezTo>
                    <a:pt x="580170" y="142880"/>
                    <a:pt x="580170" y="142880"/>
                    <a:pt x="510399" y="211264"/>
                  </a:cubicBezTo>
                  <a:cubicBezTo>
                    <a:pt x="499299" y="222396"/>
                    <a:pt x="478685" y="222396"/>
                    <a:pt x="467585" y="209674"/>
                  </a:cubicBezTo>
                  <a:cubicBezTo>
                    <a:pt x="454899" y="198541"/>
                    <a:pt x="454899" y="177867"/>
                    <a:pt x="467585" y="166735"/>
                  </a:cubicBezTo>
                  <a:cubicBezTo>
                    <a:pt x="467585" y="166735"/>
                    <a:pt x="467585" y="166735"/>
                    <a:pt x="537356" y="98351"/>
                  </a:cubicBezTo>
                  <a:cubicBezTo>
                    <a:pt x="542905" y="91989"/>
                    <a:pt x="550834" y="88809"/>
                    <a:pt x="558763" y="88809"/>
                  </a:cubicBezTo>
                  <a:close/>
                  <a:moveTo>
                    <a:pt x="338454" y="0"/>
                  </a:moveTo>
                  <a:cubicBezTo>
                    <a:pt x="355951" y="0"/>
                    <a:pt x="368677" y="14307"/>
                    <a:pt x="368677" y="31793"/>
                  </a:cubicBezTo>
                  <a:cubicBezTo>
                    <a:pt x="368677" y="31793"/>
                    <a:pt x="368677" y="31793"/>
                    <a:pt x="368677" y="128760"/>
                  </a:cubicBezTo>
                  <a:cubicBezTo>
                    <a:pt x="368677" y="146246"/>
                    <a:pt x="354361" y="160553"/>
                    <a:pt x="336863" y="160553"/>
                  </a:cubicBezTo>
                  <a:cubicBezTo>
                    <a:pt x="319366" y="160553"/>
                    <a:pt x="305050" y="146246"/>
                    <a:pt x="306641" y="128760"/>
                  </a:cubicBezTo>
                  <a:cubicBezTo>
                    <a:pt x="306641" y="128760"/>
                    <a:pt x="306641" y="128760"/>
                    <a:pt x="306641" y="31793"/>
                  </a:cubicBezTo>
                  <a:cubicBezTo>
                    <a:pt x="306641" y="14307"/>
                    <a:pt x="320957" y="0"/>
                    <a:pt x="33845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0" name="Oval 39">
              <a:extLst>
                <a:ext uri="{FF2B5EF4-FFF2-40B4-BE49-F238E27FC236}">
                  <a16:creationId xmlns:a16="http://schemas.microsoft.com/office/drawing/2014/main" id="{7DC77E8B-9C92-880E-B304-E895959164B8}"/>
                </a:ext>
              </a:extLst>
            </p:cNvPr>
            <p:cNvSpPr>
              <a:spLocks noChangeArrowheads="1"/>
            </p:cNvSpPr>
            <p:nvPr/>
          </p:nvSpPr>
          <p:spPr bwMode="auto">
            <a:xfrm>
              <a:off x="4821705" y="3211840"/>
              <a:ext cx="75458" cy="7498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41" name="Group 40">
              <a:extLst>
                <a:ext uri="{FF2B5EF4-FFF2-40B4-BE49-F238E27FC236}">
                  <a16:creationId xmlns:a16="http://schemas.microsoft.com/office/drawing/2014/main" id="{EF790D51-8935-50E7-D18D-39A25EB5BBEA}"/>
                </a:ext>
              </a:extLst>
            </p:cNvPr>
            <p:cNvGrpSpPr>
              <a:grpSpLocks/>
            </p:cNvGrpSpPr>
            <p:nvPr/>
          </p:nvGrpSpPr>
          <p:grpSpPr>
            <a:xfrm>
              <a:off x="4850438" y="3218031"/>
              <a:ext cx="17992" cy="62600"/>
              <a:chOff x="2350146" y="5029122"/>
              <a:chExt cx="232476" cy="806042"/>
            </a:xfrm>
          </p:grpSpPr>
          <p:sp>
            <p:nvSpPr>
              <p:cNvPr id="52" name="Freeform 6">
                <a:extLst>
                  <a:ext uri="{FF2B5EF4-FFF2-40B4-BE49-F238E27FC236}">
                    <a16:creationId xmlns:a16="http://schemas.microsoft.com/office/drawing/2014/main" id="{DE53FF20-AE8D-0B3C-43F1-17206A78F849}"/>
                  </a:ext>
                </a:extLst>
              </p:cNvPr>
              <p:cNvSpPr>
                <a:spLocks/>
              </p:cNvSpPr>
              <p:nvPr/>
            </p:nvSpPr>
            <p:spPr bwMode="auto">
              <a:xfrm>
                <a:off x="2350146" y="5029122"/>
                <a:ext cx="232476" cy="806042"/>
              </a:xfrm>
              <a:custGeom>
                <a:avLst/>
                <a:gdLst>
                  <a:gd name="T0" fmla="*/ 713 w 931"/>
                  <a:gd name="T1" fmla="*/ 2390 h 3239"/>
                  <a:gd name="T2" fmla="*/ 713 w 931"/>
                  <a:gd name="T3" fmla="*/ 248 h 3239"/>
                  <a:gd name="T4" fmla="*/ 466 w 931"/>
                  <a:gd name="T5" fmla="*/ 0 h 3239"/>
                  <a:gd name="T6" fmla="*/ 215 w 931"/>
                  <a:gd name="T7" fmla="*/ 248 h 3239"/>
                  <a:gd name="T8" fmla="*/ 215 w 931"/>
                  <a:gd name="T9" fmla="*/ 2390 h 3239"/>
                  <a:gd name="T10" fmla="*/ 0 w 931"/>
                  <a:gd name="T11" fmla="*/ 2778 h 3239"/>
                  <a:gd name="T12" fmla="*/ 466 w 931"/>
                  <a:gd name="T13" fmla="*/ 3239 h 3239"/>
                  <a:gd name="T14" fmla="*/ 931 w 931"/>
                  <a:gd name="T15" fmla="*/ 2778 h 3239"/>
                  <a:gd name="T16" fmla="*/ 713 w 931"/>
                  <a:gd name="T17" fmla="*/ 2390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1" h="3239">
                    <a:moveTo>
                      <a:pt x="713" y="2390"/>
                    </a:moveTo>
                    <a:cubicBezTo>
                      <a:pt x="713" y="248"/>
                      <a:pt x="713" y="248"/>
                      <a:pt x="713" y="248"/>
                    </a:cubicBezTo>
                    <a:cubicBezTo>
                      <a:pt x="713" y="111"/>
                      <a:pt x="601" y="0"/>
                      <a:pt x="466" y="0"/>
                    </a:cubicBezTo>
                    <a:cubicBezTo>
                      <a:pt x="327" y="0"/>
                      <a:pt x="215" y="111"/>
                      <a:pt x="215" y="248"/>
                    </a:cubicBezTo>
                    <a:cubicBezTo>
                      <a:pt x="215" y="2390"/>
                      <a:pt x="215" y="2390"/>
                      <a:pt x="215" y="2390"/>
                    </a:cubicBezTo>
                    <a:cubicBezTo>
                      <a:pt x="80" y="2473"/>
                      <a:pt x="0" y="2619"/>
                      <a:pt x="0" y="2778"/>
                    </a:cubicBezTo>
                    <a:cubicBezTo>
                      <a:pt x="0" y="3033"/>
                      <a:pt x="209" y="3239"/>
                      <a:pt x="466" y="3239"/>
                    </a:cubicBezTo>
                    <a:cubicBezTo>
                      <a:pt x="723" y="3239"/>
                      <a:pt x="931" y="3033"/>
                      <a:pt x="931" y="2778"/>
                    </a:cubicBezTo>
                    <a:cubicBezTo>
                      <a:pt x="931" y="2619"/>
                      <a:pt x="848" y="2473"/>
                      <a:pt x="713" y="239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53" name="Freeform 7">
                <a:extLst>
                  <a:ext uri="{FF2B5EF4-FFF2-40B4-BE49-F238E27FC236}">
                    <a16:creationId xmlns:a16="http://schemas.microsoft.com/office/drawing/2014/main" id="{8CE2F1B4-81A9-2244-6309-728DA15652D6}"/>
                  </a:ext>
                </a:extLst>
              </p:cNvPr>
              <p:cNvSpPr>
                <a:spLocks/>
              </p:cNvSpPr>
              <p:nvPr/>
            </p:nvSpPr>
            <p:spPr bwMode="auto">
              <a:xfrm>
                <a:off x="2435875" y="5061461"/>
                <a:ext cx="60102" cy="201358"/>
              </a:xfrm>
              <a:custGeom>
                <a:avLst/>
                <a:gdLst>
                  <a:gd name="T0" fmla="*/ 123 w 241"/>
                  <a:gd name="T1" fmla="*/ 0 h 809"/>
                  <a:gd name="T2" fmla="*/ 241 w 241"/>
                  <a:gd name="T3" fmla="*/ 118 h 809"/>
                  <a:gd name="T4" fmla="*/ 241 w 241"/>
                  <a:gd name="T5" fmla="*/ 809 h 809"/>
                  <a:gd name="T6" fmla="*/ 0 w 241"/>
                  <a:gd name="T7" fmla="*/ 809 h 809"/>
                  <a:gd name="T8" fmla="*/ 0 w 241"/>
                  <a:gd name="T9" fmla="*/ 118 h 809"/>
                  <a:gd name="T10" fmla="*/ 123 w 241"/>
                  <a:gd name="T11" fmla="*/ 0 h 809"/>
                </a:gdLst>
                <a:ahLst/>
                <a:cxnLst>
                  <a:cxn ang="0">
                    <a:pos x="T0" y="T1"/>
                  </a:cxn>
                  <a:cxn ang="0">
                    <a:pos x="T2" y="T3"/>
                  </a:cxn>
                  <a:cxn ang="0">
                    <a:pos x="T4" y="T5"/>
                  </a:cxn>
                  <a:cxn ang="0">
                    <a:pos x="T6" y="T7"/>
                  </a:cxn>
                  <a:cxn ang="0">
                    <a:pos x="T8" y="T9"/>
                  </a:cxn>
                  <a:cxn ang="0">
                    <a:pos x="T10" y="T11"/>
                  </a:cxn>
                </a:cxnLst>
                <a:rect l="0" t="0" r="r" b="b"/>
                <a:pathLst>
                  <a:path w="241" h="809">
                    <a:moveTo>
                      <a:pt x="123" y="0"/>
                    </a:moveTo>
                    <a:cubicBezTo>
                      <a:pt x="187" y="0"/>
                      <a:pt x="241" y="51"/>
                      <a:pt x="241" y="118"/>
                    </a:cubicBezTo>
                    <a:cubicBezTo>
                      <a:pt x="241" y="809"/>
                      <a:pt x="241" y="809"/>
                      <a:pt x="241" y="809"/>
                    </a:cubicBezTo>
                    <a:cubicBezTo>
                      <a:pt x="0" y="809"/>
                      <a:pt x="0" y="809"/>
                      <a:pt x="0" y="809"/>
                    </a:cubicBezTo>
                    <a:cubicBezTo>
                      <a:pt x="0" y="118"/>
                      <a:pt x="0" y="118"/>
                      <a:pt x="0" y="118"/>
                    </a:cubicBezTo>
                    <a:cubicBezTo>
                      <a:pt x="0" y="51"/>
                      <a:pt x="55" y="0"/>
                      <a:pt x="123" y="0"/>
                    </a:cubicBezTo>
                    <a:close/>
                  </a:path>
                </a:pathLst>
              </a:custGeom>
              <a:solidFill>
                <a:schemeClr val="accent6"/>
              </a:solidFill>
              <a:ln w="12700" cap="flat" cmpd="sng" algn="ctr">
                <a:noFill/>
                <a:prstDash val="solid"/>
              </a:ln>
              <a:effectLst/>
              <a:extLst>
                <a:ext uri="{91240B29-F687-4F45-9708-019B960494DF}">
                  <a14:hiddenLine xmlns:a14="http://schemas.microsoft.com/office/drawing/2010/main" w="9525">
                    <a:solidFill>
                      <a:srgbClr val="000000"/>
                    </a:solidFill>
                    <a:round/>
                    <a:headEnd/>
                    <a:tailEnd/>
                  </a14:hiddenLine>
                </a:ext>
              </a:ex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sp>
          <p:nvSpPr>
            <p:cNvPr id="42" name="Oval 41">
              <a:extLst>
                <a:ext uri="{FF2B5EF4-FFF2-40B4-BE49-F238E27FC236}">
                  <a16:creationId xmlns:a16="http://schemas.microsoft.com/office/drawing/2014/main" id="{C54CA45A-D8E3-D19F-3014-217963116E35}"/>
                </a:ext>
              </a:extLst>
            </p:cNvPr>
            <p:cNvSpPr>
              <a:spLocks noChangeArrowheads="1"/>
            </p:cNvSpPr>
            <p:nvPr/>
          </p:nvSpPr>
          <p:spPr bwMode="auto">
            <a:xfrm>
              <a:off x="4902174" y="3211840"/>
              <a:ext cx="75507" cy="7498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3" name="Freeform: Shape 390">
              <a:extLst>
                <a:ext uri="{FF2B5EF4-FFF2-40B4-BE49-F238E27FC236}">
                  <a16:creationId xmlns:a16="http://schemas.microsoft.com/office/drawing/2014/main" id="{8D620E96-6650-A2D0-2718-BBEAE467843A}"/>
                </a:ext>
              </a:extLst>
            </p:cNvPr>
            <p:cNvSpPr>
              <a:spLocks noChangeAspect="1"/>
            </p:cNvSpPr>
            <p:nvPr/>
          </p:nvSpPr>
          <p:spPr bwMode="auto">
            <a:xfrm>
              <a:off x="4917883" y="3219544"/>
              <a:ext cx="44186" cy="56654"/>
            </a:xfrm>
            <a:custGeom>
              <a:avLst/>
              <a:gdLst>
                <a:gd name="connsiteX0" fmla="*/ 196150 w 3938588"/>
                <a:gd name="connsiteY0" fmla="*/ 4700587 h 5029200"/>
                <a:gd name="connsiteX1" fmla="*/ 3763222 w 3938588"/>
                <a:gd name="connsiteY1" fmla="*/ 4700587 h 5029200"/>
                <a:gd name="connsiteX2" fmla="*/ 3938588 w 3938588"/>
                <a:gd name="connsiteY2" fmla="*/ 4854544 h 5029200"/>
                <a:gd name="connsiteX3" fmla="*/ 3763222 w 3938588"/>
                <a:gd name="connsiteY3" fmla="*/ 5029200 h 5029200"/>
                <a:gd name="connsiteX4" fmla="*/ 196150 w 3938588"/>
                <a:gd name="connsiteY4" fmla="*/ 5029200 h 5029200"/>
                <a:gd name="connsiteX5" fmla="*/ 0 w 3938588"/>
                <a:gd name="connsiteY5" fmla="*/ 4854544 h 5029200"/>
                <a:gd name="connsiteX6" fmla="*/ 196150 w 3938588"/>
                <a:gd name="connsiteY6" fmla="*/ 4700587 h 5029200"/>
                <a:gd name="connsiteX7" fmla="*/ 1986618 w 3938588"/>
                <a:gd name="connsiteY7" fmla="*/ 1158875 h 5029200"/>
                <a:gd name="connsiteX8" fmla="*/ 2430463 w 3938588"/>
                <a:gd name="connsiteY8" fmla="*/ 1582222 h 5029200"/>
                <a:gd name="connsiteX9" fmla="*/ 1986618 w 3938588"/>
                <a:gd name="connsiteY9" fmla="*/ 2043113 h 5029200"/>
                <a:gd name="connsiteX10" fmla="*/ 1555750 w 3938588"/>
                <a:gd name="connsiteY10" fmla="*/ 1582222 h 5029200"/>
                <a:gd name="connsiteX11" fmla="*/ 1986618 w 3938588"/>
                <a:gd name="connsiteY11" fmla="*/ 1158875 h 5029200"/>
                <a:gd name="connsiteX12" fmla="*/ 1986181 w 3938588"/>
                <a:gd name="connsiteY12" fmla="*/ 539750 h 5029200"/>
                <a:gd name="connsiteX13" fmla="*/ 933450 w 3938588"/>
                <a:gd name="connsiteY13" fmla="*/ 1582257 h 5029200"/>
                <a:gd name="connsiteX14" fmla="*/ 1986181 w 3938588"/>
                <a:gd name="connsiteY14" fmla="*/ 2641600 h 5029200"/>
                <a:gd name="connsiteX15" fmla="*/ 3033713 w 3938588"/>
                <a:gd name="connsiteY15" fmla="*/ 1582257 h 5029200"/>
                <a:gd name="connsiteX16" fmla="*/ 1986181 w 3938588"/>
                <a:gd name="connsiteY16" fmla="*/ 539750 h 5029200"/>
                <a:gd name="connsiteX17" fmla="*/ 1986404 w 3938588"/>
                <a:gd name="connsiteY17" fmla="*/ 0 h 5029200"/>
                <a:gd name="connsiteX18" fmla="*/ 3579813 w 3938588"/>
                <a:gd name="connsiteY18" fmla="*/ 1582270 h 5029200"/>
                <a:gd name="connsiteX19" fmla="*/ 3306880 w 3938588"/>
                <a:gd name="connsiteY19" fmla="*/ 2487348 h 5029200"/>
                <a:gd name="connsiteX20" fmla="*/ 2095577 w 3938588"/>
                <a:gd name="connsiteY20" fmla="*/ 4331171 h 5029200"/>
                <a:gd name="connsiteX21" fmla="*/ 1986404 w 3938588"/>
                <a:gd name="connsiteY21" fmla="*/ 4389438 h 5029200"/>
                <a:gd name="connsiteX22" fmla="*/ 1877230 w 3938588"/>
                <a:gd name="connsiteY22" fmla="*/ 4331171 h 5029200"/>
                <a:gd name="connsiteX23" fmla="*/ 639933 w 3938588"/>
                <a:gd name="connsiteY23" fmla="*/ 2487348 h 5029200"/>
                <a:gd name="connsiteX24" fmla="*/ 368300 w 3938588"/>
                <a:gd name="connsiteY24" fmla="*/ 1599102 h 5029200"/>
                <a:gd name="connsiteX25" fmla="*/ 1986404 w 3938588"/>
                <a:gd name="connsiteY25"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8588" h="5029200">
                  <a:moveTo>
                    <a:pt x="196150" y="4700587"/>
                  </a:moveTo>
                  <a:cubicBezTo>
                    <a:pt x="3763222" y="4700587"/>
                    <a:pt x="3763222" y="4700587"/>
                    <a:pt x="3763222" y="4700587"/>
                  </a:cubicBezTo>
                  <a:cubicBezTo>
                    <a:pt x="3863246" y="4700587"/>
                    <a:pt x="3938588" y="4758806"/>
                    <a:pt x="3938588" y="4854544"/>
                  </a:cubicBezTo>
                  <a:cubicBezTo>
                    <a:pt x="3938588" y="4950281"/>
                    <a:pt x="3863246" y="5029200"/>
                    <a:pt x="3763222" y="5029200"/>
                  </a:cubicBezTo>
                  <a:cubicBezTo>
                    <a:pt x="196150" y="5029200"/>
                    <a:pt x="196150" y="5029200"/>
                    <a:pt x="196150" y="5029200"/>
                  </a:cubicBezTo>
                  <a:cubicBezTo>
                    <a:pt x="79239" y="5029200"/>
                    <a:pt x="0" y="4950281"/>
                    <a:pt x="0" y="4854544"/>
                  </a:cubicBezTo>
                  <a:cubicBezTo>
                    <a:pt x="0" y="4758806"/>
                    <a:pt x="79239" y="4700587"/>
                    <a:pt x="196150" y="4700587"/>
                  </a:cubicBezTo>
                  <a:close/>
                  <a:moveTo>
                    <a:pt x="1986618" y="1158875"/>
                  </a:moveTo>
                  <a:cubicBezTo>
                    <a:pt x="2237092" y="1158875"/>
                    <a:pt x="2430463" y="1349187"/>
                    <a:pt x="2430463" y="1582222"/>
                  </a:cubicBezTo>
                  <a:cubicBezTo>
                    <a:pt x="2430463" y="1851507"/>
                    <a:pt x="2237092" y="2043113"/>
                    <a:pt x="1986618" y="2043113"/>
                  </a:cubicBezTo>
                  <a:cubicBezTo>
                    <a:pt x="1751717" y="2043113"/>
                    <a:pt x="1555750" y="1851507"/>
                    <a:pt x="1555750" y="1582222"/>
                  </a:cubicBezTo>
                  <a:cubicBezTo>
                    <a:pt x="1555750" y="1349187"/>
                    <a:pt x="1751717" y="1158875"/>
                    <a:pt x="1986618" y="1158875"/>
                  </a:cubicBezTo>
                  <a:close/>
                  <a:moveTo>
                    <a:pt x="1986181" y="539750"/>
                  </a:moveTo>
                  <a:cubicBezTo>
                    <a:pt x="1398731" y="539750"/>
                    <a:pt x="933450" y="1021505"/>
                    <a:pt x="933450" y="1582257"/>
                  </a:cubicBezTo>
                  <a:cubicBezTo>
                    <a:pt x="933450" y="2159845"/>
                    <a:pt x="1398731" y="2641600"/>
                    <a:pt x="1986181" y="2641600"/>
                  </a:cubicBezTo>
                  <a:cubicBezTo>
                    <a:pt x="2547637" y="2641600"/>
                    <a:pt x="3033713" y="2159845"/>
                    <a:pt x="3033713" y="1582257"/>
                  </a:cubicBezTo>
                  <a:cubicBezTo>
                    <a:pt x="3033713" y="1021505"/>
                    <a:pt x="2547637" y="539750"/>
                    <a:pt x="1986181" y="539750"/>
                  </a:cubicBezTo>
                  <a:close/>
                  <a:moveTo>
                    <a:pt x="1986404" y="0"/>
                  </a:moveTo>
                  <a:cubicBezTo>
                    <a:pt x="2858490" y="0"/>
                    <a:pt x="3579813" y="714740"/>
                    <a:pt x="3579813" y="1582270"/>
                  </a:cubicBezTo>
                  <a:cubicBezTo>
                    <a:pt x="3579813" y="1909859"/>
                    <a:pt x="3482337" y="2218026"/>
                    <a:pt x="3306880" y="2487348"/>
                  </a:cubicBezTo>
                  <a:cubicBezTo>
                    <a:pt x="3306880" y="2487348"/>
                    <a:pt x="3306880" y="2487348"/>
                    <a:pt x="2095577" y="4331171"/>
                  </a:cubicBezTo>
                  <a:cubicBezTo>
                    <a:pt x="2069583" y="4364837"/>
                    <a:pt x="2027993" y="4389438"/>
                    <a:pt x="1986404" y="4389438"/>
                  </a:cubicBezTo>
                  <a:cubicBezTo>
                    <a:pt x="1939615" y="4389438"/>
                    <a:pt x="1898025" y="4364837"/>
                    <a:pt x="1877230" y="4331171"/>
                  </a:cubicBezTo>
                  <a:cubicBezTo>
                    <a:pt x="1730366" y="4114936"/>
                    <a:pt x="1402847" y="3625495"/>
                    <a:pt x="639933" y="2487348"/>
                  </a:cubicBezTo>
                  <a:cubicBezTo>
                    <a:pt x="485271" y="2233564"/>
                    <a:pt x="389095" y="1926692"/>
                    <a:pt x="368300" y="1599102"/>
                  </a:cubicBezTo>
                  <a:cubicBezTo>
                    <a:pt x="368300" y="730278"/>
                    <a:pt x="1089623" y="0"/>
                    <a:pt x="1986404"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4" name="Freeform 5">
              <a:extLst>
                <a:ext uri="{FF2B5EF4-FFF2-40B4-BE49-F238E27FC236}">
                  <a16:creationId xmlns:a16="http://schemas.microsoft.com/office/drawing/2014/main" id="{5DE68D99-CF13-71EB-5EC6-AEF5EAD9BDE2}"/>
                </a:ext>
              </a:extLst>
            </p:cNvPr>
            <p:cNvSpPr>
              <a:spLocks/>
            </p:cNvSpPr>
            <p:nvPr/>
          </p:nvSpPr>
          <p:spPr bwMode="auto">
            <a:xfrm>
              <a:off x="4678929" y="3171089"/>
              <a:ext cx="167564" cy="210131"/>
            </a:xfrm>
            <a:custGeom>
              <a:avLst/>
              <a:gdLst>
                <a:gd name="T0" fmla="*/ 2818 w 2848"/>
                <a:gd name="T1" fmla="*/ 3214 h 3584"/>
                <a:gd name="T2" fmla="*/ 2427 w 2848"/>
                <a:gd name="T3" fmla="*/ 1962 h 3584"/>
                <a:gd name="T4" fmla="*/ 1826 w 2848"/>
                <a:gd name="T5" fmla="*/ 1550 h 3584"/>
                <a:gd name="T6" fmla="*/ 1677 w 2848"/>
                <a:gd name="T7" fmla="*/ 1444 h 3584"/>
                <a:gd name="T8" fmla="*/ 1699 w 2848"/>
                <a:gd name="T9" fmla="*/ 1287 h 3584"/>
                <a:gd name="T10" fmla="*/ 1980 w 2848"/>
                <a:gd name="T11" fmla="*/ 752 h 3584"/>
                <a:gd name="T12" fmla="*/ 1980 w 2848"/>
                <a:gd name="T13" fmla="*/ 548 h 3584"/>
                <a:gd name="T14" fmla="*/ 1426 w 2848"/>
                <a:gd name="T15" fmla="*/ 0 h 3584"/>
                <a:gd name="T16" fmla="*/ 868 w 2848"/>
                <a:gd name="T17" fmla="*/ 548 h 3584"/>
                <a:gd name="T18" fmla="*/ 868 w 2848"/>
                <a:gd name="T19" fmla="*/ 752 h 3584"/>
                <a:gd name="T20" fmla="*/ 971 w 2848"/>
                <a:gd name="T21" fmla="*/ 1083 h 3584"/>
                <a:gd name="T22" fmla="*/ 1030 w 2848"/>
                <a:gd name="T23" fmla="*/ 1172 h 3584"/>
                <a:gd name="T24" fmla="*/ 1141 w 2848"/>
                <a:gd name="T25" fmla="*/ 1278 h 3584"/>
                <a:gd name="T26" fmla="*/ 1149 w 2848"/>
                <a:gd name="T27" fmla="*/ 1287 h 3584"/>
                <a:gd name="T28" fmla="*/ 1171 w 2848"/>
                <a:gd name="T29" fmla="*/ 1444 h 3584"/>
                <a:gd name="T30" fmla="*/ 1018 w 2848"/>
                <a:gd name="T31" fmla="*/ 1549 h 3584"/>
                <a:gd name="T32" fmla="*/ 551 w 2848"/>
                <a:gd name="T33" fmla="*/ 1809 h 3584"/>
                <a:gd name="T34" fmla="*/ 426 w 2848"/>
                <a:gd name="T35" fmla="*/ 1962 h 3584"/>
                <a:gd name="T36" fmla="*/ 30 w 2848"/>
                <a:gd name="T37" fmla="*/ 3214 h 3584"/>
                <a:gd name="T38" fmla="*/ 0 w 2848"/>
                <a:gd name="T39" fmla="*/ 3359 h 3584"/>
                <a:gd name="T40" fmla="*/ 213 w 2848"/>
                <a:gd name="T41" fmla="*/ 3584 h 3584"/>
                <a:gd name="T42" fmla="*/ 2639 w 2848"/>
                <a:gd name="T43" fmla="*/ 3584 h 3584"/>
                <a:gd name="T44" fmla="*/ 2848 w 2848"/>
                <a:gd name="T45" fmla="*/ 3359 h 3584"/>
                <a:gd name="T46" fmla="*/ 2818 w 2848"/>
                <a:gd name="T47" fmla="*/ 3214 h 3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48" h="3584">
                  <a:moveTo>
                    <a:pt x="2818" y="3214"/>
                  </a:moveTo>
                  <a:cubicBezTo>
                    <a:pt x="2427" y="1962"/>
                    <a:pt x="2427" y="1962"/>
                    <a:pt x="2427" y="1962"/>
                  </a:cubicBezTo>
                  <a:cubicBezTo>
                    <a:pt x="2427" y="1962"/>
                    <a:pt x="2405" y="1788"/>
                    <a:pt x="1826" y="1550"/>
                  </a:cubicBezTo>
                  <a:cubicBezTo>
                    <a:pt x="1792" y="1533"/>
                    <a:pt x="1707" y="1503"/>
                    <a:pt x="1677" y="1444"/>
                  </a:cubicBezTo>
                  <a:cubicBezTo>
                    <a:pt x="1639" y="1363"/>
                    <a:pt x="1677" y="1308"/>
                    <a:pt x="1699" y="1287"/>
                  </a:cubicBezTo>
                  <a:cubicBezTo>
                    <a:pt x="1856" y="1164"/>
                    <a:pt x="1980" y="951"/>
                    <a:pt x="1980" y="752"/>
                  </a:cubicBezTo>
                  <a:cubicBezTo>
                    <a:pt x="1980" y="548"/>
                    <a:pt x="1980" y="548"/>
                    <a:pt x="1980" y="548"/>
                  </a:cubicBezTo>
                  <a:cubicBezTo>
                    <a:pt x="1980" y="247"/>
                    <a:pt x="1733" y="0"/>
                    <a:pt x="1426" y="0"/>
                  </a:cubicBezTo>
                  <a:cubicBezTo>
                    <a:pt x="1120" y="0"/>
                    <a:pt x="868" y="247"/>
                    <a:pt x="868" y="548"/>
                  </a:cubicBezTo>
                  <a:cubicBezTo>
                    <a:pt x="868" y="752"/>
                    <a:pt x="868" y="752"/>
                    <a:pt x="868" y="752"/>
                  </a:cubicBezTo>
                  <a:cubicBezTo>
                    <a:pt x="868" y="867"/>
                    <a:pt x="911" y="981"/>
                    <a:pt x="971" y="1083"/>
                  </a:cubicBezTo>
                  <a:cubicBezTo>
                    <a:pt x="983" y="1104"/>
                    <a:pt x="1017" y="1155"/>
                    <a:pt x="1030" y="1172"/>
                  </a:cubicBezTo>
                  <a:cubicBezTo>
                    <a:pt x="1064" y="1210"/>
                    <a:pt x="1098" y="1249"/>
                    <a:pt x="1141" y="1278"/>
                  </a:cubicBezTo>
                  <a:cubicBezTo>
                    <a:pt x="1141" y="1283"/>
                    <a:pt x="1145" y="1283"/>
                    <a:pt x="1149" y="1287"/>
                  </a:cubicBezTo>
                  <a:cubicBezTo>
                    <a:pt x="1171" y="1308"/>
                    <a:pt x="1213" y="1355"/>
                    <a:pt x="1171" y="1444"/>
                  </a:cubicBezTo>
                  <a:cubicBezTo>
                    <a:pt x="1142" y="1502"/>
                    <a:pt x="1075" y="1529"/>
                    <a:pt x="1018" y="1549"/>
                  </a:cubicBezTo>
                  <a:cubicBezTo>
                    <a:pt x="851" y="1608"/>
                    <a:pt x="684" y="1692"/>
                    <a:pt x="551" y="1809"/>
                  </a:cubicBezTo>
                  <a:cubicBezTo>
                    <a:pt x="505" y="1850"/>
                    <a:pt x="448" y="1902"/>
                    <a:pt x="426" y="1962"/>
                  </a:cubicBezTo>
                  <a:cubicBezTo>
                    <a:pt x="30" y="3214"/>
                    <a:pt x="30" y="3214"/>
                    <a:pt x="30" y="3214"/>
                  </a:cubicBezTo>
                  <a:cubicBezTo>
                    <a:pt x="13" y="3278"/>
                    <a:pt x="0" y="3303"/>
                    <a:pt x="0" y="3359"/>
                  </a:cubicBezTo>
                  <a:cubicBezTo>
                    <a:pt x="0" y="3486"/>
                    <a:pt x="81" y="3584"/>
                    <a:pt x="213" y="3584"/>
                  </a:cubicBezTo>
                  <a:cubicBezTo>
                    <a:pt x="2639" y="3584"/>
                    <a:pt x="2639" y="3584"/>
                    <a:pt x="2639" y="3584"/>
                  </a:cubicBezTo>
                  <a:cubicBezTo>
                    <a:pt x="2767" y="3584"/>
                    <a:pt x="2848" y="3486"/>
                    <a:pt x="2848" y="3359"/>
                  </a:cubicBezTo>
                  <a:cubicBezTo>
                    <a:pt x="2848" y="3303"/>
                    <a:pt x="2835" y="3261"/>
                    <a:pt x="2818" y="3214"/>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45" name="Freeform: Shape 11">
              <a:extLst>
                <a:ext uri="{FF2B5EF4-FFF2-40B4-BE49-F238E27FC236}">
                  <a16:creationId xmlns:a16="http://schemas.microsoft.com/office/drawing/2014/main" id="{8E80535D-0886-5B0A-7119-D8FFF298480A}"/>
                </a:ext>
              </a:extLst>
            </p:cNvPr>
            <p:cNvSpPr>
              <a:spLocks/>
            </p:cNvSpPr>
            <p:nvPr/>
          </p:nvSpPr>
          <p:spPr bwMode="auto">
            <a:xfrm>
              <a:off x="4752849" y="3271087"/>
              <a:ext cx="19321" cy="101457"/>
            </a:xfrm>
            <a:custGeom>
              <a:avLst/>
              <a:gdLst>
                <a:gd name="connsiteX0" fmla="*/ 68538 w 188146"/>
                <a:gd name="connsiteY0" fmla="*/ 162295 h 987983"/>
                <a:gd name="connsiteX1" fmla="*/ 121442 w 188146"/>
                <a:gd name="connsiteY1" fmla="*/ 162295 h 987983"/>
                <a:gd name="connsiteX2" fmla="*/ 132367 w 188146"/>
                <a:gd name="connsiteY2" fmla="*/ 171989 h 987983"/>
                <a:gd name="connsiteX3" fmla="*/ 188146 w 188146"/>
                <a:gd name="connsiteY3" fmla="*/ 903020 h 987983"/>
                <a:gd name="connsiteX4" fmla="*/ 182396 w 188146"/>
                <a:gd name="connsiteY4" fmla="*/ 916705 h 987983"/>
                <a:gd name="connsiteX5" fmla="*/ 104190 w 188146"/>
                <a:gd name="connsiteY5" fmla="*/ 984562 h 987983"/>
                <a:gd name="connsiteX6" fmla="*/ 87514 w 188146"/>
                <a:gd name="connsiteY6" fmla="*/ 984562 h 987983"/>
                <a:gd name="connsiteX7" fmla="*/ 5284 w 188146"/>
                <a:gd name="connsiteY7" fmla="*/ 912714 h 987983"/>
                <a:gd name="connsiteX8" fmla="*/ 108 w 188146"/>
                <a:gd name="connsiteY8" fmla="*/ 899028 h 987983"/>
                <a:gd name="connsiteX9" fmla="*/ 58187 w 188146"/>
                <a:gd name="connsiteY9" fmla="*/ 171989 h 987983"/>
                <a:gd name="connsiteX10" fmla="*/ 68538 w 188146"/>
                <a:gd name="connsiteY10" fmla="*/ 162295 h 987983"/>
                <a:gd name="connsiteX11" fmla="*/ 92706 w 188146"/>
                <a:gd name="connsiteY11" fmla="*/ 0 h 987983"/>
                <a:gd name="connsiteX12" fmla="*/ 97244 w 188146"/>
                <a:gd name="connsiteY12" fmla="*/ 0 h 987983"/>
                <a:gd name="connsiteX13" fmla="*/ 147725 w 188146"/>
                <a:gd name="connsiteY13" fmla="*/ 5145 h 987983"/>
                <a:gd name="connsiteX14" fmla="*/ 157367 w 188146"/>
                <a:gd name="connsiteY14" fmla="*/ 19437 h 987983"/>
                <a:gd name="connsiteX15" fmla="*/ 130709 w 188146"/>
                <a:gd name="connsiteY15" fmla="*/ 113193 h 987983"/>
                <a:gd name="connsiteX16" fmla="*/ 118798 w 188146"/>
                <a:gd name="connsiteY16" fmla="*/ 120625 h 987983"/>
                <a:gd name="connsiteX17" fmla="*/ 94975 w 188146"/>
                <a:gd name="connsiteY17" fmla="*/ 120625 h 987983"/>
                <a:gd name="connsiteX18" fmla="*/ 68884 w 188146"/>
                <a:gd name="connsiteY18" fmla="*/ 120625 h 987983"/>
                <a:gd name="connsiteX19" fmla="*/ 59241 w 188146"/>
                <a:gd name="connsiteY19" fmla="*/ 113193 h 987983"/>
                <a:gd name="connsiteX20" fmla="*/ 32583 w 188146"/>
                <a:gd name="connsiteY20" fmla="*/ 19437 h 987983"/>
                <a:gd name="connsiteX21" fmla="*/ 39956 w 188146"/>
                <a:gd name="connsiteY21" fmla="*/ 5145 h 987983"/>
                <a:gd name="connsiteX22" fmla="*/ 92706 w 188146"/>
                <a:gd name="connsiteY22" fmla="*/ 0 h 9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8146" h="987983">
                  <a:moveTo>
                    <a:pt x="68538" y="162295"/>
                  </a:moveTo>
                  <a:cubicBezTo>
                    <a:pt x="68538" y="162295"/>
                    <a:pt x="68538" y="162295"/>
                    <a:pt x="121442" y="162295"/>
                  </a:cubicBezTo>
                  <a:cubicBezTo>
                    <a:pt x="127192" y="162295"/>
                    <a:pt x="131792" y="166287"/>
                    <a:pt x="132367" y="171989"/>
                  </a:cubicBezTo>
                  <a:cubicBezTo>
                    <a:pt x="132367" y="171989"/>
                    <a:pt x="132367" y="171989"/>
                    <a:pt x="188146" y="903020"/>
                  </a:cubicBezTo>
                  <a:cubicBezTo>
                    <a:pt x="188146" y="908152"/>
                    <a:pt x="186421" y="913284"/>
                    <a:pt x="182396" y="916705"/>
                  </a:cubicBezTo>
                  <a:cubicBezTo>
                    <a:pt x="182396" y="916705"/>
                    <a:pt x="182396" y="916705"/>
                    <a:pt x="104190" y="984562"/>
                  </a:cubicBezTo>
                  <a:cubicBezTo>
                    <a:pt x="99015" y="989124"/>
                    <a:pt x="92115" y="989124"/>
                    <a:pt x="87514" y="984562"/>
                  </a:cubicBezTo>
                  <a:cubicBezTo>
                    <a:pt x="87514" y="984562"/>
                    <a:pt x="87514" y="984562"/>
                    <a:pt x="5284" y="912714"/>
                  </a:cubicBezTo>
                  <a:cubicBezTo>
                    <a:pt x="1258" y="909292"/>
                    <a:pt x="-467" y="904160"/>
                    <a:pt x="108" y="899028"/>
                  </a:cubicBezTo>
                  <a:cubicBezTo>
                    <a:pt x="108" y="899028"/>
                    <a:pt x="108" y="899028"/>
                    <a:pt x="58187" y="171989"/>
                  </a:cubicBezTo>
                  <a:cubicBezTo>
                    <a:pt x="58762" y="166287"/>
                    <a:pt x="63363" y="162295"/>
                    <a:pt x="68538" y="162295"/>
                  </a:cubicBezTo>
                  <a:close/>
                  <a:moveTo>
                    <a:pt x="92706" y="0"/>
                  </a:moveTo>
                  <a:cubicBezTo>
                    <a:pt x="94975" y="0"/>
                    <a:pt x="94975" y="0"/>
                    <a:pt x="97244" y="0"/>
                  </a:cubicBezTo>
                  <a:cubicBezTo>
                    <a:pt x="147725" y="5145"/>
                    <a:pt x="147725" y="5145"/>
                    <a:pt x="147725" y="5145"/>
                  </a:cubicBezTo>
                  <a:cubicBezTo>
                    <a:pt x="155099" y="5145"/>
                    <a:pt x="159636" y="12005"/>
                    <a:pt x="157367" y="19437"/>
                  </a:cubicBezTo>
                  <a:cubicBezTo>
                    <a:pt x="130709" y="113193"/>
                    <a:pt x="130709" y="113193"/>
                    <a:pt x="130709" y="113193"/>
                  </a:cubicBezTo>
                  <a:cubicBezTo>
                    <a:pt x="128440" y="117766"/>
                    <a:pt x="123902" y="120625"/>
                    <a:pt x="118798" y="120625"/>
                  </a:cubicBezTo>
                  <a:cubicBezTo>
                    <a:pt x="94975" y="120625"/>
                    <a:pt x="94975" y="120625"/>
                    <a:pt x="94975" y="120625"/>
                  </a:cubicBezTo>
                  <a:cubicBezTo>
                    <a:pt x="68884" y="120625"/>
                    <a:pt x="68884" y="120625"/>
                    <a:pt x="68884" y="120625"/>
                  </a:cubicBezTo>
                  <a:cubicBezTo>
                    <a:pt x="63779" y="120625"/>
                    <a:pt x="61510" y="117766"/>
                    <a:pt x="59241" y="113193"/>
                  </a:cubicBezTo>
                  <a:lnTo>
                    <a:pt x="32583" y="19437"/>
                  </a:lnTo>
                  <a:cubicBezTo>
                    <a:pt x="28045" y="12005"/>
                    <a:pt x="34852" y="5145"/>
                    <a:pt x="39956" y="5145"/>
                  </a:cubicBezTo>
                  <a:cubicBezTo>
                    <a:pt x="92706" y="0"/>
                    <a:pt x="92706" y="0"/>
                    <a:pt x="92706"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46" name="Freeform 8">
              <a:extLst>
                <a:ext uri="{FF2B5EF4-FFF2-40B4-BE49-F238E27FC236}">
                  <a16:creationId xmlns:a16="http://schemas.microsoft.com/office/drawing/2014/main" id="{AF7C5C53-B7E7-C8F6-BBC3-8BA16FE1EABE}"/>
                </a:ext>
              </a:extLst>
            </p:cNvPr>
            <p:cNvSpPr>
              <a:spLocks/>
            </p:cNvSpPr>
            <p:nvPr/>
          </p:nvSpPr>
          <p:spPr bwMode="auto">
            <a:xfrm>
              <a:off x="4540923" y="3172007"/>
              <a:ext cx="95030" cy="100535"/>
            </a:xfrm>
            <a:custGeom>
              <a:avLst/>
              <a:gdLst>
                <a:gd name="T0" fmla="*/ 1458 w 1517"/>
                <a:gd name="T1" fmla="*/ 1343 h 1610"/>
                <a:gd name="T2" fmla="*/ 1407 w 1517"/>
                <a:gd name="T3" fmla="*/ 1114 h 1610"/>
                <a:gd name="T4" fmla="*/ 1407 w 1517"/>
                <a:gd name="T5" fmla="*/ 1114 h 1610"/>
                <a:gd name="T6" fmla="*/ 1445 w 1517"/>
                <a:gd name="T7" fmla="*/ 843 h 1610"/>
                <a:gd name="T8" fmla="*/ 756 w 1517"/>
                <a:gd name="T9" fmla="*/ 0 h 1610"/>
                <a:gd name="T10" fmla="*/ 72 w 1517"/>
                <a:gd name="T11" fmla="*/ 843 h 1610"/>
                <a:gd name="T12" fmla="*/ 106 w 1517"/>
                <a:gd name="T13" fmla="*/ 1114 h 1610"/>
                <a:gd name="T14" fmla="*/ 106 w 1517"/>
                <a:gd name="T15" fmla="*/ 1114 h 1610"/>
                <a:gd name="T16" fmla="*/ 59 w 1517"/>
                <a:gd name="T17" fmla="*/ 1343 h 1610"/>
                <a:gd name="T18" fmla="*/ 68 w 1517"/>
                <a:gd name="T19" fmla="*/ 1453 h 1610"/>
                <a:gd name="T20" fmla="*/ 727 w 1517"/>
                <a:gd name="T21" fmla="*/ 1610 h 1610"/>
                <a:gd name="T22" fmla="*/ 756 w 1517"/>
                <a:gd name="T23" fmla="*/ 1610 h 1610"/>
                <a:gd name="T24" fmla="*/ 790 w 1517"/>
                <a:gd name="T25" fmla="*/ 1610 h 1610"/>
                <a:gd name="T26" fmla="*/ 1449 w 1517"/>
                <a:gd name="T27" fmla="*/ 1453 h 1610"/>
                <a:gd name="T28" fmla="*/ 1458 w 1517"/>
                <a:gd name="T29" fmla="*/ 1343 h 1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7" h="1610">
                  <a:moveTo>
                    <a:pt x="1458" y="1343"/>
                  </a:moveTo>
                  <a:cubicBezTo>
                    <a:pt x="1364" y="1284"/>
                    <a:pt x="1407" y="1114"/>
                    <a:pt x="1407" y="1114"/>
                  </a:cubicBezTo>
                  <a:cubicBezTo>
                    <a:pt x="1407" y="1114"/>
                    <a:pt x="1407" y="1114"/>
                    <a:pt x="1407" y="1114"/>
                  </a:cubicBezTo>
                  <a:cubicBezTo>
                    <a:pt x="1432" y="1030"/>
                    <a:pt x="1445" y="941"/>
                    <a:pt x="1445" y="843"/>
                  </a:cubicBezTo>
                  <a:cubicBezTo>
                    <a:pt x="1445" y="382"/>
                    <a:pt x="1139" y="0"/>
                    <a:pt x="756" y="0"/>
                  </a:cubicBezTo>
                  <a:cubicBezTo>
                    <a:pt x="378" y="0"/>
                    <a:pt x="72" y="382"/>
                    <a:pt x="72" y="843"/>
                  </a:cubicBezTo>
                  <a:cubicBezTo>
                    <a:pt x="72" y="941"/>
                    <a:pt x="85" y="1030"/>
                    <a:pt x="106" y="1114"/>
                  </a:cubicBezTo>
                  <a:cubicBezTo>
                    <a:pt x="106" y="1114"/>
                    <a:pt x="106" y="1114"/>
                    <a:pt x="106" y="1114"/>
                  </a:cubicBezTo>
                  <a:cubicBezTo>
                    <a:pt x="106" y="1114"/>
                    <a:pt x="153" y="1284"/>
                    <a:pt x="59" y="1343"/>
                  </a:cubicBezTo>
                  <a:cubicBezTo>
                    <a:pt x="0" y="1386"/>
                    <a:pt x="29" y="1428"/>
                    <a:pt x="68" y="1453"/>
                  </a:cubicBezTo>
                  <a:cubicBezTo>
                    <a:pt x="102" y="1479"/>
                    <a:pt x="297" y="1597"/>
                    <a:pt x="727" y="1610"/>
                  </a:cubicBezTo>
                  <a:cubicBezTo>
                    <a:pt x="735" y="1610"/>
                    <a:pt x="748" y="1610"/>
                    <a:pt x="756" y="1610"/>
                  </a:cubicBezTo>
                  <a:cubicBezTo>
                    <a:pt x="769" y="1610"/>
                    <a:pt x="778" y="1610"/>
                    <a:pt x="790" y="1610"/>
                  </a:cubicBezTo>
                  <a:cubicBezTo>
                    <a:pt x="1215" y="1597"/>
                    <a:pt x="1411" y="1479"/>
                    <a:pt x="1449" y="1453"/>
                  </a:cubicBezTo>
                  <a:cubicBezTo>
                    <a:pt x="1487" y="1428"/>
                    <a:pt x="1517" y="1386"/>
                    <a:pt x="1458" y="1343"/>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47" name="Freeform 9">
              <a:extLst>
                <a:ext uri="{FF2B5EF4-FFF2-40B4-BE49-F238E27FC236}">
                  <a16:creationId xmlns:a16="http://schemas.microsoft.com/office/drawing/2014/main" id="{D2E1F88F-6815-D659-E5DE-D46F528A6DF5}"/>
                </a:ext>
              </a:extLst>
            </p:cNvPr>
            <p:cNvSpPr>
              <a:spLocks/>
            </p:cNvSpPr>
            <p:nvPr/>
          </p:nvSpPr>
          <p:spPr bwMode="auto">
            <a:xfrm>
              <a:off x="4588078" y="3228498"/>
              <a:ext cx="2154" cy="1197"/>
            </a:xfrm>
            <a:custGeom>
              <a:avLst/>
              <a:gdLst>
                <a:gd name="T0" fmla="*/ 9 w 9"/>
                <a:gd name="T1" fmla="*/ 0 h 5"/>
                <a:gd name="T2" fmla="*/ 9 w 9"/>
                <a:gd name="T3" fmla="*/ 5 h 5"/>
                <a:gd name="T4" fmla="*/ 0 w 9"/>
                <a:gd name="T5" fmla="*/ 2 h 5"/>
                <a:gd name="T6" fmla="*/ 9 w 9"/>
                <a:gd name="T7" fmla="*/ 0 h 5"/>
                <a:gd name="T8" fmla="*/ 9 w 9"/>
                <a:gd name="T9" fmla="*/ 0 h 5"/>
                <a:gd name="T10" fmla="*/ 9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9" y="0"/>
                  </a:moveTo>
                  <a:lnTo>
                    <a:pt x="9" y="5"/>
                  </a:lnTo>
                  <a:lnTo>
                    <a:pt x="0" y="2"/>
                  </a:lnTo>
                  <a:lnTo>
                    <a:pt x="9" y="0"/>
                  </a:lnTo>
                  <a:lnTo>
                    <a:pt x="9" y="0"/>
                  </a:lnTo>
                  <a:lnTo>
                    <a:pt x="9" y="0"/>
                  </a:ln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48" name="Freeform 10">
              <a:extLst>
                <a:ext uri="{FF2B5EF4-FFF2-40B4-BE49-F238E27FC236}">
                  <a16:creationId xmlns:a16="http://schemas.microsoft.com/office/drawing/2014/main" id="{88A0C9AD-AE30-1B0D-1FBA-34396704D114}"/>
                </a:ext>
              </a:extLst>
            </p:cNvPr>
            <p:cNvSpPr>
              <a:spLocks/>
            </p:cNvSpPr>
            <p:nvPr/>
          </p:nvSpPr>
          <p:spPr bwMode="auto">
            <a:xfrm>
              <a:off x="4586163" y="3228498"/>
              <a:ext cx="1915" cy="1197"/>
            </a:xfrm>
            <a:custGeom>
              <a:avLst/>
              <a:gdLst>
                <a:gd name="T0" fmla="*/ 8 w 8"/>
                <a:gd name="T1" fmla="*/ 2 h 5"/>
                <a:gd name="T2" fmla="*/ 0 w 8"/>
                <a:gd name="T3" fmla="*/ 5 h 5"/>
                <a:gd name="T4" fmla="*/ 0 w 8"/>
                <a:gd name="T5" fmla="*/ 0 h 5"/>
                <a:gd name="T6" fmla="*/ 8 w 8"/>
                <a:gd name="T7" fmla="*/ 2 h 5"/>
                <a:gd name="T8" fmla="*/ 8 w 8"/>
                <a:gd name="T9" fmla="*/ 2 h 5"/>
                <a:gd name="T10" fmla="*/ 8 w 8"/>
                <a:gd name="T11" fmla="*/ 2 h 5"/>
              </a:gdLst>
              <a:ahLst/>
              <a:cxnLst>
                <a:cxn ang="0">
                  <a:pos x="T0" y="T1"/>
                </a:cxn>
                <a:cxn ang="0">
                  <a:pos x="T2" y="T3"/>
                </a:cxn>
                <a:cxn ang="0">
                  <a:pos x="T4" y="T5"/>
                </a:cxn>
                <a:cxn ang="0">
                  <a:pos x="T6" y="T7"/>
                </a:cxn>
                <a:cxn ang="0">
                  <a:pos x="T8" y="T9"/>
                </a:cxn>
                <a:cxn ang="0">
                  <a:pos x="T10" y="T11"/>
                </a:cxn>
              </a:cxnLst>
              <a:rect l="0" t="0" r="r" b="b"/>
              <a:pathLst>
                <a:path w="8" h="5">
                  <a:moveTo>
                    <a:pt x="8" y="2"/>
                  </a:moveTo>
                  <a:lnTo>
                    <a:pt x="0" y="5"/>
                  </a:lnTo>
                  <a:lnTo>
                    <a:pt x="0" y="0"/>
                  </a:lnTo>
                  <a:lnTo>
                    <a:pt x="8" y="2"/>
                  </a:lnTo>
                  <a:lnTo>
                    <a:pt x="8" y="2"/>
                  </a:lnTo>
                  <a:lnTo>
                    <a:pt x="8" y="2"/>
                  </a:ln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49" name="Freeform 11">
              <a:extLst>
                <a:ext uri="{FF2B5EF4-FFF2-40B4-BE49-F238E27FC236}">
                  <a16:creationId xmlns:a16="http://schemas.microsoft.com/office/drawing/2014/main" id="{1BB02DE2-E7AD-1598-B421-6CA78EAF36F4}"/>
                </a:ext>
              </a:extLst>
            </p:cNvPr>
            <p:cNvSpPr>
              <a:spLocks/>
            </p:cNvSpPr>
            <p:nvPr/>
          </p:nvSpPr>
          <p:spPr bwMode="auto">
            <a:xfrm>
              <a:off x="4586163" y="3228498"/>
              <a:ext cx="1915" cy="1197"/>
            </a:xfrm>
            <a:custGeom>
              <a:avLst/>
              <a:gdLst>
                <a:gd name="T0" fmla="*/ 8 w 8"/>
                <a:gd name="T1" fmla="*/ 2 h 5"/>
                <a:gd name="T2" fmla="*/ 0 w 8"/>
                <a:gd name="T3" fmla="*/ 5 h 5"/>
                <a:gd name="T4" fmla="*/ 0 w 8"/>
                <a:gd name="T5" fmla="*/ 0 h 5"/>
                <a:gd name="T6" fmla="*/ 8 w 8"/>
                <a:gd name="T7" fmla="*/ 2 h 5"/>
                <a:gd name="T8" fmla="*/ 8 w 8"/>
                <a:gd name="T9" fmla="*/ 2 h 5"/>
                <a:gd name="T10" fmla="*/ 8 w 8"/>
                <a:gd name="T11" fmla="*/ 2 h 5"/>
              </a:gdLst>
              <a:ahLst/>
              <a:cxnLst>
                <a:cxn ang="0">
                  <a:pos x="T0" y="T1"/>
                </a:cxn>
                <a:cxn ang="0">
                  <a:pos x="T2" y="T3"/>
                </a:cxn>
                <a:cxn ang="0">
                  <a:pos x="T4" y="T5"/>
                </a:cxn>
                <a:cxn ang="0">
                  <a:pos x="T6" y="T7"/>
                </a:cxn>
                <a:cxn ang="0">
                  <a:pos x="T8" y="T9"/>
                </a:cxn>
                <a:cxn ang="0">
                  <a:pos x="T10" y="T11"/>
                </a:cxn>
              </a:cxnLst>
              <a:rect l="0" t="0" r="r" b="b"/>
              <a:pathLst>
                <a:path w="8" h="5">
                  <a:moveTo>
                    <a:pt x="8" y="2"/>
                  </a:moveTo>
                  <a:lnTo>
                    <a:pt x="0" y="5"/>
                  </a:lnTo>
                  <a:lnTo>
                    <a:pt x="0" y="0"/>
                  </a:lnTo>
                  <a:lnTo>
                    <a:pt x="8" y="2"/>
                  </a:lnTo>
                  <a:lnTo>
                    <a:pt x="8" y="2"/>
                  </a:lnTo>
                  <a:lnTo>
                    <a:pt x="8" y="2"/>
                  </a:ln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50" name="Freeform 12">
              <a:extLst>
                <a:ext uri="{FF2B5EF4-FFF2-40B4-BE49-F238E27FC236}">
                  <a16:creationId xmlns:a16="http://schemas.microsoft.com/office/drawing/2014/main" id="{F52FE5A3-41D9-325B-A617-D65FEC34FDA8}"/>
                </a:ext>
              </a:extLst>
            </p:cNvPr>
            <p:cNvSpPr>
              <a:spLocks/>
            </p:cNvSpPr>
            <p:nvPr/>
          </p:nvSpPr>
          <p:spPr bwMode="auto">
            <a:xfrm>
              <a:off x="4588078" y="3228498"/>
              <a:ext cx="2154" cy="1197"/>
            </a:xfrm>
            <a:custGeom>
              <a:avLst/>
              <a:gdLst>
                <a:gd name="T0" fmla="*/ 9 w 9"/>
                <a:gd name="T1" fmla="*/ 0 h 5"/>
                <a:gd name="T2" fmla="*/ 9 w 9"/>
                <a:gd name="T3" fmla="*/ 5 h 5"/>
                <a:gd name="T4" fmla="*/ 0 w 9"/>
                <a:gd name="T5" fmla="*/ 2 h 5"/>
                <a:gd name="T6" fmla="*/ 9 w 9"/>
                <a:gd name="T7" fmla="*/ 0 h 5"/>
                <a:gd name="T8" fmla="*/ 9 w 9"/>
                <a:gd name="T9" fmla="*/ 0 h 5"/>
                <a:gd name="T10" fmla="*/ 9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9" y="0"/>
                  </a:moveTo>
                  <a:lnTo>
                    <a:pt x="9" y="5"/>
                  </a:lnTo>
                  <a:lnTo>
                    <a:pt x="0" y="2"/>
                  </a:lnTo>
                  <a:lnTo>
                    <a:pt x="9" y="0"/>
                  </a:lnTo>
                  <a:lnTo>
                    <a:pt x="9" y="0"/>
                  </a:lnTo>
                  <a:lnTo>
                    <a:pt x="9" y="0"/>
                  </a:ln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51" name="Freeform 13">
              <a:extLst>
                <a:ext uri="{FF2B5EF4-FFF2-40B4-BE49-F238E27FC236}">
                  <a16:creationId xmlns:a16="http://schemas.microsoft.com/office/drawing/2014/main" id="{D314484C-4809-7A38-7BF4-F6E41D4D96A0}"/>
                </a:ext>
              </a:extLst>
            </p:cNvPr>
            <p:cNvSpPr>
              <a:spLocks/>
            </p:cNvSpPr>
            <p:nvPr/>
          </p:nvSpPr>
          <p:spPr bwMode="auto">
            <a:xfrm>
              <a:off x="4505496" y="3192832"/>
              <a:ext cx="165883" cy="190538"/>
            </a:xfrm>
            <a:custGeom>
              <a:avLst/>
              <a:gdLst>
                <a:gd name="T0" fmla="*/ 2623 w 2653"/>
                <a:gd name="T1" fmla="*/ 2705 h 3058"/>
                <a:gd name="T2" fmla="*/ 2258 w 2653"/>
                <a:gd name="T3" fmla="*/ 1527 h 3058"/>
                <a:gd name="T4" fmla="*/ 1701 w 2653"/>
                <a:gd name="T5" fmla="*/ 1140 h 3058"/>
                <a:gd name="T6" fmla="*/ 1565 w 2653"/>
                <a:gd name="T7" fmla="*/ 1038 h 3058"/>
                <a:gd name="T8" fmla="*/ 1582 w 2653"/>
                <a:gd name="T9" fmla="*/ 893 h 3058"/>
                <a:gd name="T10" fmla="*/ 1845 w 2653"/>
                <a:gd name="T11" fmla="*/ 391 h 3058"/>
                <a:gd name="T12" fmla="*/ 1845 w 2653"/>
                <a:gd name="T13" fmla="*/ 319 h 3058"/>
                <a:gd name="T14" fmla="*/ 1841 w 2653"/>
                <a:gd name="T15" fmla="*/ 289 h 3058"/>
                <a:gd name="T16" fmla="*/ 1841 w 2653"/>
                <a:gd name="T17" fmla="*/ 255 h 3058"/>
                <a:gd name="T18" fmla="*/ 1815 w 2653"/>
                <a:gd name="T19" fmla="*/ 255 h 3058"/>
                <a:gd name="T20" fmla="*/ 1786 w 2653"/>
                <a:gd name="T21" fmla="*/ 259 h 3058"/>
                <a:gd name="T22" fmla="*/ 1016 w 2653"/>
                <a:gd name="T23" fmla="*/ 9 h 3058"/>
                <a:gd name="T24" fmla="*/ 995 w 2653"/>
                <a:gd name="T25" fmla="*/ 0 h 3058"/>
                <a:gd name="T26" fmla="*/ 978 w 2653"/>
                <a:gd name="T27" fmla="*/ 13 h 3058"/>
                <a:gd name="T28" fmla="*/ 825 w 2653"/>
                <a:gd name="T29" fmla="*/ 404 h 3058"/>
                <a:gd name="T30" fmla="*/ 922 w 2653"/>
                <a:gd name="T31" fmla="*/ 727 h 3058"/>
                <a:gd name="T32" fmla="*/ 922 w 2653"/>
                <a:gd name="T33" fmla="*/ 727 h 3058"/>
                <a:gd name="T34" fmla="*/ 961 w 2653"/>
                <a:gd name="T35" fmla="*/ 783 h 3058"/>
                <a:gd name="T36" fmla="*/ 1058 w 2653"/>
                <a:gd name="T37" fmla="*/ 885 h 3058"/>
                <a:gd name="T38" fmla="*/ 1063 w 2653"/>
                <a:gd name="T39" fmla="*/ 885 h 3058"/>
                <a:gd name="T40" fmla="*/ 1067 w 2653"/>
                <a:gd name="T41" fmla="*/ 889 h 3058"/>
                <a:gd name="T42" fmla="*/ 1093 w 2653"/>
                <a:gd name="T43" fmla="*/ 1038 h 3058"/>
                <a:gd name="T44" fmla="*/ 952 w 2653"/>
                <a:gd name="T45" fmla="*/ 1140 h 3058"/>
                <a:gd name="T46" fmla="*/ 944 w 2653"/>
                <a:gd name="T47" fmla="*/ 1140 h 3058"/>
                <a:gd name="T48" fmla="*/ 939 w 2653"/>
                <a:gd name="T49" fmla="*/ 1140 h 3058"/>
                <a:gd name="T50" fmla="*/ 395 w 2653"/>
                <a:gd name="T51" fmla="*/ 1527 h 3058"/>
                <a:gd name="T52" fmla="*/ 29 w 2653"/>
                <a:gd name="T53" fmla="*/ 2705 h 3058"/>
                <a:gd name="T54" fmla="*/ 0 w 2653"/>
                <a:gd name="T55" fmla="*/ 2841 h 3058"/>
                <a:gd name="T56" fmla="*/ 195 w 2653"/>
                <a:gd name="T57" fmla="*/ 3058 h 3058"/>
                <a:gd name="T58" fmla="*/ 2458 w 2653"/>
                <a:gd name="T59" fmla="*/ 3058 h 3058"/>
                <a:gd name="T60" fmla="*/ 2653 w 2653"/>
                <a:gd name="T61" fmla="*/ 2841 h 3058"/>
                <a:gd name="T62" fmla="*/ 2623 w 2653"/>
                <a:gd name="T63" fmla="*/ 2705 h 3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53" h="3058">
                  <a:moveTo>
                    <a:pt x="2623" y="2705"/>
                  </a:moveTo>
                  <a:cubicBezTo>
                    <a:pt x="2258" y="1527"/>
                    <a:pt x="2258" y="1527"/>
                    <a:pt x="2258" y="1527"/>
                  </a:cubicBezTo>
                  <a:cubicBezTo>
                    <a:pt x="2258" y="1527"/>
                    <a:pt x="2241" y="1365"/>
                    <a:pt x="1701" y="1140"/>
                  </a:cubicBezTo>
                  <a:cubicBezTo>
                    <a:pt x="1671" y="1123"/>
                    <a:pt x="1590" y="1093"/>
                    <a:pt x="1565" y="1038"/>
                  </a:cubicBezTo>
                  <a:cubicBezTo>
                    <a:pt x="1526" y="961"/>
                    <a:pt x="1560" y="914"/>
                    <a:pt x="1582" y="893"/>
                  </a:cubicBezTo>
                  <a:cubicBezTo>
                    <a:pt x="1730" y="778"/>
                    <a:pt x="1845" y="574"/>
                    <a:pt x="1845" y="391"/>
                  </a:cubicBezTo>
                  <a:cubicBezTo>
                    <a:pt x="1845" y="362"/>
                    <a:pt x="1845" y="340"/>
                    <a:pt x="1845" y="319"/>
                  </a:cubicBezTo>
                  <a:cubicBezTo>
                    <a:pt x="1845" y="310"/>
                    <a:pt x="1845" y="298"/>
                    <a:pt x="1841" y="289"/>
                  </a:cubicBezTo>
                  <a:cubicBezTo>
                    <a:pt x="1841" y="289"/>
                    <a:pt x="1841" y="289"/>
                    <a:pt x="1841" y="255"/>
                  </a:cubicBezTo>
                  <a:cubicBezTo>
                    <a:pt x="1841" y="255"/>
                    <a:pt x="1841" y="255"/>
                    <a:pt x="1815" y="255"/>
                  </a:cubicBezTo>
                  <a:cubicBezTo>
                    <a:pt x="1807" y="259"/>
                    <a:pt x="1794" y="259"/>
                    <a:pt x="1786" y="259"/>
                  </a:cubicBezTo>
                  <a:cubicBezTo>
                    <a:pt x="1445" y="259"/>
                    <a:pt x="1054" y="34"/>
                    <a:pt x="1016" y="9"/>
                  </a:cubicBezTo>
                  <a:cubicBezTo>
                    <a:pt x="1016" y="9"/>
                    <a:pt x="1016" y="9"/>
                    <a:pt x="995" y="0"/>
                  </a:cubicBezTo>
                  <a:cubicBezTo>
                    <a:pt x="995" y="0"/>
                    <a:pt x="995" y="0"/>
                    <a:pt x="978" y="13"/>
                  </a:cubicBezTo>
                  <a:cubicBezTo>
                    <a:pt x="867" y="115"/>
                    <a:pt x="816" y="255"/>
                    <a:pt x="825" y="404"/>
                  </a:cubicBezTo>
                  <a:cubicBezTo>
                    <a:pt x="837" y="608"/>
                    <a:pt x="910" y="697"/>
                    <a:pt x="922" y="727"/>
                  </a:cubicBezTo>
                  <a:cubicBezTo>
                    <a:pt x="922" y="727"/>
                    <a:pt x="922" y="727"/>
                    <a:pt x="922" y="727"/>
                  </a:cubicBezTo>
                  <a:cubicBezTo>
                    <a:pt x="935" y="748"/>
                    <a:pt x="952" y="774"/>
                    <a:pt x="961" y="783"/>
                  </a:cubicBezTo>
                  <a:cubicBezTo>
                    <a:pt x="990" y="817"/>
                    <a:pt x="1024" y="855"/>
                    <a:pt x="1058" y="885"/>
                  </a:cubicBezTo>
                  <a:cubicBezTo>
                    <a:pt x="1058" y="885"/>
                    <a:pt x="1058" y="885"/>
                    <a:pt x="1063" y="885"/>
                  </a:cubicBezTo>
                  <a:cubicBezTo>
                    <a:pt x="1063" y="889"/>
                    <a:pt x="1067" y="889"/>
                    <a:pt x="1067" y="889"/>
                  </a:cubicBezTo>
                  <a:cubicBezTo>
                    <a:pt x="1088" y="910"/>
                    <a:pt x="1131" y="957"/>
                    <a:pt x="1093" y="1038"/>
                  </a:cubicBezTo>
                  <a:cubicBezTo>
                    <a:pt x="1063" y="1097"/>
                    <a:pt x="982" y="1127"/>
                    <a:pt x="952" y="1140"/>
                  </a:cubicBezTo>
                  <a:cubicBezTo>
                    <a:pt x="948" y="1140"/>
                    <a:pt x="948" y="1140"/>
                    <a:pt x="944" y="1140"/>
                  </a:cubicBezTo>
                  <a:cubicBezTo>
                    <a:pt x="939" y="1140"/>
                    <a:pt x="939" y="1140"/>
                    <a:pt x="939" y="1140"/>
                  </a:cubicBezTo>
                  <a:cubicBezTo>
                    <a:pt x="472" y="1323"/>
                    <a:pt x="395" y="1527"/>
                    <a:pt x="395" y="1527"/>
                  </a:cubicBezTo>
                  <a:cubicBezTo>
                    <a:pt x="29" y="2705"/>
                    <a:pt x="29" y="2705"/>
                    <a:pt x="29" y="2705"/>
                  </a:cubicBezTo>
                  <a:cubicBezTo>
                    <a:pt x="8" y="2768"/>
                    <a:pt x="0" y="2790"/>
                    <a:pt x="0" y="2841"/>
                  </a:cubicBezTo>
                  <a:cubicBezTo>
                    <a:pt x="0" y="2960"/>
                    <a:pt x="76" y="3058"/>
                    <a:pt x="195" y="3058"/>
                  </a:cubicBezTo>
                  <a:cubicBezTo>
                    <a:pt x="2458" y="3058"/>
                    <a:pt x="2458" y="3058"/>
                    <a:pt x="2458" y="3058"/>
                  </a:cubicBezTo>
                  <a:cubicBezTo>
                    <a:pt x="2577" y="3058"/>
                    <a:pt x="2653" y="2960"/>
                    <a:pt x="2653" y="2841"/>
                  </a:cubicBezTo>
                  <a:cubicBezTo>
                    <a:pt x="2653" y="2790"/>
                    <a:pt x="2640" y="2751"/>
                    <a:pt x="2623" y="2705"/>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nvGrpSpPr>
          <p:cNvPr id="54" name="Group 53">
            <a:extLst>
              <a:ext uri="{FF2B5EF4-FFF2-40B4-BE49-F238E27FC236}">
                <a16:creationId xmlns:a16="http://schemas.microsoft.com/office/drawing/2014/main" id="{8C59AD72-91DA-944A-101D-122497AF48AF}"/>
              </a:ext>
            </a:extLst>
          </p:cNvPr>
          <p:cNvGrpSpPr/>
          <p:nvPr/>
        </p:nvGrpSpPr>
        <p:grpSpPr>
          <a:xfrm>
            <a:off x="8336292" y="-2050948"/>
            <a:ext cx="515518" cy="390651"/>
            <a:chOff x="8336292" y="2025539"/>
            <a:chExt cx="515518" cy="390651"/>
          </a:xfrm>
        </p:grpSpPr>
        <p:grpSp>
          <p:nvGrpSpPr>
            <p:cNvPr id="55" name="Group 54">
              <a:extLst>
                <a:ext uri="{FF2B5EF4-FFF2-40B4-BE49-F238E27FC236}">
                  <a16:creationId xmlns:a16="http://schemas.microsoft.com/office/drawing/2014/main" id="{55AF07C2-6EB3-A2F5-D0D7-5085B1D3211E}"/>
                </a:ext>
              </a:extLst>
            </p:cNvPr>
            <p:cNvGrpSpPr/>
            <p:nvPr/>
          </p:nvGrpSpPr>
          <p:grpSpPr>
            <a:xfrm>
              <a:off x="8336292" y="2025539"/>
              <a:ext cx="262700" cy="390651"/>
              <a:chOff x="3656369" y="1232296"/>
              <a:chExt cx="1455381" cy="2164243"/>
            </a:xfrm>
          </p:grpSpPr>
          <p:grpSp>
            <p:nvGrpSpPr>
              <p:cNvPr id="2262" name="Group 2261">
                <a:extLst>
                  <a:ext uri="{FF2B5EF4-FFF2-40B4-BE49-F238E27FC236}">
                    <a16:creationId xmlns:a16="http://schemas.microsoft.com/office/drawing/2014/main" id="{B9803BA5-E058-5D1D-FCB8-F7478E7760EC}"/>
                  </a:ext>
                </a:extLst>
              </p:cNvPr>
              <p:cNvGrpSpPr/>
              <p:nvPr/>
            </p:nvGrpSpPr>
            <p:grpSpPr>
              <a:xfrm>
                <a:off x="3656369" y="1232296"/>
                <a:ext cx="1455381" cy="1398353"/>
                <a:chOff x="119419" y="1197371"/>
                <a:chExt cx="1455381" cy="1398353"/>
              </a:xfrm>
            </p:grpSpPr>
            <p:grpSp>
              <p:nvGrpSpPr>
                <p:cNvPr id="2296" name="Group 2295">
                  <a:extLst>
                    <a:ext uri="{FF2B5EF4-FFF2-40B4-BE49-F238E27FC236}">
                      <a16:creationId xmlns:a16="http://schemas.microsoft.com/office/drawing/2014/main" id="{1936CEAD-1484-A97B-1364-73683EA7CA79}"/>
                    </a:ext>
                  </a:extLst>
                </p:cNvPr>
                <p:cNvGrpSpPr/>
                <p:nvPr/>
              </p:nvGrpSpPr>
              <p:grpSpPr>
                <a:xfrm rot="9269863">
                  <a:off x="1196400" y="2167706"/>
                  <a:ext cx="378400" cy="428018"/>
                  <a:chOff x="859095" y="1869748"/>
                  <a:chExt cx="636792" cy="636791"/>
                </a:xfrm>
                <a:noFill/>
              </p:grpSpPr>
              <p:sp>
                <p:nvSpPr>
                  <p:cNvPr id="2303" name="Oval 2302">
                    <a:extLst>
                      <a:ext uri="{FF2B5EF4-FFF2-40B4-BE49-F238E27FC236}">
                        <a16:creationId xmlns:a16="http://schemas.microsoft.com/office/drawing/2014/main" id="{21E32D4A-2EB5-F826-F8C9-8AE718767672}"/>
                      </a:ext>
                    </a:extLst>
                  </p:cNvPr>
                  <p:cNvSpPr/>
                  <p:nvPr/>
                </p:nvSpPr>
                <p:spPr>
                  <a:xfrm rot="16769448">
                    <a:off x="1100780" y="2028317"/>
                    <a:ext cx="153421" cy="636792"/>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368" name="Oval 2367">
                    <a:extLst>
                      <a:ext uri="{FF2B5EF4-FFF2-40B4-BE49-F238E27FC236}">
                        <a16:creationId xmlns:a16="http://schemas.microsoft.com/office/drawing/2014/main" id="{73ED362A-D2C8-D1C4-43F7-A8DB697F00A6}"/>
                      </a:ext>
                    </a:extLst>
                  </p:cNvPr>
                  <p:cNvSpPr/>
                  <p:nvPr/>
                </p:nvSpPr>
                <p:spPr>
                  <a:xfrm rot="19222165">
                    <a:off x="1238269" y="1869748"/>
                    <a:ext cx="157081" cy="636791"/>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2297" name="Group 2296">
                  <a:extLst>
                    <a:ext uri="{FF2B5EF4-FFF2-40B4-BE49-F238E27FC236}">
                      <a16:creationId xmlns:a16="http://schemas.microsoft.com/office/drawing/2014/main" id="{93BAA8BA-5D57-F41F-F08B-911C7BE1F67D}"/>
                    </a:ext>
                  </a:extLst>
                </p:cNvPr>
                <p:cNvGrpSpPr/>
                <p:nvPr/>
              </p:nvGrpSpPr>
              <p:grpSpPr>
                <a:xfrm rot="19537643">
                  <a:off x="119419" y="2167706"/>
                  <a:ext cx="378400" cy="428018"/>
                  <a:chOff x="886094" y="1834852"/>
                  <a:chExt cx="636792" cy="636791"/>
                </a:xfrm>
                <a:noFill/>
              </p:grpSpPr>
              <p:sp>
                <p:nvSpPr>
                  <p:cNvPr id="2301" name="Oval 2300">
                    <a:extLst>
                      <a:ext uri="{FF2B5EF4-FFF2-40B4-BE49-F238E27FC236}">
                        <a16:creationId xmlns:a16="http://schemas.microsoft.com/office/drawing/2014/main" id="{12E25350-0DFE-4923-AD59-EEF60E6B829C}"/>
                      </a:ext>
                    </a:extLst>
                  </p:cNvPr>
                  <p:cNvSpPr/>
                  <p:nvPr/>
                </p:nvSpPr>
                <p:spPr>
                  <a:xfrm rot="16769448">
                    <a:off x="1127780" y="1993420"/>
                    <a:ext cx="153420" cy="636792"/>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302" name="Oval 2301">
                    <a:extLst>
                      <a:ext uri="{FF2B5EF4-FFF2-40B4-BE49-F238E27FC236}">
                        <a16:creationId xmlns:a16="http://schemas.microsoft.com/office/drawing/2014/main" id="{D20C07CC-0465-5AA5-D863-3B2855B08D1C}"/>
                      </a:ext>
                    </a:extLst>
                  </p:cNvPr>
                  <p:cNvSpPr/>
                  <p:nvPr/>
                </p:nvSpPr>
                <p:spPr>
                  <a:xfrm rot="19222165">
                    <a:off x="1265267" y="1834852"/>
                    <a:ext cx="157081" cy="636791"/>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2298" name="Group 2297">
                  <a:extLst>
                    <a:ext uri="{FF2B5EF4-FFF2-40B4-BE49-F238E27FC236}">
                      <a16:creationId xmlns:a16="http://schemas.microsoft.com/office/drawing/2014/main" id="{E71A10CB-CE7F-2412-3C42-A05C3FE83DD9}"/>
                    </a:ext>
                  </a:extLst>
                </p:cNvPr>
                <p:cNvGrpSpPr/>
                <p:nvPr/>
              </p:nvGrpSpPr>
              <p:grpSpPr>
                <a:xfrm rot="3675041">
                  <a:off x="695463" y="1172563"/>
                  <a:ext cx="378402" cy="428018"/>
                  <a:chOff x="859095" y="1869748"/>
                  <a:chExt cx="636792" cy="636791"/>
                </a:xfrm>
                <a:noFill/>
              </p:grpSpPr>
              <p:sp>
                <p:nvSpPr>
                  <p:cNvPr id="2299" name="Oval 2298">
                    <a:extLst>
                      <a:ext uri="{FF2B5EF4-FFF2-40B4-BE49-F238E27FC236}">
                        <a16:creationId xmlns:a16="http://schemas.microsoft.com/office/drawing/2014/main" id="{DAAFB1B8-E86C-F400-EF6B-2D7ACF527F08}"/>
                      </a:ext>
                    </a:extLst>
                  </p:cNvPr>
                  <p:cNvSpPr/>
                  <p:nvPr/>
                </p:nvSpPr>
                <p:spPr>
                  <a:xfrm rot="16769448">
                    <a:off x="1100780" y="2028317"/>
                    <a:ext cx="153421" cy="636792"/>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300" name="Oval 2299">
                    <a:extLst>
                      <a:ext uri="{FF2B5EF4-FFF2-40B4-BE49-F238E27FC236}">
                        <a16:creationId xmlns:a16="http://schemas.microsoft.com/office/drawing/2014/main" id="{7BF1DF86-50BC-4DAC-7807-A70F505FC504}"/>
                      </a:ext>
                    </a:extLst>
                  </p:cNvPr>
                  <p:cNvSpPr/>
                  <p:nvPr/>
                </p:nvSpPr>
                <p:spPr>
                  <a:xfrm rot="19222165">
                    <a:off x="1238269" y="1869748"/>
                    <a:ext cx="157081" cy="636791"/>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grpSp>
            <p:nvGrpSpPr>
              <p:cNvPr id="2263" name="Group 2262">
                <a:extLst>
                  <a:ext uri="{FF2B5EF4-FFF2-40B4-BE49-F238E27FC236}">
                    <a16:creationId xmlns:a16="http://schemas.microsoft.com/office/drawing/2014/main" id="{BD3211E1-2CF6-03E1-01EA-4AEAD25FF3F0}"/>
                  </a:ext>
                </a:extLst>
              </p:cNvPr>
              <p:cNvGrpSpPr/>
              <p:nvPr/>
            </p:nvGrpSpPr>
            <p:grpSpPr>
              <a:xfrm>
                <a:off x="3807780" y="1437620"/>
                <a:ext cx="1161524" cy="1958919"/>
                <a:chOff x="270830" y="1402695"/>
                <a:chExt cx="1161524" cy="1958919"/>
              </a:xfrm>
              <a:solidFill>
                <a:schemeClr val="accent1"/>
              </a:solidFill>
            </p:grpSpPr>
            <p:sp>
              <p:nvSpPr>
                <p:cNvPr id="2292" name="Freeform 18">
                  <a:extLst>
                    <a:ext uri="{FF2B5EF4-FFF2-40B4-BE49-F238E27FC236}">
                      <a16:creationId xmlns:a16="http://schemas.microsoft.com/office/drawing/2014/main" id="{461BAFF3-1664-2BE4-CE90-C2DB8448DB41}"/>
                    </a:ext>
                  </a:extLst>
                </p:cNvPr>
                <p:cNvSpPr>
                  <a:spLocks noChangeAspect="1"/>
                </p:cNvSpPr>
                <p:nvPr/>
              </p:nvSpPr>
              <p:spPr bwMode="auto">
                <a:xfrm rot="18285292" flipH="1">
                  <a:off x="233644" y="1439881"/>
                  <a:ext cx="189618" cy="115245"/>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grp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2293" name="Freeform 18">
                  <a:extLst>
                    <a:ext uri="{FF2B5EF4-FFF2-40B4-BE49-F238E27FC236}">
                      <a16:creationId xmlns:a16="http://schemas.microsoft.com/office/drawing/2014/main" id="{A590D67D-351F-BFA2-EE4C-721BE1EB5814}"/>
                    </a:ext>
                  </a:extLst>
                </p:cNvPr>
                <p:cNvSpPr>
                  <a:spLocks noChangeAspect="1"/>
                </p:cNvSpPr>
                <p:nvPr/>
              </p:nvSpPr>
              <p:spPr bwMode="auto">
                <a:xfrm rot="3314708">
                  <a:off x="1279923" y="1439881"/>
                  <a:ext cx="189618" cy="115245"/>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grp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2294" name="Freeform 18">
                  <a:extLst>
                    <a:ext uri="{FF2B5EF4-FFF2-40B4-BE49-F238E27FC236}">
                      <a16:creationId xmlns:a16="http://schemas.microsoft.com/office/drawing/2014/main" id="{AC5A4998-25D5-B3D6-D0EF-0E8D498132E7}"/>
                    </a:ext>
                  </a:extLst>
                </p:cNvPr>
                <p:cNvSpPr>
                  <a:spLocks noChangeAspect="1"/>
                </p:cNvSpPr>
                <p:nvPr/>
              </p:nvSpPr>
              <p:spPr bwMode="auto">
                <a:xfrm rot="3314708" flipH="1" flipV="1">
                  <a:off x="233644" y="3209182"/>
                  <a:ext cx="189618" cy="115245"/>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grp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2295" name="Freeform 18">
                  <a:extLst>
                    <a:ext uri="{FF2B5EF4-FFF2-40B4-BE49-F238E27FC236}">
                      <a16:creationId xmlns:a16="http://schemas.microsoft.com/office/drawing/2014/main" id="{D19584CD-E6B4-8D32-74C9-B1C7495A5271}"/>
                    </a:ext>
                  </a:extLst>
                </p:cNvPr>
                <p:cNvSpPr>
                  <a:spLocks noChangeAspect="1"/>
                </p:cNvSpPr>
                <p:nvPr/>
              </p:nvSpPr>
              <p:spPr bwMode="auto">
                <a:xfrm rot="18285292" flipV="1">
                  <a:off x="1279923" y="3209182"/>
                  <a:ext cx="189618" cy="115245"/>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grp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sp>
            <p:nvSpPr>
              <p:cNvPr id="2264" name="Freeform 5">
                <a:extLst>
                  <a:ext uri="{FF2B5EF4-FFF2-40B4-BE49-F238E27FC236}">
                    <a16:creationId xmlns:a16="http://schemas.microsoft.com/office/drawing/2014/main" id="{1410F124-E3B4-2F6D-58EA-23B3C2692CE9}"/>
                  </a:ext>
                </a:extLst>
              </p:cNvPr>
              <p:cNvSpPr>
                <a:spLocks/>
              </p:cNvSpPr>
              <p:nvPr/>
            </p:nvSpPr>
            <p:spPr bwMode="auto">
              <a:xfrm>
                <a:off x="3916687" y="1550264"/>
                <a:ext cx="934742" cy="1732750"/>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2265" name="Freeform: Shape 15">
                <a:extLst>
                  <a:ext uri="{FF2B5EF4-FFF2-40B4-BE49-F238E27FC236}">
                    <a16:creationId xmlns:a16="http://schemas.microsoft.com/office/drawing/2014/main" id="{2699D21D-0CBF-9BFF-A355-D718C1484566}"/>
                  </a:ext>
                </a:extLst>
              </p:cNvPr>
              <p:cNvSpPr>
                <a:spLocks/>
              </p:cNvSpPr>
              <p:nvPr/>
            </p:nvSpPr>
            <p:spPr bwMode="auto">
              <a:xfrm>
                <a:off x="3981799" y="1609666"/>
                <a:ext cx="815938" cy="158144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2266" name="Freeform: Shape 589">
                <a:extLst>
                  <a:ext uri="{FF2B5EF4-FFF2-40B4-BE49-F238E27FC236}">
                    <a16:creationId xmlns:a16="http://schemas.microsoft.com/office/drawing/2014/main" id="{790FF953-D37B-1DE5-94E7-0F6056E27702}"/>
                  </a:ext>
                </a:extLst>
              </p:cNvPr>
              <p:cNvSpPr/>
              <p:nvPr/>
            </p:nvSpPr>
            <p:spPr bwMode="gray">
              <a:xfrm>
                <a:off x="3983503" y="1609668"/>
                <a:ext cx="812532" cy="1577371"/>
              </a:xfrm>
              <a:custGeom>
                <a:avLst/>
                <a:gdLst>
                  <a:gd name="connsiteX0" fmla="*/ 213671 w 544613"/>
                  <a:gd name="connsiteY0" fmla="*/ 1021673 h 1057257"/>
                  <a:gd name="connsiteX1" fmla="*/ 330863 w 544613"/>
                  <a:gd name="connsiteY1" fmla="*/ 1021673 h 1057257"/>
                  <a:gd name="connsiteX2" fmla="*/ 350434 w 544613"/>
                  <a:gd name="connsiteY2" fmla="*/ 1040830 h 1057257"/>
                  <a:gd name="connsiteX3" fmla="*/ 347547 w 544613"/>
                  <a:gd name="connsiteY3" fmla="*/ 1047620 h 1057257"/>
                  <a:gd name="connsiteX4" fmla="*/ 271047 w 544613"/>
                  <a:gd name="connsiteY4" fmla="*/ 1057257 h 1057257"/>
                  <a:gd name="connsiteX5" fmla="*/ 197185 w 544613"/>
                  <a:gd name="connsiteY5" fmla="*/ 1047953 h 1057257"/>
                  <a:gd name="connsiteX6" fmla="*/ 194178 w 544613"/>
                  <a:gd name="connsiteY6" fmla="*/ 1040830 h 1057257"/>
                  <a:gd name="connsiteX7" fmla="*/ 213671 w 544613"/>
                  <a:gd name="connsiteY7" fmla="*/ 1021673 h 1057257"/>
                  <a:gd name="connsiteX8" fmla="*/ 268340 w 544613"/>
                  <a:gd name="connsiteY8" fmla="*/ 0 h 1057257"/>
                  <a:gd name="connsiteX9" fmla="*/ 273754 w 544613"/>
                  <a:gd name="connsiteY9" fmla="*/ 0 h 1057257"/>
                  <a:gd name="connsiteX10" fmla="*/ 403202 w 544613"/>
                  <a:gd name="connsiteY10" fmla="*/ 16307 h 1057257"/>
                  <a:gd name="connsiteX11" fmla="*/ 523104 w 544613"/>
                  <a:gd name="connsiteY11" fmla="*/ 63482 h 1057257"/>
                  <a:gd name="connsiteX12" fmla="*/ 544613 w 544613"/>
                  <a:gd name="connsiteY12" fmla="*/ 76549 h 1057257"/>
                  <a:gd name="connsiteX13" fmla="*/ 544613 w 544613"/>
                  <a:gd name="connsiteY13" fmla="*/ 947616 h 1057257"/>
                  <a:gd name="connsiteX14" fmla="*/ 540536 w 544613"/>
                  <a:gd name="connsiteY14" fmla="*/ 957552 h 1057257"/>
                  <a:gd name="connsiteX15" fmla="*/ 527271 w 544613"/>
                  <a:gd name="connsiteY15" fmla="*/ 963077 h 1057257"/>
                  <a:gd name="connsiteX16" fmla="*/ 17341 w 544613"/>
                  <a:gd name="connsiteY16" fmla="*/ 963077 h 1057257"/>
                  <a:gd name="connsiteX17" fmla="*/ 4105 w 544613"/>
                  <a:gd name="connsiteY17" fmla="*/ 957552 h 1057257"/>
                  <a:gd name="connsiteX18" fmla="*/ 0 w 544613"/>
                  <a:gd name="connsiteY18" fmla="*/ 947603 h 1057257"/>
                  <a:gd name="connsiteX19" fmla="*/ 0 w 544613"/>
                  <a:gd name="connsiteY19" fmla="*/ 75020 h 1057257"/>
                  <a:gd name="connsiteX20" fmla="*/ 18991 w 544613"/>
                  <a:gd name="connsiteY20" fmla="*/ 63482 h 1057257"/>
                  <a:gd name="connsiteX21" fmla="*/ 138893 w 544613"/>
                  <a:gd name="connsiteY21" fmla="*/ 16307 h 105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4613" h="1057257">
                    <a:moveTo>
                      <a:pt x="213671" y="1021673"/>
                    </a:moveTo>
                    <a:cubicBezTo>
                      <a:pt x="330863" y="1021673"/>
                      <a:pt x="330863" y="1021673"/>
                      <a:pt x="330863" y="1021673"/>
                    </a:cubicBezTo>
                    <a:cubicBezTo>
                      <a:pt x="341631" y="1021673"/>
                      <a:pt x="350434" y="1030239"/>
                      <a:pt x="350434" y="1040830"/>
                    </a:cubicBezTo>
                    <a:lnTo>
                      <a:pt x="347547" y="1047620"/>
                    </a:lnTo>
                    <a:lnTo>
                      <a:pt x="271047" y="1057257"/>
                    </a:lnTo>
                    <a:lnTo>
                      <a:pt x="197185" y="1047953"/>
                    </a:lnTo>
                    <a:lnTo>
                      <a:pt x="194178" y="1040830"/>
                    </a:lnTo>
                    <a:cubicBezTo>
                      <a:pt x="194178" y="1030239"/>
                      <a:pt x="202903" y="1021673"/>
                      <a:pt x="213671" y="1021673"/>
                    </a:cubicBezTo>
                    <a:close/>
                    <a:moveTo>
                      <a:pt x="268340" y="0"/>
                    </a:moveTo>
                    <a:lnTo>
                      <a:pt x="273754" y="0"/>
                    </a:lnTo>
                    <a:lnTo>
                      <a:pt x="403202" y="16307"/>
                    </a:lnTo>
                    <a:cubicBezTo>
                      <a:pt x="445442" y="27175"/>
                      <a:pt x="485640" y="43131"/>
                      <a:pt x="523104" y="63482"/>
                    </a:cubicBezTo>
                    <a:lnTo>
                      <a:pt x="544613" y="76549"/>
                    </a:lnTo>
                    <a:lnTo>
                      <a:pt x="544613" y="947616"/>
                    </a:lnTo>
                    <a:lnTo>
                      <a:pt x="540536" y="957552"/>
                    </a:lnTo>
                    <a:cubicBezTo>
                      <a:pt x="537256" y="960914"/>
                      <a:pt x="532635" y="963077"/>
                      <a:pt x="527271" y="963077"/>
                    </a:cubicBezTo>
                    <a:cubicBezTo>
                      <a:pt x="527271" y="963077"/>
                      <a:pt x="527271" y="963077"/>
                      <a:pt x="17341" y="963077"/>
                    </a:cubicBezTo>
                    <a:cubicBezTo>
                      <a:pt x="12016" y="963077"/>
                      <a:pt x="7395" y="960914"/>
                      <a:pt x="4105" y="957552"/>
                    </a:cubicBezTo>
                    <a:lnTo>
                      <a:pt x="0" y="947603"/>
                    </a:lnTo>
                    <a:lnTo>
                      <a:pt x="0" y="75020"/>
                    </a:lnTo>
                    <a:lnTo>
                      <a:pt x="18991" y="63482"/>
                    </a:lnTo>
                    <a:cubicBezTo>
                      <a:pt x="56455" y="43131"/>
                      <a:pt x="96653" y="27175"/>
                      <a:pt x="138893" y="16307"/>
                    </a:cubicBezTo>
                    <a:close/>
                  </a:path>
                </a:pathLst>
              </a:custGeom>
              <a:solidFill>
                <a:schemeClr val="accent1">
                  <a:lumMod val="40000"/>
                  <a:lumOff val="60000"/>
                  <a:alpha val="4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icrosoft Sans Serif" panose="020B0604020202020204" pitchFamily="34" charset="0"/>
                </a:endParaRPr>
              </a:p>
            </p:txBody>
          </p:sp>
          <p:sp>
            <p:nvSpPr>
              <p:cNvPr id="2267" name="Freeform: Shape 590">
                <a:extLst>
                  <a:ext uri="{FF2B5EF4-FFF2-40B4-BE49-F238E27FC236}">
                    <a16:creationId xmlns:a16="http://schemas.microsoft.com/office/drawing/2014/main" id="{563B82C9-F8FC-342B-952B-D4C5DB7DBDBE}"/>
                  </a:ext>
                </a:extLst>
              </p:cNvPr>
              <p:cNvSpPr/>
              <p:nvPr/>
            </p:nvSpPr>
            <p:spPr bwMode="gray">
              <a:xfrm>
                <a:off x="3983503" y="1818255"/>
                <a:ext cx="812532" cy="1159685"/>
              </a:xfrm>
              <a:custGeom>
                <a:avLst/>
                <a:gdLst>
                  <a:gd name="connsiteX0" fmla="*/ 740887 w 1488657"/>
                  <a:gd name="connsiteY0" fmla="*/ 0 h 2124676"/>
                  <a:gd name="connsiteX1" fmla="*/ 1334851 w 1488657"/>
                  <a:gd name="connsiteY1" fmla="*/ 181431 h 2124676"/>
                  <a:gd name="connsiteX2" fmla="*/ 1488657 w 1488657"/>
                  <a:gd name="connsiteY2" fmla="*/ 308332 h 2124676"/>
                  <a:gd name="connsiteX3" fmla="*/ 1488657 w 1488657"/>
                  <a:gd name="connsiteY3" fmla="*/ 1816344 h 2124676"/>
                  <a:gd name="connsiteX4" fmla="*/ 1334851 w 1488657"/>
                  <a:gd name="connsiteY4" fmla="*/ 1943246 h 2124676"/>
                  <a:gd name="connsiteX5" fmla="*/ 740887 w 1488657"/>
                  <a:gd name="connsiteY5" fmla="*/ 2124676 h 2124676"/>
                  <a:gd name="connsiteX6" fmla="*/ 146923 w 1488657"/>
                  <a:gd name="connsiteY6" fmla="*/ 1943246 h 2124676"/>
                  <a:gd name="connsiteX7" fmla="*/ 0 w 1488657"/>
                  <a:gd name="connsiteY7" fmla="*/ 1822023 h 2124676"/>
                  <a:gd name="connsiteX8" fmla="*/ 0 w 1488657"/>
                  <a:gd name="connsiteY8" fmla="*/ 302653 h 2124676"/>
                  <a:gd name="connsiteX9" fmla="*/ 146923 w 1488657"/>
                  <a:gd name="connsiteY9" fmla="*/ 181431 h 2124676"/>
                  <a:gd name="connsiteX10" fmla="*/ 740887 w 1488657"/>
                  <a:gd name="connsiteY10" fmla="*/ 0 h 2124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8657" h="2124676">
                    <a:moveTo>
                      <a:pt x="740887" y="0"/>
                    </a:moveTo>
                    <a:cubicBezTo>
                      <a:pt x="960905" y="0"/>
                      <a:pt x="1165301" y="66885"/>
                      <a:pt x="1334851" y="181431"/>
                    </a:cubicBezTo>
                    <a:lnTo>
                      <a:pt x="1488657" y="308332"/>
                    </a:lnTo>
                    <a:lnTo>
                      <a:pt x="1488657" y="1816344"/>
                    </a:lnTo>
                    <a:lnTo>
                      <a:pt x="1334851" y="1943246"/>
                    </a:lnTo>
                    <a:cubicBezTo>
                      <a:pt x="1165301" y="2057791"/>
                      <a:pt x="960905" y="2124676"/>
                      <a:pt x="740887" y="2124676"/>
                    </a:cubicBezTo>
                    <a:cubicBezTo>
                      <a:pt x="520870" y="2124676"/>
                      <a:pt x="316474" y="2057791"/>
                      <a:pt x="146923" y="1943246"/>
                    </a:cubicBezTo>
                    <a:lnTo>
                      <a:pt x="0" y="1822023"/>
                    </a:lnTo>
                    <a:lnTo>
                      <a:pt x="0" y="302653"/>
                    </a:lnTo>
                    <a:lnTo>
                      <a:pt x="146923" y="181431"/>
                    </a:lnTo>
                    <a:cubicBezTo>
                      <a:pt x="316474" y="66885"/>
                      <a:pt x="520870" y="0"/>
                      <a:pt x="740887" y="0"/>
                    </a:cubicBezTo>
                    <a:close/>
                  </a:path>
                </a:pathLst>
              </a:custGeom>
              <a:solidFill>
                <a:schemeClr val="accent1">
                  <a:lumMod val="20000"/>
                  <a:lumOff val="80000"/>
                  <a:alpha val="5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icrosoft Sans Serif" panose="020B0604020202020204" pitchFamily="34" charset="0"/>
                </a:endParaRPr>
              </a:p>
            </p:txBody>
          </p:sp>
          <p:sp>
            <p:nvSpPr>
              <p:cNvPr id="2268" name="Freeform: Shape 591">
                <a:extLst>
                  <a:ext uri="{FF2B5EF4-FFF2-40B4-BE49-F238E27FC236}">
                    <a16:creationId xmlns:a16="http://schemas.microsoft.com/office/drawing/2014/main" id="{8576CCA1-AB27-AA5D-DF21-C9317BE649D2}"/>
                  </a:ext>
                </a:extLst>
              </p:cNvPr>
              <p:cNvSpPr/>
              <p:nvPr/>
            </p:nvSpPr>
            <p:spPr bwMode="gray">
              <a:xfrm>
                <a:off x="3983503" y="1987302"/>
                <a:ext cx="812532" cy="821594"/>
              </a:xfrm>
              <a:custGeom>
                <a:avLst/>
                <a:gdLst>
                  <a:gd name="connsiteX0" fmla="*/ 740887 w 1488657"/>
                  <a:gd name="connsiteY0" fmla="*/ 0 h 1505252"/>
                  <a:gd name="connsiteX1" fmla="*/ 1478222 w 1488657"/>
                  <a:gd name="connsiteY1" fmla="*/ 600946 h 1505252"/>
                  <a:gd name="connsiteX2" fmla="*/ 1488657 w 1488657"/>
                  <a:gd name="connsiteY2" fmla="*/ 669324 h 1505252"/>
                  <a:gd name="connsiteX3" fmla="*/ 1488657 w 1488657"/>
                  <a:gd name="connsiteY3" fmla="*/ 835929 h 1505252"/>
                  <a:gd name="connsiteX4" fmla="*/ 1478222 w 1488657"/>
                  <a:gd name="connsiteY4" fmla="*/ 904307 h 1505252"/>
                  <a:gd name="connsiteX5" fmla="*/ 740887 w 1488657"/>
                  <a:gd name="connsiteY5" fmla="*/ 1505252 h 1505252"/>
                  <a:gd name="connsiteX6" fmla="*/ 3553 w 1488657"/>
                  <a:gd name="connsiteY6" fmla="*/ 904307 h 1505252"/>
                  <a:gd name="connsiteX7" fmla="*/ 0 w 1488657"/>
                  <a:gd name="connsiteY7" fmla="*/ 881028 h 1505252"/>
                  <a:gd name="connsiteX8" fmla="*/ 0 w 1488657"/>
                  <a:gd name="connsiteY8" fmla="*/ 624224 h 1505252"/>
                  <a:gd name="connsiteX9" fmla="*/ 3553 w 1488657"/>
                  <a:gd name="connsiteY9" fmla="*/ 600946 h 1505252"/>
                  <a:gd name="connsiteX10" fmla="*/ 740887 w 1488657"/>
                  <a:gd name="connsiteY10" fmla="*/ 0 h 150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8657" h="1505252">
                    <a:moveTo>
                      <a:pt x="740887" y="0"/>
                    </a:moveTo>
                    <a:cubicBezTo>
                      <a:pt x="1104592" y="0"/>
                      <a:pt x="1408042" y="257987"/>
                      <a:pt x="1478222" y="600946"/>
                    </a:cubicBezTo>
                    <a:lnTo>
                      <a:pt x="1488657" y="669324"/>
                    </a:lnTo>
                    <a:lnTo>
                      <a:pt x="1488657" y="835929"/>
                    </a:lnTo>
                    <a:lnTo>
                      <a:pt x="1478222" y="904307"/>
                    </a:lnTo>
                    <a:cubicBezTo>
                      <a:pt x="1408042" y="1247266"/>
                      <a:pt x="1104592" y="1505252"/>
                      <a:pt x="740887" y="1505252"/>
                    </a:cubicBezTo>
                    <a:cubicBezTo>
                      <a:pt x="377182" y="1505252"/>
                      <a:pt x="73732" y="1247266"/>
                      <a:pt x="3553" y="904307"/>
                    </a:cubicBezTo>
                    <a:lnTo>
                      <a:pt x="0" y="881028"/>
                    </a:lnTo>
                    <a:lnTo>
                      <a:pt x="0" y="624224"/>
                    </a:lnTo>
                    <a:lnTo>
                      <a:pt x="3553" y="600946"/>
                    </a:lnTo>
                    <a:cubicBezTo>
                      <a:pt x="73732" y="257987"/>
                      <a:pt x="377182" y="0"/>
                      <a:pt x="740887" y="0"/>
                    </a:cubicBezTo>
                    <a:close/>
                  </a:path>
                </a:pathLst>
              </a:custGeom>
              <a:solidFill>
                <a:schemeClr val="bg1">
                  <a:alpha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icrosoft Sans Serif" panose="020B0604020202020204" pitchFamily="34" charset="0"/>
                </a:endParaRPr>
              </a:p>
            </p:txBody>
          </p:sp>
          <p:grpSp>
            <p:nvGrpSpPr>
              <p:cNvPr id="2269" name="Group 2268">
                <a:extLst>
                  <a:ext uri="{FF2B5EF4-FFF2-40B4-BE49-F238E27FC236}">
                    <a16:creationId xmlns:a16="http://schemas.microsoft.com/office/drawing/2014/main" id="{579B2301-2AA4-FB68-5E1A-EA472992A92B}"/>
                  </a:ext>
                </a:extLst>
              </p:cNvPr>
              <p:cNvGrpSpPr/>
              <p:nvPr/>
            </p:nvGrpSpPr>
            <p:grpSpPr>
              <a:xfrm>
                <a:off x="4047462" y="2079024"/>
                <a:ext cx="684615" cy="684618"/>
                <a:chOff x="510512" y="2044099"/>
                <a:chExt cx="684615" cy="684618"/>
              </a:xfrm>
            </p:grpSpPr>
            <p:sp>
              <p:nvSpPr>
                <p:cNvPr id="2290" name="Arc 2289">
                  <a:extLst>
                    <a:ext uri="{FF2B5EF4-FFF2-40B4-BE49-F238E27FC236}">
                      <a16:creationId xmlns:a16="http://schemas.microsoft.com/office/drawing/2014/main" id="{D673ED16-7BFA-56F4-1C12-47A4A3FED9EC}"/>
                    </a:ext>
                  </a:extLst>
                </p:cNvPr>
                <p:cNvSpPr/>
                <p:nvPr/>
              </p:nvSpPr>
              <p:spPr bwMode="gray">
                <a:xfrm>
                  <a:off x="510512" y="2044099"/>
                  <a:ext cx="684615" cy="684618"/>
                </a:xfrm>
                <a:prstGeom prst="arc">
                  <a:avLst>
                    <a:gd name="adj1" fmla="val 13931922"/>
                    <a:gd name="adj2" fmla="val 18545722"/>
                  </a:avLst>
                </a:prstGeom>
                <a:noFill/>
                <a:ln w="0" cap="rnd">
                  <a:solidFill>
                    <a:schemeClr val="accent1"/>
                  </a:solidFill>
                  <a:headEnd type="none" w="sm" len="sm"/>
                  <a:tailEnd type="none" w="sm" len="sm"/>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icrosoft Sans Serif" panose="020B0604020202020204" pitchFamily="34" charset="0"/>
                  </a:endParaRPr>
                </a:p>
              </p:txBody>
            </p:sp>
            <p:sp>
              <p:nvSpPr>
                <p:cNvPr id="2291" name="Arc 2290">
                  <a:extLst>
                    <a:ext uri="{FF2B5EF4-FFF2-40B4-BE49-F238E27FC236}">
                      <a16:creationId xmlns:a16="http://schemas.microsoft.com/office/drawing/2014/main" id="{5217B7A7-A71E-EB82-7589-37A0CCC9807E}"/>
                    </a:ext>
                  </a:extLst>
                </p:cNvPr>
                <p:cNvSpPr/>
                <p:nvPr/>
              </p:nvSpPr>
              <p:spPr bwMode="gray">
                <a:xfrm>
                  <a:off x="553662" y="2087248"/>
                  <a:ext cx="598316" cy="598319"/>
                </a:xfrm>
                <a:prstGeom prst="arc">
                  <a:avLst>
                    <a:gd name="adj1" fmla="val 1065117"/>
                    <a:gd name="adj2" fmla="val 9797303"/>
                  </a:avLst>
                </a:prstGeom>
                <a:noFill/>
                <a:ln w="0" cap="rnd">
                  <a:solidFill>
                    <a:schemeClr val="accent1"/>
                  </a:solidFill>
                  <a:headEnd type="none" w="sm" len="sm"/>
                  <a:tailEnd type="none" w="sm" len="sm"/>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icrosoft Sans Serif" panose="020B0604020202020204" pitchFamily="34" charset="0"/>
                  </a:endParaRPr>
                </a:p>
              </p:txBody>
            </p:sp>
          </p:grpSp>
          <p:sp>
            <p:nvSpPr>
              <p:cNvPr id="2270" name="Freeform 5">
                <a:extLst>
                  <a:ext uri="{FF2B5EF4-FFF2-40B4-BE49-F238E27FC236}">
                    <a16:creationId xmlns:a16="http://schemas.microsoft.com/office/drawing/2014/main" id="{A1DE4EBA-C924-FB22-86B7-8C004F17D958}"/>
                  </a:ext>
                </a:extLst>
              </p:cNvPr>
              <p:cNvSpPr>
                <a:spLocks/>
              </p:cNvSpPr>
              <p:nvPr/>
            </p:nvSpPr>
            <p:spPr bwMode="auto">
              <a:xfrm>
                <a:off x="4039344" y="2169427"/>
                <a:ext cx="335895" cy="335897"/>
              </a:xfrm>
              <a:custGeom>
                <a:avLst/>
                <a:gdLst>
                  <a:gd name="T0" fmla="*/ 1211 w 1211"/>
                  <a:gd name="T1" fmla="*/ 1171 h 1211"/>
                  <a:gd name="T2" fmla="*/ 1171 w 1211"/>
                  <a:gd name="T3" fmla="*/ 1211 h 1211"/>
                  <a:gd name="T4" fmla="*/ 40 w 1211"/>
                  <a:gd name="T5" fmla="*/ 1211 h 1211"/>
                  <a:gd name="T6" fmla="*/ 0 w 1211"/>
                  <a:gd name="T7" fmla="*/ 1171 h 1211"/>
                  <a:gd name="T8" fmla="*/ 0 w 1211"/>
                  <a:gd name="T9" fmla="*/ 40 h 1211"/>
                  <a:gd name="T10" fmla="*/ 40 w 1211"/>
                  <a:gd name="T11" fmla="*/ 0 h 1211"/>
                  <a:gd name="T12" fmla="*/ 1171 w 1211"/>
                  <a:gd name="T13" fmla="*/ 0 h 1211"/>
                  <a:gd name="T14" fmla="*/ 1211 w 1211"/>
                  <a:gd name="T15" fmla="*/ 40 h 1211"/>
                  <a:gd name="T16" fmla="*/ 1211 w 1211"/>
                  <a:gd name="T17" fmla="*/ 1171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1" h="1211">
                    <a:moveTo>
                      <a:pt x="1211" y="1171"/>
                    </a:moveTo>
                    <a:cubicBezTo>
                      <a:pt x="1211" y="1193"/>
                      <a:pt x="1193" y="1211"/>
                      <a:pt x="1171" y="1211"/>
                    </a:cubicBezTo>
                    <a:cubicBezTo>
                      <a:pt x="40" y="1211"/>
                      <a:pt x="40" y="1211"/>
                      <a:pt x="40" y="1211"/>
                    </a:cubicBezTo>
                    <a:cubicBezTo>
                      <a:pt x="18" y="1211"/>
                      <a:pt x="0" y="1193"/>
                      <a:pt x="0" y="1171"/>
                    </a:cubicBezTo>
                    <a:cubicBezTo>
                      <a:pt x="0" y="40"/>
                      <a:pt x="0" y="40"/>
                      <a:pt x="0" y="40"/>
                    </a:cubicBezTo>
                    <a:cubicBezTo>
                      <a:pt x="0" y="18"/>
                      <a:pt x="18" y="0"/>
                      <a:pt x="40" y="0"/>
                    </a:cubicBezTo>
                    <a:cubicBezTo>
                      <a:pt x="1171" y="0"/>
                      <a:pt x="1171" y="0"/>
                      <a:pt x="1171" y="0"/>
                    </a:cubicBezTo>
                    <a:cubicBezTo>
                      <a:pt x="1193" y="0"/>
                      <a:pt x="1211" y="18"/>
                      <a:pt x="1211" y="40"/>
                    </a:cubicBezTo>
                    <a:lnTo>
                      <a:pt x="1211" y="1171"/>
                    </a:lnTo>
                    <a:close/>
                  </a:path>
                </a:pathLst>
              </a:custGeom>
              <a:solidFill>
                <a:schemeClr val="accent1"/>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2271" name="Group 2270">
                <a:extLst>
                  <a:ext uri="{FF2B5EF4-FFF2-40B4-BE49-F238E27FC236}">
                    <a16:creationId xmlns:a16="http://schemas.microsoft.com/office/drawing/2014/main" id="{26413DF6-22DD-A2ED-1A16-7D6764A1D685}"/>
                  </a:ext>
                </a:extLst>
              </p:cNvPr>
              <p:cNvGrpSpPr/>
              <p:nvPr/>
            </p:nvGrpSpPr>
            <p:grpSpPr>
              <a:xfrm>
                <a:off x="4056258" y="2183971"/>
                <a:ext cx="303955" cy="304750"/>
                <a:chOff x="519308" y="2149046"/>
                <a:chExt cx="303955" cy="304750"/>
              </a:xfrm>
              <a:solidFill>
                <a:schemeClr val="bg1"/>
              </a:solidFill>
            </p:grpSpPr>
            <p:sp>
              <p:nvSpPr>
                <p:cNvPr id="2288" name="Freeform: Shape 192">
                  <a:extLst>
                    <a:ext uri="{FF2B5EF4-FFF2-40B4-BE49-F238E27FC236}">
                      <a16:creationId xmlns:a16="http://schemas.microsoft.com/office/drawing/2014/main" id="{BF8E6399-574F-DF04-EC77-294D102C226D}"/>
                    </a:ext>
                  </a:extLst>
                </p:cNvPr>
                <p:cNvSpPr>
                  <a:spLocks noChangeAspect="1" noChangeArrowheads="1"/>
                </p:cNvSpPr>
                <p:nvPr/>
              </p:nvSpPr>
              <p:spPr bwMode="auto">
                <a:xfrm>
                  <a:off x="519308" y="2149046"/>
                  <a:ext cx="303955" cy="304750"/>
                </a:xfrm>
                <a:custGeom>
                  <a:avLst/>
                  <a:gdLst>
                    <a:gd name="connsiteX0" fmla="*/ 3201714 w 3260725"/>
                    <a:gd name="connsiteY0" fmla="*/ 3127375 h 3246439"/>
                    <a:gd name="connsiteX1" fmla="*/ 3260725 w 3260725"/>
                    <a:gd name="connsiteY1" fmla="*/ 3186907 h 3246439"/>
                    <a:gd name="connsiteX2" fmla="*/ 3201714 w 3260725"/>
                    <a:gd name="connsiteY2" fmla="*/ 3246438 h 3246439"/>
                    <a:gd name="connsiteX3" fmla="*/ 3138487 w 3260725"/>
                    <a:gd name="connsiteY3" fmla="*/ 3186907 h 3246439"/>
                    <a:gd name="connsiteX4" fmla="*/ 3201714 w 3260725"/>
                    <a:gd name="connsiteY4" fmla="*/ 3127375 h 3246439"/>
                    <a:gd name="connsiteX5" fmla="*/ 2959894 w 3260725"/>
                    <a:gd name="connsiteY5" fmla="*/ 3127375 h 3246439"/>
                    <a:gd name="connsiteX6" fmla="*/ 3019426 w 3260725"/>
                    <a:gd name="connsiteY6" fmla="*/ 3186907 h 3246439"/>
                    <a:gd name="connsiteX7" fmla="*/ 2959894 w 3260725"/>
                    <a:gd name="connsiteY7" fmla="*/ 3246439 h 3246439"/>
                    <a:gd name="connsiteX8" fmla="*/ 2900362 w 3260725"/>
                    <a:gd name="connsiteY8" fmla="*/ 3186907 h 3246439"/>
                    <a:gd name="connsiteX9" fmla="*/ 2959894 w 3260725"/>
                    <a:gd name="connsiteY9" fmla="*/ 3127375 h 3246439"/>
                    <a:gd name="connsiteX10" fmla="*/ 2718594 w 3260725"/>
                    <a:gd name="connsiteY10" fmla="*/ 3127375 h 3246439"/>
                    <a:gd name="connsiteX11" fmla="*/ 2778126 w 3260725"/>
                    <a:gd name="connsiteY11" fmla="*/ 3186907 h 3246439"/>
                    <a:gd name="connsiteX12" fmla="*/ 2718594 w 3260725"/>
                    <a:gd name="connsiteY12" fmla="*/ 3246439 h 3246439"/>
                    <a:gd name="connsiteX13" fmla="*/ 2659062 w 3260725"/>
                    <a:gd name="connsiteY13" fmla="*/ 3186907 h 3246439"/>
                    <a:gd name="connsiteX14" fmla="*/ 2718594 w 3260725"/>
                    <a:gd name="connsiteY14" fmla="*/ 3127375 h 3246439"/>
                    <a:gd name="connsiteX15" fmla="*/ 2474119 w 3260725"/>
                    <a:gd name="connsiteY15" fmla="*/ 3127375 h 3246439"/>
                    <a:gd name="connsiteX16" fmla="*/ 2535238 w 3260725"/>
                    <a:gd name="connsiteY16" fmla="*/ 3186907 h 3246439"/>
                    <a:gd name="connsiteX17" fmla="*/ 2474119 w 3260725"/>
                    <a:gd name="connsiteY17" fmla="*/ 3246439 h 3246439"/>
                    <a:gd name="connsiteX18" fmla="*/ 2413000 w 3260725"/>
                    <a:gd name="connsiteY18" fmla="*/ 3186907 h 3246439"/>
                    <a:gd name="connsiteX19" fmla="*/ 2474119 w 3260725"/>
                    <a:gd name="connsiteY19" fmla="*/ 3127375 h 3246439"/>
                    <a:gd name="connsiteX20" fmla="*/ 2232025 w 3260725"/>
                    <a:gd name="connsiteY20" fmla="*/ 3127375 h 3246439"/>
                    <a:gd name="connsiteX21" fmla="*/ 2293938 w 3260725"/>
                    <a:gd name="connsiteY21" fmla="*/ 3186907 h 3246439"/>
                    <a:gd name="connsiteX22" fmla="*/ 2232025 w 3260725"/>
                    <a:gd name="connsiteY22" fmla="*/ 3246439 h 3246439"/>
                    <a:gd name="connsiteX23" fmla="*/ 2170112 w 3260725"/>
                    <a:gd name="connsiteY23" fmla="*/ 3186907 h 3246439"/>
                    <a:gd name="connsiteX24" fmla="*/ 2232025 w 3260725"/>
                    <a:gd name="connsiteY24" fmla="*/ 3127375 h 3246439"/>
                    <a:gd name="connsiteX25" fmla="*/ 1991519 w 3260725"/>
                    <a:gd name="connsiteY25" fmla="*/ 3127375 h 3246439"/>
                    <a:gd name="connsiteX26" fmla="*/ 2051051 w 3260725"/>
                    <a:gd name="connsiteY26" fmla="*/ 3186907 h 3246439"/>
                    <a:gd name="connsiteX27" fmla="*/ 1991519 w 3260725"/>
                    <a:gd name="connsiteY27" fmla="*/ 3246439 h 3246439"/>
                    <a:gd name="connsiteX28" fmla="*/ 1931987 w 3260725"/>
                    <a:gd name="connsiteY28" fmla="*/ 3186907 h 3246439"/>
                    <a:gd name="connsiteX29" fmla="*/ 1991519 w 3260725"/>
                    <a:gd name="connsiteY29" fmla="*/ 3127375 h 3246439"/>
                    <a:gd name="connsiteX30" fmla="*/ 1750219 w 3260725"/>
                    <a:gd name="connsiteY30" fmla="*/ 3127375 h 3246439"/>
                    <a:gd name="connsiteX31" fmla="*/ 1809751 w 3260725"/>
                    <a:gd name="connsiteY31" fmla="*/ 3186907 h 3246439"/>
                    <a:gd name="connsiteX32" fmla="*/ 1750219 w 3260725"/>
                    <a:gd name="connsiteY32" fmla="*/ 3246439 h 3246439"/>
                    <a:gd name="connsiteX33" fmla="*/ 1690687 w 3260725"/>
                    <a:gd name="connsiteY33" fmla="*/ 3186907 h 3246439"/>
                    <a:gd name="connsiteX34" fmla="*/ 1750219 w 3260725"/>
                    <a:gd name="connsiteY34" fmla="*/ 3127375 h 3246439"/>
                    <a:gd name="connsiteX35" fmla="*/ 1509713 w 3260725"/>
                    <a:gd name="connsiteY35" fmla="*/ 3127375 h 3246439"/>
                    <a:gd name="connsiteX36" fmla="*/ 1571626 w 3260725"/>
                    <a:gd name="connsiteY36" fmla="*/ 3186907 h 3246439"/>
                    <a:gd name="connsiteX37" fmla="*/ 1509713 w 3260725"/>
                    <a:gd name="connsiteY37" fmla="*/ 3246439 h 3246439"/>
                    <a:gd name="connsiteX38" fmla="*/ 1447800 w 3260725"/>
                    <a:gd name="connsiteY38" fmla="*/ 3186907 h 3246439"/>
                    <a:gd name="connsiteX39" fmla="*/ 1509713 w 3260725"/>
                    <a:gd name="connsiteY39" fmla="*/ 3127375 h 3246439"/>
                    <a:gd name="connsiteX40" fmla="*/ 1268413 w 3260725"/>
                    <a:gd name="connsiteY40" fmla="*/ 3127375 h 3246439"/>
                    <a:gd name="connsiteX41" fmla="*/ 1330326 w 3260725"/>
                    <a:gd name="connsiteY41" fmla="*/ 3186907 h 3246439"/>
                    <a:gd name="connsiteX42" fmla="*/ 1268413 w 3260725"/>
                    <a:gd name="connsiteY42" fmla="*/ 3246439 h 3246439"/>
                    <a:gd name="connsiteX43" fmla="*/ 1206500 w 3260725"/>
                    <a:gd name="connsiteY43" fmla="*/ 3186907 h 3246439"/>
                    <a:gd name="connsiteX44" fmla="*/ 1268413 w 3260725"/>
                    <a:gd name="connsiteY44" fmla="*/ 3127375 h 3246439"/>
                    <a:gd name="connsiteX45" fmla="*/ 1027907 w 3260725"/>
                    <a:gd name="connsiteY45" fmla="*/ 3127375 h 3246439"/>
                    <a:gd name="connsiteX46" fmla="*/ 1087439 w 3260725"/>
                    <a:gd name="connsiteY46" fmla="*/ 3186907 h 3246439"/>
                    <a:gd name="connsiteX47" fmla="*/ 1027907 w 3260725"/>
                    <a:gd name="connsiteY47" fmla="*/ 3246439 h 3246439"/>
                    <a:gd name="connsiteX48" fmla="*/ 968375 w 3260725"/>
                    <a:gd name="connsiteY48" fmla="*/ 3186907 h 3246439"/>
                    <a:gd name="connsiteX49" fmla="*/ 1027907 w 3260725"/>
                    <a:gd name="connsiteY49" fmla="*/ 3127375 h 3246439"/>
                    <a:gd name="connsiteX50" fmla="*/ 786607 w 3260725"/>
                    <a:gd name="connsiteY50" fmla="*/ 3127375 h 3246439"/>
                    <a:gd name="connsiteX51" fmla="*/ 846139 w 3260725"/>
                    <a:gd name="connsiteY51" fmla="*/ 3186907 h 3246439"/>
                    <a:gd name="connsiteX52" fmla="*/ 786607 w 3260725"/>
                    <a:gd name="connsiteY52" fmla="*/ 3246439 h 3246439"/>
                    <a:gd name="connsiteX53" fmla="*/ 727075 w 3260725"/>
                    <a:gd name="connsiteY53" fmla="*/ 3186907 h 3246439"/>
                    <a:gd name="connsiteX54" fmla="*/ 786607 w 3260725"/>
                    <a:gd name="connsiteY54" fmla="*/ 3127375 h 3246439"/>
                    <a:gd name="connsiteX55" fmla="*/ 543719 w 3260725"/>
                    <a:gd name="connsiteY55" fmla="*/ 3127375 h 3246439"/>
                    <a:gd name="connsiteX56" fmla="*/ 603251 w 3260725"/>
                    <a:gd name="connsiteY56" fmla="*/ 3186907 h 3246439"/>
                    <a:gd name="connsiteX57" fmla="*/ 543719 w 3260725"/>
                    <a:gd name="connsiteY57" fmla="*/ 3246439 h 3246439"/>
                    <a:gd name="connsiteX58" fmla="*/ 484187 w 3260725"/>
                    <a:gd name="connsiteY58" fmla="*/ 3186907 h 3246439"/>
                    <a:gd name="connsiteX59" fmla="*/ 543719 w 3260725"/>
                    <a:gd name="connsiteY59" fmla="*/ 3127375 h 3246439"/>
                    <a:gd name="connsiteX60" fmla="*/ 302419 w 3260725"/>
                    <a:gd name="connsiteY60" fmla="*/ 3127375 h 3246439"/>
                    <a:gd name="connsiteX61" fmla="*/ 361951 w 3260725"/>
                    <a:gd name="connsiteY61" fmla="*/ 3186907 h 3246439"/>
                    <a:gd name="connsiteX62" fmla="*/ 302419 w 3260725"/>
                    <a:gd name="connsiteY62" fmla="*/ 3246439 h 3246439"/>
                    <a:gd name="connsiteX63" fmla="*/ 242887 w 3260725"/>
                    <a:gd name="connsiteY63" fmla="*/ 3186907 h 3246439"/>
                    <a:gd name="connsiteX64" fmla="*/ 302419 w 3260725"/>
                    <a:gd name="connsiteY64" fmla="*/ 3127375 h 3246439"/>
                    <a:gd name="connsiteX65" fmla="*/ 59532 w 3260725"/>
                    <a:gd name="connsiteY65" fmla="*/ 3127375 h 3246439"/>
                    <a:gd name="connsiteX66" fmla="*/ 119064 w 3260725"/>
                    <a:gd name="connsiteY66" fmla="*/ 3186907 h 3246439"/>
                    <a:gd name="connsiteX67" fmla="*/ 59532 w 3260725"/>
                    <a:gd name="connsiteY67" fmla="*/ 3246439 h 3246439"/>
                    <a:gd name="connsiteX68" fmla="*/ 0 w 3260725"/>
                    <a:gd name="connsiteY68" fmla="*/ 3186907 h 3246439"/>
                    <a:gd name="connsiteX69" fmla="*/ 59532 w 3260725"/>
                    <a:gd name="connsiteY69" fmla="*/ 3127375 h 3246439"/>
                    <a:gd name="connsiteX70" fmla="*/ 3201714 w 3260725"/>
                    <a:gd name="connsiteY70" fmla="*/ 2884487 h 3246439"/>
                    <a:gd name="connsiteX71" fmla="*/ 3260725 w 3260725"/>
                    <a:gd name="connsiteY71" fmla="*/ 2944019 h 3246439"/>
                    <a:gd name="connsiteX72" fmla="*/ 3201714 w 3260725"/>
                    <a:gd name="connsiteY72" fmla="*/ 3003550 h 3246439"/>
                    <a:gd name="connsiteX73" fmla="*/ 3138487 w 3260725"/>
                    <a:gd name="connsiteY73" fmla="*/ 2944019 h 3246439"/>
                    <a:gd name="connsiteX74" fmla="*/ 3201714 w 3260725"/>
                    <a:gd name="connsiteY74" fmla="*/ 2884487 h 3246439"/>
                    <a:gd name="connsiteX75" fmla="*/ 2959894 w 3260725"/>
                    <a:gd name="connsiteY75" fmla="*/ 2884487 h 3246439"/>
                    <a:gd name="connsiteX76" fmla="*/ 3019426 w 3260725"/>
                    <a:gd name="connsiteY76" fmla="*/ 2944019 h 3246439"/>
                    <a:gd name="connsiteX77" fmla="*/ 2959894 w 3260725"/>
                    <a:gd name="connsiteY77" fmla="*/ 3003551 h 3246439"/>
                    <a:gd name="connsiteX78" fmla="*/ 2900362 w 3260725"/>
                    <a:gd name="connsiteY78" fmla="*/ 2944019 h 3246439"/>
                    <a:gd name="connsiteX79" fmla="*/ 2959894 w 3260725"/>
                    <a:gd name="connsiteY79" fmla="*/ 2884487 h 3246439"/>
                    <a:gd name="connsiteX80" fmla="*/ 2718594 w 3260725"/>
                    <a:gd name="connsiteY80" fmla="*/ 2884487 h 3246439"/>
                    <a:gd name="connsiteX81" fmla="*/ 2778126 w 3260725"/>
                    <a:gd name="connsiteY81" fmla="*/ 2944019 h 3246439"/>
                    <a:gd name="connsiteX82" fmla="*/ 2718594 w 3260725"/>
                    <a:gd name="connsiteY82" fmla="*/ 3003551 h 3246439"/>
                    <a:gd name="connsiteX83" fmla="*/ 2659062 w 3260725"/>
                    <a:gd name="connsiteY83" fmla="*/ 2944019 h 3246439"/>
                    <a:gd name="connsiteX84" fmla="*/ 2718594 w 3260725"/>
                    <a:gd name="connsiteY84" fmla="*/ 2884487 h 3246439"/>
                    <a:gd name="connsiteX85" fmla="*/ 2474119 w 3260725"/>
                    <a:gd name="connsiteY85" fmla="*/ 2884487 h 3246439"/>
                    <a:gd name="connsiteX86" fmla="*/ 2535238 w 3260725"/>
                    <a:gd name="connsiteY86" fmla="*/ 2944019 h 3246439"/>
                    <a:gd name="connsiteX87" fmla="*/ 2474119 w 3260725"/>
                    <a:gd name="connsiteY87" fmla="*/ 3003551 h 3246439"/>
                    <a:gd name="connsiteX88" fmla="*/ 2413000 w 3260725"/>
                    <a:gd name="connsiteY88" fmla="*/ 2944019 h 3246439"/>
                    <a:gd name="connsiteX89" fmla="*/ 2474119 w 3260725"/>
                    <a:gd name="connsiteY89" fmla="*/ 2884487 h 3246439"/>
                    <a:gd name="connsiteX90" fmla="*/ 2232025 w 3260725"/>
                    <a:gd name="connsiteY90" fmla="*/ 2884487 h 3246439"/>
                    <a:gd name="connsiteX91" fmla="*/ 2293938 w 3260725"/>
                    <a:gd name="connsiteY91" fmla="*/ 2944019 h 3246439"/>
                    <a:gd name="connsiteX92" fmla="*/ 2232025 w 3260725"/>
                    <a:gd name="connsiteY92" fmla="*/ 3003551 h 3246439"/>
                    <a:gd name="connsiteX93" fmla="*/ 2170112 w 3260725"/>
                    <a:gd name="connsiteY93" fmla="*/ 2944019 h 3246439"/>
                    <a:gd name="connsiteX94" fmla="*/ 2232025 w 3260725"/>
                    <a:gd name="connsiteY94" fmla="*/ 2884487 h 3246439"/>
                    <a:gd name="connsiteX95" fmla="*/ 1991519 w 3260725"/>
                    <a:gd name="connsiteY95" fmla="*/ 2884487 h 3246439"/>
                    <a:gd name="connsiteX96" fmla="*/ 2051051 w 3260725"/>
                    <a:gd name="connsiteY96" fmla="*/ 2944019 h 3246439"/>
                    <a:gd name="connsiteX97" fmla="*/ 1991519 w 3260725"/>
                    <a:gd name="connsiteY97" fmla="*/ 3003551 h 3246439"/>
                    <a:gd name="connsiteX98" fmla="*/ 1931987 w 3260725"/>
                    <a:gd name="connsiteY98" fmla="*/ 2944019 h 3246439"/>
                    <a:gd name="connsiteX99" fmla="*/ 1991519 w 3260725"/>
                    <a:gd name="connsiteY99" fmla="*/ 2884487 h 3246439"/>
                    <a:gd name="connsiteX100" fmla="*/ 1750219 w 3260725"/>
                    <a:gd name="connsiteY100" fmla="*/ 2884487 h 3246439"/>
                    <a:gd name="connsiteX101" fmla="*/ 1809751 w 3260725"/>
                    <a:gd name="connsiteY101" fmla="*/ 2944019 h 3246439"/>
                    <a:gd name="connsiteX102" fmla="*/ 1750219 w 3260725"/>
                    <a:gd name="connsiteY102" fmla="*/ 3003551 h 3246439"/>
                    <a:gd name="connsiteX103" fmla="*/ 1690687 w 3260725"/>
                    <a:gd name="connsiteY103" fmla="*/ 2944019 h 3246439"/>
                    <a:gd name="connsiteX104" fmla="*/ 1750219 w 3260725"/>
                    <a:gd name="connsiteY104" fmla="*/ 2884487 h 3246439"/>
                    <a:gd name="connsiteX105" fmla="*/ 1509713 w 3260725"/>
                    <a:gd name="connsiteY105" fmla="*/ 2884487 h 3246439"/>
                    <a:gd name="connsiteX106" fmla="*/ 1571626 w 3260725"/>
                    <a:gd name="connsiteY106" fmla="*/ 2944019 h 3246439"/>
                    <a:gd name="connsiteX107" fmla="*/ 1509713 w 3260725"/>
                    <a:gd name="connsiteY107" fmla="*/ 3003551 h 3246439"/>
                    <a:gd name="connsiteX108" fmla="*/ 1447800 w 3260725"/>
                    <a:gd name="connsiteY108" fmla="*/ 2944019 h 3246439"/>
                    <a:gd name="connsiteX109" fmla="*/ 1509713 w 3260725"/>
                    <a:gd name="connsiteY109" fmla="*/ 2884487 h 3246439"/>
                    <a:gd name="connsiteX110" fmla="*/ 1268413 w 3260725"/>
                    <a:gd name="connsiteY110" fmla="*/ 2884487 h 3246439"/>
                    <a:gd name="connsiteX111" fmla="*/ 1330326 w 3260725"/>
                    <a:gd name="connsiteY111" fmla="*/ 2944019 h 3246439"/>
                    <a:gd name="connsiteX112" fmla="*/ 1268413 w 3260725"/>
                    <a:gd name="connsiteY112" fmla="*/ 3003551 h 3246439"/>
                    <a:gd name="connsiteX113" fmla="*/ 1206500 w 3260725"/>
                    <a:gd name="connsiteY113" fmla="*/ 2944019 h 3246439"/>
                    <a:gd name="connsiteX114" fmla="*/ 1268413 w 3260725"/>
                    <a:gd name="connsiteY114" fmla="*/ 2884487 h 3246439"/>
                    <a:gd name="connsiteX115" fmla="*/ 1027907 w 3260725"/>
                    <a:gd name="connsiteY115" fmla="*/ 2884487 h 3246439"/>
                    <a:gd name="connsiteX116" fmla="*/ 1087439 w 3260725"/>
                    <a:gd name="connsiteY116" fmla="*/ 2944019 h 3246439"/>
                    <a:gd name="connsiteX117" fmla="*/ 1027907 w 3260725"/>
                    <a:gd name="connsiteY117" fmla="*/ 3003551 h 3246439"/>
                    <a:gd name="connsiteX118" fmla="*/ 968375 w 3260725"/>
                    <a:gd name="connsiteY118" fmla="*/ 2944019 h 3246439"/>
                    <a:gd name="connsiteX119" fmla="*/ 1027907 w 3260725"/>
                    <a:gd name="connsiteY119" fmla="*/ 2884487 h 3246439"/>
                    <a:gd name="connsiteX120" fmla="*/ 786607 w 3260725"/>
                    <a:gd name="connsiteY120" fmla="*/ 2884487 h 3246439"/>
                    <a:gd name="connsiteX121" fmla="*/ 846139 w 3260725"/>
                    <a:gd name="connsiteY121" fmla="*/ 2944019 h 3246439"/>
                    <a:gd name="connsiteX122" fmla="*/ 786607 w 3260725"/>
                    <a:gd name="connsiteY122" fmla="*/ 3003551 h 3246439"/>
                    <a:gd name="connsiteX123" fmla="*/ 727075 w 3260725"/>
                    <a:gd name="connsiteY123" fmla="*/ 2944019 h 3246439"/>
                    <a:gd name="connsiteX124" fmla="*/ 786607 w 3260725"/>
                    <a:gd name="connsiteY124" fmla="*/ 2884487 h 3246439"/>
                    <a:gd name="connsiteX125" fmla="*/ 543719 w 3260725"/>
                    <a:gd name="connsiteY125" fmla="*/ 2884487 h 3246439"/>
                    <a:gd name="connsiteX126" fmla="*/ 603251 w 3260725"/>
                    <a:gd name="connsiteY126" fmla="*/ 2944019 h 3246439"/>
                    <a:gd name="connsiteX127" fmla="*/ 543719 w 3260725"/>
                    <a:gd name="connsiteY127" fmla="*/ 3003551 h 3246439"/>
                    <a:gd name="connsiteX128" fmla="*/ 484187 w 3260725"/>
                    <a:gd name="connsiteY128" fmla="*/ 2944019 h 3246439"/>
                    <a:gd name="connsiteX129" fmla="*/ 543719 w 3260725"/>
                    <a:gd name="connsiteY129" fmla="*/ 2884487 h 3246439"/>
                    <a:gd name="connsiteX130" fmla="*/ 302419 w 3260725"/>
                    <a:gd name="connsiteY130" fmla="*/ 2884487 h 3246439"/>
                    <a:gd name="connsiteX131" fmla="*/ 361951 w 3260725"/>
                    <a:gd name="connsiteY131" fmla="*/ 2944019 h 3246439"/>
                    <a:gd name="connsiteX132" fmla="*/ 302419 w 3260725"/>
                    <a:gd name="connsiteY132" fmla="*/ 3003551 h 3246439"/>
                    <a:gd name="connsiteX133" fmla="*/ 242887 w 3260725"/>
                    <a:gd name="connsiteY133" fmla="*/ 2944019 h 3246439"/>
                    <a:gd name="connsiteX134" fmla="*/ 302419 w 3260725"/>
                    <a:gd name="connsiteY134" fmla="*/ 2884487 h 3246439"/>
                    <a:gd name="connsiteX135" fmla="*/ 59532 w 3260725"/>
                    <a:gd name="connsiteY135" fmla="*/ 2884487 h 3246439"/>
                    <a:gd name="connsiteX136" fmla="*/ 119064 w 3260725"/>
                    <a:gd name="connsiteY136" fmla="*/ 2944019 h 3246439"/>
                    <a:gd name="connsiteX137" fmla="*/ 59532 w 3260725"/>
                    <a:gd name="connsiteY137" fmla="*/ 3003551 h 3246439"/>
                    <a:gd name="connsiteX138" fmla="*/ 0 w 3260725"/>
                    <a:gd name="connsiteY138" fmla="*/ 2944019 h 3246439"/>
                    <a:gd name="connsiteX139" fmla="*/ 59532 w 3260725"/>
                    <a:gd name="connsiteY139" fmla="*/ 2884487 h 3246439"/>
                    <a:gd name="connsiteX140" fmla="*/ 3201714 w 3260725"/>
                    <a:gd name="connsiteY140" fmla="*/ 2643187 h 3246439"/>
                    <a:gd name="connsiteX141" fmla="*/ 3260725 w 3260725"/>
                    <a:gd name="connsiteY141" fmla="*/ 2706414 h 3246439"/>
                    <a:gd name="connsiteX142" fmla="*/ 3201714 w 3260725"/>
                    <a:gd name="connsiteY142" fmla="*/ 2765425 h 3246439"/>
                    <a:gd name="connsiteX143" fmla="*/ 3138487 w 3260725"/>
                    <a:gd name="connsiteY143" fmla="*/ 2706414 h 3246439"/>
                    <a:gd name="connsiteX144" fmla="*/ 3201714 w 3260725"/>
                    <a:gd name="connsiteY144" fmla="*/ 2643187 h 3246439"/>
                    <a:gd name="connsiteX145" fmla="*/ 2959894 w 3260725"/>
                    <a:gd name="connsiteY145" fmla="*/ 2643187 h 3246439"/>
                    <a:gd name="connsiteX146" fmla="*/ 3019426 w 3260725"/>
                    <a:gd name="connsiteY146" fmla="*/ 2704306 h 3246439"/>
                    <a:gd name="connsiteX147" fmla="*/ 2959894 w 3260725"/>
                    <a:gd name="connsiteY147" fmla="*/ 2765425 h 3246439"/>
                    <a:gd name="connsiteX148" fmla="*/ 2900362 w 3260725"/>
                    <a:gd name="connsiteY148" fmla="*/ 2704306 h 3246439"/>
                    <a:gd name="connsiteX149" fmla="*/ 2959894 w 3260725"/>
                    <a:gd name="connsiteY149" fmla="*/ 2643187 h 3246439"/>
                    <a:gd name="connsiteX150" fmla="*/ 302419 w 3260725"/>
                    <a:gd name="connsiteY150" fmla="*/ 2643187 h 3246439"/>
                    <a:gd name="connsiteX151" fmla="*/ 361951 w 3260725"/>
                    <a:gd name="connsiteY151" fmla="*/ 2704306 h 3246439"/>
                    <a:gd name="connsiteX152" fmla="*/ 302419 w 3260725"/>
                    <a:gd name="connsiteY152" fmla="*/ 2765425 h 3246439"/>
                    <a:gd name="connsiteX153" fmla="*/ 242887 w 3260725"/>
                    <a:gd name="connsiteY153" fmla="*/ 2704306 h 3246439"/>
                    <a:gd name="connsiteX154" fmla="*/ 302419 w 3260725"/>
                    <a:gd name="connsiteY154" fmla="*/ 2643187 h 3246439"/>
                    <a:gd name="connsiteX155" fmla="*/ 59532 w 3260725"/>
                    <a:gd name="connsiteY155" fmla="*/ 2643187 h 3246439"/>
                    <a:gd name="connsiteX156" fmla="*/ 119064 w 3260725"/>
                    <a:gd name="connsiteY156" fmla="*/ 2704306 h 3246439"/>
                    <a:gd name="connsiteX157" fmla="*/ 59532 w 3260725"/>
                    <a:gd name="connsiteY157" fmla="*/ 2765425 h 3246439"/>
                    <a:gd name="connsiteX158" fmla="*/ 0 w 3260725"/>
                    <a:gd name="connsiteY158" fmla="*/ 2704306 h 3246439"/>
                    <a:gd name="connsiteX159" fmla="*/ 59532 w 3260725"/>
                    <a:gd name="connsiteY159" fmla="*/ 2643187 h 3246439"/>
                    <a:gd name="connsiteX160" fmla="*/ 3201714 w 3260725"/>
                    <a:gd name="connsiteY160" fmla="*/ 2405062 h 3246439"/>
                    <a:gd name="connsiteX161" fmla="*/ 3260725 w 3260725"/>
                    <a:gd name="connsiteY161" fmla="*/ 2464594 h 3246439"/>
                    <a:gd name="connsiteX162" fmla="*/ 3201714 w 3260725"/>
                    <a:gd name="connsiteY162" fmla="*/ 2524125 h 3246439"/>
                    <a:gd name="connsiteX163" fmla="*/ 3138487 w 3260725"/>
                    <a:gd name="connsiteY163" fmla="*/ 2464594 h 3246439"/>
                    <a:gd name="connsiteX164" fmla="*/ 3201714 w 3260725"/>
                    <a:gd name="connsiteY164" fmla="*/ 2405062 h 3246439"/>
                    <a:gd name="connsiteX165" fmla="*/ 2959894 w 3260725"/>
                    <a:gd name="connsiteY165" fmla="*/ 2405062 h 3246439"/>
                    <a:gd name="connsiteX166" fmla="*/ 3019426 w 3260725"/>
                    <a:gd name="connsiteY166" fmla="*/ 2464594 h 3246439"/>
                    <a:gd name="connsiteX167" fmla="*/ 2959894 w 3260725"/>
                    <a:gd name="connsiteY167" fmla="*/ 2524126 h 3246439"/>
                    <a:gd name="connsiteX168" fmla="*/ 2900362 w 3260725"/>
                    <a:gd name="connsiteY168" fmla="*/ 2464594 h 3246439"/>
                    <a:gd name="connsiteX169" fmla="*/ 2959894 w 3260725"/>
                    <a:gd name="connsiteY169" fmla="*/ 2405062 h 3246439"/>
                    <a:gd name="connsiteX170" fmla="*/ 302419 w 3260725"/>
                    <a:gd name="connsiteY170" fmla="*/ 2405062 h 3246439"/>
                    <a:gd name="connsiteX171" fmla="*/ 361951 w 3260725"/>
                    <a:gd name="connsiteY171" fmla="*/ 2464594 h 3246439"/>
                    <a:gd name="connsiteX172" fmla="*/ 302419 w 3260725"/>
                    <a:gd name="connsiteY172" fmla="*/ 2524126 h 3246439"/>
                    <a:gd name="connsiteX173" fmla="*/ 242887 w 3260725"/>
                    <a:gd name="connsiteY173" fmla="*/ 2464594 h 3246439"/>
                    <a:gd name="connsiteX174" fmla="*/ 302419 w 3260725"/>
                    <a:gd name="connsiteY174" fmla="*/ 2405062 h 3246439"/>
                    <a:gd name="connsiteX175" fmla="*/ 59532 w 3260725"/>
                    <a:gd name="connsiteY175" fmla="*/ 2405062 h 3246439"/>
                    <a:gd name="connsiteX176" fmla="*/ 119064 w 3260725"/>
                    <a:gd name="connsiteY176" fmla="*/ 2464594 h 3246439"/>
                    <a:gd name="connsiteX177" fmla="*/ 59532 w 3260725"/>
                    <a:gd name="connsiteY177" fmla="*/ 2524126 h 3246439"/>
                    <a:gd name="connsiteX178" fmla="*/ 0 w 3260725"/>
                    <a:gd name="connsiteY178" fmla="*/ 2464594 h 3246439"/>
                    <a:gd name="connsiteX179" fmla="*/ 59532 w 3260725"/>
                    <a:gd name="connsiteY179" fmla="*/ 2405062 h 3246439"/>
                    <a:gd name="connsiteX180" fmla="*/ 3201714 w 3260725"/>
                    <a:gd name="connsiteY180" fmla="*/ 2162175 h 3246439"/>
                    <a:gd name="connsiteX181" fmla="*/ 3260725 w 3260725"/>
                    <a:gd name="connsiteY181" fmla="*/ 2221707 h 3246439"/>
                    <a:gd name="connsiteX182" fmla="*/ 3201714 w 3260725"/>
                    <a:gd name="connsiteY182" fmla="*/ 2281238 h 3246439"/>
                    <a:gd name="connsiteX183" fmla="*/ 3138487 w 3260725"/>
                    <a:gd name="connsiteY183" fmla="*/ 2221707 h 3246439"/>
                    <a:gd name="connsiteX184" fmla="*/ 3201714 w 3260725"/>
                    <a:gd name="connsiteY184" fmla="*/ 2162175 h 3246439"/>
                    <a:gd name="connsiteX185" fmla="*/ 2959894 w 3260725"/>
                    <a:gd name="connsiteY185" fmla="*/ 2162175 h 3246439"/>
                    <a:gd name="connsiteX186" fmla="*/ 3019426 w 3260725"/>
                    <a:gd name="connsiteY186" fmla="*/ 2221707 h 3246439"/>
                    <a:gd name="connsiteX187" fmla="*/ 2959894 w 3260725"/>
                    <a:gd name="connsiteY187" fmla="*/ 2281239 h 3246439"/>
                    <a:gd name="connsiteX188" fmla="*/ 2900362 w 3260725"/>
                    <a:gd name="connsiteY188" fmla="*/ 2221707 h 3246439"/>
                    <a:gd name="connsiteX189" fmla="*/ 2959894 w 3260725"/>
                    <a:gd name="connsiteY189" fmla="*/ 2162175 h 3246439"/>
                    <a:gd name="connsiteX190" fmla="*/ 302419 w 3260725"/>
                    <a:gd name="connsiteY190" fmla="*/ 2162175 h 3246439"/>
                    <a:gd name="connsiteX191" fmla="*/ 361951 w 3260725"/>
                    <a:gd name="connsiteY191" fmla="*/ 2221707 h 3246439"/>
                    <a:gd name="connsiteX192" fmla="*/ 302419 w 3260725"/>
                    <a:gd name="connsiteY192" fmla="*/ 2281239 h 3246439"/>
                    <a:gd name="connsiteX193" fmla="*/ 242887 w 3260725"/>
                    <a:gd name="connsiteY193" fmla="*/ 2221707 h 3246439"/>
                    <a:gd name="connsiteX194" fmla="*/ 302419 w 3260725"/>
                    <a:gd name="connsiteY194" fmla="*/ 2162175 h 3246439"/>
                    <a:gd name="connsiteX195" fmla="*/ 59532 w 3260725"/>
                    <a:gd name="connsiteY195" fmla="*/ 2162175 h 3246439"/>
                    <a:gd name="connsiteX196" fmla="*/ 119064 w 3260725"/>
                    <a:gd name="connsiteY196" fmla="*/ 2221707 h 3246439"/>
                    <a:gd name="connsiteX197" fmla="*/ 59532 w 3260725"/>
                    <a:gd name="connsiteY197" fmla="*/ 2281239 h 3246439"/>
                    <a:gd name="connsiteX198" fmla="*/ 0 w 3260725"/>
                    <a:gd name="connsiteY198" fmla="*/ 2221707 h 3246439"/>
                    <a:gd name="connsiteX199" fmla="*/ 59532 w 3260725"/>
                    <a:gd name="connsiteY199" fmla="*/ 2162175 h 3246439"/>
                    <a:gd name="connsiteX200" fmla="*/ 3201714 w 3260725"/>
                    <a:gd name="connsiteY200" fmla="*/ 1920875 h 3246439"/>
                    <a:gd name="connsiteX201" fmla="*/ 3260725 w 3260725"/>
                    <a:gd name="connsiteY201" fmla="*/ 1979887 h 3246439"/>
                    <a:gd name="connsiteX202" fmla="*/ 3201714 w 3260725"/>
                    <a:gd name="connsiteY202" fmla="*/ 2043113 h 3246439"/>
                    <a:gd name="connsiteX203" fmla="*/ 3138487 w 3260725"/>
                    <a:gd name="connsiteY203" fmla="*/ 1979887 h 3246439"/>
                    <a:gd name="connsiteX204" fmla="*/ 3201714 w 3260725"/>
                    <a:gd name="connsiteY204" fmla="*/ 1920875 h 3246439"/>
                    <a:gd name="connsiteX205" fmla="*/ 2959894 w 3260725"/>
                    <a:gd name="connsiteY205" fmla="*/ 1920875 h 3246439"/>
                    <a:gd name="connsiteX206" fmla="*/ 3019425 w 3260725"/>
                    <a:gd name="connsiteY206" fmla="*/ 1979887 h 3246439"/>
                    <a:gd name="connsiteX207" fmla="*/ 2959894 w 3260725"/>
                    <a:gd name="connsiteY207" fmla="*/ 2043113 h 3246439"/>
                    <a:gd name="connsiteX208" fmla="*/ 2900362 w 3260725"/>
                    <a:gd name="connsiteY208" fmla="*/ 1979887 h 3246439"/>
                    <a:gd name="connsiteX209" fmla="*/ 2959894 w 3260725"/>
                    <a:gd name="connsiteY209" fmla="*/ 1920875 h 3246439"/>
                    <a:gd name="connsiteX210" fmla="*/ 302419 w 3260725"/>
                    <a:gd name="connsiteY210" fmla="*/ 1920875 h 3246439"/>
                    <a:gd name="connsiteX211" fmla="*/ 361950 w 3260725"/>
                    <a:gd name="connsiteY211" fmla="*/ 1979887 h 3246439"/>
                    <a:gd name="connsiteX212" fmla="*/ 302419 w 3260725"/>
                    <a:gd name="connsiteY212" fmla="*/ 2043113 h 3246439"/>
                    <a:gd name="connsiteX213" fmla="*/ 242887 w 3260725"/>
                    <a:gd name="connsiteY213" fmla="*/ 1979887 h 3246439"/>
                    <a:gd name="connsiteX214" fmla="*/ 302419 w 3260725"/>
                    <a:gd name="connsiteY214" fmla="*/ 1920875 h 3246439"/>
                    <a:gd name="connsiteX215" fmla="*/ 59531 w 3260725"/>
                    <a:gd name="connsiteY215" fmla="*/ 1920875 h 3246439"/>
                    <a:gd name="connsiteX216" fmla="*/ 119063 w 3260725"/>
                    <a:gd name="connsiteY216" fmla="*/ 1979887 h 3246439"/>
                    <a:gd name="connsiteX217" fmla="*/ 59531 w 3260725"/>
                    <a:gd name="connsiteY217" fmla="*/ 2043113 h 3246439"/>
                    <a:gd name="connsiteX218" fmla="*/ 0 w 3260725"/>
                    <a:gd name="connsiteY218" fmla="*/ 1979887 h 3246439"/>
                    <a:gd name="connsiteX219" fmla="*/ 59531 w 3260725"/>
                    <a:gd name="connsiteY219" fmla="*/ 1920875 h 3246439"/>
                    <a:gd name="connsiteX220" fmla="*/ 3201714 w 3260725"/>
                    <a:gd name="connsiteY220" fmla="*/ 1682750 h 3246439"/>
                    <a:gd name="connsiteX221" fmla="*/ 3260725 w 3260725"/>
                    <a:gd name="connsiteY221" fmla="*/ 1742282 h 3246439"/>
                    <a:gd name="connsiteX222" fmla="*/ 3201714 w 3260725"/>
                    <a:gd name="connsiteY222" fmla="*/ 1801813 h 3246439"/>
                    <a:gd name="connsiteX223" fmla="*/ 3138487 w 3260725"/>
                    <a:gd name="connsiteY223" fmla="*/ 1742282 h 3246439"/>
                    <a:gd name="connsiteX224" fmla="*/ 3201714 w 3260725"/>
                    <a:gd name="connsiteY224" fmla="*/ 1682750 h 3246439"/>
                    <a:gd name="connsiteX225" fmla="*/ 2959894 w 3260725"/>
                    <a:gd name="connsiteY225" fmla="*/ 1682750 h 3246439"/>
                    <a:gd name="connsiteX226" fmla="*/ 3019426 w 3260725"/>
                    <a:gd name="connsiteY226" fmla="*/ 1742282 h 3246439"/>
                    <a:gd name="connsiteX227" fmla="*/ 2959894 w 3260725"/>
                    <a:gd name="connsiteY227" fmla="*/ 1801814 h 3246439"/>
                    <a:gd name="connsiteX228" fmla="*/ 2900362 w 3260725"/>
                    <a:gd name="connsiteY228" fmla="*/ 1742282 h 3246439"/>
                    <a:gd name="connsiteX229" fmla="*/ 2959894 w 3260725"/>
                    <a:gd name="connsiteY229" fmla="*/ 1682750 h 3246439"/>
                    <a:gd name="connsiteX230" fmla="*/ 302419 w 3260725"/>
                    <a:gd name="connsiteY230" fmla="*/ 1682750 h 3246439"/>
                    <a:gd name="connsiteX231" fmla="*/ 361951 w 3260725"/>
                    <a:gd name="connsiteY231" fmla="*/ 1742282 h 3246439"/>
                    <a:gd name="connsiteX232" fmla="*/ 302419 w 3260725"/>
                    <a:gd name="connsiteY232" fmla="*/ 1801814 h 3246439"/>
                    <a:gd name="connsiteX233" fmla="*/ 242887 w 3260725"/>
                    <a:gd name="connsiteY233" fmla="*/ 1742282 h 3246439"/>
                    <a:gd name="connsiteX234" fmla="*/ 302419 w 3260725"/>
                    <a:gd name="connsiteY234" fmla="*/ 1682750 h 3246439"/>
                    <a:gd name="connsiteX235" fmla="*/ 59532 w 3260725"/>
                    <a:gd name="connsiteY235" fmla="*/ 1682750 h 3246439"/>
                    <a:gd name="connsiteX236" fmla="*/ 119064 w 3260725"/>
                    <a:gd name="connsiteY236" fmla="*/ 1742282 h 3246439"/>
                    <a:gd name="connsiteX237" fmla="*/ 59532 w 3260725"/>
                    <a:gd name="connsiteY237" fmla="*/ 1801814 h 3246439"/>
                    <a:gd name="connsiteX238" fmla="*/ 0 w 3260725"/>
                    <a:gd name="connsiteY238" fmla="*/ 1742282 h 3246439"/>
                    <a:gd name="connsiteX239" fmla="*/ 59532 w 3260725"/>
                    <a:gd name="connsiteY239" fmla="*/ 1682750 h 3246439"/>
                    <a:gd name="connsiteX240" fmla="*/ 3201714 w 3260725"/>
                    <a:gd name="connsiteY240" fmla="*/ 1444625 h 3246439"/>
                    <a:gd name="connsiteX241" fmla="*/ 3260725 w 3260725"/>
                    <a:gd name="connsiteY241" fmla="*/ 1504157 h 3246439"/>
                    <a:gd name="connsiteX242" fmla="*/ 3201714 w 3260725"/>
                    <a:gd name="connsiteY242" fmla="*/ 1563688 h 3246439"/>
                    <a:gd name="connsiteX243" fmla="*/ 3138487 w 3260725"/>
                    <a:gd name="connsiteY243" fmla="*/ 1504157 h 3246439"/>
                    <a:gd name="connsiteX244" fmla="*/ 3201714 w 3260725"/>
                    <a:gd name="connsiteY244" fmla="*/ 1444625 h 3246439"/>
                    <a:gd name="connsiteX245" fmla="*/ 2959894 w 3260725"/>
                    <a:gd name="connsiteY245" fmla="*/ 1444625 h 3246439"/>
                    <a:gd name="connsiteX246" fmla="*/ 3019426 w 3260725"/>
                    <a:gd name="connsiteY246" fmla="*/ 1504157 h 3246439"/>
                    <a:gd name="connsiteX247" fmla="*/ 2959894 w 3260725"/>
                    <a:gd name="connsiteY247" fmla="*/ 1563689 h 3246439"/>
                    <a:gd name="connsiteX248" fmla="*/ 2900362 w 3260725"/>
                    <a:gd name="connsiteY248" fmla="*/ 1504157 h 3246439"/>
                    <a:gd name="connsiteX249" fmla="*/ 2959894 w 3260725"/>
                    <a:gd name="connsiteY249" fmla="*/ 1444625 h 3246439"/>
                    <a:gd name="connsiteX250" fmla="*/ 302419 w 3260725"/>
                    <a:gd name="connsiteY250" fmla="*/ 1444625 h 3246439"/>
                    <a:gd name="connsiteX251" fmla="*/ 361951 w 3260725"/>
                    <a:gd name="connsiteY251" fmla="*/ 1504157 h 3246439"/>
                    <a:gd name="connsiteX252" fmla="*/ 302419 w 3260725"/>
                    <a:gd name="connsiteY252" fmla="*/ 1563689 h 3246439"/>
                    <a:gd name="connsiteX253" fmla="*/ 242887 w 3260725"/>
                    <a:gd name="connsiteY253" fmla="*/ 1504157 h 3246439"/>
                    <a:gd name="connsiteX254" fmla="*/ 302419 w 3260725"/>
                    <a:gd name="connsiteY254" fmla="*/ 1444625 h 3246439"/>
                    <a:gd name="connsiteX255" fmla="*/ 59532 w 3260725"/>
                    <a:gd name="connsiteY255" fmla="*/ 1444625 h 3246439"/>
                    <a:gd name="connsiteX256" fmla="*/ 119064 w 3260725"/>
                    <a:gd name="connsiteY256" fmla="*/ 1504157 h 3246439"/>
                    <a:gd name="connsiteX257" fmla="*/ 59532 w 3260725"/>
                    <a:gd name="connsiteY257" fmla="*/ 1563689 h 3246439"/>
                    <a:gd name="connsiteX258" fmla="*/ 0 w 3260725"/>
                    <a:gd name="connsiteY258" fmla="*/ 1504157 h 3246439"/>
                    <a:gd name="connsiteX259" fmla="*/ 59532 w 3260725"/>
                    <a:gd name="connsiteY259" fmla="*/ 1444625 h 3246439"/>
                    <a:gd name="connsiteX260" fmla="*/ 3201714 w 3260725"/>
                    <a:gd name="connsiteY260" fmla="*/ 1201737 h 3246439"/>
                    <a:gd name="connsiteX261" fmla="*/ 3260725 w 3260725"/>
                    <a:gd name="connsiteY261" fmla="*/ 1261269 h 3246439"/>
                    <a:gd name="connsiteX262" fmla="*/ 3201714 w 3260725"/>
                    <a:gd name="connsiteY262" fmla="*/ 1320800 h 3246439"/>
                    <a:gd name="connsiteX263" fmla="*/ 3138487 w 3260725"/>
                    <a:gd name="connsiteY263" fmla="*/ 1261269 h 3246439"/>
                    <a:gd name="connsiteX264" fmla="*/ 3201714 w 3260725"/>
                    <a:gd name="connsiteY264" fmla="*/ 1201737 h 3246439"/>
                    <a:gd name="connsiteX265" fmla="*/ 2959894 w 3260725"/>
                    <a:gd name="connsiteY265" fmla="*/ 1201737 h 3246439"/>
                    <a:gd name="connsiteX266" fmla="*/ 3019426 w 3260725"/>
                    <a:gd name="connsiteY266" fmla="*/ 1261269 h 3246439"/>
                    <a:gd name="connsiteX267" fmla="*/ 2959894 w 3260725"/>
                    <a:gd name="connsiteY267" fmla="*/ 1320801 h 3246439"/>
                    <a:gd name="connsiteX268" fmla="*/ 2900362 w 3260725"/>
                    <a:gd name="connsiteY268" fmla="*/ 1261269 h 3246439"/>
                    <a:gd name="connsiteX269" fmla="*/ 2959894 w 3260725"/>
                    <a:gd name="connsiteY269" fmla="*/ 1201737 h 3246439"/>
                    <a:gd name="connsiteX270" fmla="*/ 302419 w 3260725"/>
                    <a:gd name="connsiteY270" fmla="*/ 1201737 h 3246439"/>
                    <a:gd name="connsiteX271" fmla="*/ 361951 w 3260725"/>
                    <a:gd name="connsiteY271" fmla="*/ 1261269 h 3246439"/>
                    <a:gd name="connsiteX272" fmla="*/ 302419 w 3260725"/>
                    <a:gd name="connsiteY272" fmla="*/ 1320801 h 3246439"/>
                    <a:gd name="connsiteX273" fmla="*/ 242887 w 3260725"/>
                    <a:gd name="connsiteY273" fmla="*/ 1261269 h 3246439"/>
                    <a:gd name="connsiteX274" fmla="*/ 302419 w 3260725"/>
                    <a:gd name="connsiteY274" fmla="*/ 1201737 h 3246439"/>
                    <a:gd name="connsiteX275" fmla="*/ 59532 w 3260725"/>
                    <a:gd name="connsiteY275" fmla="*/ 1201737 h 3246439"/>
                    <a:gd name="connsiteX276" fmla="*/ 119064 w 3260725"/>
                    <a:gd name="connsiteY276" fmla="*/ 1261269 h 3246439"/>
                    <a:gd name="connsiteX277" fmla="*/ 59532 w 3260725"/>
                    <a:gd name="connsiteY277" fmla="*/ 1320801 h 3246439"/>
                    <a:gd name="connsiteX278" fmla="*/ 0 w 3260725"/>
                    <a:gd name="connsiteY278" fmla="*/ 1261269 h 3246439"/>
                    <a:gd name="connsiteX279" fmla="*/ 59532 w 3260725"/>
                    <a:gd name="connsiteY279" fmla="*/ 1201737 h 3246439"/>
                    <a:gd name="connsiteX280" fmla="*/ 3201714 w 3260725"/>
                    <a:gd name="connsiteY280" fmla="*/ 960437 h 3246439"/>
                    <a:gd name="connsiteX281" fmla="*/ 3260725 w 3260725"/>
                    <a:gd name="connsiteY281" fmla="*/ 1019449 h 3246439"/>
                    <a:gd name="connsiteX282" fmla="*/ 3201714 w 3260725"/>
                    <a:gd name="connsiteY282" fmla="*/ 1082675 h 3246439"/>
                    <a:gd name="connsiteX283" fmla="*/ 3138487 w 3260725"/>
                    <a:gd name="connsiteY283" fmla="*/ 1019449 h 3246439"/>
                    <a:gd name="connsiteX284" fmla="*/ 3201714 w 3260725"/>
                    <a:gd name="connsiteY284" fmla="*/ 960437 h 3246439"/>
                    <a:gd name="connsiteX285" fmla="*/ 2959894 w 3260725"/>
                    <a:gd name="connsiteY285" fmla="*/ 960437 h 3246439"/>
                    <a:gd name="connsiteX286" fmla="*/ 3019426 w 3260725"/>
                    <a:gd name="connsiteY286" fmla="*/ 1021556 h 3246439"/>
                    <a:gd name="connsiteX287" fmla="*/ 2959894 w 3260725"/>
                    <a:gd name="connsiteY287" fmla="*/ 1082675 h 3246439"/>
                    <a:gd name="connsiteX288" fmla="*/ 2900362 w 3260725"/>
                    <a:gd name="connsiteY288" fmla="*/ 1021556 h 3246439"/>
                    <a:gd name="connsiteX289" fmla="*/ 2959894 w 3260725"/>
                    <a:gd name="connsiteY289" fmla="*/ 960437 h 3246439"/>
                    <a:gd name="connsiteX290" fmla="*/ 302419 w 3260725"/>
                    <a:gd name="connsiteY290" fmla="*/ 960437 h 3246439"/>
                    <a:gd name="connsiteX291" fmla="*/ 361951 w 3260725"/>
                    <a:gd name="connsiteY291" fmla="*/ 1021556 h 3246439"/>
                    <a:gd name="connsiteX292" fmla="*/ 302419 w 3260725"/>
                    <a:gd name="connsiteY292" fmla="*/ 1082675 h 3246439"/>
                    <a:gd name="connsiteX293" fmla="*/ 242887 w 3260725"/>
                    <a:gd name="connsiteY293" fmla="*/ 1021556 h 3246439"/>
                    <a:gd name="connsiteX294" fmla="*/ 302419 w 3260725"/>
                    <a:gd name="connsiteY294" fmla="*/ 960437 h 3246439"/>
                    <a:gd name="connsiteX295" fmla="*/ 59532 w 3260725"/>
                    <a:gd name="connsiteY295" fmla="*/ 960437 h 3246439"/>
                    <a:gd name="connsiteX296" fmla="*/ 119064 w 3260725"/>
                    <a:gd name="connsiteY296" fmla="*/ 1021556 h 3246439"/>
                    <a:gd name="connsiteX297" fmla="*/ 59532 w 3260725"/>
                    <a:gd name="connsiteY297" fmla="*/ 1082675 h 3246439"/>
                    <a:gd name="connsiteX298" fmla="*/ 0 w 3260725"/>
                    <a:gd name="connsiteY298" fmla="*/ 1021556 h 3246439"/>
                    <a:gd name="connsiteX299" fmla="*/ 59532 w 3260725"/>
                    <a:gd name="connsiteY299" fmla="*/ 960437 h 3246439"/>
                    <a:gd name="connsiteX300" fmla="*/ 3201714 w 3260725"/>
                    <a:gd name="connsiteY300" fmla="*/ 722312 h 3246439"/>
                    <a:gd name="connsiteX301" fmla="*/ 3260725 w 3260725"/>
                    <a:gd name="connsiteY301" fmla="*/ 781844 h 3246439"/>
                    <a:gd name="connsiteX302" fmla="*/ 3201714 w 3260725"/>
                    <a:gd name="connsiteY302" fmla="*/ 841375 h 3246439"/>
                    <a:gd name="connsiteX303" fmla="*/ 3138487 w 3260725"/>
                    <a:gd name="connsiteY303" fmla="*/ 781844 h 3246439"/>
                    <a:gd name="connsiteX304" fmla="*/ 3201714 w 3260725"/>
                    <a:gd name="connsiteY304" fmla="*/ 722312 h 3246439"/>
                    <a:gd name="connsiteX305" fmla="*/ 2959894 w 3260725"/>
                    <a:gd name="connsiteY305" fmla="*/ 722312 h 3246439"/>
                    <a:gd name="connsiteX306" fmla="*/ 3019426 w 3260725"/>
                    <a:gd name="connsiteY306" fmla="*/ 781844 h 3246439"/>
                    <a:gd name="connsiteX307" fmla="*/ 2959894 w 3260725"/>
                    <a:gd name="connsiteY307" fmla="*/ 841376 h 3246439"/>
                    <a:gd name="connsiteX308" fmla="*/ 2900362 w 3260725"/>
                    <a:gd name="connsiteY308" fmla="*/ 781844 h 3246439"/>
                    <a:gd name="connsiteX309" fmla="*/ 2959894 w 3260725"/>
                    <a:gd name="connsiteY309" fmla="*/ 722312 h 3246439"/>
                    <a:gd name="connsiteX310" fmla="*/ 302419 w 3260725"/>
                    <a:gd name="connsiteY310" fmla="*/ 722312 h 3246439"/>
                    <a:gd name="connsiteX311" fmla="*/ 361951 w 3260725"/>
                    <a:gd name="connsiteY311" fmla="*/ 781844 h 3246439"/>
                    <a:gd name="connsiteX312" fmla="*/ 302419 w 3260725"/>
                    <a:gd name="connsiteY312" fmla="*/ 841376 h 3246439"/>
                    <a:gd name="connsiteX313" fmla="*/ 242887 w 3260725"/>
                    <a:gd name="connsiteY313" fmla="*/ 781844 h 3246439"/>
                    <a:gd name="connsiteX314" fmla="*/ 302419 w 3260725"/>
                    <a:gd name="connsiteY314" fmla="*/ 722312 h 3246439"/>
                    <a:gd name="connsiteX315" fmla="*/ 59532 w 3260725"/>
                    <a:gd name="connsiteY315" fmla="*/ 722312 h 3246439"/>
                    <a:gd name="connsiteX316" fmla="*/ 119064 w 3260725"/>
                    <a:gd name="connsiteY316" fmla="*/ 781844 h 3246439"/>
                    <a:gd name="connsiteX317" fmla="*/ 59532 w 3260725"/>
                    <a:gd name="connsiteY317" fmla="*/ 841376 h 3246439"/>
                    <a:gd name="connsiteX318" fmla="*/ 0 w 3260725"/>
                    <a:gd name="connsiteY318" fmla="*/ 781844 h 3246439"/>
                    <a:gd name="connsiteX319" fmla="*/ 59532 w 3260725"/>
                    <a:gd name="connsiteY319" fmla="*/ 722312 h 3246439"/>
                    <a:gd name="connsiteX320" fmla="*/ 3201714 w 3260725"/>
                    <a:gd name="connsiteY320" fmla="*/ 479425 h 3246439"/>
                    <a:gd name="connsiteX321" fmla="*/ 3260725 w 3260725"/>
                    <a:gd name="connsiteY321" fmla="*/ 538957 h 3246439"/>
                    <a:gd name="connsiteX322" fmla="*/ 3201714 w 3260725"/>
                    <a:gd name="connsiteY322" fmla="*/ 598488 h 3246439"/>
                    <a:gd name="connsiteX323" fmla="*/ 3138487 w 3260725"/>
                    <a:gd name="connsiteY323" fmla="*/ 538957 h 3246439"/>
                    <a:gd name="connsiteX324" fmla="*/ 3201714 w 3260725"/>
                    <a:gd name="connsiteY324" fmla="*/ 479425 h 3246439"/>
                    <a:gd name="connsiteX325" fmla="*/ 2959894 w 3260725"/>
                    <a:gd name="connsiteY325" fmla="*/ 479425 h 3246439"/>
                    <a:gd name="connsiteX326" fmla="*/ 3019426 w 3260725"/>
                    <a:gd name="connsiteY326" fmla="*/ 538957 h 3246439"/>
                    <a:gd name="connsiteX327" fmla="*/ 2959894 w 3260725"/>
                    <a:gd name="connsiteY327" fmla="*/ 598489 h 3246439"/>
                    <a:gd name="connsiteX328" fmla="*/ 2900362 w 3260725"/>
                    <a:gd name="connsiteY328" fmla="*/ 538957 h 3246439"/>
                    <a:gd name="connsiteX329" fmla="*/ 2959894 w 3260725"/>
                    <a:gd name="connsiteY329" fmla="*/ 479425 h 3246439"/>
                    <a:gd name="connsiteX330" fmla="*/ 302419 w 3260725"/>
                    <a:gd name="connsiteY330" fmla="*/ 479425 h 3246439"/>
                    <a:gd name="connsiteX331" fmla="*/ 361951 w 3260725"/>
                    <a:gd name="connsiteY331" fmla="*/ 538957 h 3246439"/>
                    <a:gd name="connsiteX332" fmla="*/ 302419 w 3260725"/>
                    <a:gd name="connsiteY332" fmla="*/ 598489 h 3246439"/>
                    <a:gd name="connsiteX333" fmla="*/ 242887 w 3260725"/>
                    <a:gd name="connsiteY333" fmla="*/ 538957 h 3246439"/>
                    <a:gd name="connsiteX334" fmla="*/ 302419 w 3260725"/>
                    <a:gd name="connsiteY334" fmla="*/ 479425 h 3246439"/>
                    <a:gd name="connsiteX335" fmla="*/ 59532 w 3260725"/>
                    <a:gd name="connsiteY335" fmla="*/ 479425 h 3246439"/>
                    <a:gd name="connsiteX336" fmla="*/ 119064 w 3260725"/>
                    <a:gd name="connsiteY336" fmla="*/ 538957 h 3246439"/>
                    <a:gd name="connsiteX337" fmla="*/ 59532 w 3260725"/>
                    <a:gd name="connsiteY337" fmla="*/ 598489 h 3246439"/>
                    <a:gd name="connsiteX338" fmla="*/ 0 w 3260725"/>
                    <a:gd name="connsiteY338" fmla="*/ 538957 h 3246439"/>
                    <a:gd name="connsiteX339" fmla="*/ 59532 w 3260725"/>
                    <a:gd name="connsiteY339" fmla="*/ 479425 h 3246439"/>
                    <a:gd name="connsiteX340" fmla="*/ 3201714 w 3260725"/>
                    <a:gd name="connsiteY340" fmla="*/ 241300 h 3246439"/>
                    <a:gd name="connsiteX341" fmla="*/ 3260725 w 3260725"/>
                    <a:gd name="connsiteY341" fmla="*/ 300832 h 3246439"/>
                    <a:gd name="connsiteX342" fmla="*/ 3201714 w 3260725"/>
                    <a:gd name="connsiteY342" fmla="*/ 360363 h 3246439"/>
                    <a:gd name="connsiteX343" fmla="*/ 3138487 w 3260725"/>
                    <a:gd name="connsiteY343" fmla="*/ 300832 h 3246439"/>
                    <a:gd name="connsiteX344" fmla="*/ 3201714 w 3260725"/>
                    <a:gd name="connsiteY344" fmla="*/ 241300 h 3246439"/>
                    <a:gd name="connsiteX345" fmla="*/ 2959894 w 3260725"/>
                    <a:gd name="connsiteY345" fmla="*/ 241300 h 3246439"/>
                    <a:gd name="connsiteX346" fmla="*/ 3019426 w 3260725"/>
                    <a:gd name="connsiteY346" fmla="*/ 300832 h 3246439"/>
                    <a:gd name="connsiteX347" fmla="*/ 2959894 w 3260725"/>
                    <a:gd name="connsiteY347" fmla="*/ 360364 h 3246439"/>
                    <a:gd name="connsiteX348" fmla="*/ 2900362 w 3260725"/>
                    <a:gd name="connsiteY348" fmla="*/ 300832 h 3246439"/>
                    <a:gd name="connsiteX349" fmla="*/ 2959894 w 3260725"/>
                    <a:gd name="connsiteY349" fmla="*/ 241300 h 3246439"/>
                    <a:gd name="connsiteX350" fmla="*/ 2718594 w 3260725"/>
                    <a:gd name="connsiteY350" fmla="*/ 241300 h 3246439"/>
                    <a:gd name="connsiteX351" fmla="*/ 2778126 w 3260725"/>
                    <a:gd name="connsiteY351" fmla="*/ 300832 h 3246439"/>
                    <a:gd name="connsiteX352" fmla="*/ 2718594 w 3260725"/>
                    <a:gd name="connsiteY352" fmla="*/ 360364 h 3246439"/>
                    <a:gd name="connsiteX353" fmla="*/ 2659062 w 3260725"/>
                    <a:gd name="connsiteY353" fmla="*/ 300832 h 3246439"/>
                    <a:gd name="connsiteX354" fmla="*/ 2718594 w 3260725"/>
                    <a:gd name="connsiteY354" fmla="*/ 241300 h 3246439"/>
                    <a:gd name="connsiteX355" fmla="*/ 2474119 w 3260725"/>
                    <a:gd name="connsiteY355" fmla="*/ 241300 h 3246439"/>
                    <a:gd name="connsiteX356" fmla="*/ 2535238 w 3260725"/>
                    <a:gd name="connsiteY356" fmla="*/ 300832 h 3246439"/>
                    <a:gd name="connsiteX357" fmla="*/ 2474119 w 3260725"/>
                    <a:gd name="connsiteY357" fmla="*/ 360364 h 3246439"/>
                    <a:gd name="connsiteX358" fmla="*/ 2413000 w 3260725"/>
                    <a:gd name="connsiteY358" fmla="*/ 300832 h 3246439"/>
                    <a:gd name="connsiteX359" fmla="*/ 2474119 w 3260725"/>
                    <a:gd name="connsiteY359" fmla="*/ 241300 h 3246439"/>
                    <a:gd name="connsiteX360" fmla="*/ 2232025 w 3260725"/>
                    <a:gd name="connsiteY360" fmla="*/ 241300 h 3246439"/>
                    <a:gd name="connsiteX361" fmla="*/ 2293938 w 3260725"/>
                    <a:gd name="connsiteY361" fmla="*/ 300832 h 3246439"/>
                    <a:gd name="connsiteX362" fmla="*/ 2232025 w 3260725"/>
                    <a:gd name="connsiteY362" fmla="*/ 360364 h 3246439"/>
                    <a:gd name="connsiteX363" fmla="*/ 2170112 w 3260725"/>
                    <a:gd name="connsiteY363" fmla="*/ 300832 h 3246439"/>
                    <a:gd name="connsiteX364" fmla="*/ 2232025 w 3260725"/>
                    <a:gd name="connsiteY364" fmla="*/ 241300 h 3246439"/>
                    <a:gd name="connsiteX365" fmla="*/ 1991519 w 3260725"/>
                    <a:gd name="connsiteY365" fmla="*/ 241300 h 3246439"/>
                    <a:gd name="connsiteX366" fmla="*/ 2051051 w 3260725"/>
                    <a:gd name="connsiteY366" fmla="*/ 300832 h 3246439"/>
                    <a:gd name="connsiteX367" fmla="*/ 1991519 w 3260725"/>
                    <a:gd name="connsiteY367" fmla="*/ 360364 h 3246439"/>
                    <a:gd name="connsiteX368" fmla="*/ 1931987 w 3260725"/>
                    <a:gd name="connsiteY368" fmla="*/ 300832 h 3246439"/>
                    <a:gd name="connsiteX369" fmla="*/ 1991519 w 3260725"/>
                    <a:gd name="connsiteY369" fmla="*/ 241300 h 3246439"/>
                    <a:gd name="connsiteX370" fmla="*/ 1750219 w 3260725"/>
                    <a:gd name="connsiteY370" fmla="*/ 241300 h 3246439"/>
                    <a:gd name="connsiteX371" fmla="*/ 1809751 w 3260725"/>
                    <a:gd name="connsiteY371" fmla="*/ 300832 h 3246439"/>
                    <a:gd name="connsiteX372" fmla="*/ 1750219 w 3260725"/>
                    <a:gd name="connsiteY372" fmla="*/ 360364 h 3246439"/>
                    <a:gd name="connsiteX373" fmla="*/ 1690687 w 3260725"/>
                    <a:gd name="connsiteY373" fmla="*/ 300832 h 3246439"/>
                    <a:gd name="connsiteX374" fmla="*/ 1750219 w 3260725"/>
                    <a:gd name="connsiteY374" fmla="*/ 241300 h 3246439"/>
                    <a:gd name="connsiteX375" fmla="*/ 1509713 w 3260725"/>
                    <a:gd name="connsiteY375" fmla="*/ 241300 h 3246439"/>
                    <a:gd name="connsiteX376" fmla="*/ 1571626 w 3260725"/>
                    <a:gd name="connsiteY376" fmla="*/ 300832 h 3246439"/>
                    <a:gd name="connsiteX377" fmla="*/ 1509713 w 3260725"/>
                    <a:gd name="connsiteY377" fmla="*/ 360364 h 3246439"/>
                    <a:gd name="connsiteX378" fmla="*/ 1447800 w 3260725"/>
                    <a:gd name="connsiteY378" fmla="*/ 300832 h 3246439"/>
                    <a:gd name="connsiteX379" fmla="*/ 1509713 w 3260725"/>
                    <a:gd name="connsiteY379" fmla="*/ 241300 h 3246439"/>
                    <a:gd name="connsiteX380" fmla="*/ 1268413 w 3260725"/>
                    <a:gd name="connsiteY380" fmla="*/ 241300 h 3246439"/>
                    <a:gd name="connsiteX381" fmla="*/ 1330326 w 3260725"/>
                    <a:gd name="connsiteY381" fmla="*/ 300832 h 3246439"/>
                    <a:gd name="connsiteX382" fmla="*/ 1268413 w 3260725"/>
                    <a:gd name="connsiteY382" fmla="*/ 360364 h 3246439"/>
                    <a:gd name="connsiteX383" fmla="*/ 1206500 w 3260725"/>
                    <a:gd name="connsiteY383" fmla="*/ 300832 h 3246439"/>
                    <a:gd name="connsiteX384" fmla="*/ 1268413 w 3260725"/>
                    <a:gd name="connsiteY384" fmla="*/ 241300 h 3246439"/>
                    <a:gd name="connsiteX385" fmla="*/ 1027907 w 3260725"/>
                    <a:gd name="connsiteY385" fmla="*/ 241300 h 3246439"/>
                    <a:gd name="connsiteX386" fmla="*/ 1087439 w 3260725"/>
                    <a:gd name="connsiteY386" fmla="*/ 300832 h 3246439"/>
                    <a:gd name="connsiteX387" fmla="*/ 1027907 w 3260725"/>
                    <a:gd name="connsiteY387" fmla="*/ 360364 h 3246439"/>
                    <a:gd name="connsiteX388" fmla="*/ 968375 w 3260725"/>
                    <a:gd name="connsiteY388" fmla="*/ 300832 h 3246439"/>
                    <a:gd name="connsiteX389" fmla="*/ 1027907 w 3260725"/>
                    <a:gd name="connsiteY389" fmla="*/ 241300 h 3246439"/>
                    <a:gd name="connsiteX390" fmla="*/ 786607 w 3260725"/>
                    <a:gd name="connsiteY390" fmla="*/ 241300 h 3246439"/>
                    <a:gd name="connsiteX391" fmla="*/ 846139 w 3260725"/>
                    <a:gd name="connsiteY391" fmla="*/ 300832 h 3246439"/>
                    <a:gd name="connsiteX392" fmla="*/ 786607 w 3260725"/>
                    <a:gd name="connsiteY392" fmla="*/ 360364 h 3246439"/>
                    <a:gd name="connsiteX393" fmla="*/ 727075 w 3260725"/>
                    <a:gd name="connsiteY393" fmla="*/ 300832 h 3246439"/>
                    <a:gd name="connsiteX394" fmla="*/ 786607 w 3260725"/>
                    <a:gd name="connsiteY394" fmla="*/ 241300 h 3246439"/>
                    <a:gd name="connsiteX395" fmla="*/ 543719 w 3260725"/>
                    <a:gd name="connsiteY395" fmla="*/ 241300 h 3246439"/>
                    <a:gd name="connsiteX396" fmla="*/ 603251 w 3260725"/>
                    <a:gd name="connsiteY396" fmla="*/ 300832 h 3246439"/>
                    <a:gd name="connsiteX397" fmla="*/ 543719 w 3260725"/>
                    <a:gd name="connsiteY397" fmla="*/ 360364 h 3246439"/>
                    <a:gd name="connsiteX398" fmla="*/ 484187 w 3260725"/>
                    <a:gd name="connsiteY398" fmla="*/ 300832 h 3246439"/>
                    <a:gd name="connsiteX399" fmla="*/ 543719 w 3260725"/>
                    <a:gd name="connsiteY399" fmla="*/ 241300 h 3246439"/>
                    <a:gd name="connsiteX400" fmla="*/ 302419 w 3260725"/>
                    <a:gd name="connsiteY400" fmla="*/ 241300 h 3246439"/>
                    <a:gd name="connsiteX401" fmla="*/ 361951 w 3260725"/>
                    <a:gd name="connsiteY401" fmla="*/ 300832 h 3246439"/>
                    <a:gd name="connsiteX402" fmla="*/ 302419 w 3260725"/>
                    <a:gd name="connsiteY402" fmla="*/ 360364 h 3246439"/>
                    <a:gd name="connsiteX403" fmla="*/ 242887 w 3260725"/>
                    <a:gd name="connsiteY403" fmla="*/ 300832 h 3246439"/>
                    <a:gd name="connsiteX404" fmla="*/ 302419 w 3260725"/>
                    <a:gd name="connsiteY404" fmla="*/ 241300 h 3246439"/>
                    <a:gd name="connsiteX405" fmla="*/ 59532 w 3260725"/>
                    <a:gd name="connsiteY405" fmla="*/ 241300 h 3246439"/>
                    <a:gd name="connsiteX406" fmla="*/ 119064 w 3260725"/>
                    <a:gd name="connsiteY406" fmla="*/ 300832 h 3246439"/>
                    <a:gd name="connsiteX407" fmla="*/ 59532 w 3260725"/>
                    <a:gd name="connsiteY407" fmla="*/ 360364 h 3246439"/>
                    <a:gd name="connsiteX408" fmla="*/ 0 w 3260725"/>
                    <a:gd name="connsiteY408" fmla="*/ 300832 h 3246439"/>
                    <a:gd name="connsiteX409" fmla="*/ 59532 w 3260725"/>
                    <a:gd name="connsiteY409" fmla="*/ 241300 h 3246439"/>
                    <a:gd name="connsiteX410" fmla="*/ 3201714 w 3260725"/>
                    <a:gd name="connsiteY410" fmla="*/ 0 h 3246439"/>
                    <a:gd name="connsiteX411" fmla="*/ 3260725 w 3260725"/>
                    <a:gd name="connsiteY411" fmla="*/ 63226 h 3246439"/>
                    <a:gd name="connsiteX412" fmla="*/ 3201714 w 3260725"/>
                    <a:gd name="connsiteY412" fmla="*/ 122238 h 3246439"/>
                    <a:gd name="connsiteX413" fmla="*/ 3138487 w 3260725"/>
                    <a:gd name="connsiteY413" fmla="*/ 63226 h 3246439"/>
                    <a:gd name="connsiteX414" fmla="*/ 3201714 w 3260725"/>
                    <a:gd name="connsiteY414" fmla="*/ 0 h 3246439"/>
                    <a:gd name="connsiteX415" fmla="*/ 2959894 w 3260725"/>
                    <a:gd name="connsiteY415" fmla="*/ 0 h 3246439"/>
                    <a:gd name="connsiteX416" fmla="*/ 3019425 w 3260725"/>
                    <a:gd name="connsiteY416" fmla="*/ 63226 h 3246439"/>
                    <a:gd name="connsiteX417" fmla="*/ 2959894 w 3260725"/>
                    <a:gd name="connsiteY417" fmla="*/ 122238 h 3246439"/>
                    <a:gd name="connsiteX418" fmla="*/ 2900362 w 3260725"/>
                    <a:gd name="connsiteY418" fmla="*/ 63226 h 3246439"/>
                    <a:gd name="connsiteX419" fmla="*/ 2959894 w 3260725"/>
                    <a:gd name="connsiteY419" fmla="*/ 0 h 3246439"/>
                    <a:gd name="connsiteX420" fmla="*/ 2718594 w 3260725"/>
                    <a:gd name="connsiteY420" fmla="*/ 0 h 3246439"/>
                    <a:gd name="connsiteX421" fmla="*/ 2778125 w 3260725"/>
                    <a:gd name="connsiteY421" fmla="*/ 63226 h 3246439"/>
                    <a:gd name="connsiteX422" fmla="*/ 2718594 w 3260725"/>
                    <a:gd name="connsiteY422" fmla="*/ 122238 h 3246439"/>
                    <a:gd name="connsiteX423" fmla="*/ 2659062 w 3260725"/>
                    <a:gd name="connsiteY423" fmla="*/ 63226 h 3246439"/>
                    <a:gd name="connsiteX424" fmla="*/ 2718594 w 3260725"/>
                    <a:gd name="connsiteY424" fmla="*/ 0 h 3246439"/>
                    <a:gd name="connsiteX425" fmla="*/ 2476227 w 3260725"/>
                    <a:gd name="connsiteY425" fmla="*/ 0 h 3246439"/>
                    <a:gd name="connsiteX426" fmla="*/ 2535238 w 3260725"/>
                    <a:gd name="connsiteY426" fmla="*/ 63226 h 3246439"/>
                    <a:gd name="connsiteX427" fmla="*/ 2476227 w 3260725"/>
                    <a:gd name="connsiteY427" fmla="*/ 122238 h 3246439"/>
                    <a:gd name="connsiteX428" fmla="*/ 2413000 w 3260725"/>
                    <a:gd name="connsiteY428" fmla="*/ 63226 h 3246439"/>
                    <a:gd name="connsiteX429" fmla="*/ 2476227 w 3260725"/>
                    <a:gd name="connsiteY429" fmla="*/ 0 h 3246439"/>
                    <a:gd name="connsiteX430" fmla="*/ 2234160 w 3260725"/>
                    <a:gd name="connsiteY430" fmla="*/ 0 h 3246439"/>
                    <a:gd name="connsiteX431" fmla="*/ 2293937 w 3260725"/>
                    <a:gd name="connsiteY431" fmla="*/ 63226 h 3246439"/>
                    <a:gd name="connsiteX432" fmla="*/ 2234160 w 3260725"/>
                    <a:gd name="connsiteY432" fmla="*/ 122238 h 3246439"/>
                    <a:gd name="connsiteX433" fmla="*/ 2170112 w 3260725"/>
                    <a:gd name="connsiteY433" fmla="*/ 63226 h 3246439"/>
                    <a:gd name="connsiteX434" fmla="*/ 2234160 w 3260725"/>
                    <a:gd name="connsiteY434" fmla="*/ 0 h 3246439"/>
                    <a:gd name="connsiteX435" fmla="*/ 1991519 w 3260725"/>
                    <a:gd name="connsiteY435" fmla="*/ 0 h 3246439"/>
                    <a:gd name="connsiteX436" fmla="*/ 2051050 w 3260725"/>
                    <a:gd name="connsiteY436" fmla="*/ 63226 h 3246439"/>
                    <a:gd name="connsiteX437" fmla="*/ 1991519 w 3260725"/>
                    <a:gd name="connsiteY437" fmla="*/ 122238 h 3246439"/>
                    <a:gd name="connsiteX438" fmla="*/ 1931987 w 3260725"/>
                    <a:gd name="connsiteY438" fmla="*/ 63226 h 3246439"/>
                    <a:gd name="connsiteX439" fmla="*/ 1991519 w 3260725"/>
                    <a:gd name="connsiteY439" fmla="*/ 0 h 3246439"/>
                    <a:gd name="connsiteX440" fmla="*/ 1750219 w 3260725"/>
                    <a:gd name="connsiteY440" fmla="*/ 0 h 3246439"/>
                    <a:gd name="connsiteX441" fmla="*/ 1809750 w 3260725"/>
                    <a:gd name="connsiteY441" fmla="*/ 63226 h 3246439"/>
                    <a:gd name="connsiteX442" fmla="*/ 1750219 w 3260725"/>
                    <a:gd name="connsiteY442" fmla="*/ 122238 h 3246439"/>
                    <a:gd name="connsiteX443" fmla="*/ 1690687 w 3260725"/>
                    <a:gd name="connsiteY443" fmla="*/ 63226 h 3246439"/>
                    <a:gd name="connsiteX444" fmla="*/ 1750219 w 3260725"/>
                    <a:gd name="connsiteY444" fmla="*/ 0 h 3246439"/>
                    <a:gd name="connsiteX445" fmla="*/ 1507578 w 3260725"/>
                    <a:gd name="connsiteY445" fmla="*/ 0 h 3246439"/>
                    <a:gd name="connsiteX446" fmla="*/ 1571625 w 3260725"/>
                    <a:gd name="connsiteY446" fmla="*/ 63226 h 3246439"/>
                    <a:gd name="connsiteX447" fmla="*/ 1507578 w 3260725"/>
                    <a:gd name="connsiteY447" fmla="*/ 122238 h 3246439"/>
                    <a:gd name="connsiteX448" fmla="*/ 1447800 w 3260725"/>
                    <a:gd name="connsiteY448" fmla="*/ 63226 h 3246439"/>
                    <a:gd name="connsiteX449" fmla="*/ 1507578 w 3260725"/>
                    <a:gd name="connsiteY449" fmla="*/ 0 h 3246439"/>
                    <a:gd name="connsiteX450" fmla="*/ 1270548 w 3260725"/>
                    <a:gd name="connsiteY450" fmla="*/ 0 h 3246439"/>
                    <a:gd name="connsiteX451" fmla="*/ 1330325 w 3260725"/>
                    <a:gd name="connsiteY451" fmla="*/ 63226 h 3246439"/>
                    <a:gd name="connsiteX452" fmla="*/ 1270548 w 3260725"/>
                    <a:gd name="connsiteY452" fmla="*/ 122238 h 3246439"/>
                    <a:gd name="connsiteX453" fmla="*/ 1206500 w 3260725"/>
                    <a:gd name="connsiteY453" fmla="*/ 63226 h 3246439"/>
                    <a:gd name="connsiteX454" fmla="*/ 1270548 w 3260725"/>
                    <a:gd name="connsiteY454" fmla="*/ 0 h 3246439"/>
                    <a:gd name="connsiteX455" fmla="*/ 1027907 w 3260725"/>
                    <a:gd name="connsiteY455" fmla="*/ 0 h 3246439"/>
                    <a:gd name="connsiteX456" fmla="*/ 1087438 w 3260725"/>
                    <a:gd name="connsiteY456" fmla="*/ 63226 h 3246439"/>
                    <a:gd name="connsiteX457" fmla="*/ 1027907 w 3260725"/>
                    <a:gd name="connsiteY457" fmla="*/ 122238 h 3246439"/>
                    <a:gd name="connsiteX458" fmla="*/ 968375 w 3260725"/>
                    <a:gd name="connsiteY458" fmla="*/ 63226 h 3246439"/>
                    <a:gd name="connsiteX459" fmla="*/ 1027907 w 3260725"/>
                    <a:gd name="connsiteY459" fmla="*/ 0 h 3246439"/>
                    <a:gd name="connsiteX460" fmla="*/ 786607 w 3260725"/>
                    <a:gd name="connsiteY460" fmla="*/ 0 h 3246439"/>
                    <a:gd name="connsiteX461" fmla="*/ 846138 w 3260725"/>
                    <a:gd name="connsiteY461" fmla="*/ 63226 h 3246439"/>
                    <a:gd name="connsiteX462" fmla="*/ 786607 w 3260725"/>
                    <a:gd name="connsiteY462" fmla="*/ 122238 h 3246439"/>
                    <a:gd name="connsiteX463" fmla="*/ 727075 w 3260725"/>
                    <a:gd name="connsiteY463" fmla="*/ 63226 h 3246439"/>
                    <a:gd name="connsiteX464" fmla="*/ 786607 w 3260725"/>
                    <a:gd name="connsiteY464" fmla="*/ 0 h 3246439"/>
                    <a:gd name="connsiteX465" fmla="*/ 543719 w 3260725"/>
                    <a:gd name="connsiteY465" fmla="*/ 0 h 3246439"/>
                    <a:gd name="connsiteX466" fmla="*/ 603250 w 3260725"/>
                    <a:gd name="connsiteY466" fmla="*/ 63226 h 3246439"/>
                    <a:gd name="connsiteX467" fmla="*/ 543719 w 3260725"/>
                    <a:gd name="connsiteY467" fmla="*/ 122238 h 3246439"/>
                    <a:gd name="connsiteX468" fmla="*/ 484187 w 3260725"/>
                    <a:gd name="connsiteY468" fmla="*/ 63226 h 3246439"/>
                    <a:gd name="connsiteX469" fmla="*/ 543719 w 3260725"/>
                    <a:gd name="connsiteY469" fmla="*/ 0 h 3246439"/>
                    <a:gd name="connsiteX470" fmla="*/ 302419 w 3260725"/>
                    <a:gd name="connsiteY470" fmla="*/ 0 h 3246439"/>
                    <a:gd name="connsiteX471" fmla="*/ 361950 w 3260725"/>
                    <a:gd name="connsiteY471" fmla="*/ 63226 h 3246439"/>
                    <a:gd name="connsiteX472" fmla="*/ 302419 w 3260725"/>
                    <a:gd name="connsiteY472" fmla="*/ 122238 h 3246439"/>
                    <a:gd name="connsiteX473" fmla="*/ 242887 w 3260725"/>
                    <a:gd name="connsiteY473" fmla="*/ 63226 h 3246439"/>
                    <a:gd name="connsiteX474" fmla="*/ 302419 w 3260725"/>
                    <a:gd name="connsiteY474" fmla="*/ 0 h 3246439"/>
                    <a:gd name="connsiteX475" fmla="*/ 59531 w 3260725"/>
                    <a:gd name="connsiteY475" fmla="*/ 0 h 3246439"/>
                    <a:gd name="connsiteX476" fmla="*/ 119063 w 3260725"/>
                    <a:gd name="connsiteY476" fmla="*/ 63226 h 3246439"/>
                    <a:gd name="connsiteX477" fmla="*/ 59531 w 3260725"/>
                    <a:gd name="connsiteY477" fmla="*/ 122238 h 3246439"/>
                    <a:gd name="connsiteX478" fmla="*/ 0 w 3260725"/>
                    <a:gd name="connsiteY478" fmla="*/ 63226 h 3246439"/>
                    <a:gd name="connsiteX479" fmla="*/ 59531 w 3260725"/>
                    <a:gd name="connsiteY479" fmla="*/ 0 h 324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Lst>
                  <a:rect l="l" t="t" r="r" b="b"/>
                  <a:pathLst>
                    <a:path w="3260725" h="3246439">
                      <a:moveTo>
                        <a:pt x="3201714" y="3127375"/>
                      </a:moveTo>
                      <a:cubicBezTo>
                        <a:pt x="3231220" y="3127375"/>
                        <a:pt x="3260725" y="3152889"/>
                        <a:pt x="3260725" y="3186907"/>
                      </a:cubicBezTo>
                      <a:cubicBezTo>
                        <a:pt x="3260725" y="3220925"/>
                        <a:pt x="3231220" y="3246438"/>
                        <a:pt x="3201714" y="3246438"/>
                      </a:cubicBezTo>
                      <a:cubicBezTo>
                        <a:pt x="3163778" y="3246438"/>
                        <a:pt x="3138487" y="3220925"/>
                        <a:pt x="3138487" y="3186907"/>
                      </a:cubicBezTo>
                      <a:cubicBezTo>
                        <a:pt x="3138487" y="3152889"/>
                        <a:pt x="3163778" y="3127375"/>
                        <a:pt x="3201714" y="3127375"/>
                      </a:cubicBezTo>
                      <a:close/>
                      <a:moveTo>
                        <a:pt x="2959894" y="3127375"/>
                      </a:moveTo>
                      <a:cubicBezTo>
                        <a:pt x="2992773" y="3127375"/>
                        <a:pt x="3019426" y="3154028"/>
                        <a:pt x="3019426" y="3186907"/>
                      </a:cubicBezTo>
                      <a:cubicBezTo>
                        <a:pt x="3019426" y="3219786"/>
                        <a:pt x="2992773" y="3246439"/>
                        <a:pt x="2959894" y="3246439"/>
                      </a:cubicBezTo>
                      <a:cubicBezTo>
                        <a:pt x="2927015" y="3246439"/>
                        <a:pt x="2900362" y="3219786"/>
                        <a:pt x="2900362" y="3186907"/>
                      </a:cubicBezTo>
                      <a:cubicBezTo>
                        <a:pt x="2900362" y="3154028"/>
                        <a:pt x="2927015" y="3127375"/>
                        <a:pt x="2959894" y="3127375"/>
                      </a:cubicBezTo>
                      <a:close/>
                      <a:moveTo>
                        <a:pt x="2718594" y="3127375"/>
                      </a:moveTo>
                      <a:cubicBezTo>
                        <a:pt x="2751473" y="3127375"/>
                        <a:pt x="2778126" y="3154028"/>
                        <a:pt x="2778126" y="3186907"/>
                      </a:cubicBezTo>
                      <a:cubicBezTo>
                        <a:pt x="2778126" y="3219786"/>
                        <a:pt x="2751473" y="3246439"/>
                        <a:pt x="2718594" y="3246439"/>
                      </a:cubicBezTo>
                      <a:cubicBezTo>
                        <a:pt x="2685715" y="3246439"/>
                        <a:pt x="2659062" y="3219786"/>
                        <a:pt x="2659062" y="3186907"/>
                      </a:cubicBezTo>
                      <a:cubicBezTo>
                        <a:pt x="2659062" y="3154028"/>
                        <a:pt x="2685715" y="3127375"/>
                        <a:pt x="2718594" y="3127375"/>
                      </a:cubicBezTo>
                      <a:close/>
                      <a:moveTo>
                        <a:pt x="2474119" y="3127375"/>
                      </a:moveTo>
                      <a:cubicBezTo>
                        <a:pt x="2507874" y="3127375"/>
                        <a:pt x="2535238" y="3154028"/>
                        <a:pt x="2535238" y="3186907"/>
                      </a:cubicBezTo>
                      <a:cubicBezTo>
                        <a:pt x="2535238" y="3219786"/>
                        <a:pt x="2507874" y="3246439"/>
                        <a:pt x="2474119" y="3246439"/>
                      </a:cubicBezTo>
                      <a:cubicBezTo>
                        <a:pt x="2440364" y="3246439"/>
                        <a:pt x="2413000" y="3219786"/>
                        <a:pt x="2413000" y="3186907"/>
                      </a:cubicBezTo>
                      <a:cubicBezTo>
                        <a:pt x="2413000" y="3154028"/>
                        <a:pt x="2440364" y="3127375"/>
                        <a:pt x="2474119" y="3127375"/>
                      </a:cubicBezTo>
                      <a:close/>
                      <a:moveTo>
                        <a:pt x="2232025" y="3127375"/>
                      </a:moveTo>
                      <a:cubicBezTo>
                        <a:pt x="2266219" y="3127375"/>
                        <a:pt x="2293938" y="3154028"/>
                        <a:pt x="2293938" y="3186907"/>
                      </a:cubicBezTo>
                      <a:cubicBezTo>
                        <a:pt x="2293938" y="3219786"/>
                        <a:pt x="2266219" y="3246439"/>
                        <a:pt x="2232025" y="3246439"/>
                      </a:cubicBezTo>
                      <a:cubicBezTo>
                        <a:pt x="2197831" y="3246439"/>
                        <a:pt x="2170112" y="3219786"/>
                        <a:pt x="2170112" y="3186907"/>
                      </a:cubicBezTo>
                      <a:cubicBezTo>
                        <a:pt x="2170112" y="3154028"/>
                        <a:pt x="2197831" y="3127375"/>
                        <a:pt x="2232025" y="3127375"/>
                      </a:cubicBezTo>
                      <a:close/>
                      <a:moveTo>
                        <a:pt x="1991519" y="3127375"/>
                      </a:moveTo>
                      <a:cubicBezTo>
                        <a:pt x="2024398" y="3127375"/>
                        <a:pt x="2051051" y="3154028"/>
                        <a:pt x="2051051" y="3186907"/>
                      </a:cubicBezTo>
                      <a:cubicBezTo>
                        <a:pt x="2051051" y="3219786"/>
                        <a:pt x="2024398" y="3246439"/>
                        <a:pt x="1991519" y="3246439"/>
                      </a:cubicBezTo>
                      <a:cubicBezTo>
                        <a:pt x="1958640" y="3246439"/>
                        <a:pt x="1931987" y="3219786"/>
                        <a:pt x="1931987" y="3186907"/>
                      </a:cubicBezTo>
                      <a:cubicBezTo>
                        <a:pt x="1931987" y="3154028"/>
                        <a:pt x="1958640" y="3127375"/>
                        <a:pt x="1991519" y="3127375"/>
                      </a:cubicBezTo>
                      <a:close/>
                      <a:moveTo>
                        <a:pt x="1750219" y="3127375"/>
                      </a:moveTo>
                      <a:cubicBezTo>
                        <a:pt x="1783098" y="3127375"/>
                        <a:pt x="1809751" y="3154028"/>
                        <a:pt x="1809751" y="3186907"/>
                      </a:cubicBezTo>
                      <a:cubicBezTo>
                        <a:pt x="1809751" y="3219786"/>
                        <a:pt x="1783098" y="3246439"/>
                        <a:pt x="1750219" y="3246439"/>
                      </a:cubicBezTo>
                      <a:cubicBezTo>
                        <a:pt x="1717340" y="3246439"/>
                        <a:pt x="1690687" y="3219786"/>
                        <a:pt x="1690687" y="3186907"/>
                      </a:cubicBezTo>
                      <a:cubicBezTo>
                        <a:pt x="1690687" y="3154028"/>
                        <a:pt x="1717340" y="3127375"/>
                        <a:pt x="1750219" y="3127375"/>
                      </a:cubicBezTo>
                      <a:close/>
                      <a:moveTo>
                        <a:pt x="1509713" y="3127375"/>
                      </a:moveTo>
                      <a:cubicBezTo>
                        <a:pt x="1543907" y="3127375"/>
                        <a:pt x="1571626" y="3154028"/>
                        <a:pt x="1571626" y="3186907"/>
                      </a:cubicBezTo>
                      <a:cubicBezTo>
                        <a:pt x="1571626" y="3219786"/>
                        <a:pt x="1543907" y="3246439"/>
                        <a:pt x="1509713" y="3246439"/>
                      </a:cubicBezTo>
                      <a:cubicBezTo>
                        <a:pt x="1475519" y="3246439"/>
                        <a:pt x="1447800" y="3219786"/>
                        <a:pt x="1447800" y="3186907"/>
                      </a:cubicBezTo>
                      <a:cubicBezTo>
                        <a:pt x="1447800" y="3154028"/>
                        <a:pt x="1475519" y="3127375"/>
                        <a:pt x="1509713" y="3127375"/>
                      </a:cubicBezTo>
                      <a:close/>
                      <a:moveTo>
                        <a:pt x="1268413" y="3127375"/>
                      </a:moveTo>
                      <a:cubicBezTo>
                        <a:pt x="1302607" y="3127375"/>
                        <a:pt x="1330326" y="3154028"/>
                        <a:pt x="1330326" y="3186907"/>
                      </a:cubicBezTo>
                      <a:cubicBezTo>
                        <a:pt x="1330326" y="3219786"/>
                        <a:pt x="1302607" y="3246439"/>
                        <a:pt x="1268413" y="3246439"/>
                      </a:cubicBezTo>
                      <a:cubicBezTo>
                        <a:pt x="1234219" y="3246439"/>
                        <a:pt x="1206500" y="3219786"/>
                        <a:pt x="1206500" y="3186907"/>
                      </a:cubicBezTo>
                      <a:cubicBezTo>
                        <a:pt x="1206500" y="3154028"/>
                        <a:pt x="1234219" y="3127375"/>
                        <a:pt x="1268413" y="3127375"/>
                      </a:cubicBezTo>
                      <a:close/>
                      <a:moveTo>
                        <a:pt x="1027907" y="3127375"/>
                      </a:moveTo>
                      <a:cubicBezTo>
                        <a:pt x="1060786" y="3127375"/>
                        <a:pt x="1087439" y="3154028"/>
                        <a:pt x="1087439" y="3186907"/>
                      </a:cubicBezTo>
                      <a:cubicBezTo>
                        <a:pt x="1087439" y="3219786"/>
                        <a:pt x="1060786" y="3246439"/>
                        <a:pt x="1027907" y="3246439"/>
                      </a:cubicBezTo>
                      <a:cubicBezTo>
                        <a:pt x="995028" y="3246439"/>
                        <a:pt x="968375" y="3219786"/>
                        <a:pt x="968375" y="3186907"/>
                      </a:cubicBezTo>
                      <a:cubicBezTo>
                        <a:pt x="968375" y="3154028"/>
                        <a:pt x="995028" y="3127375"/>
                        <a:pt x="1027907" y="3127375"/>
                      </a:cubicBezTo>
                      <a:close/>
                      <a:moveTo>
                        <a:pt x="786607" y="3127375"/>
                      </a:moveTo>
                      <a:cubicBezTo>
                        <a:pt x="819486" y="3127375"/>
                        <a:pt x="846139" y="3154028"/>
                        <a:pt x="846139" y="3186907"/>
                      </a:cubicBezTo>
                      <a:cubicBezTo>
                        <a:pt x="846139" y="3219786"/>
                        <a:pt x="819486" y="3246439"/>
                        <a:pt x="786607" y="3246439"/>
                      </a:cubicBezTo>
                      <a:cubicBezTo>
                        <a:pt x="753728" y="3246439"/>
                        <a:pt x="727075" y="3219786"/>
                        <a:pt x="727075" y="3186907"/>
                      </a:cubicBezTo>
                      <a:cubicBezTo>
                        <a:pt x="727075" y="3154028"/>
                        <a:pt x="753728" y="3127375"/>
                        <a:pt x="786607" y="3127375"/>
                      </a:cubicBezTo>
                      <a:close/>
                      <a:moveTo>
                        <a:pt x="543719" y="3127375"/>
                      </a:moveTo>
                      <a:cubicBezTo>
                        <a:pt x="576598" y="3127375"/>
                        <a:pt x="603251" y="3154028"/>
                        <a:pt x="603251" y="3186907"/>
                      </a:cubicBezTo>
                      <a:cubicBezTo>
                        <a:pt x="603251" y="3219786"/>
                        <a:pt x="576598" y="3246439"/>
                        <a:pt x="543719" y="3246439"/>
                      </a:cubicBezTo>
                      <a:cubicBezTo>
                        <a:pt x="510840" y="3246439"/>
                        <a:pt x="484187" y="3219786"/>
                        <a:pt x="484187" y="3186907"/>
                      </a:cubicBezTo>
                      <a:cubicBezTo>
                        <a:pt x="484187" y="3154028"/>
                        <a:pt x="510840" y="3127375"/>
                        <a:pt x="543719" y="3127375"/>
                      </a:cubicBezTo>
                      <a:close/>
                      <a:moveTo>
                        <a:pt x="302419" y="3127375"/>
                      </a:moveTo>
                      <a:cubicBezTo>
                        <a:pt x="335298" y="3127375"/>
                        <a:pt x="361951" y="3154028"/>
                        <a:pt x="361951" y="3186907"/>
                      </a:cubicBezTo>
                      <a:cubicBezTo>
                        <a:pt x="361951" y="3219786"/>
                        <a:pt x="335298" y="3246439"/>
                        <a:pt x="302419" y="3246439"/>
                      </a:cubicBezTo>
                      <a:cubicBezTo>
                        <a:pt x="269540" y="3246439"/>
                        <a:pt x="242887" y="3219786"/>
                        <a:pt x="242887" y="3186907"/>
                      </a:cubicBezTo>
                      <a:cubicBezTo>
                        <a:pt x="242887" y="3154028"/>
                        <a:pt x="269540" y="3127375"/>
                        <a:pt x="302419" y="3127375"/>
                      </a:cubicBezTo>
                      <a:close/>
                      <a:moveTo>
                        <a:pt x="59532" y="3127375"/>
                      </a:moveTo>
                      <a:cubicBezTo>
                        <a:pt x="92411" y="3127375"/>
                        <a:pt x="119064" y="3154028"/>
                        <a:pt x="119064" y="3186907"/>
                      </a:cubicBezTo>
                      <a:cubicBezTo>
                        <a:pt x="119064" y="3219786"/>
                        <a:pt x="92411" y="3246439"/>
                        <a:pt x="59532" y="3246439"/>
                      </a:cubicBezTo>
                      <a:cubicBezTo>
                        <a:pt x="26653" y="3246439"/>
                        <a:pt x="0" y="3219786"/>
                        <a:pt x="0" y="3186907"/>
                      </a:cubicBezTo>
                      <a:cubicBezTo>
                        <a:pt x="0" y="3154028"/>
                        <a:pt x="26653" y="3127375"/>
                        <a:pt x="59532" y="3127375"/>
                      </a:cubicBezTo>
                      <a:close/>
                      <a:moveTo>
                        <a:pt x="3201714" y="2884487"/>
                      </a:moveTo>
                      <a:cubicBezTo>
                        <a:pt x="3231220" y="2884487"/>
                        <a:pt x="3260725" y="2914253"/>
                        <a:pt x="3260725" y="2944019"/>
                      </a:cubicBezTo>
                      <a:cubicBezTo>
                        <a:pt x="3260725" y="2978037"/>
                        <a:pt x="3231220" y="3003550"/>
                        <a:pt x="3201714" y="3003550"/>
                      </a:cubicBezTo>
                      <a:cubicBezTo>
                        <a:pt x="3163778" y="3003550"/>
                        <a:pt x="3138487" y="2978037"/>
                        <a:pt x="3138487" y="2944019"/>
                      </a:cubicBezTo>
                      <a:cubicBezTo>
                        <a:pt x="3138487" y="2914253"/>
                        <a:pt x="3163778" y="2884487"/>
                        <a:pt x="3201714" y="2884487"/>
                      </a:cubicBezTo>
                      <a:close/>
                      <a:moveTo>
                        <a:pt x="2959894" y="2884487"/>
                      </a:moveTo>
                      <a:cubicBezTo>
                        <a:pt x="2992773" y="2884487"/>
                        <a:pt x="3019426" y="2911140"/>
                        <a:pt x="3019426" y="2944019"/>
                      </a:cubicBezTo>
                      <a:cubicBezTo>
                        <a:pt x="3019426" y="2976898"/>
                        <a:pt x="2992773" y="3003551"/>
                        <a:pt x="2959894" y="3003551"/>
                      </a:cubicBezTo>
                      <a:cubicBezTo>
                        <a:pt x="2927015" y="3003551"/>
                        <a:pt x="2900362" y="2976898"/>
                        <a:pt x="2900362" y="2944019"/>
                      </a:cubicBezTo>
                      <a:cubicBezTo>
                        <a:pt x="2900362" y="2911140"/>
                        <a:pt x="2927015" y="2884487"/>
                        <a:pt x="2959894" y="2884487"/>
                      </a:cubicBezTo>
                      <a:close/>
                      <a:moveTo>
                        <a:pt x="2718594" y="2884487"/>
                      </a:moveTo>
                      <a:cubicBezTo>
                        <a:pt x="2751473" y="2884487"/>
                        <a:pt x="2778126" y="2911140"/>
                        <a:pt x="2778126" y="2944019"/>
                      </a:cubicBezTo>
                      <a:cubicBezTo>
                        <a:pt x="2778126" y="2976898"/>
                        <a:pt x="2751473" y="3003551"/>
                        <a:pt x="2718594" y="3003551"/>
                      </a:cubicBezTo>
                      <a:cubicBezTo>
                        <a:pt x="2685715" y="3003551"/>
                        <a:pt x="2659062" y="2976898"/>
                        <a:pt x="2659062" y="2944019"/>
                      </a:cubicBezTo>
                      <a:cubicBezTo>
                        <a:pt x="2659062" y="2911140"/>
                        <a:pt x="2685715" y="2884487"/>
                        <a:pt x="2718594" y="2884487"/>
                      </a:cubicBezTo>
                      <a:close/>
                      <a:moveTo>
                        <a:pt x="2474119" y="2884487"/>
                      </a:moveTo>
                      <a:cubicBezTo>
                        <a:pt x="2507874" y="2884487"/>
                        <a:pt x="2535238" y="2911140"/>
                        <a:pt x="2535238" y="2944019"/>
                      </a:cubicBezTo>
                      <a:cubicBezTo>
                        <a:pt x="2535238" y="2976898"/>
                        <a:pt x="2507874" y="3003551"/>
                        <a:pt x="2474119" y="3003551"/>
                      </a:cubicBezTo>
                      <a:cubicBezTo>
                        <a:pt x="2440364" y="3003551"/>
                        <a:pt x="2413000" y="2976898"/>
                        <a:pt x="2413000" y="2944019"/>
                      </a:cubicBezTo>
                      <a:cubicBezTo>
                        <a:pt x="2413000" y="2911140"/>
                        <a:pt x="2440364" y="2884487"/>
                        <a:pt x="2474119" y="2884487"/>
                      </a:cubicBezTo>
                      <a:close/>
                      <a:moveTo>
                        <a:pt x="2232025" y="2884487"/>
                      </a:moveTo>
                      <a:cubicBezTo>
                        <a:pt x="2266219" y="2884487"/>
                        <a:pt x="2293938" y="2911140"/>
                        <a:pt x="2293938" y="2944019"/>
                      </a:cubicBezTo>
                      <a:cubicBezTo>
                        <a:pt x="2293938" y="2976898"/>
                        <a:pt x="2266219" y="3003551"/>
                        <a:pt x="2232025" y="3003551"/>
                      </a:cubicBezTo>
                      <a:cubicBezTo>
                        <a:pt x="2197831" y="3003551"/>
                        <a:pt x="2170112" y="2976898"/>
                        <a:pt x="2170112" y="2944019"/>
                      </a:cubicBezTo>
                      <a:cubicBezTo>
                        <a:pt x="2170112" y="2911140"/>
                        <a:pt x="2197831" y="2884487"/>
                        <a:pt x="2232025" y="2884487"/>
                      </a:cubicBezTo>
                      <a:close/>
                      <a:moveTo>
                        <a:pt x="1991519" y="2884487"/>
                      </a:moveTo>
                      <a:cubicBezTo>
                        <a:pt x="2024398" y="2884487"/>
                        <a:pt x="2051051" y="2911140"/>
                        <a:pt x="2051051" y="2944019"/>
                      </a:cubicBezTo>
                      <a:cubicBezTo>
                        <a:pt x="2051051" y="2976898"/>
                        <a:pt x="2024398" y="3003551"/>
                        <a:pt x="1991519" y="3003551"/>
                      </a:cubicBezTo>
                      <a:cubicBezTo>
                        <a:pt x="1958640" y="3003551"/>
                        <a:pt x="1931987" y="2976898"/>
                        <a:pt x="1931987" y="2944019"/>
                      </a:cubicBezTo>
                      <a:cubicBezTo>
                        <a:pt x="1931987" y="2911140"/>
                        <a:pt x="1958640" y="2884487"/>
                        <a:pt x="1991519" y="2884487"/>
                      </a:cubicBezTo>
                      <a:close/>
                      <a:moveTo>
                        <a:pt x="1750219" y="2884487"/>
                      </a:moveTo>
                      <a:cubicBezTo>
                        <a:pt x="1783098" y="2884487"/>
                        <a:pt x="1809751" y="2911140"/>
                        <a:pt x="1809751" y="2944019"/>
                      </a:cubicBezTo>
                      <a:cubicBezTo>
                        <a:pt x="1809751" y="2976898"/>
                        <a:pt x="1783098" y="3003551"/>
                        <a:pt x="1750219" y="3003551"/>
                      </a:cubicBezTo>
                      <a:cubicBezTo>
                        <a:pt x="1717340" y="3003551"/>
                        <a:pt x="1690687" y="2976898"/>
                        <a:pt x="1690687" y="2944019"/>
                      </a:cubicBezTo>
                      <a:cubicBezTo>
                        <a:pt x="1690687" y="2911140"/>
                        <a:pt x="1717340" y="2884487"/>
                        <a:pt x="1750219" y="2884487"/>
                      </a:cubicBezTo>
                      <a:close/>
                      <a:moveTo>
                        <a:pt x="1509713" y="2884487"/>
                      </a:moveTo>
                      <a:cubicBezTo>
                        <a:pt x="1543907" y="2884487"/>
                        <a:pt x="1571626" y="2911140"/>
                        <a:pt x="1571626" y="2944019"/>
                      </a:cubicBezTo>
                      <a:cubicBezTo>
                        <a:pt x="1571626" y="2976898"/>
                        <a:pt x="1543907" y="3003551"/>
                        <a:pt x="1509713" y="3003551"/>
                      </a:cubicBezTo>
                      <a:cubicBezTo>
                        <a:pt x="1475519" y="3003551"/>
                        <a:pt x="1447800" y="2976898"/>
                        <a:pt x="1447800" y="2944019"/>
                      </a:cubicBezTo>
                      <a:cubicBezTo>
                        <a:pt x="1447800" y="2911140"/>
                        <a:pt x="1475519" y="2884487"/>
                        <a:pt x="1509713" y="2884487"/>
                      </a:cubicBezTo>
                      <a:close/>
                      <a:moveTo>
                        <a:pt x="1268413" y="2884487"/>
                      </a:moveTo>
                      <a:cubicBezTo>
                        <a:pt x="1302607" y="2884487"/>
                        <a:pt x="1330326" y="2911140"/>
                        <a:pt x="1330326" y="2944019"/>
                      </a:cubicBezTo>
                      <a:cubicBezTo>
                        <a:pt x="1330326" y="2976898"/>
                        <a:pt x="1302607" y="3003551"/>
                        <a:pt x="1268413" y="3003551"/>
                      </a:cubicBezTo>
                      <a:cubicBezTo>
                        <a:pt x="1234219" y="3003551"/>
                        <a:pt x="1206500" y="2976898"/>
                        <a:pt x="1206500" y="2944019"/>
                      </a:cubicBezTo>
                      <a:cubicBezTo>
                        <a:pt x="1206500" y="2911140"/>
                        <a:pt x="1234219" y="2884487"/>
                        <a:pt x="1268413" y="2884487"/>
                      </a:cubicBezTo>
                      <a:close/>
                      <a:moveTo>
                        <a:pt x="1027907" y="2884487"/>
                      </a:moveTo>
                      <a:cubicBezTo>
                        <a:pt x="1060786" y="2884487"/>
                        <a:pt x="1087439" y="2911140"/>
                        <a:pt x="1087439" y="2944019"/>
                      </a:cubicBezTo>
                      <a:cubicBezTo>
                        <a:pt x="1087439" y="2976898"/>
                        <a:pt x="1060786" y="3003551"/>
                        <a:pt x="1027907" y="3003551"/>
                      </a:cubicBezTo>
                      <a:cubicBezTo>
                        <a:pt x="995028" y="3003551"/>
                        <a:pt x="968375" y="2976898"/>
                        <a:pt x="968375" y="2944019"/>
                      </a:cubicBezTo>
                      <a:cubicBezTo>
                        <a:pt x="968375" y="2911140"/>
                        <a:pt x="995028" y="2884487"/>
                        <a:pt x="1027907" y="2884487"/>
                      </a:cubicBezTo>
                      <a:close/>
                      <a:moveTo>
                        <a:pt x="786607" y="2884487"/>
                      </a:moveTo>
                      <a:cubicBezTo>
                        <a:pt x="819486" y="2884487"/>
                        <a:pt x="846139" y="2911140"/>
                        <a:pt x="846139" y="2944019"/>
                      </a:cubicBezTo>
                      <a:cubicBezTo>
                        <a:pt x="846139" y="2976898"/>
                        <a:pt x="819486" y="3003551"/>
                        <a:pt x="786607" y="3003551"/>
                      </a:cubicBezTo>
                      <a:cubicBezTo>
                        <a:pt x="753728" y="3003551"/>
                        <a:pt x="727075" y="2976898"/>
                        <a:pt x="727075" y="2944019"/>
                      </a:cubicBezTo>
                      <a:cubicBezTo>
                        <a:pt x="727075" y="2911140"/>
                        <a:pt x="753728" y="2884487"/>
                        <a:pt x="786607" y="2884487"/>
                      </a:cubicBezTo>
                      <a:close/>
                      <a:moveTo>
                        <a:pt x="543719" y="2884487"/>
                      </a:moveTo>
                      <a:cubicBezTo>
                        <a:pt x="576598" y="2884487"/>
                        <a:pt x="603251" y="2911140"/>
                        <a:pt x="603251" y="2944019"/>
                      </a:cubicBezTo>
                      <a:cubicBezTo>
                        <a:pt x="603251" y="2976898"/>
                        <a:pt x="576598" y="3003551"/>
                        <a:pt x="543719" y="3003551"/>
                      </a:cubicBezTo>
                      <a:cubicBezTo>
                        <a:pt x="510840" y="3003551"/>
                        <a:pt x="484187" y="2976898"/>
                        <a:pt x="484187" y="2944019"/>
                      </a:cubicBezTo>
                      <a:cubicBezTo>
                        <a:pt x="484187" y="2911140"/>
                        <a:pt x="510840" y="2884487"/>
                        <a:pt x="543719" y="2884487"/>
                      </a:cubicBezTo>
                      <a:close/>
                      <a:moveTo>
                        <a:pt x="302419" y="2884487"/>
                      </a:moveTo>
                      <a:cubicBezTo>
                        <a:pt x="335298" y="2884487"/>
                        <a:pt x="361951" y="2911140"/>
                        <a:pt x="361951" y="2944019"/>
                      </a:cubicBezTo>
                      <a:cubicBezTo>
                        <a:pt x="361951" y="2976898"/>
                        <a:pt x="335298" y="3003551"/>
                        <a:pt x="302419" y="3003551"/>
                      </a:cubicBezTo>
                      <a:cubicBezTo>
                        <a:pt x="269540" y="3003551"/>
                        <a:pt x="242887" y="2976898"/>
                        <a:pt x="242887" y="2944019"/>
                      </a:cubicBezTo>
                      <a:cubicBezTo>
                        <a:pt x="242887" y="2911140"/>
                        <a:pt x="269540" y="2884487"/>
                        <a:pt x="302419" y="2884487"/>
                      </a:cubicBezTo>
                      <a:close/>
                      <a:moveTo>
                        <a:pt x="59532" y="2884487"/>
                      </a:moveTo>
                      <a:cubicBezTo>
                        <a:pt x="92411" y="2884487"/>
                        <a:pt x="119064" y="2911140"/>
                        <a:pt x="119064" y="2944019"/>
                      </a:cubicBezTo>
                      <a:cubicBezTo>
                        <a:pt x="119064" y="2976898"/>
                        <a:pt x="92411" y="3003551"/>
                        <a:pt x="59532" y="3003551"/>
                      </a:cubicBezTo>
                      <a:cubicBezTo>
                        <a:pt x="26653" y="3003551"/>
                        <a:pt x="0" y="2976898"/>
                        <a:pt x="0" y="2944019"/>
                      </a:cubicBezTo>
                      <a:cubicBezTo>
                        <a:pt x="0" y="2911140"/>
                        <a:pt x="26653" y="2884487"/>
                        <a:pt x="59532" y="2884487"/>
                      </a:cubicBezTo>
                      <a:close/>
                      <a:moveTo>
                        <a:pt x="3201714" y="2643187"/>
                      </a:moveTo>
                      <a:cubicBezTo>
                        <a:pt x="3231220" y="2643187"/>
                        <a:pt x="3260725" y="2672693"/>
                        <a:pt x="3260725" y="2706414"/>
                      </a:cubicBezTo>
                      <a:cubicBezTo>
                        <a:pt x="3260725" y="2735920"/>
                        <a:pt x="3231220" y="2765425"/>
                        <a:pt x="3201714" y="2765425"/>
                      </a:cubicBezTo>
                      <a:cubicBezTo>
                        <a:pt x="3163778" y="2765425"/>
                        <a:pt x="3138487" y="2735920"/>
                        <a:pt x="3138487" y="2706414"/>
                      </a:cubicBezTo>
                      <a:cubicBezTo>
                        <a:pt x="3138487" y="2672693"/>
                        <a:pt x="3163778" y="2643187"/>
                        <a:pt x="3201714" y="2643187"/>
                      </a:cubicBezTo>
                      <a:close/>
                      <a:moveTo>
                        <a:pt x="2959894" y="2643187"/>
                      </a:moveTo>
                      <a:cubicBezTo>
                        <a:pt x="2992773" y="2643187"/>
                        <a:pt x="3019426" y="2670551"/>
                        <a:pt x="3019426" y="2704306"/>
                      </a:cubicBezTo>
                      <a:cubicBezTo>
                        <a:pt x="3019426" y="2738061"/>
                        <a:pt x="2992773" y="2765425"/>
                        <a:pt x="2959894" y="2765425"/>
                      </a:cubicBezTo>
                      <a:cubicBezTo>
                        <a:pt x="2927015" y="2765425"/>
                        <a:pt x="2900362" y="2738061"/>
                        <a:pt x="2900362" y="2704306"/>
                      </a:cubicBezTo>
                      <a:cubicBezTo>
                        <a:pt x="2900362" y="2670551"/>
                        <a:pt x="2927015" y="2643187"/>
                        <a:pt x="2959894" y="2643187"/>
                      </a:cubicBezTo>
                      <a:close/>
                      <a:moveTo>
                        <a:pt x="302419" y="2643187"/>
                      </a:moveTo>
                      <a:cubicBezTo>
                        <a:pt x="335298" y="2643187"/>
                        <a:pt x="361951" y="2670551"/>
                        <a:pt x="361951" y="2704306"/>
                      </a:cubicBezTo>
                      <a:cubicBezTo>
                        <a:pt x="361951" y="2738061"/>
                        <a:pt x="335298" y="2765425"/>
                        <a:pt x="302419" y="2765425"/>
                      </a:cubicBezTo>
                      <a:cubicBezTo>
                        <a:pt x="269540" y="2765425"/>
                        <a:pt x="242887" y="2738061"/>
                        <a:pt x="242887" y="2704306"/>
                      </a:cubicBezTo>
                      <a:cubicBezTo>
                        <a:pt x="242887" y="2670551"/>
                        <a:pt x="269540" y="2643187"/>
                        <a:pt x="302419" y="2643187"/>
                      </a:cubicBezTo>
                      <a:close/>
                      <a:moveTo>
                        <a:pt x="59532" y="2643187"/>
                      </a:moveTo>
                      <a:cubicBezTo>
                        <a:pt x="92411" y="2643187"/>
                        <a:pt x="119064" y="2670551"/>
                        <a:pt x="119064" y="2704306"/>
                      </a:cubicBezTo>
                      <a:cubicBezTo>
                        <a:pt x="119064" y="2738061"/>
                        <a:pt x="92411" y="2765425"/>
                        <a:pt x="59532" y="2765425"/>
                      </a:cubicBezTo>
                      <a:cubicBezTo>
                        <a:pt x="26653" y="2765425"/>
                        <a:pt x="0" y="2738061"/>
                        <a:pt x="0" y="2704306"/>
                      </a:cubicBezTo>
                      <a:cubicBezTo>
                        <a:pt x="0" y="2670551"/>
                        <a:pt x="26653" y="2643187"/>
                        <a:pt x="59532" y="2643187"/>
                      </a:cubicBezTo>
                      <a:close/>
                      <a:moveTo>
                        <a:pt x="3201714" y="2405062"/>
                      </a:moveTo>
                      <a:cubicBezTo>
                        <a:pt x="3231220" y="2405062"/>
                        <a:pt x="3260725" y="2430576"/>
                        <a:pt x="3260725" y="2464594"/>
                      </a:cubicBezTo>
                      <a:cubicBezTo>
                        <a:pt x="3260725" y="2498612"/>
                        <a:pt x="3231220" y="2524125"/>
                        <a:pt x="3201714" y="2524125"/>
                      </a:cubicBezTo>
                      <a:cubicBezTo>
                        <a:pt x="3163778" y="2524125"/>
                        <a:pt x="3138487" y="2498612"/>
                        <a:pt x="3138487" y="2464594"/>
                      </a:cubicBezTo>
                      <a:cubicBezTo>
                        <a:pt x="3138487" y="2430576"/>
                        <a:pt x="3163778" y="2405062"/>
                        <a:pt x="3201714" y="2405062"/>
                      </a:cubicBezTo>
                      <a:close/>
                      <a:moveTo>
                        <a:pt x="2959894" y="2405062"/>
                      </a:moveTo>
                      <a:cubicBezTo>
                        <a:pt x="2992773" y="2405062"/>
                        <a:pt x="3019426" y="2431715"/>
                        <a:pt x="3019426" y="2464594"/>
                      </a:cubicBezTo>
                      <a:cubicBezTo>
                        <a:pt x="3019426" y="2497473"/>
                        <a:pt x="2992773" y="2524126"/>
                        <a:pt x="2959894" y="2524126"/>
                      </a:cubicBezTo>
                      <a:cubicBezTo>
                        <a:pt x="2927015" y="2524126"/>
                        <a:pt x="2900362" y="2497473"/>
                        <a:pt x="2900362" y="2464594"/>
                      </a:cubicBezTo>
                      <a:cubicBezTo>
                        <a:pt x="2900362" y="2431715"/>
                        <a:pt x="2927015" y="2405062"/>
                        <a:pt x="2959894" y="2405062"/>
                      </a:cubicBezTo>
                      <a:close/>
                      <a:moveTo>
                        <a:pt x="302419" y="2405062"/>
                      </a:moveTo>
                      <a:cubicBezTo>
                        <a:pt x="335298" y="2405062"/>
                        <a:pt x="361951" y="2431715"/>
                        <a:pt x="361951" y="2464594"/>
                      </a:cubicBezTo>
                      <a:cubicBezTo>
                        <a:pt x="361951" y="2497473"/>
                        <a:pt x="335298" y="2524126"/>
                        <a:pt x="302419" y="2524126"/>
                      </a:cubicBezTo>
                      <a:cubicBezTo>
                        <a:pt x="269540" y="2524126"/>
                        <a:pt x="242887" y="2497473"/>
                        <a:pt x="242887" y="2464594"/>
                      </a:cubicBezTo>
                      <a:cubicBezTo>
                        <a:pt x="242887" y="2431715"/>
                        <a:pt x="269540" y="2405062"/>
                        <a:pt x="302419" y="2405062"/>
                      </a:cubicBezTo>
                      <a:close/>
                      <a:moveTo>
                        <a:pt x="59532" y="2405062"/>
                      </a:moveTo>
                      <a:cubicBezTo>
                        <a:pt x="92411" y="2405062"/>
                        <a:pt x="119064" y="2431715"/>
                        <a:pt x="119064" y="2464594"/>
                      </a:cubicBezTo>
                      <a:cubicBezTo>
                        <a:pt x="119064" y="2497473"/>
                        <a:pt x="92411" y="2524126"/>
                        <a:pt x="59532" y="2524126"/>
                      </a:cubicBezTo>
                      <a:cubicBezTo>
                        <a:pt x="26653" y="2524126"/>
                        <a:pt x="0" y="2497473"/>
                        <a:pt x="0" y="2464594"/>
                      </a:cubicBezTo>
                      <a:cubicBezTo>
                        <a:pt x="0" y="2431715"/>
                        <a:pt x="26653" y="2405062"/>
                        <a:pt x="59532" y="2405062"/>
                      </a:cubicBezTo>
                      <a:close/>
                      <a:moveTo>
                        <a:pt x="3201714" y="2162175"/>
                      </a:moveTo>
                      <a:cubicBezTo>
                        <a:pt x="3231220" y="2162175"/>
                        <a:pt x="3260725" y="2187689"/>
                        <a:pt x="3260725" y="2221707"/>
                      </a:cubicBezTo>
                      <a:cubicBezTo>
                        <a:pt x="3260725" y="2255725"/>
                        <a:pt x="3231220" y="2281238"/>
                        <a:pt x="3201714" y="2281238"/>
                      </a:cubicBezTo>
                      <a:cubicBezTo>
                        <a:pt x="3163778" y="2281238"/>
                        <a:pt x="3138487" y="2255725"/>
                        <a:pt x="3138487" y="2221707"/>
                      </a:cubicBezTo>
                      <a:cubicBezTo>
                        <a:pt x="3138487" y="2187689"/>
                        <a:pt x="3163778" y="2162175"/>
                        <a:pt x="3201714" y="2162175"/>
                      </a:cubicBezTo>
                      <a:close/>
                      <a:moveTo>
                        <a:pt x="2959894" y="2162175"/>
                      </a:moveTo>
                      <a:cubicBezTo>
                        <a:pt x="2992773" y="2162175"/>
                        <a:pt x="3019426" y="2188828"/>
                        <a:pt x="3019426" y="2221707"/>
                      </a:cubicBezTo>
                      <a:cubicBezTo>
                        <a:pt x="3019426" y="2254586"/>
                        <a:pt x="2992773" y="2281239"/>
                        <a:pt x="2959894" y="2281239"/>
                      </a:cubicBezTo>
                      <a:cubicBezTo>
                        <a:pt x="2927015" y="2281239"/>
                        <a:pt x="2900362" y="2254586"/>
                        <a:pt x="2900362" y="2221707"/>
                      </a:cubicBezTo>
                      <a:cubicBezTo>
                        <a:pt x="2900362" y="2188828"/>
                        <a:pt x="2927015" y="2162175"/>
                        <a:pt x="2959894" y="2162175"/>
                      </a:cubicBezTo>
                      <a:close/>
                      <a:moveTo>
                        <a:pt x="302419" y="2162175"/>
                      </a:moveTo>
                      <a:cubicBezTo>
                        <a:pt x="335298" y="2162175"/>
                        <a:pt x="361951" y="2188828"/>
                        <a:pt x="361951" y="2221707"/>
                      </a:cubicBezTo>
                      <a:cubicBezTo>
                        <a:pt x="361951" y="2254586"/>
                        <a:pt x="335298" y="2281239"/>
                        <a:pt x="302419" y="2281239"/>
                      </a:cubicBezTo>
                      <a:cubicBezTo>
                        <a:pt x="269540" y="2281239"/>
                        <a:pt x="242887" y="2254586"/>
                        <a:pt x="242887" y="2221707"/>
                      </a:cubicBezTo>
                      <a:cubicBezTo>
                        <a:pt x="242887" y="2188828"/>
                        <a:pt x="269540" y="2162175"/>
                        <a:pt x="302419" y="2162175"/>
                      </a:cubicBezTo>
                      <a:close/>
                      <a:moveTo>
                        <a:pt x="59532" y="2162175"/>
                      </a:moveTo>
                      <a:cubicBezTo>
                        <a:pt x="92411" y="2162175"/>
                        <a:pt x="119064" y="2188828"/>
                        <a:pt x="119064" y="2221707"/>
                      </a:cubicBezTo>
                      <a:cubicBezTo>
                        <a:pt x="119064" y="2254586"/>
                        <a:pt x="92411" y="2281239"/>
                        <a:pt x="59532" y="2281239"/>
                      </a:cubicBezTo>
                      <a:cubicBezTo>
                        <a:pt x="26653" y="2281239"/>
                        <a:pt x="0" y="2254586"/>
                        <a:pt x="0" y="2221707"/>
                      </a:cubicBezTo>
                      <a:cubicBezTo>
                        <a:pt x="0" y="2188828"/>
                        <a:pt x="26653" y="2162175"/>
                        <a:pt x="59532" y="2162175"/>
                      </a:cubicBezTo>
                      <a:close/>
                      <a:moveTo>
                        <a:pt x="3201714" y="1920875"/>
                      </a:moveTo>
                      <a:cubicBezTo>
                        <a:pt x="3231220" y="1920875"/>
                        <a:pt x="3260725" y="1950381"/>
                        <a:pt x="3260725" y="1979887"/>
                      </a:cubicBezTo>
                      <a:cubicBezTo>
                        <a:pt x="3260725" y="2017823"/>
                        <a:pt x="3231220" y="2043113"/>
                        <a:pt x="3201714" y="2043113"/>
                      </a:cubicBezTo>
                      <a:cubicBezTo>
                        <a:pt x="3163778" y="2043113"/>
                        <a:pt x="3138487" y="2017823"/>
                        <a:pt x="3138487" y="1979887"/>
                      </a:cubicBezTo>
                      <a:cubicBezTo>
                        <a:pt x="3138487" y="1950381"/>
                        <a:pt x="3163778" y="1920875"/>
                        <a:pt x="3201714" y="1920875"/>
                      </a:cubicBezTo>
                      <a:close/>
                      <a:moveTo>
                        <a:pt x="2959894" y="1920875"/>
                      </a:moveTo>
                      <a:cubicBezTo>
                        <a:pt x="2989659" y="1920875"/>
                        <a:pt x="3019425" y="1950381"/>
                        <a:pt x="3019425" y="1979887"/>
                      </a:cubicBezTo>
                      <a:cubicBezTo>
                        <a:pt x="3019425" y="2017823"/>
                        <a:pt x="2989659" y="2043113"/>
                        <a:pt x="2959894" y="2043113"/>
                      </a:cubicBezTo>
                      <a:cubicBezTo>
                        <a:pt x="2925876" y="2043113"/>
                        <a:pt x="2900362" y="2017823"/>
                        <a:pt x="2900362" y="1979887"/>
                      </a:cubicBezTo>
                      <a:cubicBezTo>
                        <a:pt x="2900362" y="1950381"/>
                        <a:pt x="2925876" y="1920875"/>
                        <a:pt x="2959894" y="1920875"/>
                      </a:cubicBezTo>
                      <a:close/>
                      <a:moveTo>
                        <a:pt x="302419" y="1920875"/>
                      </a:moveTo>
                      <a:cubicBezTo>
                        <a:pt x="336437" y="1920875"/>
                        <a:pt x="361950" y="1950381"/>
                        <a:pt x="361950" y="1979887"/>
                      </a:cubicBezTo>
                      <a:cubicBezTo>
                        <a:pt x="361950" y="2017823"/>
                        <a:pt x="336437" y="2043113"/>
                        <a:pt x="302419" y="2043113"/>
                      </a:cubicBezTo>
                      <a:cubicBezTo>
                        <a:pt x="272653" y="2043113"/>
                        <a:pt x="242887" y="2017823"/>
                        <a:pt x="242887" y="1979887"/>
                      </a:cubicBezTo>
                      <a:cubicBezTo>
                        <a:pt x="242887" y="1950381"/>
                        <a:pt x="272653" y="1920875"/>
                        <a:pt x="302419" y="1920875"/>
                      </a:cubicBezTo>
                      <a:close/>
                      <a:moveTo>
                        <a:pt x="59531" y="1920875"/>
                      </a:moveTo>
                      <a:cubicBezTo>
                        <a:pt x="93549" y="1920875"/>
                        <a:pt x="119063" y="1950381"/>
                        <a:pt x="119063" y="1979887"/>
                      </a:cubicBezTo>
                      <a:cubicBezTo>
                        <a:pt x="119063" y="2017823"/>
                        <a:pt x="93549" y="2043113"/>
                        <a:pt x="59531" y="2043113"/>
                      </a:cubicBezTo>
                      <a:cubicBezTo>
                        <a:pt x="29766" y="2043113"/>
                        <a:pt x="0" y="2017823"/>
                        <a:pt x="0" y="1979887"/>
                      </a:cubicBezTo>
                      <a:cubicBezTo>
                        <a:pt x="0" y="1950381"/>
                        <a:pt x="29766" y="1920875"/>
                        <a:pt x="59531" y="1920875"/>
                      </a:cubicBezTo>
                      <a:close/>
                      <a:moveTo>
                        <a:pt x="3201714" y="1682750"/>
                      </a:moveTo>
                      <a:cubicBezTo>
                        <a:pt x="3231220" y="1682750"/>
                        <a:pt x="3260725" y="1712516"/>
                        <a:pt x="3260725" y="1742282"/>
                      </a:cubicBezTo>
                      <a:cubicBezTo>
                        <a:pt x="3260725" y="1776300"/>
                        <a:pt x="3231220" y="1801813"/>
                        <a:pt x="3201714" y="1801813"/>
                      </a:cubicBezTo>
                      <a:cubicBezTo>
                        <a:pt x="3163778" y="1801813"/>
                        <a:pt x="3138487" y="1776300"/>
                        <a:pt x="3138487" y="1742282"/>
                      </a:cubicBezTo>
                      <a:cubicBezTo>
                        <a:pt x="3138487" y="1712516"/>
                        <a:pt x="3163778" y="1682750"/>
                        <a:pt x="3201714" y="1682750"/>
                      </a:cubicBezTo>
                      <a:close/>
                      <a:moveTo>
                        <a:pt x="2959894" y="1682750"/>
                      </a:moveTo>
                      <a:cubicBezTo>
                        <a:pt x="2992773" y="1682750"/>
                        <a:pt x="3019426" y="1709403"/>
                        <a:pt x="3019426" y="1742282"/>
                      </a:cubicBezTo>
                      <a:cubicBezTo>
                        <a:pt x="3019426" y="1775161"/>
                        <a:pt x="2992773" y="1801814"/>
                        <a:pt x="2959894" y="1801814"/>
                      </a:cubicBezTo>
                      <a:cubicBezTo>
                        <a:pt x="2927015" y="1801814"/>
                        <a:pt x="2900362" y="1775161"/>
                        <a:pt x="2900362" y="1742282"/>
                      </a:cubicBezTo>
                      <a:cubicBezTo>
                        <a:pt x="2900362" y="1709403"/>
                        <a:pt x="2927015" y="1682750"/>
                        <a:pt x="2959894" y="1682750"/>
                      </a:cubicBezTo>
                      <a:close/>
                      <a:moveTo>
                        <a:pt x="302419" y="1682750"/>
                      </a:moveTo>
                      <a:cubicBezTo>
                        <a:pt x="335298" y="1682750"/>
                        <a:pt x="361951" y="1709403"/>
                        <a:pt x="361951" y="1742282"/>
                      </a:cubicBezTo>
                      <a:cubicBezTo>
                        <a:pt x="361951" y="1775161"/>
                        <a:pt x="335298" y="1801814"/>
                        <a:pt x="302419" y="1801814"/>
                      </a:cubicBezTo>
                      <a:cubicBezTo>
                        <a:pt x="269540" y="1801814"/>
                        <a:pt x="242887" y="1775161"/>
                        <a:pt x="242887" y="1742282"/>
                      </a:cubicBezTo>
                      <a:cubicBezTo>
                        <a:pt x="242887" y="1709403"/>
                        <a:pt x="269540" y="1682750"/>
                        <a:pt x="302419" y="1682750"/>
                      </a:cubicBezTo>
                      <a:close/>
                      <a:moveTo>
                        <a:pt x="59532" y="1682750"/>
                      </a:moveTo>
                      <a:cubicBezTo>
                        <a:pt x="92411" y="1682750"/>
                        <a:pt x="119064" y="1709403"/>
                        <a:pt x="119064" y="1742282"/>
                      </a:cubicBezTo>
                      <a:cubicBezTo>
                        <a:pt x="119064" y="1775161"/>
                        <a:pt x="92411" y="1801814"/>
                        <a:pt x="59532" y="1801814"/>
                      </a:cubicBezTo>
                      <a:cubicBezTo>
                        <a:pt x="26653" y="1801814"/>
                        <a:pt x="0" y="1775161"/>
                        <a:pt x="0" y="1742282"/>
                      </a:cubicBezTo>
                      <a:cubicBezTo>
                        <a:pt x="0" y="1709403"/>
                        <a:pt x="26653" y="1682750"/>
                        <a:pt x="59532" y="1682750"/>
                      </a:cubicBezTo>
                      <a:close/>
                      <a:moveTo>
                        <a:pt x="3201714" y="1444625"/>
                      </a:moveTo>
                      <a:cubicBezTo>
                        <a:pt x="3231220" y="1444625"/>
                        <a:pt x="3260725" y="1470139"/>
                        <a:pt x="3260725" y="1504157"/>
                      </a:cubicBezTo>
                      <a:cubicBezTo>
                        <a:pt x="3260725" y="1533922"/>
                        <a:pt x="3231220" y="1563688"/>
                        <a:pt x="3201714" y="1563688"/>
                      </a:cubicBezTo>
                      <a:cubicBezTo>
                        <a:pt x="3163778" y="1563688"/>
                        <a:pt x="3138487" y="1533922"/>
                        <a:pt x="3138487" y="1504157"/>
                      </a:cubicBezTo>
                      <a:cubicBezTo>
                        <a:pt x="3138487" y="1470139"/>
                        <a:pt x="3163778" y="1444625"/>
                        <a:pt x="3201714" y="1444625"/>
                      </a:cubicBezTo>
                      <a:close/>
                      <a:moveTo>
                        <a:pt x="2959894" y="1444625"/>
                      </a:moveTo>
                      <a:cubicBezTo>
                        <a:pt x="2992773" y="1444625"/>
                        <a:pt x="3019426" y="1471278"/>
                        <a:pt x="3019426" y="1504157"/>
                      </a:cubicBezTo>
                      <a:cubicBezTo>
                        <a:pt x="3019426" y="1537036"/>
                        <a:pt x="2992773" y="1563689"/>
                        <a:pt x="2959894" y="1563689"/>
                      </a:cubicBezTo>
                      <a:cubicBezTo>
                        <a:pt x="2927015" y="1563689"/>
                        <a:pt x="2900362" y="1537036"/>
                        <a:pt x="2900362" y="1504157"/>
                      </a:cubicBezTo>
                      <a:cubicBezTo>
                        <a:pt x="2900362" y="1471278"/>
                        <a:pt x="2927015" y="1444625"/>
                        <a:pt x="2959894" y="1444625"/>
                      </a:cubicBezTo>
                      <a:close/>
                      <a:moveTo>
                        <a:pt x="302419" y="1444625"/>
                      </a:moveTo>
                      <a:cubicBezTo>
                        <a:pt x="335298" y="1444625"/>
                        <a:pt x="361951" y="1471278"/>
                        <a:pt x="361951" y="1504157"/>
                      </a:cubicBezTo>
                      <a:cubicBezTo>
                        <a:pt x="361951" y="1537036"/>
                        <a:pt x="335298" y="1563689"/>
                        <a:pt x="302419" y="1563689"/>
                      </a:cubicBezTo>
                      <a:cubicBezTo>
                        <a:pt x="269540" y="1563689"/>
                        <a:pt x="242887" y="1537036"/>
                        <a:pt x="242887" y="1504157"/>
                      </a:cubicBezTo>
                      <a:cubicBezTo>
                        <a:pt x="242887" y="1471278"/>
                        <a:pt x="269540" y="1444625"/>
                        <a:pt x="302419" y="1444625"/>
                      </a:cubicBezTo>
                      <a:close/>
                      <a:moveTo>
                        <a:pt x="59532" y="1444625"/>
                      </a:moveTo>
                      <a:cubicBezTo>
                        <a:pt x="92411" y="1444625"/>
                        <a:pt x="119064" y="1471278"/>
                        <a:pt x="119064" y="1504157"/>
                      </a:cubicBezTo>
                      <a:cubicBezTo>
                        <a:pt x="119064" y="1537036"/>
                        <a:pt x="92411" y="1563689"/>
                        <a:pt x="59532" y="1563689"/>
                      </a:cubicBezTo>
                      <a:cubicBezTo>
                        <a:pt x="26653" y="1563689"/>
                        <a:pt x="0" y="1537036"/>
                        <a:pt x="0" y="1504157"/>
                      </a:cubicBezTo>
                      <a:cubicBezTo>
                        <a:pt x="0" y="1471278"/>
                        <a:pt x="26653" y="1444625"/>
                        <a:pt x="59532" y="1444625"/>
                      </a:cubicBezTo>
                      <a:close/>
                      <a:moveTo>
                        <a:pt x="3201714" y="1201737"/>
                      </a:moveTo>
                      <a:cubicBezTo>
                        <a:pt x="3231220" y="1201737"/>
                        <a:pt x="3260725" y="1227251"/>
                        <a:pt x="3260725" y="1261269"/>
                      </a:cubicBezTo>
                      <a:cubicBezTo>
                        <a:pt x="3260725" y="1295287"/>
                        <a:pt x="3231220" y="1320800"/>
                        <a:pt x="3201714" y="1320800"/>
                      </a:cubicBezTo>
                      <a:cubicBezTo>
                        <a:pt x="3163778" y="1320800"/>
                        <a:pt x="3138487" y="1295287"/>
                        <a:pt x="3138487" y="1261269"/>
                      </a:cubicBezTo>
                      <a:cubicBezTo>
                        <a:pt x="3138487" y="1227251"/>
                        <a:pt x="3163778" y="1201737"/>
                        <a:pt x="3201714" y="1201737"/>
                      </a:cubicBezTo>
                      <a:close/>
                      <a:moveTo>
                        <a:pt x="2959894" y="1201737"/>
                      </a:moveTo>
                      <a:cubicBezTo>
                        <a:pt x="2992773" y="1201737"/>
                        <a:pt x="3019426" y="1228390"/>
                        <a:pt x="3019426" y="1261269"/>
                      </a:cubicBezTo>
                      <a:cubicBezTo>
                        <a:pt x="3019426" y="1294148"/>
                        <a:pt x="2992773" y="1320801"/>
                        <a:pt x="2959894" y="1320801"/>
                      </a:cubicBezTo>
                      <a:cubicBezTo>
                        <a:pt x="2927015" y="1320801"/>
                        <a:pt x="2900362" y="1294148"/>
                        <a:pt x="2900362" y="1261269"/>
                      </a:cubicBezTo>
                      <a:cubicBezTo>
                        <a:pt x="2900362" y="1228390"/>
                        <a:pt x="2927015" y="1201737"/>
                        <a:pt x="2959894" y="1201737"/>
                      </a:cubicBezTo>
                      <a:close/>
                      <a:moveTo>
                        <a:pt x="302419" y="1201737"/>
                      </a:moveTo>
                      <a:cubicBezTo>
                        <a:pt x="335298" y="1201737"/>
                        <a:pt x="361951" y="1228390"/>
                        <a:pt x="361951" y="1261269"/>
                      </a:cubicBezTo>
                      <a:cubicBezTo>
                        <a:pt x="361951" y="1294148"/>
                        <a:pt x="335298" y="1320801"/>
                        <a:pt x="302419" y="1320801"/>
                      </a:cubicBezTo>
                      <a:cubicBezTo>
                        <a:pt x="269540" y="1320801"/>
                        <a:pt x="242887" y="1294148"/>
                        <a:pt x="242887" y="1261269"/>
                      </a:cubicBezTo>
                      <a:cubicBezTo>
                        <a:pt x="242887" y="1228390"/>
                        <a:pt x="269540" y="1201737"/>
                        <a:pt x="302419" y="1201737"/>
                      </a:cubicBezTo>
                      <a:close/>
                      <a:moveTo>
                        <a:pt x="59532" y="1201737"/>
                      </a:moveTo>
                      <a:cubicBezTo>
                        <a:pt x="92411" y="1201737"/>
                        <a:pt x="119064" y="1228390"/>
                        <a:pt x="119064" y="1261269"/>
                      </a:cubicBezTo>
                      <a:cubicBezTo>
                        <a:pt x="119064" y="1294148"/>
                        <a:pt x="92411" y="1320801"/>
                        <a:pt x="59532" y="1320801"/>
                      </a:cubicBezTo>
                      <a:cubicBezTo>
                        <a:pt x="26653" y="1320801"/>
                        <a:pt x="0" y="1294148"/>
                        <a:pt x="0" y="1261269"/>
                      </a:cubicBezTo>
                      <a:cubicBezTo>
                        <a:pt x="0" y="1228390"/>
                        <a:pt x="26653" y="1201737"/>
                        <a:pt x="59532" y="1201737"/>
                      </a:cubicBezTo>
                      <a:close/>
                      <a:moveTo>
                        <a:pt x="3201714" y="960437"/>
                      </a:moveTo>
                      <a:cubicBezTo>
                        <a:pt x="3231220" y="960437"/>
                        <a:pt x="3260725" y="985728"/>
                        <a:pt x="3260725" y="1019449"/>
                      </a:cubicBezTo>
                      <a:cubicBezTo>
                        <a:pt x="3260725" y="1057385"/>
                        <a:pt x="3231220" y="1082675"/>
                        <a:pt x="3201714" y="1082675"/>
                      </a:cubicBezTo>
                      <a:cubicBezTo>
                        <a:pt x="3163778" y="1082675"/>
                        <a:pt x="3138487" y="1057385"/>
                        <a:pt x="3138487" y="1019449"/>
                      </a:cubicBezTo>
                      <a:cubicBezTo>
                        <a:pt x="3138487" y="985728"/>
                        <a:pt x="3163778" y="960437"/>
                        <a:pt x="3201714" y="960437"/>
                      </a:cubicBezTo>
                      <a:close/>
                      <a:moveTo>
                        <a:pt x="2959894" y="960437"/>
                      </a:moveTo>
                      <a:cubicBezTo>
                        <a:pt x="2992773" y="960437"/>
                        <a:pt x="3019426" y="987801"/>
                        <a:pt x="3019426" y="1021556"/>
                      </a:cubicBezTo>
                      <a:cubicBezTo>
                        <a:pt x="3019426" y="1055311"/>
                        <a:pt x="2992773" y="1082675"/>
                        <a:pt x="2959894" y="1082675"/>
                      </a:cubicBezTo>
                      <a:cubicBezTo>
                        <a:pt x="2927015" y="1082675"/>
                        <a:pt x="2900362" y="1055311"/>
                        <a:pt x="2900362" y="1021556"/>
                      </a:cubicBezTo>
                      <a:cubicBezTo>
                        <a:pt x="2900362" y="987801"/>
                        <a:pt x="2927015" y="960437"/>
                        <a:pt x="2959894" y="960437"/>
                      </a:cubicBezTo>
                      <a:close/>
                      <a:moveTo>
                        <a:pt x="302419" y="960437"/>
                      </a:moveTo>
                      <a:cubicBezTo>
                        <a:pt x="335298" y="960437"/>
                        <a:pt x="361951" y="987801"/>
                        <a:pt x="361951" y="1021556"/>
                      </a:cubicBezTo>
                      <a:cubicBezTo>
                        <a:pt x="361951" y="1055311"/>
                        <a:pt x="335298" y="1082675"/>
                        <a:pt x="302419" y="1082675"/>
                      </a:cubicBezTo>
                      <a:cubicBezTo>
                        <a:pt x="269540" y="1082675"/>
                        <a:pt x="242887" y="1055311"/>
                        <a:pt x="242887" y="1021556"/>
                      </a:cubicBezTo>
                      <a:cubicBezTo>
                        <a:pt x="242887" y="987801"/>
                        <a:pt x="269540" y="960437"/>
                        <a:pt x="302419" y="960437"/>
                      </a:cubicBezTo>
                      <a:close/>
                      <a:moveTo>
                        <a:pt x="59532" y="960437"/>
                      </a:moveTo>
                      <a:cubicBezTo>
                        <a:pt x="92411" y="960437"/>
                        <a:pt x="119064" y="987801"/>
                        <a:pt x="119064" y="1021556"/>
                      </a:cubicBezTo>
                      <a:cubicBezTo>
                        <a:pt x="119064" y="1055311"/>
                        <a:pt x="92411" y="1082675"/>
                        <a:pt x="59532" y="1082675"/>
                      </a:cubicBezTo>
                      <a:cubicBezTo>
                        <a:pt x="26653" y="1082675"/>
                        <a:pt x="0" y="1055311"/>
                        <a:pt x="0" y="1021556"/>
                      </a:cubicBezTo>
                      <a:cubicBezTo>
                        <a:pt x="0" y="987801"/>
                        <a:pt x="26653" y="960437"/>
                        <a:pt x="59532" y="960437"/>
                      </a:cubicBezTo>
                      <a:close/>
                      <a:moveTo>
                        <a:pt x="3201714" y="722312"/>
                      </a:moveTo>
                      <a:cubicBezTo>
                        <a:pt x="3231220" y="722312"/>
                        <a:pt x="3260725" y="747826"/>
                        <a:pt x="3260725" y="781844"/>
                      </a:cubicBezTo>
                      <a:cubicBezTo>
                        <a:pt x="3260725" y="815862"/>
                        <a:pt x="3231220" y="841375"/>
                        <a:pt x="3201714" y="841375"/>
                      </a:cubicBezTo>
                      <a:cubicBezTo>
                        <a:pt x="3163778" y="841375"/>
                        <a:pt x="3138487" y="815862"/>
                        <a:pt x="3138487" y="781844"/>
                      </a:cubicBezTo>
                      <a:cubicBezTo>
                        <a:pt x="3138487" y="747826"/>
                        <a:pt x="3163778" y="722312"/>
                        <a:pt x="3201714" y="722312"/>
                      </a:cubicBezTo>
                      <a:close/>
                      <a:moveTo>
                        <a:pt x="2959894" y="722312"/>
                      </a:moveTo>
                      <a:cubicBezTo>
                        <a:pt x="2992773" y="722312"/>
                        <a:pt x="3019426" y="748965"/>
                        <a:pt x="3019426" y="781844"/>
                      </a:cubicBezTo>
                      <a:cubicBezTo>
                        <a:pt x="3019426" y="814723"/>
                        <a:pt x="2992773" y="841376"/>
                        <a:pt x="2959894" y="841376"/>
                      </a:cubicBezTo>
                      <a:cubicBezTo>
                        <a:pt x="2927015" y="841376"/>
                        <a:pt x="2900362" y="814723"/>
                        <a:pt x="2900362" y="781844"/>
                      </a:cubicBezTo>
                      <a:cubicBezTo>
                        <a:pt x="2900362" y="748965"/>
                        <a:pt x="2927015" y="722312"/>
                        <a:pt x="2959894" y="722312"/>
                      </a:cubicBezTo>
                      <a:close/>
                      <a:moveTo>
                        <a:pt x="302419" y="722312"/>
                      </a:moveTo>
                      <a:cubicBezTo>
                        <a:pt x="335298" y="722312"/>
                        <a:pt x="361951" y="748965"/>
                        <a:pt x="361951" y="781844"/>
                      </a:cubicBezTo>
                      <a:cubicBezTo>
                        <a:pt x="361951" y="814723"/>
                        <a:pt x="335298" y="841376"/>
                        <a:pt x="302419" y="841376"/>
                      </a:cubicBezTo>
                      <a:cubicBezTo>
                        <a:pt x="269540" y="841376"/>
                        <a:pt x="242887" y="814723"/>
                        <a:pt x="242887" y="781844"/>
                      </a:cubicBezTo>
                      <a:cubicBezTo>
                        <a:pt x="242887" y="748965"/>
                        <a:pt x="269540" y="722312"/>
                        <a:pt x="302419" y="722312"/>
                      </a:cubicBezTo>
                      <a:close/>
                      <a:moveTo>
                        <a:pt x="59532" y="722312"/>
                      </a:moveTo>
                      <a:cubicBezTo>
                        <a:pt x="92411" y="722312"/>
                        <a:pt x="119064" y="748965"/>
                        <a:pt x="119064" y="781844"/>
                      </a:cubicBezTo>
                      <a:cubicBezTo>
                        <a:pt x="119064" y="814723"/>
                        <a:pt x="92411" y="841376"/>
                        <a:pt x="59532" y="841376"/>
                      </a:cubicBezTo>
                      <a:cubicBezTo>
                        <a:pt x="26653" y="841376"/>
                        <a:pt x="0" y="814723"/>
                        <a:pt x="0" y="781844"/>
                      </a:cubicBezTo>
                      <a:cubicBezTo>
                        <a:pt x="0" y="748965"/>
                        <a:pt x="26653" y="722312"/>
                        <a:pt x="59532" y="722312"/>
                      </a:cubicBezTo>
                      <a:close/>
                      <a:moveTo>
                        <a:pt x="3201714" y="479425"/>
                      </a:moveTo>
                      <a:cubicBezTo>
                        <a:pt x="3231220" y="479425"/>
                        <a:pt x="3260725" y="509191"/>
                        <a:pt x="3260725" y="538957"/>
                      </a:cubicBezTo>
                      <a:cubicBezTo>
                        <a:pt x="3260725" y="572975"/>
                        <a:pt x="3231220" y="598488"/>
                        <a:pt x="3201714" y="598488"/>
                      </a:cubicBezTo>
                      <a:cubicBezTo>
                        <a:pt x="3163778" y="598488"/>
                        <a:pt x="3138487" y="572975"/>
                        <a:pt x="3138487" y="538957"/>
                      </a:cubicBezTo>
                      <a:cubicBezTo>
                        <a:pt x="3138487" y="509191"/>
                        <a:pt x="3163778" y="479425"/>
                        <a:pt x="3201714" y="479425"/>
                      </a:cubicBezTo>
                      <a:close/>
                      <a:moveTo>
                        <a:pt x="2959894" y="479425"/>
                      </a:moveTo>
                      <a:cubicBezTo>
                        <a:pt x="2992773" y="479425"/>
                        <a:pt x="3019426" y="506078"/>
                        <a:pt x="3019426" y="538957"/>
                      </a:cubicBezTo>
                      <a:cubicBezTo>
                        <a:pt x="3019426" y="571836"/>
                        <a:pt x="2992773" y="598489"/>
                        <a:pt x="2959894" y="598489"/>
                      </a:cubicBezTo>
                      <a:cubicBezTo>
                        <a:pt x="2927015" y="598489"/>
                        <a:pt x="2900362" y="571836"/>
                        <a:pt x="2900362" y="538957"/>
                      </a:cubicBezTo>
                      <a:cubicBezTo>
                        <a:pt x="2900362" y="506078"/>
                        <a:pt x="2927015" y="479425"/>
                        <a:pt x="2959894" y="479425"/>
                      </a:cubicBezTo>
                      <a:close/>
                      <a:moveTo>
                        <a:pt x="302419" y="479425"/>
                      </a:moveTo>
                      <a:cubicBezTo>
                        <a:pt x="335298" y="479425"/>
                        <a:pt x="361951" y="506078"/>
                        <a:pt x="361951" y="538957"/>
                      </a:cubicBezTo>
                      <a:cubicBezTo>
                        <a:pt x="361951" y="571836"/>
                        <a:pt x="335298" y="598489"/>
                        <a:pt x="302419" y="598489"/>
                      </a:cubicBezTo>
                      <a:cubicBezTo>
                        <a:pt x="269540" y="598489"/>
                        <a:pt x="242887" y="571836"/>
                        <a:pt x="242887" y="538957"/>
                      </a:cubicBezTo>
                      <a:cubicBezTo>
                        <a:pt x="242887" y="506078"/>
                        <a:pt x="269540" y="479425"/>
                        <a:pt x="302419" y="479425"/>
                      </a:cubicBezTo>
                      <a:close/>
                      <a:moveTo>
                        <a:pt x="59532" y="479425"/>
                      </a:moveTo>
                      <a:cubicBezTo>
                        <a:pt x="92411" y="479425"/>
                        <a:pt x="119064" y="506078"/>
                        <a:pt x="119064" y="538957"/>
                      </a:cubicBezTo>
                      <a:cubicBezTo>
                        <a:pt x="119064" y="571836"/>
                        <a:pt x="92411" y="598489"/>
                        <a:pt x="59532" y="598489"/>
                      </a:cubicBezTo>
                      <a:cubicBezTo>
                        <a:pt x="26653" y="598489"/>
                        <a:pt x="0" y="571836"/>
                        <a:pt x="0" y="538957"/>
                      </a:cubicBezTo>
                      <a:cubicBezTo>
                        <a:pt x="0" y="506078"/>
                        <a:pt x="26653" y="479425"/>
                        <a:pt x="59532" y="479425"/>
                      </a:cubicBezTo>
                      <a:close/>
                      <a:moveTo>
                        <a:pt x="3201714" y="241300"/>
                      </a:moveTo>
                      <a:cubicBezTo>
                        <a:pt x="3231220" y="241300"/>
                        <a:pt x="3260725" y="266814"/>
                        <a:pt x="3260725" y="300832"/>
                      </a:cubicBezTo>
                      <a:cubicBezTo>
                        <a:pt x="3260725" y="330597"/>
                        <a:pt x="3231220" y="360363"/>
                        <a:pt x="3201714" y="360363"/>
                      </a:cubicBezTo>
                      <a:cubicBezTo>
                        <a:pt x="3163778" y="360363"/>
                        <a:pt x="3138487" y="330597"/>
                        <a:pt x="3138487" y="300832"/>
                      </a:cubicBezTo>
                      <a:cubicBezTo>
                        <a:pt x="3138487" y="266814"/>
                        <a:pt x="3163778" y="241300"/>
                        <a:pt x="3201714" y="241300"/>
                      </a:cubicBezTo>
                      <a:close/>
                      <a:moveTo>
                        <a:pt x="2959894" y="241300"/>
                      </a:moveTo>
                      <a:cubicBezTo>
                        <a:pt x="2992773" y="241300"/>
                        <a:pt x="3019426" y="267953"/>
                        <a:pt x="3019426" y="300832"/>
                      </a:cubicBezTo>
                      <a:cubicBezTo>
                        <a:pt x="3019426" y="333711"/>
                        <a:pt x="2992773" y="360364"/>
                        <a:pt x="2959894" y="360364"/>
                      </a:cubicBezTo>
                      <a:cubicBezTo>
                        <a:pt x="2927015" y="360364"/>
                        <a:pt x="2900362" y="333711"/>
                        <a:pt x="2900362" y="300832"/>
                      </a:cubicBezTo>
                      <a:cubicBezTo>
                        <a:pt x="2900362" y="267953"/>
                        <a:pt x="2927015" y="241300"/>
                        <a:pt x="2959894" y="241300"/>
                      </a:cubicBezTo>
                      <a:close/>
                      <a:moveTo>
                        <a:pt x="2718594" y="241300"/>
                      </a:moveTo>
                      <a:cubicBezTo>
                        <a:pt x="2751473" y="241300"/>
                        <a:pt x="2778126" y="267953"/>
                        <a:pt x="2778126" y="300832"/>
                      </a:cubicBezTo>
                      <a:cubicBezTo>
                        <a:pt x="2778126" y="333711"/>
                        <a:pt x="2751473" y="360364"/>
                        <a:pt x="2718594" y="360364"/>
                      </a:cubicBezTo>
                      <a:cubicBezTo>
                        <a:pt x="2685715" y="360364"/>
                        <a:pt x="2659062" y="333711"/>
                        <a:pt x="2659062" y="300832"/>
                      </a:cubicBezTo>
                      <a:cubicBezTo>
                        <a:pt x="2659062" y="267953"/>
                        <a:pt x="2685715" y="241300"/>
                        <a:pt x="2718594" y="241300"/>
                      </a:cubicBezTo>
                      <a:close/>
                      <a:moveTo>
                        <a:pt x="2474119" y="241300"/>
                      </a:moveTo>
                      <a:cubicBezTo>
                        <a:pt x="2507874" y="241300"/>
                        <a:pt x="2535238" y="267953"/>
                        <a:pt x="2535238" y="300832"/>
                      </a:cubicBezTo>
                      <a:cubicBezTo>
                        <a:pt x="2535238" y="333711"/>
                        <a:pt x="2507874" y="360364"/>
                        <a:pt x="2474119" y="360364"/>
                      </a:cubicBezTo>
                      <a:cubicBezTo>
                        <a:pt x="2440364" y="360364"/>
                        <a:pt x="2413000" y="333711"/>
                        <a:pt x="2413000" y="300832"/>
                      </a:cubicBezTo>
                      <a:cubicBezTo>
                        <a:pt x="2413000" y="267953"/>
                        <a:pt x="2440364" y="241300"/>
                        <a:pt x="2474119" y="241300"/>
                      </a:cubicBezTo>
                      <a:close/>
                      <a:moveTo>
                        <a:pt x="2232025" y="241300"/>
                      </a:moveTo>
                      <a:cubicBezTo>
                        <a:pt x="2266219" y="241300"/>
                        <a:pt x="2293938" y="267953"/>
                        <a:pt x="2293938" y="300832"/>
                      </a:cubicBezTo>
                      <a:cubicBezTo>
                        <a:pt x="2293938" y="333711"/>
                        <a:pt x="2266219" y="360364"/>
                        <a:pt x="2232025" y="360364"/>
                      </a:cubicBezTo>
                      <a:cubicBezTo>
                        <a:pt x="2197831" y="360364"/>
                        <a:pt x="2170112" y="333711"/>
                        <a:pt x="2170112" y="300832"/>
                      </a:cubicBezTo>
                      <a:cubicBezTo>
                        <a:pt x="2170112" y="267953"/>
                        <a:pt x="2197831" y="241300"/>
                        <a:pt x="2232025" y="241300"/>
                      </a:cubicBezTo>
                      <a:close/>
                      <a:moveTo>
                        <a:pt x="1991519" y="241300"/>
                      </a:moveTo>
                      <a:cubicBezTo>
                        <a:pt x="2024398" y="241300"/>
                        <a:pt x="2051051" y="267953"/>
                        <a:pt x="2051051" y="300832"/>
                      </a:cubicBezTo>
                      <a:cubicBezTo>
                        <a:pt x="2051051" y="333711"/>
                        <a:pt x="2024398" y="360364"/>
                        <a:pt x="1991519" y="360364"/>
                      </a:cubicBezTo>
                      <a:cubicBezTo>
                        <a:pt x="1958640" y="360364"/>
                        <a:pt x="1931987" y="333711"/>
                        <a:pt x="1931987" y="300832"/>
                      </a:cubicBezTo>
                      <a:cubicBezTo>
                        <a:pt x="1931987" y="267953"/>
                        <a:pt x="1958640" y="241300"/>
                        <a:pt x="1991519" y="241300"/>
                      </a:cubicBezTo>
                      <a:close/>
                      <a:moveTo>
                        <a:pt x="1750219" y="241300"/>
                      </a:moveTo>
                      <a:cubicBezTo>
                        <a:pt x="1783098" y="241300"/>
                        <a:pt x="1809751" y="267953"/>
                        <a:pt x="1809751" y="300832"/>
                      </a:cubicBezTo>
                      <a:cubicBezTo>
                        <a:pt x="1809751" y="333711"/>
                        <a:pt x="1783098" y="360364"/>
                        <a:pt x="1750219" y="360364"/>
                      </a:cubicBezTo>
                      <a:cubicBezTo>
                        <a:pt x="1717340" y="360364"/>
                        <a:pt x="1690687" y="333711"/>
                        <a:pt x="1690687" y="300832"/>
                      </a:cubicBezTo>
                      <a:cubicBezTo>
                        <a:pt x="1690687" y="267953"/>
                        <a:pt x="1717340" y="241300"/>
                        <a:pt x="1750219" y="241300"/>
                      </a:cubicBezTo>
                      <a:close/>
                      <a:moveTo>
                        <a:pt x="1509713" y="241300"/>
                      </a:moveTo>
                      <a:cubicBezTo>
                        <a:pt x="1543907" y="241300"/>
                        <a:pt x="1571626" y="267953"/>
                        <a:pt x="1571626" y="300832"/>
                      </a:cubicBezTo>
                      <a:cubicBezTo>
                        <a:pt x="1571626" y="333711"/>
                        <a:pt x="1543907" y="360364"/>
                        <a:pt x="1509713" y="360364"/>
                      </a:cubicBezTo>
                      <a:cubicBezTo>
                        <a:pt x="1475519" y="360364"/>
                        <a:pt x="1447800" y="333711"/>
                        <a:pt x="1447800" y="300832"/>
                      </a:cubicBezTo>
                      <a:cubicBezTo>
                        <a:pt x="1447800" y="267953"/>
                        <a:pt x="1475519" y="241300"/>
                        <a:pt x="1509713" y="241300"/>
                      </a:cubicBezTo>
                      <a:close/>
                      <a:moveTo>
                        <a:pt x="1268413" y="241300"/>
                      </a:moveTo>
                      <a:cubicBezTo>
                        <a:pt x="1302607" y="241300"/>
                        <a:pt x="1330326" y="267953"/>
                        <a:pt x="1330326" y="300832"/>
                      </a:cubicBezTo>
                      <a:cubicBezTo>
                        <a:pt x="1330326" y="333711"/>
                        <a:pt x="1302607" y="360364"/>
                        <a:pt x="1268413" y="360364"/>
                      </a:cubicBezTo>
                      <a:cubicBezTo>
                        <a:pt x="1234219" y="360364"/>
                        <a:pt x="1206500" y="333711"/>
                        <a:pt x="1206500" y="300832"/>
                      </a:cubicBezTo>
                      <a:cubicBezTo>
                        <a:pt x="1206500" y="267953"/>
                        <a:pt x="1234219" y="241300"/>
                        <a:pt x="1268413" y="241300"/>
                      </a:cubicBezTo>
                      <a:close/>
                      <a:moveTo>
                        <a:pt x="1027907" y="241300"/>
                      </a:moveTo>
                      <a:cubicBezTo>
                        <a:pt x="1060786" y="241300"/>
                        <a:pt x="1087439" y="267953"/>
                        <a:pt x="1087439" y="300832"/>
                      </a:cubicBezTo>
                      <a:cubicBezTo>
                        <a:pt x="1087439" y="333711"/>
                        <a:pt x="1060786" y="360364"/>
                        <a:pt x="1027907" y="360364"/>
                      </a:cubicBezTo>
                      <a:cubicBezTo>
                        <a:pt x="995028" y="360364"/>
                        <a:pt x="968375" y="333711"/>
                        <a:pt x="968375" y="300832"/>
                      </a:cubicBezTo>
                      <a:cubicBezTo>
                        <a:pt x="968375" y="267953"/>
                        <a:pt x="995028" y="241300"/>
                        <a:pt x="1027907" y="241300"/>
                      </a:cubicBezTo>
                      <a:close/>
                      <a:moveTo>
                        <a:pt x="786607" y="241300"/>
                      </a:moveTo>
                      <a:cubicBezTo>
                        <a:pt x="819486" y="241300"/>
                        <a:pt x="846139" y="267953"/>
                        <a:pt x="846139" y="300832"/>
                      </a:cubicBezTo>
                      <a:cubicBezTo>
                        <a:pt x="846139" y="333711"/>
                        <a:pt x="819486" y="360364"/>
                        <a:pt x="786607" y="360364"/>
                      </a:cubicBezTo>
                      <a:cubicBezTo>
                        <a:pt x="753728" y="360364"/>
                        <a:pt x="727075" y="333711"/>
                        <a:pt x="727075" y="300832"/>
                      </a:cubicBezTo>
                      <a:cubicBezTo>
                        <a:pt x="727075" y="267953"/>
                        <a:pt x="753728" y="241300"/>
                        <a:pt x="786607" y="241300"/>
                      </a:cubicBezTo>
                      <a:close/>
                      <a:moveTo>
                        <a:pt x="543719" y="241300"/>
                      </a:moveTo>
                      <a:cubicBezTo>
                        <a:pt x="576598" y="241300"/>
                        <a:pt x="603251" y="267953"/>
                        <a:pt x="603251" y="300832"/>
                      </a:cubicBezTo>
                      <a:cubicBezTo>
                        <a:pt x="603251" y="333711"/>
                        <a:pt x="576598" y="360364"/>
                        <a:pt x="543719" y="360364"/>
                      </a:cubicBezTo>
                      <a:cubicBezTo>
                        <a:pt x="510840" y="360364"/>
                        <a:pt x="484187" y="333711"/>
                        <a:pt x="484187" y="300832"/>
                      </a:cubicBezTo>
                      <a:cubicBezTo>
                        <a:pt x="484187" y="267953"/>
                        <a:pt x="510840" y="241300"/>
                        <a:pt x="543719" y="241300"/>
                      </a:cubicBezTo>
                      <a:close/>
                      <a:moveTo>
                        <a:pt x="302419" y="241300"/>
                      </a:moveTo>
                      <a:cubicBezTo>
                        <a:pt x="335298" y="241300"/>
                        <a:pt x="361951" y="267953"/>
                        <a:pt x="361951" y="300832"/>
                      </a:cubicBezTo>
                      <a:cubicBezTo>
                        <a:pt x="361951" y="333711"/>
                        <a:pt x="335298" y="360364"/>
                        <a:pt x="302419" y="360364"/>
                      </a:cubicBezTo>
                      <a:cubicBezTo>
                        <a:pt x="269540" y="360364"/>
                        <a:pt x="242887" y="333711"/>
                        <a:pt x="242887" y="300832"/>
                      </a:cubicBezTo>
                      <a:cubicBezTo>
                        <a:pt x="242887" y="267953"/>
                        <a:pt x="269540" y="241300"/>
                        <a:pt x="302419" y="241300"/>
                      </a:cubicBezTo>
                      <a:close/>
                      <a:moveTo>
                        <a:pt x="59532" y="241300"/>
                      </a:moveTo>
                      <a:cubicBezTo>
                        <a:pt x="92411" y="241300"/>
                        <a:pt x="119064" y="267953"/>
                        <a:pt x="119064" y="300832"/>
                      </a:cubicBezTo>
                      <a:cubicBezTo>
                        <a:pt x="119064" y="333711"/>
                        <a:pt x="92411" y="360364"/>
                        <a:pt x="59532" y="360364"/>
                      </a:cubicBezTo>
                      <a:cubicBezTo>
                        <a:pt x="26653" y="360364"/>
                        <a:pt x="0" y="333711"/>
                        <a:pt x="0" y="300832"/>
                      </a:cubicBezTo>
                      <a:cubicBezTo>
                        <a:pt x="0" y="267953"/>
                        <a:pt x="26653" y="241300"/>
                        <a:pt x="59532" y="241300"/>
                      </a:cubicBezTo>
                      <a:close/>
                      <a:moveTo>
                        <a:pt x="3201714" y="0"/>
                      </a:moveTo>
                      <a:cubicBezTo>
                        <a:pt x="3231220" y="0"/>
                        <a:pt x="3260725" y="25291"/>
                        <a:pt x="3260725" y="63226"/>
                      </a:cubicBezTo>
                      <a:cubicBezTo>
                        <a:pt x="3260725" y="92732"/>
                        <a:pt x="3231220" y="122238"/>
                        <a:pt x="3201714" y="122238"/>
                      </a:cubicBezTo>
                      <a:cubicBezTo>
                        <a:pt x="3163778" y="122238"/>
                        <a:pt x="3138487" y="92732"/>
                        <a:pt x="3138487" y="63226"/>
                      </a:cubicBezTo>
                      <a:cubicBezTo>
                        <a:pt x="3138487" y="25291"/>
                        <a:pt x="3163778" y="0"/>
                        <a:pt x="3201714" y="0"/>
                      </a:cubicBezTo>
                      <a:close/>
                      <a:moveTo>
                        <a:pt x="2959894" y="0"/>
                      </a:moveTo>
                      <a:cubicBezTo>
                        <a:pt x="2989659" y="0"/>
                        <a:pt x="3019425" y="25291"/>
                        <a:pt x="3019425" y="63226"/>
                      </a:cubicBezTo>
                      <a:cubicBezTo>
                        <a:pt x="3019425" y="92732"/>
                        <a:pt x="2989659" y="122238"/>
                        <a:pt x="2959894" y="122238"/>
                      </a:cubicBezTo>
                      <a:cubicBezTo>
                        <a:pt x="2925876" y="122238"/>
                        <a:pt x="2900362" y="92732"/>
                        <a:pt x="2900362" y="63226"/>
                      </a:cubicBezTo>
                      <a:cubicBezTo>
                        <a:pt x="2900362" y="25291"/>
                        <a:pt x="2925876" y="0"/>
                        <a:pt x="2959894" y="0"/>
                      </a:cubicBezTo>
                      <a:close/>
                      <a:moveTo>
                        <a:pt x="2718594" y="0"/>
                      </a:moveTo>
                      <a:cubicBezTo>
                        <a:pt x="2748359" y="0"/>
                        <a:pt x="2778125" y="25291"/>
                        <a:pt x="2778125" y="63226"/>
                      </a:cubicBezTo>
                      <a:cubicBezTo>
                        <a:pt x="2778125" y="92732"/>
                        <a:pt x="2748359" y="122238"/>
                        <a:pt x="2718594" y="122238"/>
                      </a:cubicBezTo>
                      <a:cubicBezTo>
                        <a:pt x="2684576" y="122238"/>
                        <a:pt x="2659062" y="92732"/>
                        <a:pt x="2659062" y="63226"/>
                      </a:cubicBezTo>
                      <a:cubicBezTo>
                        <a:pt x="2659062" y="25291"/>
                        <a:pt x="2684576" y="0"/>
                        <a:pt x="2718594" y="0"/>
                      </a:cubicBezTo>
                      <a:close/>
                      <a:moveTo>
                        <a:pt x="2476227" y="0"/>
                      </a:moveTo>
                      <a:cubicBezTo>
                        <a:pt x="2505733" y="0"/>
                        <a:pt x="2535238" y="25291"/>
                        <a:pt x="2535238" y="63226"/>
                      </a:cubicBezTo>
                      <a:cubicBezTo>
                        <a:pt x="2535238" y="92732"/>
                        <a:pt x="2505733" y="122238"/>
                        <a:pt x="2476227" y="122238"/>
                      </a:cubicBezTo>
                      <a:cubicBezTo>
                        <a:pt x="2442506" y="122238"/>
                        <a:pt x="2413000" y="92732"/>
                        <a:pt x="2413000" y="63226"/>
                      </a:cubicBezTo>
                      <a:cubicBezTo>
                        <a:pt x="2413000" y="25291"/>
                        <a:pt x="2442506" y="0"/>
                        <a:pt x="2476227" y="0"/>
                      </a:cubicBezTo>
                      <a:close/>
                      <a:moveTo>
                        <a:pt x="2234160" y="0"/>
                      </a:moveTo>
                      <a:cubicBezTo>
                        <a:pt x="2268318" y="0"/>
                        <a:pt x="2293937" y="25291"/>
                        <a:pt x="2293937" y="63226"/>
                      </a:cubicBezTo>
                      <a:cubicBezTo>
                        <a:pt x="2293937" y="92732"/>
                        <a:pt x="2268318" y="122238"/>
                        <a:pt x="2234160" y="122238"/>
                      </a:cubicBezTo>
                      <a:cubicBezTo>
                        <a:pt x="2200001" y="122238"/>
                        <a:pt x="2170112" y="92732"/>
                        <a:pt x="2170112" y="63226"/>
                      </a:cubicBezTo>
                      <a:cubicBezTo>
                        <a:pt x="2170112" y="25291"/>
                        <a:pt x="2200001" y="0"/>
                        <a:pt x="2234160" y="0"/>
                      </a:cubicBezTo>
                      <a:close/>
                      <a:moveTo>
                        <a:pt x="1991519" y="0"/>
                      </a:moveTo>
                      <a:cubicBezTo>
                        <a:pt x="2025537" y="0"/>
                        <a:pt x="2051050" y="25291"/>
                        <a:pt x="2051050" y="63226"/>
                      </a:cubicBezTo>
                      <a:cubicBezTo>
                        <a:pt x="2051050" y="92732"/>
                        <a:pt x="2025537" y="122238"/>
                        <a:pt x="1991519" y="122238"/>
                      </a:cubicBezTo>
                      <a:cubicBezTo>
                        <a:pt x="1957501" y="122238"/>
                        <a:pt x="1931987" y="92732"/>
                        <a:pt x="1931987" y="63226"/>
                      </a:cubicBezTo>
                      <a:cubicBezTo>
                        <a:pt x="1931987" y="25291"/>
                        <a:pt x="1957501" y="0"/>
                        <a:pt x="1991519" y="0"/>
                      </a:cubicBezTo>
                      <a:close/>
                      <a:moveTo>
                        <a:pt x="1750219" y="0"/>
                      </a:moveTo>
                      <a:cubicBezTo>
                        <a:pt x="1784237" y="0"/>
                        <a:pt x="1809750" y="25291"/>
                        <a:pt x="1809750" y="63226"/>
                      </a:cubicBezTo>
                      <a:cubicBezTo>
                        <a:pt x="1809750" y="92732"/>
                        <a:pt x="1784237" y="122238"/>
                        <a:pt x="1750219" y="122238"/>
                      </a:cubicBezTo>
                      <a:cubicBezTo>
                        <a:pt x="1716201" y="122238"/>
                        <a:pt x="1690687" y="92732"/>
                        <a:pt x="1690687" y="63226"/>
                      </a:cubicBezTo>
                      <a:cubicBezTo>
                        <a:pt x="1690687" y="25291"/>
                        <a:pt x="1716201" y="0"/>
                        <a:pt x="1750219" y="0"/>
                      </a:cubicBezTo>
                      <a:close/>
                      <a:moveTo>
                        <a:pt x="1507578" y="0"/>
                      </a:moveTo>
                      <a:cubicBezTo>
                        <a:pt x="1546006" y="0"/>
                        <a:pt x="1571625" y="25291"/>
                        <a:pt x="1571625" y="63226"/>
                      </a:cubicBezTo>
                      <a:cubicBezTo>
                        <a:pt x="1571625" y="92732"/>
                        <a:pt x="1546006" y="122238"/>
                        <a:pt x="1507578" y="122238"/>
                      </a:cubicBezTo>
                      <a:cubicBezTo>
                        <a:pt x="1473419" y="122238"/>
                        <a:pt x="1447800" y="92732"/>
                        <a:pt x="1447800" y="63226"/>
                      </a:cubicBezTo>
                      <a:cubicBezTo>
                        <a:pt x="1447800" y="25291"/>
                        <a:pt x="1473419" y="0"/>
                        <a:pt x="1507578" y="0"/>
                      </a:cubicBezTo>
                      <a:close/>
                      <a:moveTo>
                        <a:pt x="1270548" y="0"/>
                      </a:moveTo>
                      <a:cubicBezTo>
                        <a:pt x="1304706" y="0"/>
                        <a:pt x="1330325" y="25291"/>
                        <a:pt x="1330325" y="63226"/>
                      </a:cubicBezTo>
                      <a:cubicBezTo>
                        <a:pt x="1330325" y="92732"/>
                        <a:pt x="1304706" y="122238"/>
                        <a:pt x="1270548" y="122238"/>
                      </a:cubicBezTo>
                      <a:cubicBezTo>
                        <a:pt x="1232119" y="122238"/>
                        <a:pt x="1206500" y="92732"/>
                        <a:pt x="1206500" y="63226"/>
                      </a:cubicBezTo>
                      <a:cubicBezTo>
                        <a:pt x="1206500" y="25291"/>
                        <a:pt x="1232119" y="0"/>
                        <a:pt x="1270548" y="0"/>
                      </a:cubicBezTo>
                      <a:close/>
                      <a:moveTo>
                        <a:pt x="1027907" y="0"/>
                      </a:moveTo>
                      <a:cubicBezTo>
                        <a:pt x="1057672" y="0"/>
                        <a:pt x="1087438" y="25291"/>
                        <a:pt x="1087438" y="63226"/>
                      </a:cubicBezTo>
                      <a:cubicBezTo>
                        <a:pt x="1087438" y="92732"/>
                        <a:pt x="1057672" y="122238"/>
                        <a:pt x="1027907" y="122238"/>
                      </a:cubicBezTo>
                      <a:cubicBezTo>
                        <a:pt x="993889" y="122238"/>
                        <a:pt x="968375" y="92732"/>
                        <a:pt x="968375" y="63226"/>
                      </a:cubicBezTo>
                      <a:cubicBezTo>
                        <a:pt x="968375" y="25291"/>
                        <a:pt x="993889" y="0"/>
                        <a:pt x="1027907" y="0"/>
                      </a:cubicBezTo>
                      <a:close/>
                      <a:moveTo>
                        <a:pt x="786607" y="0"/>
                      </a:moveTo>
                      <a:cubicBezTo>
                        <a:pt x="816372" y="0"/>
                        <a:pt x="846138" y="25291"/>
                        <a:pt x="846138" y="63226"/>
                      </a:cubicBezTo>
                      <a:cubicBezTo>
                        <a:pt x="846138" y="92732"/>
                        <a:pt x="816372" y="122238"/>
                        <a:pt x="786607" y="122238"/>
                      </a:cubicBezTo>
                      <a:cubicBezTo>
                        <a:pt x="752589" y="122238"/>
                        <a:pt x="727075" y="92732"/>
                        <a:pt x="727075" y="63226"/>
                      </a:cubicBezTo>
                      <a:cubicBezTo>
                        <a:pt x="727075" y="25291"/>
                        <a:pt x="752589" y="0"/>
                        <a:pt x="786607" y="0"/>
                      </a:cubicBezTo>
                      <a:close/>
                      <a:moveTo>
                        <a:pt x="543719" y="0"/>
                      </a:moveTo>
                      <a:cubicBezTo>
                        <a:pt x="577737" y="0"/>
                        <a:pt x="603250" y="25291"/>
                        <a:pt x="603250" y="63226"/>
                      </a:cubicBezTo>
                      <a:cubicBezTo>
                        <a:pt x="603250" y="92732"/>
                        <a:pt x="577737" y="122238"/>
                        <a:pt x="543719" y="122238"/>
                      </a:cubicBezTo>
                      <a:cubicBezTo>
                        <a:pt x="509701" y="122238"/>
                        <a:pt x="484187" y="92732"/>
                        <a:pt x="484187" y="63226"/>
                      </a:cubicBezTo>
                      <a:cubicBezTo>
                        <a:pt x="484187" y="25291"/>
                        <a:pt x="509701" y="0"/>
                        <a:pt x="543719" y="0"/>
                      </a:cubicBezTo>
                      <a:close/>
                      <a:moveTo>
                        <a:pt x="302419" y="0"/>
                      </a:moveTo>
                      <a:cubicBezTo>
                        <a:pt x="336437" y="0"/>
                        <a:pt x="361950" y="25291"/>
                        <a:pt x="361950" y="63226"/>
                      </a:cubicBezTo>
                      <a:cubicBezTo>
                        <a:pt x="361950" y="92732"/>
                        <a:pt x="336437" y="122238"/>
                        <a:pt x="302419" y="122238"/>
                      </a:cubicBezTo>
                      <a:cubicBezTo>
                        <a:pt x="272653" y="122238"/>
                        <a:pt x="242887" y="92732"/>
                        <a:pt x="242887" y="63226"/>
                      </a:cubicBezTo>
                      <a:cubicBezTo>
                        <a:pt x="242887" y="25291"/>
                        <a:pt x="272653" y="0"/>
                        <a:pt x="302419" y="0"/>
                      </a:cubicBezTo>
                      <a:close/>
                      <a:moveTo>
                        <a:pt x="59531" y="0"/>
                      </a:moveTo>
                      <a:cubicBezTo>
                        <a:pt x="93549" y="0"/>
                        <a:pt x="119063" y="25291"/>
                        <a:pt x="119063" y="63226"/>
                      </a:cubicBezTo>
                      <a:cubicBezTo>
                        <a:pt x="119063" y="92732"/>
                        <a:pt x="93549" y="122238"/>
                        <a:pt x="59531" y="122238"/>
                      </a:cubicBezTo>
                      <a:cubicBezTo>
                        <a:pt x="29766" y="122238"/>
                        <a:pt x="0" y="92732"/>
                        <a:pt x="0" y="63226"/>
                      </a:cubicBezTo>
                      <a:cubicBezTo>
                        <a:pt x="0" y="25291"/>
                        <a:pt x="29766" y="0"/>
                        <a:pt x="59531" y="0"/>
                      </a:cubicBezTo>
                      <a:close/>
                    </a:path>
                  </a:pathLst>
                </a:custGeom>
                <a:grp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289" name="TextBox 2288">
                  <a:extLst>
                    <a:ext uri="{FF2B5EF4-FFF2-40B4-BE49-F238E27FC236}">
                      <a16:creationId xmlns:a16="http://schemas.microsoft.com/office/drawing/2014/main" id="{D5A42EAF-9E6D-19AD-FFBA-3831CFEA0805}"/>
                    </a:ext>
                  </a:extLst>
                </p:cNvPr>
                <p:cNvSpPr txBox="1"/>
                <p:nvPr/>
              </p:nvSpPr>
              <p:spPr>
                <a:xfrm>
                  <a:off x="576386" y="2284550"/>
                  <a:ext cx="187910" cy="35802"/>
                </a:xfrm>
                <a:custGeom>
                  <a:avLst/>
                  <a:gdLst>
                    <a:gd name="connsiteX0" fmla="*/ 483379 w 1018875"/>
                    <a:gd name="connsiteY0" fmla="*/ 36505 h 194124"/>
                    <a:gd name="connsiteX1" fmla="*/ 483379 w 1018875"/>
                    <a:gd name="connsiteY1" fmla="*/ 157620 h 194124"/>
                    <a:gd name="connsiteX2" fmla="*/ 523664 w 1018875"/>
                    <a:gd name="connsiteY2" fmla="*/ 157620 h 194124"/>
                    <a:gd name="connsiteX3" fmla="*/ 565884 w 1018875"/>
                    <a:gd name="connsiteY3" fmla="*/ 140513 h 194124"/>
                    <a:gd name="connsiteX4" fmla="*/ 582091 w 1018875"/>
                    <a:gd name="connsiteY4" fmla="*/ 96796 h 194124"/>
                    <a:gd name="connsiteX5" fmla="*/ 565884 w 1018875"/>
                    <a:gd name="connsiteY5" fmla="*/ 53245 h 194124"/>
                    <a:gd name="connsiteX6" fmla="*/ 523664 w 1018875"/>
                    <a:gd name="connsiteY6" fmla="*/ 36505 h 194124"/>
                    <a:gd name="connsiteX7" fmla="*/ 326386 w 1018875"/>
                    <a:gd name="connsiteY7" fmla="*/ 33038 h 194124"/>
                    <a:gd name="connsiteX8" fmla="*/ 282668 w 1018875"/>
                    <a:gd name="connsiteY8" fmla="*/ 51545 h 194124"/>
                    <a:gd name="connsiteX9" fmla="*/ 265561 w 1018875"/>
                    <a:gd name="connsiteY9" fmla="*/ 97062 h 194124"/>
                    <a:gd name="connsiteX10" fmla="*/ 282668 w 1018875"/>
                    <a:gd name="connsiteY10" fmla="*/ 142580 h 194124"/>
                    <a:gd name="connsiteX11" fmla="*/ 326386 w 1018875"/>
                    <a:gd name="connsiteY11" fmla="*/ 161087 h 194124"/>
                    <a:gd name="connsiteX12" fmla="*/ 370236 w 1018875"/>
                    <a:gd name="connsiteY12" fmla="*/ 142580 h 194124"/>
                    <a:gd name="connsiteX13" fmla="*/ 387477 w 1018875"/>
                    <a:gd name="connsiteY13" fmla="*/ 97062 h 194124"/>
                    <a:gd name="connsiteX14" fmla="*/ 370236 w 1018875"/>
                    <a:gd name="connsiteY14" fmla="*/ 51545 h 194124"/>
                    <a:gd name="connsiteX15" fmla="*/ 326386 w 1018875"/>
                    <a:gd name="connsiteY15" fmla="*/ 33038 h 194124"/>
                    <a:gd name="connsiteX16" fmla="*/ 824745 w 1018875"/>
                    <a:gd name="connsiteY16" fmla="*/ 3734 h 194124"/>
                    <a:gd name="connsiteX17" fmla="*/ 866325 w 1018875"/>
                    <a:gd name="connsiteY17" fmla="*/ 3734 h 194124"/>
                    <a:gd name="connsiteX18" fmla="*/ 871060 w 1018875"/>
                    <a:gd name="connsiteY18" fmla="*/ 4767 h 194124"/>
                    <a:gd name="connsiteX19" fmla="*/ 874595 w 1018875"/>
                    <a:gd name="connsiteY19" fmla="*/ 8797 h 194124"/>
                    <a:gd name="connsiteX20" fmla="*/ 919412 w 1018875"/>
                    <a:gd name="connsiteY20" fmla="*/ 107447 h 194124"/>
                    <a:gd name="connsiteX21" fmla="*/ 964496 w 1018875"/>
                    <a:gd name="connsiteY21" fmla="*/ 8797 h 194124"/>
                    <a:gd name="connsiteX22" fmla="*/ 968131 w 1018875"/>
                    <a:gd name="connsiteY22" fmla="*/ 4767 h 194124"/>
                    <a:gd name="connsiteX23" fmla="*/ 972766 w 1018875"/>
                    <a:gd name="connsiteY23" fmla="*/ 3734 h 194124"/>
                    <a:gd name="connsiteX24" fmla="*/ 1013279 w 1018875"/>
                    <a:gd name="connsiteY24" fmla="*/ 3734 h 194124"/>
                    <a:gd name="connsiteX25" fmla="*/ 1017276 w 1018875"/>
                    <a:gd name="connsiteY25" fmla="*/ 5433 h 194124"/>
                    <a:gd name="connsiteX26" fmla="*/ 1018875 w 1018875"/>
                    <a:gd name="connsiteY26" fmla="*/ 9330 h 194124"/>
                    <a:gd name="connsiteX27" fmla="*/ 1018875 w 1018875"/>
                    <a:gd name="connsiteY27" fmla="*/ 184790 h 194124"/>
                    <a:gd name="connsiteX28" fmla="*/ 1017276 w 1018875"/>
                    <a:gd name="connsiteY28" fmla="*/ 188790 h 194124"/>
                    <a:gd name="connsiteX29" fmla="*/ 1013279 w 1018875"/>
                    <a:gd name="connsiteY29" fmla="*/ 190391 h 194124"/>
                    <a:gd name="connsiteX30" fmla="*/ 989299 w 1018875"/>
                    <a:gd name="connsiteY30" fmla="*/ 190391 h 194124"/>
                    <a:gd name="connsiteX31" fmla="*/ 985302 w 1018875"/>
                    <a:gd name="connsiteY31" fmla="*/ 188790 h 194124"/>
                    <a:gd name="connsiteX32" fmla="*/ 983704 w 1018875"/>
                    <a:gd name="connsiteY32" fmla="*/ 184790 h 194124"/>
                    <a:gd name="connsiteX33" fmla="*/ 983704 w 1018875"/>
                    <a:gd name="connsiteY33" fmla="*/ 48239 h 194124"/>
                    <a:gd name="connsiteX34" fmla="*/ 937019 w 1018875"/>
                    <a:gd name="connsiteY34" fmla="*/ 148520 h 194124"/>
                    <a:gd name="connsiteX35" fmla="*/ 933584 w 1018875"/>
                    <a:gd name="connsiteY35" fmla="*/ 153019 h 194124"/>
                    <a:gd name="connsiteX36" fmla="*/ 928749 w 1018875"/>
                    <a:gd name="connsiteY36" fmla="*/ 154119 h 194124"/>
                    <a:gd name="connsiteX37" fmla="*/ 909008 w 1018875"/>
                    <a:gd name="connsiteY37" fmla="*/ 154119 h 194124"/>
                    <a:gd name="connsiteX38" fmla="*/ 904273 w 1018875"/>
                    <a:gd name="connsiteY38" fmla="*/ 153019 h 194124"/>
                    <a:gd name="connsiteX39" fmla="*/ 900739 w 1018875"/>
                    <a:gd name="connsiteY39" fmla="*/ 148520 h 194124"/>
                    <a:gd name="connsiteX40" fmla="*/ 854321 w 1018875"/>
                    <a:gd name="connsiteY40" fmla="*/ 48239 h 194124"/>
                    <a:gd name="connsiteX41" fmla="*/ 854321 w 1018875"/>
                    <a:gd name="connsiteY41" fmla="*/ 184790 h 194124"/>
                    <a:gd name="connsiteX42" fmla="*/ 852755 w 1018875"/>
                    <a:gd name="connsiteY42" fmla="*/ 188790 h 194124"/>
                    <a:gd name="connsiteX43" fmla="*/ 848992 w 1018875"/>
                    <a:gd name="connsiteY43" fmla="*/ 190391 h 194124"/>
                    <a:gd name="connsiteX44" fmla="*/ 824745 w 1018875"/>
                    <a:gd name="connsiteY44" fmla="*/ 190391 h 194124"/>
                    <a:gd name="connsiteX45" fmla="*/ 820748 w 1018875"/>
                    <a:gd name="connsiteY45" fmla="*/ 188790 h 194124"/>
                    <a:gd name="connsiteX46" fmla="*/ 819150 w 1018875"/>
                    <a:gd name="connsiteY46" fmla="*/ 184790 h 194124"/>
                    <a:gd name="connsiteX47" fmla="*/ 819150 w 1018875"/>
                    <a:gd name="connsiteY47" fmla="*/ 9330 h 194124"/>
                    <a:gd name="connsiteX48" fmla="*/ 820748 w 1018875"/>
                    <a:gd name="connsiteY48" fmla="*/ 5433 h 194124"/>
                    <a:gd name="connsiteX49" fmla="*/ 824745 w 1018875"/>
                    <a:gd name="connsiteY49" fmla="*/ 3734 h 194124"/>
                    <a:gd name="connsiteX50" fmla="*/ 653295 w 1018875"/>
                    <a:gd name="connsiteY50" fmla="*/ 3734 h 194124"/>
                    <a:gd name="connsiteX51" fmla="*/ 784750 w 1018875"/>
                    <a:gd name="connsiteY51" fmla="*/ 3734 h 194124"/>
                    <a:gd name="connsiteX52" fmla="*/ 788751 w 1018875"/>
                    <a:gd name="connsiteY52" fmla="*/ 5466 h 194124"/>
                    <a:gd name="connsiteX53" fmla="*/ 790351 w 1018875"/>
                    <a:gd name="connsiteY53" fmla="*/ 9596 h 194124"/>
                    <a:gd name="connsiteX54" fmla="*/ 790351 w 1018875"/>
                    <a:gd name="connsiteY54" fmla="*/ 30910 h 194124"/>
                    <a:gd name="connsiteX55" fmla="*/ 788751 w 1018875"/>
                    <a:gd name="connsiteY55" fmla="*/ 34906 h 194124"/>
                    <a:gd name="connsiteX56" fmla="*/ 784750 w 1018875"/>
                    <a:gd name="connsiteY56" fmla="*/ 36505 h 194124"/>
                    <a:gd name="connsiteX57" fmla="*/ 683404 w 1018875"/>
                    <a:gd name="connsiteY57" fmla="*/ 36505 h 194124"/>
                    <a:gd name="connsiteX58" fmla="*/ 683404 w 1018875"/>
                    <a:gd name="connsiteY58" fmla="*/ 80544 h 194124"/>
                    <a:gd name="connsiteX59" fmla="*/ 736211 w 1018875"/>
                    <a:gd name="connsiteY59" fmla="*/ 80544 h 194124"/>
                    <a:gd name="connsiteX60" fmla="*/ 740211 w 1018875"/>
                    <a:gd name="connsiteY60" fmla="*/ 82275 h 194124"/>
                    <a:gd name="connsiteX61" fmla="*/ 741811 w 1018875"/>
                    <a:gd name="connsiteY61" fmla="*/ 86405 h 194124"/>
                    <a:gd name="connsiteX62" fmla="*/ 741811 w 1018875"/>
                    <a:gd name="connsiteY62" fmla="*/ 106653 h 194124"/>
                    <a:gd name="connsiteX63" fmla="*/ 740211 w 1018875"/>
                    <a:gd name="connsiteY63" fmla="*/ 110782 h 194124"/>
                    <a:gd name="connsiteX64" fmla="*/ 736211 w 1018875"/>
                    <a:gd name="connsiteY64" fmla="*/ 112514 h 194124"/>
                    <a:gd name="connsiteX65" fmla="*/ 683404 w 1018875"/>
                    <a:gd name="connsiteY65" fmla="*/ 112514 h 194124"/>
                    <a:gd name="connsiteX66" fmla="*/ 683404 w 1018875"/>
                    <a:gd name="connsiteY66" fmla="*/ 157620 h 194124"/>
                    <a:gd name="connsiteX67" fmla="*/ 786350 w 1018875"/>
                    <a:gd name="connsiteY67" fmla="*/ 157620 h 194124"/>
                    <a:gd name="connsiteX68" fmla="*/ 790484 w 1018875"/>
                    <a:gd name="connsiteY68" fmla="*/ 159218 h 194124"/>
                    <a:gd name="connsiteX69" fmla="*/ 792218 w 1018875"/>
                    <a:gd name="connsiteY69" fmla="*/ 163215 h 194124"/>
                    <a:gd name="connsiteX70" fmla="*/ 792218 w 1018875"/>
                    <a:gd name="connsiteY70" fmla="*/ 184529 h 194124"/>
                    <a:gd name="connsiteX71" fmla="*/ 790484 w 1018875"/>
                    <a:gd name="connsiteY71" fmla="*/ 188659 h 194124"/>
                    <a:gd name="connsiteX72" fmla="*/ 786350 w 1018875"/>
                    <a:gd name="connsiteY72" fmla="*/ 190391 h 194124"/>
                    <a:gd name="connsiteX73" fmla="*/ 653295 w 1018875"/>
                    <a:gd name="connsiteY73" fmla="*/ 190391 h 194124"/>
                    <a:gd name="connsiteX74" fmla="*/ 649298 w 1018875"/>
                    <a:gd name="connsiteY74" fmla="*/ 188659 h 194124"/>
                    <a:gd name="connsiteX75" fmla="*/ 647700 w 1018875"/>
                    <a:gd name="connsiteY75" fmla="*/ 184529 h 194124"/>
                    <a:gd name="connsiteX76" fmla="*/ 647700 w 1018875"/>
                    <a:gd name="connsiteY76" fmla="*/ 9329 h 194124"/>
                    <a:gd name="connsiteX77" fmla="*/ 649298 w 1018875"/>
                    <a:gd name="connsiteY77" fmla="*/ 5433 h 194124"/>
                    <a:gd name="connsiteX78" fmla="*/ 653295 w 1018875"/>
                    <a:gd name="connsiteY78" fmla="*/ 3734 h 194124"/>
                    <a:gd name="connsiteX79" fmla="*/ 453270 w 1018875"/>
                    <a:gd name="connsiteY79" fmla="*/ 3734 h 194124"/>
                    <a:gd name="connsiteX80" fmla="*/ 523131 w 1018875"/>
                    <a:gd name="connsiteY80" fmla="*/ 3734 h 194124"/>
                    <a:gd name="connsiteX81" fmla="*/ 593374 w 1018875"/>
                    <a:gd name="connsiteY81" fmla="*/ 29356 h 194124"/>
                    <a:gd name="connsiteX82" fmla="*/ 619396 w 1018875"/>
                    <a:gd name="connsiteY82" fmla="*/ 96796 h 194124"/>
                    <a:gd name="connsiteX83" fmla="*/ 593374 w 1018875"/>
                    <a:gd name="connsiteY83" fmla="*/ 164401 h 194124"/>
                    <a:gd name="connsiteX84" fmla="*/ 523131 w 1018875"/>
                    <a:gd name="connsiteY84" fmla="*/ 190391 h 194124"/>
                    <a:gd name="connsiteX85" fmla="*/ 453270 w 1018875"/>
                    <a:gd name="connsiteY85" fmla="*/ 190391 h 194124"/>
                    <a:gd name="connsiteX86" fmla="*/ 449273 w 1018875"/>
                    <a:gd name="connsiteY86" fmla="*/ 188659 h 194124"/>
                    <a:gd name="connsiteX87" fmla="*/ 447675 w 1018875"/>
                    <a:gd name="connsiteY87" fmla="*/ 184529 h 194124"/>
                    <a:gd name="connsiteX88" fmla="*/ 447675 w 1018875"/>
                    <a:gd name="connsiteY88" fmla="*/ 9329 h 194124"/>
                    <a:gd name="connsiteX89" fmla="*/ 449273 w 1018875"/>
                    <a:gd name="connsiteY89" fmla="*/ 5433 h 194124"/>
                    <a:gd name="connsiteX90" fmla="*/ 453270 w 1018875"/>
                    <a:gd name="connsiteY90" fmla="*/ 3734 h 194124"/>
                    <a:gd name="connsiteX91" fmla="*/ 5595 w 1018875"/>
                    <a:gd name="connsiteY91" fmla="*/ 3734 h 194124"/>
                    <a:gd name="connsiteX92" fmla="*/ 47175 w 1018875"/>
                    <a:gd name="connsiteY92" fmla="*/ 3734 h 194124"/>
                    <a:gd name="connsiteX93" fmla="*/ 51910 w 1018875"/>
                    <a:gd name="connsiteY93" fmla="*/ 4767 h 194124"/>
                    <a:gd name="connsiteX94" fmla="*/ 55445 w 1018875"/>
                    <a:gd name="connsiteY94" fmla="*/ 8797 h 194124"/>
                    <a:gd name="connsiteX95" fmla="*/ 100262 w 1018875"/>
                    <a:gd name="connsiteY95" fmla="*/ 107447 h 194124"/>
                    <a:gd name="connsiteX96" fmla="*/ 145346 w 1018875"/>
                    <a:gd name="connsiteY96" fmla="*/ 8797 h 194124"/>
                    <a:gd name="connsiteX97" fmla="*/ 148981 w 1018875"/>
                    <a:gd name="connsiteY97" fmla="*/ 4767 h 194124"/>
                    <a:gd name="connsiteX98" fmla="*/ 153616 w 1018875"/>
                    <a:gd name="connsiteY98" fmla="*/ 3734 h 194124"/>
                    <a:gd name="connsiteX99" fmla="*/ 194129 w 1018875"/>
                    <a:gd name="connsiteY99" fmla="*/ 3734 h 194124"/>
                    <a:gd name="connsiteX100" fmla="*/ 198126 w 1018875"/>
                    <a:gd name="connsiteY100" fmla="*/ 5433 h 194124"/>
                    <a:gd name="connsiteX101" fmla="*/ 199725 w 1018875"/>
                    <a:gd name="connsiteY101" fmla="*/ 9330 h 194124"/>
                    <a:gd name="connsiteX102" fmla="*/ 199725 w 1018875"/>
                    <a:gd name="connsiteY102" fmla="*/ 184790 h 194124"/>
                    <a:gd name="connsiteX103" fmla="*/ 198126 w 1018875"/>
                    <a:gd name="connsiteY103" fmla="*/ 188790 h 194124"/>
                    <a:gd name="connsiteX104" fmla="*/ 194129 w 1018875"/>
                    <a:gd name="connsiteY104" fmla="*/ 190391 h 194124"/>
                    <a:gd name="connsiteX105" fmla="*/ 170149 w 1018875"/>
                    <a:gd name="connsiteY105" fmla="*/ 190391 h 194124"/>
                    <a:gd name="connsiteX106" fmla="*/ 166152 w 1018875"/>
                    <a:gd name="connsiteY106" fmla="*/ 188790 h 194124"/>
                    <a:gd name="connsiteX107" fmla="*/ 164554 w 1018875"/>
                    <a:gd name="connsiteY107" fmla="*/ 184790 h 194124"/>
                    <a:gd name="connsiteX108" fmla="*/ 164554 w 1018875"/>
                    <a:gd name="connsiteY108" fmla="*/ 48239 h 194124"/>
                    <a:gd name="connsiteX109" fmla="*/ 117869 w 1018875"/>
                    <a:gd name="connsiteY109" fmla="*/ 148520 h 194124"/>
                    <a:gd name="connsiteX110" fmla="*/ 114434 w 1018875"/>
                    <a:gd name="connsiteY110" fmla="*/ 153019 h 194124"/>
                    <a:gd name="connsiteX111" fmla="*/ 109599 w 1018875"/>
                    <a:gd name="connsiteY111" fmla="*/ 154119 h 194124"/>
                    <a:gd name="connsiteX112" fmla="*/ 89858 w 1018875"/>
                    <a:gd name="connsiteY112" fmla="*/ 154119 h 194124"/>
                    <a:gd name="connsiteX113" fmla="*/ 85123 w 1018875"/>
                    <a:gd name="connsiteY113" fmla="*/ 153019 h 194124"/>
                    <a:gd name="connsiteX114" fmla="*/ 81588 w 1018875"/>
                    <a:gd name="connsiteY114" fmla="*/ 148520 h 194124"/>
                    <a:gd name="connsiteX115" fmla="*/ 35171 w 1018875"/>
                    <a:gd name="connsiteY115" fmla="*/ 48239 h 194124"/>
                    <a:gd name="connsiteX116" fmla="*/ 35171 w 1018875"/>
                    <a:gd name="connsiteY116" fmla="*/ 184790 h 194124"/>
                    <a:gd name="connsiteX117" fmla="*/ 33605 w 1018875"/>
                    <a:gd name="connsiteY117" fmla="*/ 188790 h 194124"/>
                    <a:gd name="connsiteX118" fmla="*/ 29842 w 1018875"/>
                    <a:gd name="connsiteY118" fmla="*/ 190391 h 194124"/>
                    <a:gd name="connsiteX119" fmla="*/ 5595 w 1018875"/>
                    <a:gd name="connsiteY119" fmla="*/ 190391 h 194124"/>
                    <a:gd name="connsiteX120" fmla="*/ 1598 w 1018875"/>
                    <a:gd name="connsiteY120" fmla="*/ 188790 h 194124"/>
                    <a:gd name="connsiteX121" fmla="*/ 0 w 1018875"/>
                    <a:gd name="connsiteY121" fmla="*/ 184790 h 194124"/>
                    <a:gd name="connsiteX122" fmla="*/ 0 w 1018875"/>
                    <a:gd name="connsiteY122" fmla="*/ 9330 h 194124"/>
                    <a:gd name="connsiteX123" fmla="*/ 1598 w 1018875"/>
                    <a:gd name="connsiteY123" fmla="*/ 5433 h 194124"/>
                    <a:gd name="connsiteX124" fmla="*/ 5595 w 1018875"/>
                    <a:gd name="connsiteY124" fmla="*/ 3734 h 194124"/>
                    <a:gd name="connsiteX125" fmla="*/ 326386 w 1018875"/>
                    <a:gd name="connsiteY125" fmla="*/ 0 h 194124"/>
                    <a:gd name="connsiteX126" fmla="*/ 376251 w 1018875"/>
                    <a:gd name="connsiteY126" fmla="*/ 12952 h 194124"/>
                    <a:gd name="connsiteX127" fmla="*/ 411286 w 1018875"/>
                    <a:gd name="connsiteY127" fmla="*/ 47474 h 194124"/>
                    <a:gd name="connsiteX128" fmla="*/ 424515 w 1018875"/>
                    <a:gd name="connsiteY128" fmla="*/ 97062 h 194124"/>
                    <a:gd name="connsiteX129" fmla="*/ 411286 w 1018875"/>
                    <a:gd name="connsiteY129" fmla="*/ 146651 h 194124"/>
                    <a:gd name="connsiteX130" fmla="*/ 376251 w 1018875"/>
                    <a:gd name="connsiteY130" fmla="*/ 181172 h 194124"/>
                    <a:gd name="connsiteX131" fmla="*/ 326386 w 1018875"/>
                    <a:gd name="connsiteY131" fmla="*/ 194124 h 194124"/>
                    <a:gd name="connsiteX132" fmla="*/ 276639 w 1018875"/>
                    <a:gd name="connsiteY132" fmla="*/ 181172 h 194124"/>
                    <a:gd name="connsiteX133" fmla="*/ 241545 w 1018875"/>
                    <a:gd name="connsiteY133" fmla="*/ 146651 h 194124"/>
                    <a:gd name="connsiteX134" fmla="*/ 228257 w 1018875"/>
                    <a:gd name="connsiteY134" fmla="*/ 97062 h 194124"/>
                    <a:gd name="connsiteX135" fmla="*/ 241545 w 1018875"/>
                    <a:gd name="connsiteY135" fmla="*/ 47474 h 194124"/>
                    <a:gd name="connsiteX136" fmla="*/ 276639 w 1018875"/>
                    <a:gd name="connsiteY136" fmla="*/ 12952 h 194124"/>
                    <a:gd name="connsiteX137" fmla="*/ 326386 w 1018875"/>
                    <a:gd name="connsiteY137" fmla="*/ 0 h 1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018875" h="194124">
                      <a:moveTo>
                        <a:pt x="483379" y="36505"/>
                      </a:moveTo>
                      <a:lnTo>
                        <a:pt x="483379" y="157620"/>
                      </a:lnTo>
                      <a:lnTo>
                        <a:pt x="523664" y="157620"/>
                      </a:lnTo>
                      <a:cubicBezTo>
                        <a:pt x="541272" y="157303"/>
                        <a:pt x="555346" y="151601"/>
                        <a:pt x="565884" y="140513"/>
                      </a:cubicBezTo>
                      <a:cubicBezTo>
                        <a:pt x="576422" y="129425"/>
                        <a:pt x="581825" y="114853"/>
                        <a:pt x="582091" y="96796"/>
                      </a:cubicBezTo>
                      <a:cubicBezTo>
                        <a:pt x="581825" y="78644"/>
                        <a:pt x="576422" y="64127"/>
                        <a:pt x="565884" y="53245"/>
                      </a:cubicBezTo>
                      <a:cubicBezTo>
                        <a:pt x="555346" y="42363"/>
                        <a:pt x="541272" y="36783"/>
                        <a:pt x="523664" y="36505"/>
                      </a:cubicBezTo>
                      <a:close/>
                      <a:moveTo>
                        <a:pt x="326386" y="33038"/>
                      </a:moveTo>
                      <a:cubicBezTo>
                        <a:pt x="308328" y="33454"/>
                        <a:pt x="293756" y="39623"/>
                        <a:pt x="282668" y="51545"/>
                      </a:cubicBezTo>
                      <a:cubicBezTo>
                        <a:pt x="271580" y="63466"/>
                        <a:pt x="265878" y="78639"/>
                        <a:pt x="265561" y="97062"/>
                      </a:cubicBezTo>
                      <a:cubicBezTo>
                        <a:pt x="265878" y="115486"/>
                        <a:pt x="271580" y="130659"/>
                        <a:pt x="282668" y="142580"/>
                      </a:cubicBezTo>
                      <a:cubicBezTo>
                        <a:pt x="293756" y="154501"/>
                        <a:pt x="308328" y="160670"/>
                        <a:pt x="326386" y="161087"/>
                      </a:cubicBezTo>
                      <a:cubicBezTo>
                        <a:pt x="344454" y="160670"/>
                        <a:pt x="359071" y="154501"/>
                        <a:pt x="370236" y="142580"/>
                      </a:cubicBezTo>
                      <a:cubicBezTo>
                        <a:pt x="381402" y="130659"/>
                        <a:pt x="387149" y="115486"/>
                        <a:pt x="387477" y="97062"/>
                      </a:cubicBezTo>
                      <a:cubicBezTo>
                        <a:pt x="387149" y="78639"/>
                        <a:pt x="381402" y="63466"/>
                        <a:pt x="370236" y="51545"/>
                      </a:cubicBezTo>
                      <a:cubicBezTo>
                        <a:pt x="359071" y="39623"/>
                        <a:pt x="344454" y="33454"/>
                        <a:pt x="326386" y="33038"/>
                      </a:cubicBezTo>
                      <a:close/>
                      <a:moveTo>
                        <a:pt x="824745" y="3734"/>
                      </a:moveTo>
                      <a:lnTo>
                        <a:pt x="866325" y="3734"/>
                      </a:lnTo>
                      <a:cubicBezTo>
                        <a:pt x="868070" y="3695"/>
                        <a:pt x="869649" y="4039"/>
                        <a:pt x="871060" y="4767"/>
                      </a:cubicBezTo>
                      <a:cubicBezTo>
                        <a:pt x="872472" y="5494"/>
                        <a:pt x="873650" y="6837"/>
                        <a:pt x="874595" y="8797"/>
                      </a:cubicBezTo>
                      <a:lnTo>
                        <a:pt x="919412" y="107447"/>
                      </a:lnTo>
                      <a:lnTo>
                        <a:pt x="964496" y="8797"/>
                      </a:lnTo>
                      <a:cubicBezTo>
                        <a:pt x="965458" y="6837"/>
                        <a:pt x="966669" y="5494"/>
                        <a:pt x="968131" y="4767"/>
                      </a:cubicBezTo>
                      <a:cubicBezTo>
                        <a:pt x="969593" y="4039"/>
                        <a:pt x="971138" y="3695"/>
                        <a:pt x="972766" y="3734"/>
                      </a:cubicBezTo>
                      <a:lnTo>
                        <a:pt x="1013279" y="3734"/>
                      </a:lnTo>
                      <a:cubicBezTo>
                        <a:pt x="1014911" y="3784"/>
                        <a:pt x="1016243" y="4350"/>
                        <a:pt x="1017276" y="5433"/>
                      </a:cubicBezTo>
                      <a:cubicBezTo>
                        <a:pt x="1018308" y="6515"/>
                        <a:pt x="1018841" y="7815"/>
                        <a:pt x="1018875" y="9330"/>
                      </a:cubicBezTo>
                      <a:lnTo>
                        <a:pt x="1018875" y="184790"/>
                      </a:lnTo>
                      <a:cubicBezTo>
                        <a:pt x="1018841" y="186423"/>
                        <a:pt x="1018308" y="187757"/>
                        <a:pt x="1017276" y="188790"/>
                      </a:cubicBezTo>
                      <a:cubicBezTo>
                        <a:pt x="1016243" y="189824"/>
                        <a:pt x="1014911" y="190357"/>
                        <a:pt x="1013279" y="190391"/>
                      </a:cubicBezTo>
                      <a:lnTo>
                        <a:pt x="989299" y="190391"/>
                      </a:lnTo>
                      <a:cubicBezTo>
                        <a:pt x="987667" y="190357"/>
                        <a:pt x="986335" y="189824"/>
                        <a:pt x="985302" y="188790"/>
                      </a:cubicBezTo>
                      <a:cubicBezTo>
                        <a:pt x="984270" y="187757"/>
                        <a:pt x="983737" y="186423"/>
                        <a:pt x="983704" y="184790"/>
                      </a:cubicBezTo>
                      <a:lnTo>
                        <a:pt x="983704" y="48239"/>
                      </a:lnTo>
                      <a:lnTo>
                        <a:pt x="937019" y="148520"/>
                      </a:lnTo>
                      <a:cubicBezTo>
                        <a:pt x="935991" y="150736"/>
                        <a:pt x="934846" y="152236"/>
                        <a:pt x="933584" y="153019"/>
                      </a:cubicBezTo>
                      <a:cubicBezTo>
                        <a:pt x="932323" y="153803"/>
                        <a:pt x="930711" y="154169"/>
                        <a:pt x="928749" y="154119"/>
                      </a:cubicBezTo>
                      <a:lnTo>
                        <a:pt x="909008" y="154119"/>
                      </a:lnTo>
                      <a:cubicBezTo>
                        <a:pt x="907163" y="154169"/>
                        <a:pt x="905585" y="153803"/>
                        <a:pt x="904273" y="153019"/>
                      </a:cubicBezTo>
                      <a:cubicBezTo>
                        <a:pt x="902962" y="152236"/>
                        <a:pt x="901783" y="150736"/>
                        <a:pt x="900739" y="148520"/>
                      </a:cubicBezTo>
                      <a:lnTo>
                        <a:pt x="854321" y="48239"/>
                      </a:lnTo>
                      <a:lnTo>
                        <a:pt x="854321" y="184790"/>
                      </a:lnTo>
                      <a:cubicBezTo>
                        <a:pt x="854282" y="186423"/>
                        <a:pt x="853760" y="187757"/>
                        <a:pt x="852755" y="188790"/>
                      </a:cubicBezTo>
                      <a:cubicBezTo>
                        <a:pt x="851751" y="189824"/>
                        <a:pt x="850496" y="190357"/>
                        <a:pt x="848992" y="190391"/>
                      </a:cubicBezTo>
                      <a:lnTo>
                        <a:pt x="824745" y="190391"/>
                      </a:lnTo>
                      <a:cubicBezTo>
                        <a:pt x="823113" y="190357"/>
                        <a:pt x="821781" y="189824"/>
                        <a:pt x="820748" y="188790"/>
                      </a:cubicBezTo>
                      <a:cubicBezTo>
                        <a:pt x="819716" y="187757"/>
                        <a:pt x="819183" y="186423"/>
                        <a:pt x="819150" y="184790"/>
                      </a:cubicBezTo>
                      <a:lnTo>
                        <a:pt x="819150" y="9330"/>
                      </a:lnTo>
                      <a:cubicBezTo>
                        <a:pt x="819183" y="7815"/>
                        <a:pt x="819716" y="6515"/>
                        <a:pt x="820748" y="5433"/>
                      </a:cubicBezTo>
                      <a:cubicBezTo>
                        <a:pt x="821781" y="4350"/>
                        <a:pt x="823113" y="3784"/>
                        <a:pt x="824745" y="3734"/>
                      </a:cubicBezTo>
                      <a:close/>
                      <a:moveTo>
                        <a:pt x="653295" y="3734"/>
                      </a:moveTo>
                      <a:lnTo>
                        <a:pt x="784750" y="3734"/>
                      </a:lnTo>
                      <a:cubicBezTo>
                        <a:pt x="786384" y="3778"/>
                        <a:pt x="787717" y="4356"/>
                        <a:pt x="788751" y="5466"/>
                      </a:cubicBezTo>
                      <a:cubicBezTo>
                        <a:pt x="789784" y="6576"/>
                        <a:pt x="790317" y="7953"/>
                        <a:pt x="790351" y="9596"/>
                      </a:cubicBezTo>
                      <a:lnTo>
                        <a:pt x="790351" y="30910"/>
                      </a:lnTo>
                      <a:cubicBezTo>
                        <a:pt x="790317" y="32542"/>
                        <a:pt x="789784" y="33874"/>
                        <a:pt x="788751" y="34906"/>
                      </a:cubicBezTo>
                      <a:cubicBezTo>
                        <a:pt x="787717" y="35939"/>
                        <a:pt x="786384" y="36471"/>
                        <a:pt x="784750" y="36505"/>
                      </a:cubicBezTo>
                      <a:lnTo>
                        <a:pt x="683404" y="36505"/>
                      </a:lnTo>
                      <a:lnTo>
                        <a:pt x="683404" y="80544"/>
                      </a:lnTo>
                      <a:lnTo>
                        <a:pt x="736211" y="80544"/>
                      </a:lnTo>
                      <a:cubicBezTo>
                        <a:pt x="737844" y="80588"/>
                        <a:pt x="739178" y="81165"/>
                        <a:pt x="740211" y="82275"/>
                      </a:cubicBezTo>
                      <a:cubicBezTo>
                        <a:pt x="741245" y="83385"/>
                        <a:pt x="741778" y="84762"/>
                        <a:pt x="741811" y="86405"/>
                      </a:cubicBezTo>
                      <a:lnTo>
                        <a:pt x="741811" y="106653"/>
                      </a:lnTo>
                      <a:cubicBezTo>
                        <a:pt x="741778" y="108296"/>
                        <a:pt x="741245" y="109672"/>
                        <a:pt x="740211" y="110782"/>
                      </a:cubicBezTo>
                      <a:cubicBezTo>
                        <a:pt x="739178" y="111893"/>
                        <a:pt x="737844" y="112470"/>
                        <a:pt x="736211" y="112514"/>
                      </a:cubicBezTo>
                      <a:lnTo>
                        <a:pt x="683404" y="112514"/>
                      </a:lnTo>
                      <a:lnTo>
                        <a:pt x="683404" y="157620"/>
                      </a:lnTo>
                      <a:lnTo>
                        <a:pt x="786350" y="157620"/>
                      </a:lnTo>
                      <a:cubicBezTo>
                        <a:pt x="787995" y="157653"/>
                        <a:pt x="789373" y="158186"/>
                        <a:pt x="790484" y="159218"/>
                      </a:cubicBezTo>
                      <a:cubicBezTo>
                        <a:pt x="791595" y="160251"/>
                        <a:pt x="792173" y="161583"/>
                        <a:pt x="792218" y="163215"/>
                      </a:cubicBezTo>
                      <a:lnTo>
                        <a:pt x="792218" y="184529"/>
                      </a:lnTo>
                      <a:cubicBezTo>
                        <a:pt x="792173" y="186172"/>
                        <a:pt x="791595" y="187549"/>
                        <a:pt x="790484" y="188659"/>
                      </a:cubicBezTo>
                      <a:cubicBezTo>
                        <a:pt x="789373" y="189769"/>
                        <a:pt x="787995" y="190346"/>
                        <a:pt x="786350" y="190391"/>
                      </a:cubicBezTo>
                      <a:lnTo>
                        <a:pt x="653295" y="190391"/>
                      </a:lnTo>
                      <a:cubicBezTo>
                        <a:pt x="651663" y="190346"/>
                        <a:pt x="650331" y="189769"/>
                        <a:pt x="649298" y="188659"/>
                      </a:cubicBezTo>
                      <a:cubicBezTo>
                        <a:pt x="648266" y="187549"/>
                        <a:pt x="647733" y="186172"/>
                        <a:pt x="647700" y="184529"/>
                      </a:cubicBezTo>
                      <a:lnTo>
                        <a:pt x="647700" y="9329"/>
                      </a:lnTo>
                      <a:cubicBezTo>
                        <a:pt x="647733" y="7814"/>
                        <a:pt x="648266" y="6515"/>
                        <a:pt x="649298" y="5433"/>
                      </a:cubicBezTo>
                      <a:cubicBezTo>
                        <a:pt x="650331" y="4350"/>
                        <a:pt x="651663" y="3784"/>
                        <a:pt x="653295" y="3734"/>
                      </a:cubicBezTo>
                      <a:close/>
                      <a:moveTo>
                        <a:pt x="453270" y="3734"/>
                      </a:moveTo>
                      <a:lnTo>
                        <a:pt x="523131" y="3734"/>
                      </a:lnTo>
                      <a:cubicBezTo>
                        <a:pt x="552937" y="4127"/>
                        <a:pt x="576351" y="12668"/>
                        <a:pt x="593374" y="29356"/>
                      </a:cubicBezTo>
                      <a:cubicBezTo>
                        <a:pt x="610396" y="46045"/>
                        <a:pt x="619070" y="68525"/>
                        <a:pt x="619396" y="96796"/>
                      </a:cubicBezTo>
                      <a:cubicBezTo>
                        <a:pt x="619070" y="124972"/>
                        <a:pt x="610396" y="147507"/>
                        <a:pt x="593374" y="164401"/>
                      </a:cubicBezTo>
                      <a:cubicBezTo>
                        <a:pt x="576351" y="181296"/>
                        <a:pt x="552937" y="189959"/>
                        <a:pt x="523131" y="190391"/>
                      </a:cubicBezTo>
                      <a:lnTo>
                        <a:pt x="453270" y="190391"/>
                      </a:lnTo>
                      <a:cubicBezTo>
                        <a:pt x="451638" y="190346"/>
                        <a:pt x="450306" y="189769"/>
                        <a:pt x="449273" y="188659"/>
                      </a:cubicBezTo>
                      <a:cubicBezTo>
                        <a:pt x="448241" y="187549"/>
                        <a:pt x="447708" y="186172"/>
                        <a:pt x="447675" y="184529"/>
                      </a:cubicBezTo>
                      <a:lnTo>
                        <a:pt x="447675" y="9329"/>
                      </a:lnTo>
                      <a:cubicBezTo>
                        <a:pt x="447708" y="7814"/>
                        <a:pt x="448241" y="6515"/>
                        <a:pt x="449273" y="5433"/>
                      </a:cubicBezTo>
                      <a:cubicBezTo>
                        <a:pt x="450306" y="4350"/>
                        <a:pt x="451638" y="3784"/>
                        <a:pt x="453270" y="3734"/>
                      </a:cubicBezTo>
                      <a:close/>
                      <a:moveTo>
                        <a:pt x="5595" y="3734"/>
                      </a:moveTo>
                      <a:lnTo>
                        <a:pt x="47175" y="3734"/>
                      </a:lnTo>
                      <a:cubicBezTo>
                        <a:pt x="48920" y="3695"/>
                        <a:pt x="50499" y="4039"/>
                        <a:pt x="51910" y="4767"/>
                      </a:cubicBezTo>
                      <a:cubicBezTo>
                        <a:pt x="53322" y="5494"/>
                        <a:pt x="54500" y="6837"/>
                        <a:pt x="55445" y="8797"/>
                      </a:cubicBezTo>
                      <a:lnTo>
                        <a:pt x="100262" y="107447"/>
                      </a:lnTo>
                      <a:lnTo>
                        <a:pt x="145346" y="8797"/>
                      </a:lnTo>
                      <a:cubicBezTo>
                        <a:pt x="146308" y="6837"/>
                        <a:pt x="147519" y="5494"/>
                        <a:pt x="148981" y="4767"/>
                      </a:cubicBezTo>
                      <a:cubicBezTo>
                        <a:pt x="150443" y="4039"/>
                        <a:pt x="151988" y="3695"/>
                        <a:pt x="153616" y="3734"/>
                      </a:cubicBezTo>
                      <a:lnTo>
                        <a:pt x="194129" y="3734"/>
                      </a:lnTo>
                      <a:cubicBezTo>
                        <a:pt x="195761" y="3784"/>
                        <a:pt x="197093" y="4350"/>
                        <a:pt x="198126" y="5433"/>
                      </a:cubicBezTo>
                      <a:cubicBezTo>
                        <a:pt x="199158" y="6515"/>
                        <a:pt x="199691" y="7815"/>
                        <a:pt x="199725" y="9330"/>
                      </a:cubicBezTo>
                      <a:lnTo>
                        <a:pt x="199725" y="184790"/>
                      </a:lnTo>
                      <a:cubicBezTo>
                        <a:pt x="199691" y="186423"/>
                        <a:pt x="199158" y="187757"/>
                        <a:pt x="198126" y="188790"/>
                      </a:cubicBezTo>
                      <a:cubicBezTo>
                        <a:pt x="197093" y="189824"/>
                        <a:pt x="195761" y="190357"/>
                        <a:pt x="194129" y="190391"/>
                      </a:cubicBezTo>
                      <a:lnTo>
                        <a:pt x="170149" y="190391"/>
                      </a:lnTo>
                      <a:cubicBezTo>
                        <a:pt x="168517" y="190357"/>
                        <a:pt x="167185" y="189824"/>
                        <a:pt x="166152" y="188790"/>
                      </a:cubicBezTo>
                      <a:cubicBezTo>
                        <a:pt x="165120" y="187757"/>
                        <a:pt x="164587" y="186423"/>
                        <a:pt x="164554" y="184790"/>
                      </a:cubicBezTo>
                      <a:lnTo>
                        <a:pt x="164554" y="48239"/>
                      </a:lnTo>
                      <a:lnTo>
                        <a:pt x="117869" y="148520"/>
                      </a:lnTo>
                      <a:cubicBezTo>
                        <a:pt x="116841" y="150736"/>
                        <a:pt x="115696" y="152236"/>
                        <a:pt x="114434" y="153019"/>
                      </a:cubicBezTo>
                      <a:cubicBezTo>
                        <a:pt x="113173" y="153803"/>
                        <a:pt x="111561" y="154169"/>
                        <a:pt x="109599" y="154119"/>
                      </a:cubicBezTo>
                      <a:lnTo>
                        <a:pt x="89858" y="154119"/>
                      </a:lnTo>
                      <a:cubicBezTo>
                        <a:pt x="88013" y="154169"/>
                        <a:pt x="86435" y="153803"/>
                        <a:pt x="85123" y="153019"/>
                      </a:cubicBezTo>
                      <a:cubicBezTo>
                        <a:pt x="83812" y="152236"/>
                        <a:pt x="82633" y="150736"/>
                        <a:pt x="81588" y="148520"/>
                      </a:cubicBezTo>
                      <a:lnTo>
                        <a:pt x="35171" y="48239"/>
                      </a:lnTo>
                      <a:lnTo>
                        <a:pt x="35171" y="184790"/>
                      </a:lnTo>
                      <a:cubicBezTo>
                        <a:pt x="35132" y="186423"/>
                        <a:pt x="34610" y="187757"/>
                        <a:pt x="33605" y="188790"/>
                      </a:cubicBezTo>
                      <a:cubicBezTo>
                        <a:pt x="32601" y="189824"/>
                        <a:pt x="31346" y="190357"/>
                        <a:pt x="29842" y="190391"/>
                      </a:cubicBezTo>
                      <a:lnTo>
                        <a:pt x="5595" y="190391"/>
                      </a:lnTo>
                      <a:cubicBezTo>
                        <a:pt x="3963" y="190357"/>
                        <a:pt x="2631" y="189824"/>
                        <a:pt x="1598" y="188790"/>
                      </a:cubicBezTo>
                      <a:cubicBezTo>
                        <a:pt x="566" y="187757"/>
                        <a:pt x="33" y="186423"/>
                        <a:pt x="0" y="184790"/>
                      </a:cubicBezTo>
                      <a:lnTo>
                        <a:pt x="0" y="9330"/>
                      </a:lnTo>
                      <a:cubicBezTo>
                        <a:pt x="33" y="7815"/>
                        <a:pt x="566" y="6515"/>
                        <a:pt x="1598" y="5433"/>
                      </a:cubicBezTo>
                      <a:cubicBezTo>
                        <a:pt x="2631" y="4350"/>
                        <a:pt x="3963" y="3784"/>
                        <a:pt x="5595" y="3734"/>
                      </a:cubicBezTo>
                      <a:close/>
                      <a:moveTo>
                        <a:pt x="326386" y="0"/>
                      </a:moveTo>
                      <a:cubicBezTo>
                        <a:pt x="344898" y="181"/>
                        <a:pt x="361520" y="4498"/>
                        <a:pt x="376251" y="12952"/>
                      </a:cubicBezTo>
                      <a:cubicBezTo>
                        <a:pt x="390982" y="21406"/>
                        <a:pt x="402661" y="32914"/>
                        <a:pt x="411286" y="47474"/>
                      </a:cubicBezTo>
                      <a:cubicBezTo>
                        <a:pt x="419911" y="62034"/>
                        <a:pt x="424321" y="78564"/>
                        <a:pt x="424515" y="97062"/>
                      </a:cubicBezTo>
                      <a:cubicBezTo>
                        <a:pt x="424321" y="115561"/>
                        <a:pt x="419911" y="132091"/>
                        <a:pt x="411286" y="146651"/>
                      </a:cubicBezTo>
                      <a:cubicBezTo>
                        <a:pt x="402661" y="161211"/>
                        <a:pt x="390982" y="172718"/>
                        <a:pt x="376251" y="181172"/>
                      </a:cubicBezTo>
                      <a:cubicBezTo>
                        <a:pt x="361520" y="189626"/>
                        <a:pt x="344898" y="193944"/>
                        <a:pt x="326386" y="194124"/>
                      </a:cubicBezTo>
                      <a:cubicBezTo>
                        <a:pt x="307957" y="193944"/>
                        <a:pt x="291375" y="189626"/>
                        <a:pt x="276639" y="181172"/>
                      </a:cubicBezTo>
                      <a:cubicBezTo>
                        <a:pt x="261902" y="172718"/>
                        <a:pt x="250204" y="161211"/>
                        <a:pt x="241545" y="146651"/>
                      </a:cubicBezTo>
                      <a:cubicBezTo>
                        <a:pt x="232885" y="132091"/>
                        <a:pt x="228455" y="115561"/>
                        <a:pt x="228257" y="97062"/>
                      </a:cubicBezTo>
                      <a:cubicBezTo>
                        <a:pt x="228455" y="78564"/>
                        <a:pt x="232885" y="62034"/>
                        <a:pt x="241545" y="47474"/>
                      </a:cubicBezTo>
                      <a:cubicBezTo>
                        <a:pt x="250204" y="32914"/>
                        <a:pt x="261902" y="21406"/>
                        <a:pt x="276639" y="12952"/>
                      </a:cubicBezTo>
                      <a:cubicBezTo>
                        <a:pt x="291375" y="4498"/>
                        <a:pt x="307957" y="181"/>
                        <a:pt x="326386"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5000"/>
                    </a:lnSpc>
                    <a:spcBef>
                      <a:spcPts val="1200"/>
                    </a:spcBef>
                    <a:spcAft>
                      <a:spcPts val="0"/>
                    </a:spcAft>
                    <a:buClrTx/>
                    <a:buSzTx/>
                    <a:buFontTx/>
                    <a:buNone/>
                    <a:tabLst/>
                    <a:defRPr/>
                  </a:pPr>
                  <a:endParaRPr kumimoji="0" lang="en-US" sz="2100" b="0" i="0" u="none" strike="noStrike" kern="1200" cap="none" spc="0" normalizeH="0" baseline="0" noProof="0">
                    <a:ln>
                      <a:noFill/>
                    </a:ln>
                    <a:solidFill>
                      <a:srgbClr val="000000">
                        <a:lumMod val="50000"/>
                        <a:lumOff val="50000"/>
                      </a:srgbClr>
                    </a:solidFill>
                    <a:effectLst/>
                    <a:uLnTx/>
                    <a:uFillTx/>
                    <a:latin typeface="Qualcomm Next Medium" pitchFamily="50" charset="0"/>
                    <a:ea typeface="+mn-ea"/>
                    <a:cs typeface="+mn-cs"/>
                  </a:endParaRPr>
                </a:p>
              </p:txBody>
            </p:sp>
          </p:grpSp>
          <p:sp>
            <p:nvSpPr>
              <p:cNvPr id="2272" name="Freeform 5">
                <a:extLst>
                  <a:ext uri="{FF2B5EF4-FFF2-40B4-BE49-F238E27FC236}">
                    <a16:creationId xmlns:a16="http://schemas.microsoft.com/office/drawing/2014/main" id="{72BE966A-7952-BA3A-7505-19C0652A3A24}"/>
                  </a:ext>
                </a:extLst>
              </p:cNvPr>
              <p:cNvSpPr>
                <a:spLocks/>
              </p:cNvSpPr>
              <p:nvPr/>
            </p:nvSpPr>
            <p:spPr bwMode="auto">
              <a:xfrm>
                <a:off x="4405800" y="2169427"/>
                <a:ext cx="334394" cy="334394"/>
              </a:xfrm>
              <a:custGeom>
                <a:avLst/>
                <a:gdLst>
                  <a:gd name="T0" fmla="*/ 1211 w 1211"/>
                  <a:gd name="T1" fmla="*/ 1171 h 1211"/>
                  <a:gd name="T2" fmla="*/ 1171 w 1211"/>
                  <a:gd name="T3" fmla="*/ 1211 h 1211"/>
                  <a:gd name="T4" fmla="*/ 40 w 1211"/>
                  <a:gd name="T5" fmla="*/ 1211 h 1211"/>
                  <a:gd name="T6" fmla="*/ 0 w 1211"/>
                  <a:gd name="T7" fmla="*/ 1171 h 1211"/>
                  <a:gd name="T8" fmla="*/ 0 w 1211"/>
                  <a:gd name="T9" fmla="*/ 40 h 1211"/>
                  <a:gd name="T10" fmla="*/ 40 w 1211"/>
                  <a:gd name="T11" fmla="*/ 0 h 1211"/>
                  <a:gd name="T12" fmla="*/ 1171 w 1211"/>
                  <a:gd name="T13" fmla="*/ 0 h 1211"/>
                  <a:gd name="T14" fmla="*/ 1211 w 1211"/>
                  <a:gd name="T15" fmla="*/ 40 h 1211"/>
                  <a:gd name="T16" fmla="*/ 1211 w 1211"/>
                  <a:gd name="T17" fmla="*/ 1171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1" h="1211">
                    <a:moveTo>
                      <a:pt x="1211" y="1171"/>
                    </a:moveTo>
                    <a:cubicBezTo>
                      <a:pt x="1211" y="1193"/>
                      <a:pt x="1193" y="1211"/>
                      <a:pt x="1171" y="1211"/>
                    </a:cubicBezTo>
                    <a:cubicBezTo>
                      <a:pt x="40" y="1211"/>
                      <a:pt x="40" y="1211"/>
                      <a:pt x="40" y="1211"/>
                    </a:cubicBezTo>
                    <a:cubicBezTo>
                      <a:pt x="18" y="1211"/>
                      <a:pt x="0" y="1193"/>
                      <a:pt x="0" y="1171"/>
                    </a:cubicBezTo>
                    <a:cubicBezTo>
                      <a:pt x="0" y="40"/>
                      <a:pt x="0" y="40"/>
                      <a:pt x="0" y="40"/>
                    </a:cubicBezTo>
                    <a:cubicBezTo>
                      <a:pt x="0" y="18"/>
                      <a:pt x="18" y="0"/>
                      <a:pt x="40" y="0"/>
                    </a:cubicBezTo>
                    <a:cubicBezTo>
                      <a:pt x="1171" y="0"/>
                      <a:pt x="1171" y="0"/>
                      <a:pt x="1171" y="0"/>
                    </a:cubicBezTo>
                    <a:cubicBezTo>
                      <a:pt x="1193" y="0"/>
                      <a:pt x="1211" y="18"/>
                      <a:pt x="1211" y="40"/>
                    </a:cubicBezTo>
                    <a:lnTo>
                      <a:pt x="1211" y="1171"/>
                    </a:lnTo>
                    <a:close/>
                  </a:path>
                </a:pathLst>
              </a:custGeom>
              <a:solidFill>
                <a:schemeClr val="accent1"/>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2273" name="Group 2272">
                <a:extLst>
                  <a:ext uri="{FF2B5EF4-FFF2-40B4-BE49-F238E27FC236}">
                    <a16:creationId xmlns:a16="http://schemas.microsoft.com/office/drawing/2014/main" id="{115D7E1B-DAA3-2A7B-56CC-6911449F0A51}"/>
                  </a:ext>
                </a:extLst>
              </p:cNvPr>
              <p:cNvGrpSpPr/>
              <p:nvPr/>
            </p:nvGrpSpPr>
            <p:grpSpPr>
              <a:xfrm>
                <a:off x="4422639" y="2183906"/>
                <a:ext cx="302597" cy="303386"/>
                <a:chOff x="885689" y="2148981"/>
                <a:chExt cx="302597" cy="303386"/>
              </a:xfrm>
              <a:solidFill>
                <a:schemeClr val="bg1"/>
              </a:solidFill>
            </p:grpSpPr>
            <p:sp>
              <p:nvSpPr>
                <p:cNvPr id="2286" name="Freeform: Shape 202">
                  <a:extLst>
                    <a:ext uri="{FF2B5EF4-FFF2-40B4-BE49-F238E27FC236}">
                      <a16:creationId xmlns:a16="http://schemas.microsoft.com/office/drawing/2014/main" id="{7EAA886C-6073-C410-A7F3-D0830C4A5F99}"/>
                    </a:ext>
                  </a:extLst>
                </p:cNvPr>
                <p:cNvSpPr>
                  <a:spLocks noChangeAspect="1" noChangeArrowheads="1"/>
                </p:cNvSpPr>
                <p:nvPr/>
              </p:nvSpPr>
              <p:spPr bwMode="auto">
                <a:xfrm>
                  <a:off x="885689" y="2148981"/>
                  <a:ext cx="302597" cy="303386"/>
                </a:xfrm>
                <a:custGeom>
                  <a:avLst/>
                  <a:gdLst>
                    <a:gd name="connsiteX0" fmla="*/ 3201714 w 3260725"/>
                    <a:gd name="connsiteY0" fmla="*/ 3127375 h 3246439"/>
                    <a:gd name="connsiteX1" fmla="*/ 3260725 w 3260725"/>
                    <a:gd name="connsiteY1" fmla="*/ 3186907 h 3246439"/>
                    <a:gd name="connsiteX2" fmla="*/ 3201714 w 3260725"/>
                    <a:gd name="connsiteY2" fmla="*/ 3246438 h 3246439"/>
                    <a:gd name="connsiteX3" fmla="*/ 3138487 w 3260725"/>
                    <a:gd name="connsiteY3" fmla="*/ 3186907 h 3246439"/>
                    <a:gd name="connsiteX4" fmla="*/ 3201714 w 3260725"/>
                    <a:gd name="connsiteY4" fmla="*/ 3127375 h 3246439"/>
                    <a:gd name="connsiteX5" fmla="*/ 2959894 w 3260725"/>
                    <a:gd name="connsiteY5" fmla="*/ 3127375 h 3246439"/>
                    <a:gd name="connsiteX6" fmla="*/ 3019426 w 3260725"/>
                    <a:gd name="connsiteY6" fmla="*/ 3186907 h 3246439"/>
                    <a:gd name="connsiteX7" fmla="*/ 2959894 w 3260725"/>
                    <a:gd name="connsiteY7" fmla="*/ 3246439 h 3246439"/>
                    <a:gd name="connsiteX8" fmla="*/ 2900362 w 3260725"/>
                    <a:gd name="connsiteY8" fmla="*/ 3186907 h 3246439"/>
                    <a:gd name="connsiteX9" fmla="*/ 2959894 w 3260725"/>
                    <a:gd name="connsiteY9" fmla="*/ 3127375 h 3246439"/>
                    <a:gd name="connsiteX10" fmla="*/ 2718594 w 3260725"/>
                    <a:gd name="connsiteY10" fmla="*/ 3127375 h 3246439"/>
                    <a:gd name="connsiteX11" fmla="*/ 2778126 w 3260725"/>
                    <a:gd name="connsiteY11" fmla="*/ 3186907 h 3246439"/>
                    <a:gd name="connsiteX12" fmla="*/ 2718594 w 3260725"/>
                    <a:gd name="connsiteY12" fmla="*/ 3246439 h 3246439"/>
                    <a:gd name="connsiteX13" fmla="*/ 2659062 w 3260725"/>
                    <a:gd name="connsiteY13" fmla="*/ 3186907 h 3246439"/>
                    <a:gd name="connsiteX14" fmla="*/ 2718594 w 3260725"/>
                    <a:gd name="connsiteY14" fmla="*/ 3127375 h 3246439"/>
                    <a:gd name="connsiteX15" fmla="*/ 2474119 w 3260725"/>
                    <a:gd name="connsiteY15" fmla="*/ 3127375 h 3246439"/>
                    <a:gd name="connsiteX16" fmla="*/ 2535238 w 3260725"/>
                    <a:gd name="connsiteY16" fmla="*/ 3186907 h 3246439"/>
                    <a:gd name="connsiteX17" fmla="*/ 2474119 w 3260725"/>
                    <a:gd name="connsiteY17" fmla="*/ 3246439 h 3246439"/>
                    <a:gd name="connsiteX18" fmla="*/ 2413000 w 3260725"/>
                    <a:gd name="connsiteY18" fmla="*/ 3186907 h 3246439"/>
                    <a:gd name="connsiteX19" fmla="*/ 2474119 w 3260725"/>
                    <a:gd name="connsiteY19" fmla="*/ 3127375 h 3246439"/>
                    <a:gd name="connsiteX20" fmla="*/ 2232025 w 3260725"/>
                    <a:gd name="connsiteY20" fmla="*/ 3127375 h 3246439"/>
                    <a:gd name="connsiteX21" fmla="*/ 2293938 w 3260725"/>
                    <a:gd name="connsiteY21" fmla="*/ 3186907 h 3246439"/>
                    <a:gd name="connsiteX22" fmla="*/ 2232025 w 3260725"/>
                    <a:gd name="connsiteY22" fmla="*/ 3246439 h 3246439"/>
                    <a:gd name="connsiteX23" fmla="*/ 2170112 w 3260725"/>
                    <a:gd name="connsiteY23" fmla="*/ 3186907 h 3246439"/>
                    <a:gd name="connsiteX24" fmla="*/ 2232025 w 3260725"/>
                    <a:gd name="connsiteY24" fmla="*/ 3127375 h 3246439"/>
                    <a:gd name="connsiteX25" fmla="*/ 1991519 w 3260725"/>
                    <a:gd name="connsiteY25" fmla="*/ 3127375 h 3246439"/>
                    <a:gd name="connsiteX26" fmla="*/ 2051051 w 3260725"/>
                    <a:gd name="connsiteY26" fmla="*/ 3186907 h 3246439"/>
                    <a:gd name="connsiteX27" fmla="*/ 1991519 w 3260725"/>
                    <a:gd name="connsiteY27" fmla="*/ 3246439 h 3246439"/>
                    <a:gd name="connsiteX28" fmla="*/ 1931987 w 3260725"/>
                    <a:gd name="connsiteY28" fmla="*/ 3186907 h 3246439"/>
                    <a:gd name="connsiteX29" fmla="*/ 1991519 w 3260725"/>
                    <a:gd name="connsiteY29" fmla="*/ 3127375 h 3246439"/>
                    <a:gd name="connsiteX30" fmla="*/ 1750219 w 3260725"/>
                    <a:gd name="connsiteY30" fmla="*/ 3127375 h 3246439"/>
                    <a:gd name="connsiteX31" fmla="*/ 1809751 w 3260725"/>
                    <a:gd name="connsiteY31" fmla="*/ 3186907 h 3246439"/>
                    <a:gd name="connsiteX32" fmla="*/ 1750219 w 3260725"/>
                    <a:gd name="connsiteY32" fmla="*/ 3246439 h 3246439"/>
                    <a:gd name="connsiteX33" fmla="*/ 1690687 w 3260725"/>
                    <a:gd name="connsiteY33" fmla="*/ 3186907 h 3246439"/>
                    <a:gd name="connsiteX34" fmla="*/ 1750219 w 3260725"/>
                    <a:gd name="connsiteY34" fmla="*/ 3127375 h 3246439"/>
                    <a:gd name="connsiteX35" fmla="*/ 1509713 w 3260725"/>
                    <a:gd name="connsiteY35" fmla="*/ 3127375 h 3246439"/>
                    <a:gd name="connsiteX36" fmla="*/ 1571626 w 3260725"/>
                    <a:gd name="connsiteY36" fmla="*/ 3186907 h 3246439"/>
                    <a:gd name="connsiteX37" fmla="*/ 1509713 w 3260725"/>
                    <a:gd name="connsiteY37" fmla="*/ 3246439 h 3246439"/>
                    <a:gd name="connsiteX38" fmla="*/ 1447800 w 3260725"/>
                    <a:gd name="connsiteY38" fmla="*/ 3186907 h 3246439"/>
                    <a:gd name="connsiteX39" fmla="*/ 1509713 w 3260725"/>
                    <a:gd name="connsiteY39" fmla="*/ 3127375 h 3246439"/>
                    <a:gd name="connsiteX40" fmla="*/ 1268413 w 3260725"/>
                    <a:gd name="connsiteY40" fmla="*/ 3127375 h 3246439"/>
                    <a:gd name="connsiteX41" fmla="*/ 1330326 w 3260725"/>
                    <a:gd name="connsiteY41" fmla="*/ 3186907 h 3246439"/>
                    <a:gd name="connsiteX42" fmla="*/ 1268413 w 3260725"/>
                    <a:gd name="connsiteY42" fmla="*/ 3246439 h 3246439"/>
                    <a:gd name="connsiteX43" fmla="*/ 1206500 w 3260725"/>
                    <a:gd name="connsiteY43" fmla="*/ 3186907 h 3246439"/>
                    <a:gd name="connsiteX44" fmla="*/ 1268413 w 3260725"/>
                    <a:gd name="connsiteY44" fmla="*/ 3127375 h 3246439"/>
                    <a:gd name="connsiteX45" fmla="*/ 1027907 w 3260725"/>
                    <a:gd name="connsiteY45" fmla="*/ 3127375 h 3246439"/>
                    <a:gd name="connsiteX46" fmla="*/ 1087439 w 3260725"/>
                    <a:gd name="connsiteY46" fmla="*/ 3186907 h 3246439"/>
                    <a:gd name="connsiteX47" fmla="*/ 1027907 w 3260725"/>
                    <a:gd name="connsiteY47" fmla="*/ 3246439 h 3246439"/>
                    <a:gd name="connsiteX48" fmla="*/ 968375 w 3260725"/>
                    <a:gd name="connsiteY48" fmla="*/ 3186907 h 3246439"/>
                    <a:gd name="connsiteX49" fmla="*/ 1027907 w 3260725"/>
                    <a:gd name="connsiteY49" fmla="*/ 3127375 h 3246439"/>
                    <a:gd name="connsiteX50" fmla="*/ 786607 w 3260725"/>
                    <a:gd name="connsiteY50" fmla="*/ 3127375 h 3246439"/>
                    <a:gd name="connsiteX51" fmla="*/ 846139 w 3260725"/>
                    <a:gd name="connsiteY51" fmla="*/ 3186907 h 3246439"/>
                    <a:gd name="connsiteX52" fmla="*/ 786607 w 3260725"/>
                    <a:gd name="connsiteY52" fmla="*/ 3246439 h 3246439"/>
                    <a:gd name="connsiteX53" fmla="*/ 727075 w 3260725"/>
                    <a:gd name="connsiteY53" fmla="*/ 3186907 h 3246439"/>
                    <a:gd name="connsiteX54" fmla="*/ 786607 w 3260725"/>
                    <a:gd name="connsiteY54" fmla="*/ 3127375 h 3246439"/>
                    <a:gd name="connsiteX55" fmla="*/ 543719 w 3260725"/>
                    <a:gd name="connsiteY55" fmla="*/ 3127375 h 3246439"/>
                    <a:gd name="connsiteX56" fmla="*/ 603251 w 3260725"/>
                    <a:gd name="connsiteY56" fmla="*/ 3186907 h 3246439"/>
                    <a:gd name="connsiteX57" fmla="*/ 543719 w 3260725"/>
                    <a:gd name="connsiteY57" fmla="*/ 3246439 h 3246439"/>
                    <a:gd name="connsiteX58" fmla="*/ 484187 w 3260725"/>
                    <a:gd name="connsiteY58" fmla="*/ 3186907 h 3246439"/>
                    <a:gd name="connsiteX59" fmla="*/ 543719 w 3260725"/>
                    <a:gd name="connsiteY59" fmla="*/ 3127375 h 3246439"/>
                    <a:gd name="connsiteX60" fmla="*/ 302419 w 3260725"/>
                    <a:gd name="connsiteY60" fmla="*/ 3127375 h 3246439"/>
                    <a:gd name="connsiteX61" fmla="*/ 361951 w 3260725"/>
                    <a:gd name="connsiteY61" fmla="*/ 3186907 h 3246439"/>
                    <a:gd name="connsiteX62" fmla="*/ 302419 w 3260725"/>
                    <a:gd name="connsiteY62" fmla="*/ 3246439 h 3246439"/>
                    <a:gd name="connsiteX63" fmla="*/ 242887 w 3260725"/>
                    <a:gd name="connsiteY63" fmla="*/ 3186907 h 3246439"/>
                    <a:gd name="connsiteX64" fmla="*/ 302419 w 3260725"/>
                    <a:gd name="connsiteY64" fmla="*/ 3127375 h 3246439"/>
                    <a:gd name="connsiteX65" fmla="*/ 59532 w 3260725"/>
                    <a:gd name="connsiteY65" fmla="*/ 3127375 h 3246439"/>
                    <a:gd name="connsiteX66" fmla="*/ 119064 w 3260725"/>
                    <a:gd name="connsiteY66" fmla="*/ 3186907 h 3246439"/>
                    <a:gd name="connsiteX67" fmla="*/ 59532 w 3260725"/>
                    <a:gd name="connsiteY67" fmla="*/ 3246439 h 3246439"/>
                    <a:gd name="connsiteX68" fmla="*/ 0 w 3260725"/>
                    <a:gd name="connsiteY68" fmla="*/ 3186907 h 3246439"/>
                    <a:gd name="connsiteX69" fmla="*/ 59532 w 3260725"/>
                    <a:gd name="connsiteY69" fmla="*/ 3127375 h 3246439"/>
                    <a:gd name="connsiteX70" fmla="*/ 3201714 w 3260725"/>
                    <a:gd name="connsiteY70" fmla="*/ 2884487 h 3246439"/>
                    <a:gd name="connsiteX71" fmla="*/ 3260725 w 3260725"/>
                    <a:gd name="connsiteY71" fmla="*/ 2944019 h 3246439"/>
                    <a:gd name="connsiteX72" fmla="*/ 3201714 w 3260725"/>
                    <a:gd name="connsiteY72" fmla="*/ 3003550 h 3246439"/>
                    <a:gd name="connsiteX73" fmla="*/ 3138487 w 3260725"/>
                    <a:gd name="connsiteY73" fmla="*/ 2944019 h 3246439"/>
                    <a:gd name="connsiteX74" fmla="*/ 3201714 w 3260725"/>
                    <a:gd name="connsiteY74" fmla="*/ 2884487 h 3246439"/>
                    <a:gd name="connsiteX75" fmla="*/ 2959894 w 3260725"/>
                    <a:gd name="connsiteY75" fmla="*/ 2884487 h 3246439"/>
                    <a:gd name="connsiteX76" fmla="*/ 3019426 w 3260725"/>
                    <a:gd name="connsiteY76" fmla="*/ 2944019 h 3246439"/>
                    <a:gd name="connsiteX77" fmla="*/ 2959894 w 3260725"/>
                    <a:gd name="connsiteY77" fmla="*/ 3003551 h 3246439"/>
                    <a:gd name="connsiteX78" fmla="*/ 2900362 w 3260725"/>
                    <a:gd name="connsiteY78" fmla="*/ 2944019 h 3246439"/>
                    <a:gd name="connsiteX79" fmla="*/ 2959894 w 3260725"/>
                    <a:gd name="connsiteY79" fmla="*/ 2884487 h 3246439"/>
                    <a:gd name="connsiteX80" fmla="*/ 2718594 w 3260725"/>
                    <a:gd name="connsiteY80" fmla="*/ 2884487 h 3246439"/>
                    <a:gd name="connsiteX81" fmla="*/ 2778126 w 3260725"/>
                    <a:gd name="connsiteY81" fmla="*/ 2944019 h 3246439"/>
                    <a:gd name="connsiteX82" fmla="*/ 2718594 w 3260725"/>
                    <a:gd name="connsiteY82" fmla="*/ 3003551 h 3246439"/>
                    <a:gd name="connsiteX83" fmla="*/ 2659062 w 3260725"/>
                    <a:gd name="connsiteY83" fmla="*/ 2944019 h 3246439"/>
                    <a:gd name="connsiteX84" fmla="*/ 2718594 w 3260725"/>
                    <a:gd name="connsiteY84" fmla="*/ 2884487 h 3246439"/>
                    <a:gd name="connsiteX85" fmla="*/ 2474119 w 3260725"/>
                    <a:gd name="connsiteY85" fmla="*/ 2884487 h 3246439"/>
                    <a:gd name="connsiteX86" fmla="*/ 2535238 w 3260725"/>
                    <a:gd name="connsiteY86" fmla="*/ 2944019 h 3246439"/>
                    <a:gd name="connsiteX87" fmla="*/ 2474119 w 3260725"/>
                    <a:gd name="connsiteY87" fmla="*/ 3003551 h 3246439"/>
                    <a:gd name="connsiteX88" fmla="*/ 2413000 w 3260725"/>
                    <a:gd name="connsiteY88" fmla="*/ 2944019 h 3246439"/>
                    <a:gd name="connsiteX89" fmla="*/ 2474119 w 3260725"/>
                    <a:gd name="connsiteY89" fmla="*/ 2884487 h 3246439"/>
                    <a:gd name="connsiteX90" fmla="*/ 2232025 w 3260725"/>
                    <a:gd name="connsiteY90" fmla="*/ 2884487 h 3246439"/>
                    <a:gd name="connsiteX91" fmla="*/ 2293938 w 3260725"/>
                    <a:gd name="connsiteY91" fmla="*/ 2944019 h 3246439"/>
                    <a:gd name="connsiteX92" fmla="*/ 2232025 w 3260725"/>
                    <a:gd name="connsiteY92" fmla="*/ 3003551 h 3246439"/>
                    <a:gd name="connsiteX93" fmla="*/ 2170112 w 3260725"/>
                    <a:gd name="connsiteY93" fmla="*/ 2944019 h 3246439"/>
                    <a:gd name="connsiteX94" fmla="*/ 2232025 w 3260725"/>
                    <a:gd name="connsiteY94" fmla="*/ 2884487 h 3246439"/>
                    <a:gd name="connsiteX95" fmla="*/ 1991519 w 3260725"/>
                    <a:gd name="connsiteY95" fmla="*/ 2884487 h 3246439"/>
                    <a:gd name="connsiteX96" fmla="*/ 2051051 w 3260725"/>
                    <a:gd name="connsiteY96" fmla="*/ 2944019 h 3246439"/>
                    <a:gd name="connsiteX97" fmla="*/ 1991519 w 3260725"/>
                    <a:gd name="connsiteY97" fmla="*/ 3003551 h 3246439"/>
                    <a:gd name="connsiteX98" fmla="*/ 1931987 w 3260725"/>
                    <a:gd name="connsiteY98" fmla="*/ 2944019 h 3246439"/>
                    <a:gd name="connsiteX99" fmla="*/ 1991519 w 3260725"/>
                    <a:gd name="connsiteY99" fmla="*/ 2884487 h 3246439"/>
                    <a:gd name="connsiteX100" fmla="*/ 1750219 w 3260725"/>
                    <a:gd name="connsiteY100" fmla="*/ 2884487 h 3246439"/>
                    <a:gd name="connsiteX101" fmla="*/ 1809751 w 3260725"/>
                    <a:gd name="connsiteY101" fmla="*/ 2944019 h 3246439"/>
                    <a:gd name="connsiteX102" fmla="*/ 1750219 w 3260725"/>
                    <a:gd name="connsiteY102" fmla="*/ 3003551 h 3246439"/>
                    <a:gd name="connsiteX103" fmla="*/ 1690687 w 3260725"/>
                    <a:gd name="connsiteY103" fmla="*/ 2944019 h 3246439"/>
                    <a:gd name="connsiteX104" fmla="*/ 1750219 w 3260725"/>
                    <a:gd name="connsiteY104" fmla="*/ 2884487 h 3246439"/>
                    <a:gd name="connsiteX105" fmla="*/ 1509713 w 3260725"/>
                    <a:gd name="connsiteY105" fmla="*/ 2884487 h 3246439"/>
                    <a:gd name="connsiteX106" fmla="*/ 1571626 w 3260725"/>
                    <a:gd name="connsiteY106" fmla="*/ 2944019 h 3246439"/>
                    <a:gd name="connsiteX107" fmla="*/ 1509713 w 3260725"/>
                    <a:gd name="connsiteY107" fmla="*/ 3003551 h 3246439"/>
                    <a:gd name="connsiteX108" fmla="*/ 1447800 w 3260725"/>
                    <a:gd name="connsiteY108" fmla="*/ 2944019 h 3246439"/>
                    <a:gd name="connsiteX109" fmla="*/ 1509713 w 3260725"/>
                    <a:gd name="connsiteY109" fmla="*/ 2884487 h 3246439"/>
                    <a:gd name="connsiteX110" fmla="*/ 1268413 w 3260725"/>
                    <a:gd name="connsiteY110" fmla="*/ 2884487 h 3246439"/>
                    <a:gd name="connsiteX111" fmla="*/ 1330326 w 3260725"/>
                    <a:gd name="connsiteY111" fmla="*/ 2944019 h 3246439"/>
                    <a:gd name="connsiteX112" fmla="*/ 1268413 w 3260725"/>
                    <a:gd name="connsiteY112" fmla="*/ 3003551 h 3246439"/>
                    <a:gd name="connsiteX113" fmla="*/ 1206500 w 3260725"/>
                    <a:gd name="connsiteY113" fmla="*/ 2944019 h 3246439"/>
                    <a:gd name="connsiteX114" fmla="*/ 1268413 w 3260725"/>
                    <a:gd name="connsiteY114" fmla="*/ 2884487 h 3246439"/>
                    <a:gd name="connsiteX115" fmla="*/ 1027907 w 3260725"/>
                    <a:gd name="connsiteY115" fmla="*/ 2884487 h 3246439"/>
                    <a:gd name="connsiteX116" fmla="*/ 1087439 w 3260725"/>
                    <a:gd name="connsiteY116" fmla="*/ 2944019 h 3246439"/>
                    <a:gd name="connsiteX117" fmla="*/ 1027907 w 3260725"/>
                    <a:gd name="connsiteY117" fmla="*/ 3003551 h 3246439"/>
                    <a:gd name="connsiteX118" fmla="*/ 968375 w 3260725"/>
                    <a:gd name="connsiteY118" fmla="*/ 2944019 h 3246439"/>
                    <a:gd name="connsiteX119" fmla="*/ 1027907 w 3260725"/>
                    <a:gd name="connsiteY119" fmla="*/ 2884487 h 3246439"/>
                    <a:gd name="connsiteX120" fmla="*/ 786607 w 3260725"/>
                    <a:gd name="connsiteY120" fmla="*/ 2884487 h 3246439"/>
                    <a:gd name="connsiteX121" fmla="*/ 846139 w 3260725"/>
                    <a:gd name="connsiteY121" fmla="*/ 2944019 h 3246439"/>
                    <a:gd name="connsiteX122" fmla="*/ 786607 w 3260725"/>
                    <a:gd name="connsiteY122" fmla="*/ 3003551 h 3246439"/>
                    <a:gd name="connsiteX123" fmla="*/ 727075 w 3260725"/>
                    <a:gd name="connsiteY123" fmla="*/ 2944019 h 3246439"/>
                    <a:gd name="connsiteX124" fmla="*/ 786607 w 3260725"/>
                    <a:gd name="connsiteY124" fmla="*/ 2884487 h 3246439"/>
                    <a:gd name="connsiteX125" fmla="*/ 543719 w 3260725"/>
                    <a:gd name="connsiteY125" fmla="*/ 2884487 h 3246439"/>
                    <a:gd name="connsiteX126" fmla="*/ 603251 w 3260725"/>
                    <a:gd name="connsiteY126" fmla="*/ 2944019 h 3246439"/>
                    <a:gd name="connsiteX127" fmla="*/ 543719 w 3260725"/>
                    <a:gd name="connsiteY127" fmla="*/ 3003551 h 3246439"/>
                    <a:gd name="connsiteX128" fmla="*/ 484187 w 3260725"/>
                    <a:gd name="connsiteY128" fmla="*/ 2944019 h 3246439"/>
                    <a:gd name="connsiteX129" fmla="*/ 543719 w 3260725"/>
                    <a:gd name="connsiteY129" fmla="*/ 2884487 h 3246439"/>
                    <a:gd name="connsiteX130" fmla="*/ 302419 w 3260725"/>
                    <a:gd name="connsiteY130" fmla="*/ 2884487 h 3246439"/>
                    <a:gd name="connsiteX131" fmla="*/ 361951 w 3260725"/>
                    <a:gd name="connsiteY131" fmla="*/ 2944019 h 3246439"/>
                    <a:gd name="connsiteX132" fmla="*/ 302419 w 3260725"/>
                    <a:gd name="connsiteY132" fmla="*/ 3003551 h 3246439"/>
                    <a:gd name="connsiteX133" fmla="*/ 242887 w 3260725"/>
                    <a:gd name="connsiteY133" fmla="*/ 2944019 h 3246439"/>
                    <a:gd name="connsiteX134" fmla="*/ 302419 w 3260725"/>
                    <a:gd name="connsiteY134" fmla="*/ 2884487 h 3246439"/>
                    <a:gd name="connsiteX135" fmla="*/ 59532 w 3260725"/>
                    <a:gd name="connsiteY135" fmla="*/ 2884487 h 3246439"/>
                    <a:gd name="connsiteX136" fmla="*/ 119064 w 3260725"/>
                    <a:gd name="connsiteY136" fmla="*/ 2944019 h 3246439"/>
                    <a:gd name="connsiteX137" fmla="*/ 59532 w 3260725"/>
                    <a:gd name="connsiteY137" fmla="*/ 3003551 h 3246439"/>
                    <a:gd name="connsiteX138" fmla="*/ 0 w 3260725"/>
                    <a:gd name="connsiteY138" fmla="*/ 2944019 h 3246439"/>
                    <a:gd name="connsiteX139" fmla="*/ 59532 w 3260725"/>
                    <a:gd name="connsiteY139" fmla="*/ 2884487 h 3246439"/>
                    <a:gd name="connsiteX140" fmla="*/ 3201714 w 3260725"/>
                    <a:gd name="connsiteY140" fmla="*/ 2643187 h 3246439"/>
                    <a:gd name="connsiteX141" fmla="*/ 3260725 w 3260725"/>
                    <a:gd name="connsiteY141" fmla="*/ 2706414 h 3246439"/>
                    <a:gd name="connsiteX142" fmla="*/ 3201714 w 3260725"/>
                    <a:gd name="connsiteY142" fmla="*/ 2765425 h 3246439"/>
                    <a:gd name="connsiteX143" fmla="*/ 3138487 w 3260725"/>
                    <a:gd name="connsiteY143" fmla="*/ 2706414 h 3246439"/>
                    <a:gd name="connsiteX144" fmla="*/ 3201714 w 3260725"/>
                    <a:gd name="connsiteY144" fmla="*/ 2643187 h 3246439"/>
                    <a:gd name="connsiteX145" fmla="*/ 2959894 w 3260725"/>
                    <a:gd name="connsiteY145" fmla="*/ 2643187 h 3246439"/>
                    <a:gd name="connsiteX146" fmla="*/ 3019426 w 3260725"/>
                    <a:gd name="connsiteY146" fmla="*/ 2704306 h 3246439"/>
                    <a:gd name="connsiteX147" fmla="*/ 2959894 w 3260725"/>
                    <a:gd name="connsiteY147" fmla="*/ 2765425 h 3246439"/>
                    <a:gd name="connsiteX148" fmla="*/ 2900362 w 3260725"/>
                    <a:gd name="connsiteY148" fmla="*/ 2704306 h 3246439"/>
                    <a:gd name="connsiteX149" fmla="*/ 2959894 w 3260725"/>
                    <a:gd name="connsiteY149" fmla="*/ 2643187 h 3246439"/>
                    <a:gd name="connsiteX150" fmla="*/ 302419 w 3260725"/>
                    <a:gd name="connsiteY150" fmla="*/ 2643187 h 3246439"/>
                    <a:gd name="connsiteX151" fmla="*/ 361951 w 3260725"/>
                    <a:gd name="connsiteY151" fmla="*/ 2704306 h 3246439"/>
                    <a:gd name="connsiteX152" fmla="*/ 302419 w 3260725"/>
                    <a:gd name="connsiteY152" fmla="*/ 2765425 h 3246439"/>
                    <a:gd name="connsiteX153" fmla="*/ 242887 w 3260725"/>
                    <a:gd name="connsiteY153" fmla="*/ 2704306 h 3246439"/>
                    <a:gd name="connsiteX154" fmla="*/ 302419 w 3260725"/>
                    <a:gd name="connsiteY154" fmla="*/ 2643187 h 3246439"/>
                    <a:gd name="connsiteX155" fmla="*/ 59532 w 3260725"/>
                    <a:gd name="connsiteY155" fmla="*/ 2643187 h 3246439"/>
                    <a:gd name="connsiteX156" fmla="*/ 119064 w 3260725"/>
                    <a:gd name="connsiteY156" fmla="*/ 2704306 h 3246439"/>
                    <a:gd name="connsiteX157" fmla="*/ 59532 w 3260725"/>
                    <a:gd name="connsiteY157" fmla="*/ 2765425 h 3246439"/>
                    <a:gd name="connsiteX158" fmla="*/ 0 w 3260725"/>
                    <a:gd name="connsiteY158" fmla="*/ 2704306 h 3246439"/>
                    <a:gd name="connsiteX159" fmla="*/ 59532 w 3260725"/>
                    <a:gd name="connsiteY159" fmla="*/ 2643187 h 3246439"/>
                    <a:gd name="connsiteX160" fmla="*/ 3201714 w 3260725"/>
                    <a:gd name="connsiteY160" fmla="*/ 2405062 h 3246439"/>
                    <a:gd name="connsiteX161" fmla="*/ 3260725 w 3260725"/>
                    <a:gd name="connsiteY161" fmla="*/ 2464594 h 3246439"/>
                    <a:gd name="connsiteX162" fmla="*/ 3201714 w 3260725"/>
                    <a:gd name="connsiteY162" fmla="*/ 2524125 h 3246439"/>
                    <a:gd name="connsiteX163" fmla="*/ 3138487 w 3260725"/>
                    <a:gd name="connsiteY163" fmla="*/ 2464594 h 3246439"/>
                    <a:gd name="connsiteX164" fmla="*/ 3201714 w 3260725"/>
                    <a:gd name="connsiteY164" fmla="*/ 2405062 h 3246439"/>
                    <a:gd name="connsiteX165" fmla="*/ 2959894 w 3260725"/>
                    <a:gd name="connsiteY165" fmla="*/ 2405062 h 3246439"/>
                    <a:gd name="connsiteX166" fmla="*/ 3019426 w 3260725"/>
                    <a:gd name="connsiteY166" fmla="*/ 2464594 h 3246439"/>
                    <a:gd name="connsiteX167" fmla="*/ 2959894 w 3260725"/>
                    <a:gd name="connsiteY167" fmla="*/ 2524126 h 3246439"/>
                    <a:gd name="connsiteX168" fmla="*/ 2900362 w 3260725"/>
                    <a:gd name="connsiteY168" fmla="*/ 2464594 h 3246439"/>
                    <a:gd name="connsiteX169" fmla="*/ 2959894 w 3260725"/>
                    <a:gd name="connsiteY169" fmla="*/ 2405062 h 3246439"/>
                    <a:gd name="connsiteX170" fmla="*/ 302419 w 3260725"/>
                    <a:gd name="connsiteY170" fmla="*/ 2405062 h 3246439"/>
                    <a:gd name="connsiteX171" fmla="*/ 361951 w 3260725"/>
                    <a:gd name="connsiteY171" fmla="*/ 2464594 h 3246439"/>
                    <a:gd name="connsiteX172" fmla="*/ 302419 w 3260725"/>
                    <a:gd name="connsiteY172" fmla="*/ 2524126 h 3246439"/>
                    <a:gd name="connsiteX173" fmla="*/ 242887 w 3260725"/>
                    <a:gd name="connsiteY173" fmla="*/ 2464594 h 3246439"/>
                    <a:gd name="connsiteX174" fmla="*/ 302419 w 3260725"/>
                    <a:gd name="connsiteY174" fmla="*/ 2405062 h 3246439"/>
                    <a:gd name="connsiteX175" fmla="*/ 59532 w 3260725"/>
                    <a:gd name="connsiteY175" fmla="*/ 2405062 h 3246439"/>
                    <a:gd name="connsiteX176" fmla="*/ 119064 w 3260725"/>
                    <a:gd name="connsiteY176" fmla="*/ 2464594 h 3246439"/>
                    <a:gd name="connsiteX177" fmla="*/ 59532 w 3260725"/>
                    <a:gd name="connsiteY177" fmla="*/ 2524126 h 3246439"/>
                    <a:gd name="connsiteX178" fmla="*/ 0 w 3260725"/>
                    <a:gd name="connsiteY178" fmla="*/ 2464594 h 3246439"/>
                    <a:gd name="connsiteX179" fmla="*/ 59532 w 3260725"/>
                    <a:gd name="connsiteY179" fmla="*/ 2405062 h 3246439"/>
                    <a:gd name="connsiteX180" fmla="*/ 3201714 w 3260725"/>
                    <a:gd name="connsiteY180" fmla="*/ 2162175 h 3246439"/>
                    <a:gd name="connsiteX181" fmla="*/ 3260725 w 3260725"/>
                    <a:gd name="connsiteY181" fmla="*/ 2221707 h 3246439"/>
                    <a:gd name="connsiteX182" fmla="*/ 3201714 w 3260725"/>
                    <a:gd name="connsiteY182" fmla="*/ 2281238 h 3246439"/>
                    <a:gd name="connsiteX183" fmla="*/ 3138487 w 3260725"/>
                    <a:gd name="connsiteY183" fmla="*/ 2221707 h 3246439"/>
                    <a:gd name="connsiteX184" fmla="*/ 3201714 w 3260725"/>
                    <a:gd name="connsiteY184" fmla="*/ 2162175 h 3246439"/>
                    <a:gd name="connsiteX185" fmla="*/ 2959894 w 3260725"/>
                    <a:gd name="connsiteY185" fmla="*/ 2162175 h 3246439"/>
                    <a:gd name="connsiteX186" fmla="*/ 3019426 w 3260725"/>
                    <a:gd name="connsiteY186" fmla="*/ 2221707 h 3246439"/>
                    <a:gd name="connsiteX187" fmla="*/ 2959894 w 3260725"/>
                    <a:gd name="connsiteY187" fmla="*/ 2281239 h 3246439"/>
                    <a:gd name="connsiteX188" fmla="*/ 2900362 w 3260725"/>
                    <a:gd name="connsiteY188" fmla="*/ 2221707 h 3246439"/>
                    <a:gd name="connsiteX189" fmla="*/ 2959894 w 3260725"/>
                    <a:gd name="connsiteY189" fmla="*/ 2162175 h 3246439"/>
                    <a:gd name="connsiteX190" fmla="*/ 302419 w 3260725"/>
                    <a:gd name="connsiteY190" fmla="*/ 2162175 h 3246439"/>
                    <a:gd name="connsiteX191" fmla="*/ 361951 w 3260725"/>
                    <a:gd name="connsiteY191" fmla="*/ 2221707 h 3246439"/>
                    <a:gd name="connsiteX192" fmla="*/ 302419 w 3260725"/>
                    <a:gd name="connsiteY192" fmla="*/ 2281239 h 3246439"/>
                    <a:gd name="connsiteX193" fmla="*/ 242887 w 3260725"/>
                    <a:gd name="connsiteY193" fmla="*/ 2221707 h 3246439"/>
                    <a:gd name="connsiteX194" fmla="*/ 302419 w 3260725"/>
                    <a:gd name="connsiteY194" fmla="*/ 2162175 h 3246439"/>
                    <a:gd name="connsiteX195" fmla="*/ 59532 w 3260725"/>
                    <a:gd name="connsiteY195" fmla="*/ 2162175 h 3246439"/>
                    <a:gd name="connsiteX196" fmla="*/ 119064 w 3260725"/>
                    <a:gd name="connsiteY196" fmla="*/ 2221707 h 3246439"/>
                    <a:gd name="connsiteX197" fmla="*/ 59532 w 3260725"/>
                    <a:gd name="connsiteY197" fmla="*/ 2281239 h 3246439"/>
                    <a:gd name="connsiteX198" fmla="*/ 0 w 3260725"/>
                    <a:gd name="connsiteY198" fmla="*/ 2221707 h 3246439"/>
                    <a:gd name="connsiteX199" fmla="*/ 59532 w 3260725"/>
                    <a:gd name="connsiteY199" fmla="*/ 2162175 h 3246439"/>
                    <a:gd name="connsiteX200" fmla="*/ 3201714 w 3260725"/>
                    <a:gd name="connsiteY200" fmla="*/ 1920875 h 3246439"/>
                    <a:gd name="connsiteX201" fmla="*/ 3260725 w 3260725"/>
                    <a:gd name="connsiteY201" fmla="*/ 1979887 h 3246439"/>
                    <a:gd name="connsiteX202" fmla="*/ 3201714 w 3260725"/>
                    <a:gd name="connsiteY202" fmla="*/ 2043113 h 3246439"/>
                    <a:gd name="connsiteX203" fmla="*/ 3138487 w 3260725"/>
                    <a:gd name="connsiteY203" fmla="*/ 1979887 h 3246439"/>
                    <a:gd name="connsiteX204" fmla="*/ 3201714 w 3260725"/>
                    <a:gd name="connsiteY204" fmla="*/ 1920875 h 3246439"/>
                    <a:gd name="connsiteX205" fmla="*/ 2959894 w 3260725"/>
                    <a:gd name="connsiteY205" fmla="*/ 1920875 h 3246439"/>
                    <a:gd name="connsiteX206" fmla="*/ 3019425 w 3260725"/>
                    <a:gd name="connsiteY206" fmla="*/ 1979887 h 3246439"/>
                    <a:gd name="connsiteX207" fmla="*/ 2959894 w 3260725"/>
                    <a:gd name="connsiteY207" fmla="*/ 2043113 h 3246439"/>
                    <a:gd name="connsiteX208" fmla="*/ 2900362 w 3260725"/>
                    <a:gd name="connsiteY208" fmla="*/ 1979887 h 3246439"/>
                    <a:gd name="connsiteX209" fmla="*/ 2959894 w 3260725"/>
                    <a:gd name="connsiteY209" fmla="*/ 1920875 h 3246439"/>
                    <a:gd name="connsiteX210" fmla="*/ 302419 w 3260725"/>
                    <a:gd name="connsiteY210" fmla="*/ 1920875 h 3246439"/>
                    <a:gd name="connsiteX211" fmla="*/ 361950 w 3260725"/>
                    <a:gd name="connsiteY211" fmla="*/ 1979887 h 3246439"/>
                    <a:gd name="connsiteX212" fmla="*/ 302419 w 3260725"/>
                    <a:gd name="connsiteY212" fmla="*/ 2043113 h 3246439"/>
                    <a:gd name="connsiteX213" fmla="*/ 242887 w 3260725"/>
                    <a:gd name="connsiteY213" fmla="*/ 1979887 h 3246439"/>
                    <a:gd name="connsiteX214" fmla="*/ 302419 w 3260725"/>
                    <a:gd name="connsiteY214" fmla="*/ 1920875 h 3246439"/>
                    <a:gd name="connsiteX215" fmla="*/ 59531 w 3260725"/>
                    <a:gd name="connsiteY215" fmla="*/ 1920875 h 3246439"/>
                    <a:gd name="connsiteX216" fmla="*/ 119063 w 3260725"/>
                    <a:gd name="connsiteY216" fmla="*/ 1979887 h 3246439"/>
                    <a:gd name="connsiteX217" fmla="*/ 59531 w 3260725"/>
                    <a:gd name="connsiteY217" fmla="*/ 2043113 h 3246439"/>
                    <a:gd name="connsiteX218" fmla="*/ 0 w 3260725"/>
                    <a:gd name="connsiteY218" fmla="*/ 1979887 h 3246439"/>
                    <a:gd name="connsiteX219" fmla="*/ 59531 w 3260725"/>
                    <a:gd name="connsiteY219" fmla="*/ 1920875 h 3246439"/>
                    <a:gd name="connsiteX220" fmla="*/ 3201714 w 3260725"/>
                    <a:gd name="connsiteY220" fmla="*/ 1682750 h 3246439"/>
                    <a:gd name="connsiteX221" fmla="*/ 3260725 w 3260725"/>
                    <a:gd name="connsiteY221" fmla="*/ 1742282 h 3246439"/>
                    <a:gd name="connsiteX222" fmla="*/ 3201714 w 3260725"/>
                    <a:gd name="connsiteY222" fmla="*/ 1801813 h 3246439"/>
                    <a:gd name="connsiteX223" fmla="*/ 3138487 w 3260725"/>
                    <a:gd name="connsiteY223" fmla="*/ 1742282 h 3246439"/>
                    <a:gd name="connsiteX224" fmla="*/ 3201714 w 3260725"/>
                    <a:gd name="connsiteY224" fmla="*/ 1682750 h 3246439"/>
                    <a:gd name="connsiteX225" fmla="*/ 2959894 w 3260725"/>
                    <a:gd name="connsiteY225" fmla="*/ 1682750 h 3246439"/>
                    <a:gd name="connsiteX226" fmla="*/ 3019426 w 3260725"/>
                    <a:gd name="connsiteY226" fmla="*/ 1742282 h 3246439"/>
                    <a:gd name="connsiteX227" fmla="*/ 2959894 w 3260725"/>
                    <a:gd name="connsiteY227" fmla="*/ 1801814 h 3246439"/>
                    <a:gd name="connsiteX228" fmla="*/ 2900362 w 3260725"/>
                    <a:gd name="connsiteY228" fmla="*/ 1742282 h 3246439"/>
                    <a:gd name="connsiteX229" fmla="*/ 2959894 w 3260725"/>
                    <a:gd name="connsiteY229" fmla="*/ 1682750 h 3246439"/>
                    <a:gd name="connsiteX230" fmla="*/ 302419 w 3260725"/>
                    <a:gd name="connsiteY230" fmla="*/ 1682750 h 3246439"/>
                    <a:gd name="connsiteX231" fmla="*/ 361951 w 3260725"/>
                    <a:gd name="connsiteY231" fmla="*/ 1742282 h 3246439"/>
                    <a:gd name="connsiteX232" fmla="*/ 302419 w 3260725"/>
                    <a:gd name="connsiteY232" fmla="*/ 1801814 h 3246439"/>
                    <a:gd name="connsiteX233" fmla="*/ 242887 w 3260725"/>
                    <a:gd name="connsiteY233" fmla="*/ 1742282 h 3246439"/>
                    <a:gd name="connsiteX234" fmla="*/ 302419 w 3260725"/>
                    <a:gd name="connsiteY234" fmla="*/ 1682750 h 3246439"/>
                    <a:gd name="connsiteX235" fmla="*/ 59532 w 3260725"/>
                    <a:gd name="connsiteY235" fmla="*/ 1682750 h 3246439"/>
                    <a:gd name="connsiteX236" fmla="*/ 119064 w 3260725"/>
                    <a:gd name="connsiteY236" fmla="*/ 1742282 h 3246439"/>
                    <a:gd name="connsiteX237" fmla="*/ 59532 w 3260725"/>
                    <a:gd name="connsiteY237" fmla="*/ 1801814 h 3246439"/>
                    <a:gd name="connsiteX238" fmla="*/ 0 w 3260725"/>
                    <a:gd name="connsiteY238" fmla="*/ 1742282 h 3246439"/>
                    <a:gd name="connsiteX239" fmla="*/ 59532 w 3260725"/>
                    <a:gd name="connsiteY239" fmla="*/ 1682750 h 3246439"/>
                    <a:gd name="connsiteX240" fmla="*/ 3201714 w 3260725"/>
                    <a:gd name="connsiteY240" fmla="*/ 1444625 h 3246439"/>
                    <a:gd name="connsiteX241" fmla="*/ 3260725 w 3260725"/>
                    <a:gd name="connsiteY241" fmla="*/ 1504157 h 3246439"/>
                    <a:gd name="connsiteX242" fmla="*/ 3201714 w 3260725"/>
                    <a:gd name="connsiteY242" fmla="*/ 1563688 h 3246439"/>
                    <a:gd name="connsiteX243" fmla="*/ 3138487 w 3260725"/>
                    <a:gd name="connsiteY243" fmla="*/ 1504157 h 3246439"/>
                    <a:gd name="connsiteX244" fmla="*/ 3201714 w 3260725"/>
                    <a:gd name="connsiteY244" fmla="*/ 1444625 h 3246439"/>
                    <a:gd name="connsiteX245" fmla="*/ 2959894 w 3260725"/>
                    <a:gd name="connsiteY245" fmla="*/ 1444625 h 3246439"/>
                    <a:gd name="connsiteX246" fmla="*/ 3019426 w 3260725"/>
                    <a:gd name="connsiteY246" fmla="*/ 1504157 h 3246439"/>
                    <a:gd name="connsiteX247" fmla="*/ 2959894 w 3260725"/>
                    <a:gd name="connsiteY247" fmla="*/ 1563689 h 3246439"/>
                    <a:gd name="connsiteX248" fmla="*/ 2900362 w 3260725"/>
                    <a:gd name="connsiteY248" fmla="*/ 1504157 h 3246439"/>
                    <a:gd name="connsiteX249" fmla="*/ 2959894 w 3260725"/>
                    <a:gd name="connsiteY249" fmla="*/ 1444625 h 3246439"/>
                    <a:gd name="connsiteX250" fmla="*/ 302419 w 3260725"/>
                    <a:gd name="connsiteY250" fmla="*/ 1444625 h 3246439"/>
                    <a:gd name="connsiteX251" fmla="*/ 361951 w 3260725"/>
                    <a:gd name="connsiteY251" fmla="*/ 1504157 h 3246439"/>
                    <a:gd name="connsiteX252" fmla="*/ 302419 w 3260725"/>
                    <a:gd name="connsiteY252" fmla="*/ 1563689 h 3246439"/>
                    <a:gd name="connsiteX253" fmla="*/ 242887 w 3260725"/>
                    <a:gd name="connsiteY253" fmla="*/ 1504157 h 3246439"/>
                    <a:gd name="connsiteX254" fmla="*/ 302419 w 3260725"/>
                    <a:gd name="connsiteY254" fmla="*/ 1444625 h 3246439"/>
                    <a:gd name="connsiteX255" fmla="*/ 59532 w 3260725"/>
                    <a:gd name="connsiteY255" fmla="*/ 1444625 h 3246439"/>
                    <a:gd name="connsiteX256" fmla="*/ 119064 w 3260725"/>
                    <a:gd name="connsiteY256" fmla="*/ 1504157 h 3246439"/>
                    <a:gd name="connsiteX257" fmla="*/ 59532 w 3260725"/>
                    <a:gd name="connsiteY257" fmla="*/ 1563689 h 3246439"/>
                    <a:gd name="connsiteX258" fmla="*/ 0 w 3260725"/>
                    <a:gd name="connsiteY258" fmla="*/ 1504157 h 3246439"/>
                    <a:gd name="connsiteX259" fmla="*/ 59532 w 3260725"/>
                    <a:gd name="connsiteY259" fmla="*/ 1444625 h 3246439"/>
                    <a:gd name="connsiteX260" fmla="*/ 3201714 w 3260725"/>
                    <a:gd name="connsiteY260" fmla="*/ 1201737 h 3246439"/>
                    <a:gd name="connsiteX261" fmla="*/ 3260725 w 3260725"/>
                    <a:gd name="connsiteY261" fmla="*/ 1261269 h 3246439"/>
                    <a:gd name="connsiteX262" fmla="*/ 3201714 w 3260725"/>
                    <a:gd name="connsiteY262" fmla="*/ 1320800 h 3246439"/>
                    <a:gd name="connsiteX263" fmla="*/ 3138487 w 3260725"/>
                    <a:gd name="connsiteY263" fmla="*/ 1261269 h 3246439"/>
                    <a:gd name="connsiteX264" fmla="*/ 3201714 w 3260725"/>
                    <a:gd name="connsiteY264" fmla="*/ 1201737 h 3246439"/>
                    <a:gd name="connsiteX265" fmla="*/ 2959894 w 3260725"/>
                    <a:gd name="connsiteY265" fmla="*/ 1201737 h 3246439"/>
                    <a:gd name="connsiteX266" fmla="*/ 3019426 w 3260725"/>
                    <a:gd name="connsiteY266" fmla="*/ 1261269 h 3246439"/>
                    <a:gd name="connsiteX267" fmla="*/ 2959894 w 3260725"/>
                    <a:gd name="connsiteY267" fmla="*/ 1320801 h 3246439"/>
                    <a:gd name="connsiteX268" fmla="*/ 2900362 w 3260725"/>
                    <a:gd name="connsiteY268" fmla="*/ 1261269 h 3246439"/>
                    <a:gd name="connsiteX269" fmla="*/ 2959894 w 3260725"/>
                    <a:gd name="connsiteY269" fmla="*/ 1201737 h 3246439"/>
                    <a:gd name="connsiteX270" fmla="*/ 302419 w 3260725"/>
                    <a:gd name="connsiteY270" fmla="*/ 1201737 h 3246439"/>
                    <a:gd name="connsiteX271" fmla="*/ 361951 w 3260725"/>
                    <a:gd name="connsiteY271" fmla="*/ 1261269 h 3246439"/>
                    <a:gd name="connsiteX272" fmla="*/ 302419 w 3260725"/>
                    <a:gd name="connsiteY272" fmla="*/ 1320801 h 3246439"/>
                    <a:gd name="connsiteX273" fmla="*/ 242887 w 3260725"/>
                    <a:gd name="connsiteY273" fmla="*/ 1261269 h 3246439"/>
                    <a:gd name="connsiteX274" fmla="*/ 302419 w 3260725"/>
                    <a:gd name="connsiteY274" fmla="*/ 1201737 h 3246439"/>
                    <a:gd name="connsiteX275" fmla="*/ 59532 w 3260725"/>
                    <a:gd name="connsiteY275" fmla="*/ 1201737 h 3246439"/>
                    <a:gd name="connsiteX276" fmla="*/ 119064 w 3260725"/>
                    <a:gd name="connsiteY276" fmla="*/ 1261269 h 3246439"/>
                    <a:gd name="connsiteX277" fmla="*/ 59532 w 3260725"/>
                    <a:gd name="connsiteY277" fmla="*/ 1320801 h 3246439"/>
                    <a:gd name="connsiteX278" fmla="*/ 0 w 3260725"/>
                    <a:gd name="connsiteY278" fmla="*/ 1261269 h 3246439"/>
                    <a:gd name="connsiteX279" fmla="*/ 59532 w 3260725"/>
                    <a:gd name="connsiteY279" fmla="*/ 1201737 h 3246439"/>
                    <a:gd name="connsiteX280" fmla="*/ 3201714 w 3260725"/>
                    <a:gd name="connsiteY280" fmla="*/ 960437 h 3246439"/>
                    <a:gd name="connsiteX281" fmla="*/ 3260725 w 3260725"/>
                    <a:gd name="connsiteY281" fmla="*/ 1019449 h 3246439"/>
                    <a:gd name="connsiteX282" fmla="*/ 3201714 w 3260725"/>
                    <a:gd name="connsiteY282" fmla="*/ 1082675 h 3246439"/>
                    <a:gd name="connsiteX283" fmla="*/ 3138487 w 3260725"/>
                    <a:gd name="connsiteY283" fmla="*/ 1019449 h 3246439"/>
                    <a:gd name="connsiteX284" fmla="*/ 3201714 w 3260725"/>
                    <a:gd name="connsiteY284" fmla="*/ 960437 h 3246439"/>
                    <a:gd name="connsiteX285" fmla="*/ 2959894 w 3260725"/>
                    <a:gd name="connsiteY285" fmla="*/ 960437 h 3246439"/>
                    <a:gd name="connsiteX286" fmla="*/ 3019426 w 3260725"/>
                    <a:gd name="connsiteY286" fmla="*/ 1021556 h 3246439"/>
                    <a:gd name="connsiteX287" fmla="*/ 2959894 w 3260725"/>
                    <a:gd name="connsiteY287" fmla="*/ 1082675 h 3246439"/>
                    <a:gd name="connsiteX288" fmla="*/ 2900362 w 3260725"/>
                    <a:gd name="connsiteY288" fmla="*/ 1021556 h 3246439"/>
                    <a:gd name="connsiteX289" fmla="*/ 2959894 w 3260725"/>
                    <a:gd name="connsiteY289" fmla="*/ 960437 h 3246439"/>
                    <a:gd name="connsiteX290" fmla="*/ 302419 w 3260725"/>
                    <a:gd name="connsiteY290" fmla="*/ 960437 h 3246439"/>
                    <a:gd name="connsiteX291" fmla="*/ 361951 w 3260725"/>
                    <a:gd name="connsiteY291" fmla="*/ 1021556 h 3246439"/>
                    <a:gd name="connsiteX292" fmla="*/ 302419 w 3260725"/>
                    <a:gd name="connsiteY292" fmla="*/ 1082675 h 3246439"/>
                    <a:gd name="connsiteX293" fmla="*/ 242887 w 3260725"/>
                    <a:gd name="connsiteY293" fmla="*/ 1021556 h 3246439"/>
                    <a:gd name="connsiteX294" fmla="*/ 302419 w 3260725"/>
                    <a:gd name="connsiteY294" fmla="*/ 960437 h 3246439"/>
                    <a:gd name="connsiteX295" fmla="*/ 59532 w 3260725"/>
                    <a:gd name="connsiteY295" fmla="*/ 960437 h 3246439"/>
                    <a:gd name="connsiteX296" fmla="*/ 119064 w 3260725"/>
                    <a:gd name="connsiteY296" fmla="*/ 1021556 h 3246439"/>
                    <a:gd name="connsiteX297" fmla="*/ 59532 w 3260725"/>
                    <a:gd name="connsiteY297" fmla="*/ 1082675 h 3246439"/>
                    <a:gd name="connsiteX298" fmla="*/ 0 w 3260725"/>
                    <a:gd name="connsiteY298" fmla="*/ 1021556 h 3246439"/>
                    <a:gd name="connsiteX299" fmla="*/ 59532 w 3260725"/>
                    <a:gd name="connsiteY299" fmla="*/ 960437 h 3246439"/>
                    <a:gd name="connsiteX300" fmla="*/ 3201714 w 3260725"/>
                    <a:gd name="connsiteY300" fmla="*/ 722312 h 3246439"/>
                    <a:gd name="connsiteX301" fmla="*/ 3260725 w 3260725"/>
                    <a:gd name="connsiteY301" fmla="*/ 781844 h 3246439"/>
                    <a:gd name="connsiteX302" fmla="*/ 3201714 w 3260725"/>
                    <a:gd name="connsiteY302" fmla="*/ 841375 h 3246439"/>
                    <a:gd name="connsiteX303" fmla="*/ 3138487 w 3260725"/>
                    <a:gd name="connsiteY303" fmla="*/ 781844 h 3246439"/>
                    <a:gd name="connsiteX304" fmla="*/ 3201714 w 3260725"/>
                    <a:gd name="connsiteY304" fmla="*/ 722312 h 3246439"/>
                    <a:gd name="connsiteX305" fmla="*/ 2959894 w 3260725"/>
                    <a:gd name="connsiteY305" fmla="*/ 722312 h 3246439"/>
                    <a:gd name="connsiteX306" fmla="*/ 3019426 w 3260725"/>
                    <a:gd name="connsiteY306" fmla="*/ 781844 h 3246439"/>
                    <a:gd name="connsiteX307" fmla="*/ 2959894 w 3260725"/>
                    <a:gd name="connsiteY307" fmla="*/ 841376 h 3246439"/>
                    <a:gd name="connsiteX308" fmla="*/ 2900362 w 3260725"/>
                    <a:gd name="connsiteY308" fmla="*/ 781844 h 3246439"/>
                    <a:gd name="connsiteX309" fmla="*/ 2959894 w 3260725"/>
                    <a:gd name="connsiteY309" fmla="*/ 722312 h 3246439"/>
                    <a:gd name="connsiteX310" fmla="*/ 302419 w 3260725"/>
                    <a:gd name="connsiteY310" fmla="*/ 722312 h 3246439"/>
                    <a:gd name="connsiteX311" fmla="*/ 361951 w 3260725"/>
                    <a:gd name="connsiteY311" fmla="*/ 781844 h 3246439"/>
                    <a:gd name="connsiteX312" fmla="*/ 302419 w 3260725"/>
                    <a:gd name="connsiteY312" fmla="*/ 841376 h 3246439"/>
                    <a:gd name="connsiteX313" fmla="*/ 242887 w 3260725"/>
                    <a:gd name="connsiteY313" fmla="*/ 781844 h 3246439"/>
                    <a:gd name="connsiteX314" fmla="*/ 302419 w 3260725"/>
                    <a:gd name="connsiteY314" fmla="*/ 722312 h 3246439"/>
                    <a:gd name="connsiteX315" fmla="*/ 59532 w 3260725"/>
                    <a:gd name="connsiteY315" fmla="*/ 722312 h 3246439"/>
                    <a:gd name="connsiteX316" fmla="*/ 119064 w 3260725"/>
                    <a:gd name="connsiteY316" fmla="*/ 781844 h 3246439"/>
                    <a:gd name="connsiteX317" fmla="*/ 59532 w 3260725"/>
                    <a:gd name="connsiteY317" fmla="*/ 841376 h 3246439"/>
                    <a:gd name="connsiteX318" fmla="*/ 0 w 3260725"/>
                    <a:gd name="connsiteY318" fmla="*/ 781844 h 3246439"/>
                    <a:gd name="connsiteX319" fmla="*/ 59532 w 3260725"/>
                    <a:gd name="connsiteY319" fmla="*/ 722312 h 3246439"/>
                    <a:gd name="connsiteX320" fmla="*/ 3201714 w 3260725"/>
                    <a:gd name="connsiteY320" fmla="*/ 479425 h 3246439"/>
                    <a:gd name="connsiteX321" fmla="*/ 3260725 w 3260725"/>
                    <a:gd name="connsiteY321" fmla="*/ 538957 h 3246439"/>
                    <a:gd name="connsiteX322" fmla="*/ 3201714 w 3260725"/>
                    <a:gd name="connsiteY322" fmla="*/ 598488 h 3246439"/>
                    <a:gd name="connsiteX323" fmla="*/ 3138487 w 3260725"/>
                    <a:gd name="connsiteY323" fmla="*/ 538957 h 3246439"/>
                    <a:gd name="connsiteX324" fmla="*/ 3201714 w 3260725"/>
                    <a:gd name="connsiteY324" fmla="*/ 479425 h 3246439"/>
                    <a:gd name="connsiteX325" fmla="*/ 2959894 w 3260725"/>
                    <a:gd name="connsiteY325" fmla="*/ 479425 h 3246439"/>
                    <a:gd name="connsiteX326" fmla="*/ 3019426 w 3260725"/>
                    <a:gd name="connsiteY326" fmla="*/ 538957 h 3246439"/>
                    <a:gd name="connsiteX327" fmla="*/ 2959894 w 3260725"/>
                    <a:gd name="connsiteY327" fmla="*/ 598489 h 3246439"/>
                    <a:gd name="connsiteX328" fmla="*/ 2900362 w 3260725"/>
                    <a:gd name="connsiteY328" fmla="*/ 538957 h 3246439"/>
                    <a:gd name="connsiteX329" fmla="*/ 2959894 w 3260725"/>
                    <a:gd name="connsiteY329" fmla="*/ 479425 h 3246439"/>
                    <a:gd name="connsiteX330" fmla="*/ 302419 w 3260725"/>
                    <a:gd name="connsiteY330" fmla="*/ 479425 h 3246439"/>
                    <a:gd name="connsiteX331" fmla="*/ 361951 w 3260725"/>
                    <a:gd name="connsiteY331" fmla="*/ 538957 h 3246439"/>
                    <a:gd name="connsiteX332" fmla="*/ 302419 w 3260725"/>
                    <a:gd name="connsiteY332" fmla="*/ 598489 h 3246439"/>
                    <a:gd name="connsiteX333" fmla="*/ 242887 w 3260725"/>
                    <a:gd name="connsiteY333" fmla="*/ 538957 h 3246439"/>
                    <a:gd name="connsiteX334" fmla="*/ 302419 w 3260725"/>
                    <a:gd name="connsiteY334" fmla="*/ 479425 h 3246439"/>
                    <a:gd name="connsiteX335" fmla="*/ 59532 w 3260725"/>
                    <a:gd name="connsiteY335" fmla="*/ 479425 h 3246439"/>
                    <a:gd name="connsiteX336" fmla="*/ 119064 w 3260725"/>
                    <a:gd name="connsiteY336" fmla="*/ 538957 h 3246439"/>
                    <a:gd name="connsiteX337" fmla="*/ 59532 w 3260725"/>
                    <a:gd name="connsiteY337" fmla="*/ 598489 h 3246439"/>
                    <a:gd name="connsiteX338" fmla="*/ 0 w 3260725"/>
                    <a:gd name="connsiteY338" fmla="*/ 538957 h 3246439"/>
                    <a:gd name="connsiteX339" fmla="*/ 59532 w 3260725"/>
                    <a:gd name="connsiteY339" fmla="*/ 479425 h 3246439"/>
                    <a:gd name="connsiteX340" fmla="*/ 3201714 w 3260725"/>
                    <a:gd name="connsiteY340" fmla="*/ 241300 h 3246439"/>
                    <a:gd name="connsiteX341" fmla="*/ 3260725 w 3260725"/>
                    <a:gd name="connsiteY341" fmla="*/ 300832 h 3246439"/>
                    <a:gd name="connsiteX342" fmla="*/ 3201714 w 3260725"/>
                    <a:gd name="connsiteY342" fmla="*/ 360363 h 3246439"/>
                    <a:gd name="connsiteX343" fmla="*/ 3138487 w 3260725"/>
                    <a:gd name="connsiteY343" fmla="*/ 300832 h 3246439"/>
                    <a:gd name="connsiteX344" fmla="*/ 3201714 w 3260725"/>
                    <a:gd name="connsiteY344" fmla="*/ 241300 h 3246439"/>
                    <a:gd name="connsiteX345" fmla="*/ 2959894 w 3260725"/>
                    <a:gd name="connsiteY345" fmla="*/ 241300 h 3246439"/>
                    <a:gd name="connsiteX346" fmla="*/ 3019426 w 3260725"/>
                    <a:gd name="connsiteY346" fmla="*/ 300832 h 3246439"/>
                    <a:gd name="connsiteX347" fmla="*/ 2959894 w 3260725"/>
                    <a:gd name="connsiteY347" fmla="*/ 360364 h 3246439"/>
                    <a:gd name="connsiteX348" fmla="*/ 2900362 w 3260725"/>
                    <a:gd name="connsiteY348" fmla="*/ 300832 h 3246439"/>
                    <a:gd name="connsiteX349" fmla="*/ 2959894 w 3260725"/>
                    <a:gd name="connsiteY349" fmla="*/ 241300 h 3246439"/>
                    <a:gd name="connsiteX350" fmla="*/ 2718594 w 3260725"/>
                    <a:gd name="connsiteY350" fmla="*/ 241300 h 3246439"/>
                    <a:gd name="connsiteX351" fmla="*/ 2778126 w 3260725"/>
                    <a:gd name="connsiteY351" fmla="*/ 300832 h 3246439"/>
                    <a:gd name="connsiteX352" fmla="*/ 2718594 w 3260725"/>
                    <a:gd name="connsiteY352" fmla="*/ 360364 h 3246439"/>
                    <a:gd name="connsiteX353" fmla="*/ 2659062 w 3260725"/>
                    <a:gd name="connsiteY353" fmla="*/ 300832 h 3246439"/>
                    <a:gd name="connsiteX354" fmla="*/ 2718594 w 3260725"/>
                    <a:gd name="connsiteY354" fmla="*/ 241300 h 3246439"/>
                    <a:gd name="connsiteX355" fmla="*/ 2474119 w 3260725"/>
                    <a:gd name="connsiteY355" fmla="*/ 241300 h 3246439"/>
                    <a:gd name="connsiteX356" fmla="*/ 2535238 w 3260725"/>
                    <a:gd name="connsiteY356" fmla="*/ 300832 h 3246439"/>
                    <a:gd name="connsiteX357" fmla="*/ 2474119 w 3260725"/>
                    <a:gd name="connsiteY357" fmla="*/ 360364 h 3246439"/>
                    <a:gd name="connsiteX358" fmla="*/ 2413000 w 3260725"/>
                    <a:gd name="connsiteY358" fmla="*/ 300832 h 3246439"/>
                    <a:gd name="connsiteX359" fmla="*/ 2474119 w 3260725"/>
                    <a:gd name="connsiteY359" fmla="*/ 241300 h 3246439"/>
                    <a:gd name="connsiteX360" fmla="*/ 2232025 w 3260725"/>
                    <a:gd name="connsiteY360" fmla="*/ 241300 h 3246439"/>
                    <a:gd name="connsiteX361" fmla="*/ 2293938 w 3260725"/>
                    <a:gd name="connsiteY361" fmla="*/ 300832 h 3246439"/>
                    <a:gd name="connsiteX362" fmla="*/ 2232025 w 3260725"/>
                    <a:gd name="connsiteY362" fmla="*/ 360364 h 3246439"/>
                    <a:gd name="connsiteX363" fmla="*/ 2170112 w 3260725"/>
                    <a:gd name="connsiteY363" fmla="*/ 300832 h 3246439"/>
                    <a:gd name="connsiteX364" fmla="*/ 2232025 w 3260725"/>
                    <a:gd name="connsiteY364" fmla="*/ 241300 h 3246439"/>
                    <a:gd name="connsiteX365" fmla="*/ 1991519 w 3260725"/>
                    <a:gd name="connsiteY365" fmla="*/ 241300 h 3246439"/>
                    <a:gd name="connsiteX366" fmla="*/ 2051051 w 3260725"/>
                    <a:gd name="connsiteY366" fmla="*/ 300832 h 3246439"/>
                    <a:gd name="connsiteX367" fmla="*/ 1991519 w 3260725"/>
                    <a:gd name="connsiteY367" fmla="*/ 360364 h 3246439"/>
                    <a:gd name="connsiteX368" fmla="*/ 1931987 w 3260725"/>
                    <a:gd name="connsiteY368" fmla="*/ 300832 h 3246439"/>
                    <a:gd name="connsiteX369" fmla="*/ 1991519 w 3260725"/>
                    <a:gd name="connsiteY369" fmla="*/ 241300 h 3246439"/>
                    <a:gd name="connsiteX370" fmla="*/ 1750219 w 3260725"/>
                    <a:gd name="connsiteY370" fmla="*/ 241300 h 3246439"/>
                    <a:gd name="connsiteX371" fmla="*/ 1809751 w 3260725"/>
                    <a:gd name="connsiteY371" fmla="*/ 300832 h 3246439"/>
                    <a:gd name="connsiteX372" fmla="*/ 1750219 w 3260725"/>
                    <a:gd name="connsiteY372" fmla="*/ 360364 h 3246439"/>
                    <a:gd name="connsiteX373" fmla="*/ 1690687 w 3260725"/>
                    <a:gd name="connsiteY373" fmla="*/ 300832 h 3246439"/>
                    <a:gd name="connsiteX374" fmla="*/ 1750219 w 3260725"/>
                    <a:gd name="connsiteY374" fmla="*/ 241300 h 3246439"/>
                    <a:gd name="connsiteX375" fmla="*/ 1509713 w 3260725"/>
                    <a:gd name="connsiteY375" fmla="*/ 241300 h 3246439"/>
                    <a:gd name="connsiteX376" fmla="*/ 1571626 w 3260725"/>
                    <a:gd name="connsiteY376" fmla="*/ 300832 h 3246439"/>
                    <a:gd name="connsiteX377" fmla="*/ 1509713 w 3260725"/>
                    <a:gd name="connsiteY377" fmla="*/ 360364 h 3246439"/>
                    <a:gd name="connsiteX378" fmla="*/ 1447800 w 3260725"/>
                    <a:gd name="connsiteY378" fmla="*/ 300832 h 3246439"/>
                    <a:gd name="connsiteX379" fmla="*/ 1509713 w 3260725"/>
                    <a:gd name="connsiteY379" fmla="*/ 241300 h 3246439"/>
                    <a:gd name="connsiteX380" fmla="*/ 1268413 w 3260725"/>
                    <a:gd name="connsiteY380" fmla="*/ 241300 h 3246439"/>
                    <a:gd name="connsiteX381" fmla="*/ 1330326 w 3260725"/>
                    <a:gd name="connsiteY381" fmla="*/ 300832 h 3246439"/>
                    <a:gd name="connsiteX382" fmla="*/ 1268413 w 3260725"/>
                    <a:gd name="connsiteY382" fmla="*/ 360364 h 3246439"/>
                    <a:gd name="connsiteX383" fmla="*/ 1206500 w 3260725"/>
                    <a:gd name="connsiteY383" fmla="*/ 300832 h 3246439"/>
                    <a:gd name="connsiteX384" fmla="*/ 1268413 w 3260725"/>
                    <a:gd name="connsiteY384" fmla="*/ 241300 h 3246439"/>
                    <a:gd name="connsiteX385" fmla="*/ 1027907 w 3260725"/>
                    <a:gd name="connsiteY385" fmla="*/ 241300 h 3246439"/>
                    <a:gd name="connsiteX386" fmla="*/ 1087439 w 3260725"/>
                    <a:gd name="connsiteY386" fmla="*/ 300832 h 3246439"/>
                    <a:gd name="connsiteX387" fmla="*/ 1027907 w 3260725"/>
                    <a:gd name="connsiteY387" fmla="*/ 360364 h 3246439"/>
                    <a:gd name="connsiteX388" fmla="*/ 968375 w 3260725"/>
                    <a:gd name="connsiteY388" fmla="*/ 300832 h 3246439"/>
                    <a:gd name="connsiteX389" fmla="*/ 1027907 w 3260725"/>
                    <a:gd name="connsiteY389" fmla="*/ 241300 h 3246439"/>
                    <a:gd name="connsiteX390" fmla="*/ 786607 w 3260725"/>
                    <a:gd name="connsiteY390" fmla="*/ 241300 h 3246439"/>
                    <a:gd name="connsiteX391" fmla="*/ 846139 w 3260725"/>
                    <a:gd name="connsiteY391" fmla="*/ 300832 h 3246439"/>
                    <a:gd name="connsiteX392" fmla="*/ 786607 w 3260725"/>
                    <a:gd name="connsiteY392" fmla="*/ 360364 h 3246439"/>
                    <a:gd name="connsiteX393" fmla="*/ 727075 w 3260725"/>
                    <a:gd name="connsiteY393" fmla="*/ 300832 h 3246439"/>
                    <a:gd name="connsiteX394" fmla="*/ 786607 w 3260725"/>
                    <a:gd name="connsiteY394" fmla="*/ 241300 h 3246439"/>
                    <a:gd name="connsiteX395" fmla="*/ 543719 w 3260725"/>
                    <a:gd name="connsiteY395" fmla="*/ 241300 h 3246439"/>
                    <a:gd name="connsiteX396" fmla="*/ 603251 w 3260725"/>
                    <a:gd name="connsiteY396" fmla="*/ 300832 h 3246439"/>
                    <a:gd name="connsiteX397" fmla="*/ 543719 w 3260725"/>
                    <a:gd name="connsiteY397" fmla="*/ 360364 h 3246439"/>
                    <a:gd name="connsiteX398" fmla="*/ 484187 w 3260725"/>
                    <a:gd name="connsiteY398" fmla="*/ 300832 h 3246439"/>
                    <a:gd name="connsiteX399" fmla="*/ 543719 w 3260725"/>
                    <a:gd name="connsiteY399" fmla="*/ 241300 h 3246439"/>
                    <a:gd name="connsiteX400" fmla="*/ 302419 w 3260725"/>
                    <a:gd name="connsiteY400" fmla="*/ 241300 h 3246439"/>
                    <a:gd name="connsiteX401" fmla="*/ 361951 w 3260725"/>
                    <a:gd name="connsiteY401" fmla="*/ 300832 h 3246439"/>
                    <a:gd name="connsiteX402" fmla="*/ 302419 w 3260725"/>
                    <a:gd name="connsiteY402" fmla="*/ 360364 h 3246439"/>
                    <a:gd name="connsiteX403" fmla="*/ 242887 w 3260725"/>
                    <a:gd name="connsiteY403" fmla="*/ 300832 h 3246439"/>
                    <a:gd name="connsiteX404" fmla="*/ 302419 w 3260725"/>
                    <a:gd name="connsiteY404" fmla="*/ 241300 h 3246439"/>
                    <a:gd name="connsiteX405" fmla="*/ 59532 w 3260725"/>
                    <a:gd name="connsiteY405" fmla="*/ 241300 h 3246439"/>
                    <a:gd name="connsiteX406" fmla="*/ 119064 w 3260725"/>
                    <a:gd name="connsiteY406" fmla="*/ 300832 h 3246439"/>
                    <a:gd name="connsiteX407" fmla="*/ 59532 w 3260725"/>
                    <a:gd name="connsiteY407" fmla="*/ 360364 h 3246439"/>
                    <a:gd name="connsiteX408" fmla="*/ 0 w 3260725"/>
                    <a:gd name="connsiteY408" fmla="*/ 300832 h 3246439"/>
                    <a:gd name="connsiteX409" fmla="*/ 59532 w 3260725"/>
                    <a:gd name="connsiteY409" fmla="*/ 241300 h 3246439"/>
                    <a:gd name="connsiteX410" fmla="*/ 3201714 w 3260725"/>
                    <a:gd name="connsiteY410" fmla="*/ 0 h 3246439"/>
                    <a:gd name="connsiteX411" fmla="*/ 3260725 w 3260725"/>
                    <a:gd name="connsiteY411" fmla="*/ 63226 h 3246439"/>
                    <a:gd name="connsiteX412" fmla="*/ 3201714 w 3260725"/>
                    <a:gd name="connsiteY412" fmla="*/ 122238 h 3246439"/>
                    <a:gd name="connsiteX413" fmla="*/ 3138487 w 3260725"/>
                    <a:gd name="connsiteY413" fmla="*/ 63226 h 3246439"/>
                    <a:gd name="connsiteX414" fmla="*/ 3201714 w 3260725"/>
                    <a:gd name="connsiteY414" fmla="*/ 0 h 3246439"/>
                    <a:gd name="connsiteX415" fmla="*/ 2959894 w 3260725"/>
                    <a:gd name="connsiteY415" fmla="*/ 0 h 3246439"/>
                    <a:gd name="connsiteX416" fmla="*/ 3019425 w 3260725"/>
                    <a:gd name="connsiteY416" fmla="*/ 63226 h 3246439"/>
                    <a:gd name="connsiteX417" fmla="*/ 2959894 w 3260725"/>
                    <a:gd name="connsiteY417" fmla="*/ 122238 h 3246439"/>
                    <a:gd name="connsiteX418" fmla="*/ 2900362 w 3260725"/>
                    <a:gd name="connsiteY418" fmla="*/ 63226 h 3246439"/>
                    <a:gd name="connsiteX419" fmla="*/ 2959894 w 3260725"/>
                    <a:gd name="connsiteY419" fmla="*/ 0 h 3246439"/>
                    <a:gd name="connsiteX420" fmla="*/ 2718594 w 3260725"/>
                    <a:gd name="connsiteY420" fmla="*/ 0 h 3246439"/>
                    <a:gd name="connsiteX421" fmla="*/ 2778125 w 3260725"/>
                    <a:gd name="connsiteY421" fmla="*/ 63226 h 3246439"/>
                    <a:gd name="connsiteX422" fmla="*/ 2718594 w 3260725"/>
                    <a:gd name="connsiteY422" fmla="*/ 122238 h 3246439"/>
                    <a:gd name="connsiteX423" fmla="*/ 2659062 w 3260725"/>
                    <a:gd name="connsiteY423" fmla="*/ 63226 h 3246439"/>
                    <a:gd name="connsiteX424" fmla="*/ 2718594 w 3260725"/>
                    <a:gd name="connsiteY424" fmla="*/ 0 h 3246439"/>
                    <a:gd name="connsiteX425" fmla="*/ 2476227 w 3260725"/>
                    <a:gd name="connsiteY425" fmla="*/ 0 h 3246439"/>
                    <a:gd name="connsiteX426" fmla="*/ 2535238 w 3260725"/>
                    <a:gd name="connsiteY426" fmla="*/ 63226 h 3246439"/>
                    <a:gd name="connsiteX427" fmla="*/ 2476227 w 3260725"/>
                    <a:gd name="connsiteY427" fmla="*/ 122238 h 3246439"/>
                    <a:gd name="connsiteX428" fmla="*/ 2413000 w 3260725"/>
                    <a:gd name="connsiteY428" fmla="*/ 63226 h 3246439"/>
                    <a:gd name="connsiteX429" fmla="*/ 2476227 w 3260725"/>
                    <a:gd name="connsiteY429" fmla="*/ 0 h 3246439"/>
                    <a:gd name="connsiteX430" fmla="*/ 2234160 w 3260725"/>
                    <a:gd name="connsiteY430" fmla="*/ 0 h 3246439"/>
                    <a:gd name="connsiteX431" fmla="*/ 2293937 w 3260725"/>
                    <a:gd name="connsiteY431" fmla="*/ 63226 h 3246439"/>
                    <a:gd name="connsiteX432" fmla="*/ 2234160 w 3260725"/>
                    <a:gd name="connsiteY432" fmla="*/ 122238 h 3246439"/>
                    <a:gd name="connsiteX433" fmla="*/ 2170112 w 3260725"/>
                    <a:gd name="connsiteY433" fmla="*/ 63226 h 3246439"/>
                    <a:gd name="connsiteX434" fmla="*/ 2234160 w 3260725"/>
                    <a:gd name="connsiteY434" fmla="*/ 0 h 3246439"/>
                    <a:gd name="connsiteX435" fmla="*/ 1991519 w 3260725"/>
                    <a:gd name="connsiteY435" fmla="*/ 0 h 3246439"/>
                    <a:gd name="connsiteX436" fmla="*/ 2051050 w 3260725"/>
                    <a:gd name="connsiteY436" fmla="*/ 63226 h 3246439"/>
                    <a:gd name="connsiteX437" fmla="*/ 1991519 w 3260725"/>
                    <a:gd name="connsiteY437" fmla="*/ 122238 h 3246439"/>
                    <a:gd name="connsiteX438" fmla="*/ 1931987 w 3260725"/>
                    <a:gd name="connsiteY438" fmla="*/ 63226 h 3246439"/>
                    <a:gd name="connsiteX439" fmla="*/ 1991519 w 3260725"/>
                    <a:gd name="connsiteY439" fmla="*/ 0 h 3246439"/>
                    <a:gd name="connsiteX440" fmla="*/ 1750219 w 3260725"/>
                    <a:gd name="connsiteY440" fmla="*/ 0 h 3246439"/>
                    <a:gd name="connsiteX441" fmla="*/ 1809750 w 3260725"/>
                    <a:gd name="connsiteY441" fmla="*/ 63226 h 3246439"/>
                    <a:gd name="connsiteX442" fmla="*/ 1750219 w 3260725"/>
                    <a:gd name="connsiteY442" fmla="*/ 122238 h 3246439"/>
                    <a:gd name="connsiteX443" fmla="*/ 1690687 w 3260725"/>
                    <a:gd name="connsiteY443" fmla="*/ 63226 h 3246439"/>
                    <a:gd name="connsiteX444" fmla="*/ 1750219 w 3260725"/>
                    <a:gd name="connsiteY444" fmla="*/ 0 h 3246439"/>
                    <a:gd name="connsiteX445" fmla="*/ 1507578 w 3260725"/>
                    <a:gd name="connsiteY445" fmla="*/ 0 h 3246439"/>
                    <a:gd name="connsiteX446" fmla="*/ 1571625 w 3260725"/>
                    <a:gd name="connsiteY446" fmla="*/ 63226 h 3246439"/>
                    <a:gd name="connsiteX447" fmla="*/ 1507578 w 3260725"/>
                    <a:gd name="connsiteY447" fmla="*/ 122238 h 3246439"/>
                    <a:gd name="connsiteX448" fmla="*/ 1447800 w 3260725"/>
                    <a:gd name="connsiteY448" fmla="*/ 63226 h 3246439"/>
                    <a:gd name="connsiteX449" fmla="*/ 1507578 w 3260725"/>
                    <a:gd name="connsiteY449" fmla="*/ 0 h 3246439"/>
                    <a:gd name="connsiteX450" fmla="*/ 1270548 w 3260725"/>
                    <a:gd name="connsiteY450" fmla="*/ 0 h 3246439"/>
                    <a:gd name="connsiteX451" fmla="*/ 1330325 w 3260725"/>
                    <a:gd name="connsiteY451" fmla="*/ 63226 h 3246439"/>
                    <a:gd name="connsiteX452" fmla="*/ 1270548 w 3260725"/>
                    <a:gd name="connsiteY452" fmla="*/ 122238 h 3246439"/>
                    <a:gd name="connsiteX453" fmla="*/ 1206500 w 3260725"/>
                    <a:gd name="connsiteY453" fmla="*/ 63226 h 3246439"/>
                    <a:gd name="connsiteX454" fmla="*/ 1270548 w 3260725"/>
                    <a:gd name="connsiteY454" fmla="*/ 0 h 3246439"/>
                    <a:gd name="connsiteX455" fmla="*/ 1027907 w 3260725"/>
                    <a:gd name="connsiteY455" fmla="*/ 0 h 3246439"/>
                    <a:gd name="connsiteX456" fmla="*/ 1087438 w 3260725"/>
                    <a:gd name="connsiteY456" fmla="*/ 63226 h 3246439"/>
                    <a:gd name="connsiteX457" fmla="*/ 1027907 w 3260725"/>
                    <a:gd name="connsiteY457" fmla="*/ 122238 h 3246439"/>
                    <a:gd name="connsiteX458" fmla="*/ 968375 w 3260725"/>
                    <a:gd name="connsiteY458" fmla="*/ 63226 h 3246439"/>
                    <a:gd name="connsiteX459" fmla="*/ 1027907 w 3260725"/>
                    <a:gd name="connsiteY459" fmla="*/ 0 h 3246439"/>
                    <a:gd name="connsiteX460" fmla="*/ 786607 w 3260725"/>
                    <a:gd name="connsiteY460" fmla="*/ 0 h 3246439"/>
                    <a:gd name="connsiteX461" fmla="*/ 846138 w 3260725"/>
                    <a:gd name="connsiteY461" fmla="*/ 63226 h 3246439"/>
                    <a:gd name="connsiteX462" fmla="*/ 786607 w 3260725"/>
                    <a:gd name="connsiteY462" fmla="*/ 122238 h 3246439"/>
                    <a:gd name="connsiteX463" fmla="*/ 727075 w 3260725"/>
                    <a:gd name="connsiteY463" fmla="*/ 63226 h 3246439"/>
                    <a:gd name="connsiteX464" fmla="*/ 786607 w 3260725"/>
                    <a:gd name="connsiteY464" fmla="*/ 0 h 3246439"/>
                    <a:gd name="connsiteX465" fmla="*/ 543719 w 3260725"/>
                    <a:gd name="connsiteY465" fmla="*/ 0 h 3246439"/>
                    <a:gd name="connsiteX466" fmla="*/ 603250 w 3260725"/>
                    <a:gd name="connsiteY466" fmla="*/ 63226 h 3246439"/>
                    <a:gd name="connsiteX467" fmla="*/ 543719 w 3260725"/>
                    <a:gd name="connsiteY467" fmla="*/ 122238 h 3246439"/>
                    <a:gd name="connsiteX468" fmla="*/ 484187 w 3260725"/>
                    <a:gd name="connsiteY468" fmla="*/ 63226 h 3246439"/>
                    <a:gd name="connsiteX469" fmla="*/ 543719 w 3260725"/>
                    <a:gd name="connsiteY469" fmla="*/ 0 h 3246439"/>
                    <a:gd name="connsiteX470" fmla="*/ 302419 w 3260725"/>
                    <a:gd name="connsiteY470" fmla="*/ 0 h 3246439"/>
                    <a:gd name="connsiteX471" fmla="*/ 361950 w 3260725"/>
                    <a:gd name="connsiteY471" fmla="*/ 63226 h 3246439"/>
                    <a:gd name="connsiteX472" fmla="*/ 302419 w 3260725"/>
                    <a:gd name="connsiteY472" fmla="*/ 122238 h 3246439"/>
                    <a:gd name="connsiteX473" fmla="*/ 242887 w 3260725"/>
                    <a:gd name="connsiteY473" fmla="*/ 63226 h 3246439"/>
                    <a:gd name="connsiteX474" fmla="*/ 302419 w 3260725"/>
                    <a:gd name="connsiteY474" fmla="*/ 0 h 3246439"/>
                    <a:gd name="connsiteX475" fmla="*/ 59531 w 3260725"/>
                    <a:gd name="connsiteY475" fmla="*/ 0 h 3246439"/>
                    <a:gd name="connsiteX476" fmla="*/ 119063 w 3260725"/>
                    <a:gd name="connsiteY476" fmla="*/ 63226 h 3246439"/>
                    <a:gd name="connsiteX477" fmla="*/ 59531 w 3260725"/>
                    <a:gd name="connsiteY477" fmla="*/ 122238 h 3246439"/>
                    <a:gd name="connsiteX478" fmla="*/ 0 w 3260725"/>
                    <a:gd name="connsiteY478" fmla="*/ 63226 h 3246439"/>
                    <a:gd name="connsiteX479" fmla="*/ 59531 w 3260725"/>
                    <a:gd name="connsiteY479" fmla="*/ 0 h 324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Lst>
                  <a:rect l="l" t="t" r="r" b="b"/>
                  <a:pathLst>
                    <a:path w="3260725" h="3246439">
                      <a:moveTo>
                        <a:pt x="3201714" y="3127375"/>
                      </a:moveTo>
                      <a:cubicBezTo>
                        <a:pt x="3231220" y="3127375"/>
                        <a:pt x="3260725" y="3152889"/>
                        <a:pt x="3260725" y="3186907"/>
                      </a:cubicBezTo>
                      <a:cubicBezTo>
                        <a:pt x="3260725" y="3220925"/>
                        <a:pt x="3231220" y="3246438"/>
                        <a:pt x="3201714" y="3246438"/>
                      </a:cubicBezTo>
                      <a:cubicBezTo>
                        <a:pt x="3163778" y="3246438"/>
                        <a:pt x="3138487" y="3220925"/>
                        <a:pt x="3138487" y="3186907"/>
                      </a:cubicBezTo>
                      <a:cubicBezTo>
                        <a:pt x="3138487" y="3152889"/>
                        <a:pt x="3163778" y="3127375"/>
                        <a:pt x="3201714" y="3127375"/>
                      </a:cubicBezTo>
                      <a:close/>
                      <a:moveTo>
                        <a:pt x="2959894" y="3127375"/>
                      </a:moveTo>
                      <a:cubicBezTo>
                        <a:pt x="2992773" y="3127375"/>
                        <a:pt x="3019426" y="3154028"/>
                        <a:pt x="3019426" y="3186907"/>
                      </a:cubicBezTo>
                      <a:cubicBezTo>
                        <a:pt x="3019426" y="3219786"/>
                        <a:pt x="2992773" y="3246439"/>
                        <a:pt x="2959894" y="3246439"/>
                      </a:cubicBezTo>
                      <a:cubicBezTo>
                        <a:pt x="2927015" y="3246439"/>
                        <a:pt x="2900362" y="3219786"/>
                        <a:pt x="2900362" y="3186907"/>
                      </a:cubicBezTo>
                      <a:cubicBezTo>
                        <a:pt x="2900362" y="3154028"/>
                        <a:pt x="2927015" y="3127375"/>
                        <a:pt x="2959894" y="3127375"/>
                      </a:cubicBezTo>
                      <a:close/>
                      <a:moveTo>
                        <a:pt x="2718594" y="3127375"/>
                      </a:moveTo>
                      <a:cubicBezTo>
                        <a:pt x="2751473" y="3127375"/>
                        <a:pt x="2778126" y="3154028"/>
                        <a:pt x="2778126" y="3186907"/>
                      </a:cubicBezTo>
                      <a:cubicBezTo>
                        <a:pt x="2778126" y="3219786"/>
                        <a:pt x="2751473" y="3246439"/>
                        <a:pt x="2718594" y="3246439"/>
                      </a:cubicBezTo>
                      <a:cubicBezTo>
                        <a:pt x="2685715" y="3246439"/>
                        <a:pt x="2659062" y="3219786"/>
                        <a:pt x="2659062" y="3186907"/>
                      </a:cubicBezTo>
                      <a:cubicBezTo>
                        <a:pt x="2659062" y="3154028"/>
                        <a:pt x="2685715" y="3127375"/>
                        <a:pt x="2718594" y="3127375"/>
                      </a:cubicBezTo>
                      <a:close/>
                      <a:moveTo>
                        <a:pt x="2474119" y="3127375"/>
                      </a:moveTo>
                      <a:cubicBezTo>
                        <a:pt x="2507874" y="3127375"/>
                        <a:pt x="2535238" y="3154028"/>
                        <a:pt x="2535238" y="3186907"/>
                      </a:cubicBezTo>
                      <a:cubicBezTo>
                        <a:pt x="2535238" y="3219786"/>
                        <a:pt x="2507874" y="3246439"/>
                        <a:pt x="2474119" y="3246439"/>
                      </a:cubicBezTo>
                      <a:cubicBezTo>
                        <a:pt x="2440364" y="3246439"/>
                        <a:pt x="2413000" y="3219786"/>
                        <a:pt x="2413000" y="3186907"/>
                      </a:cubicBezTo>
                      <a:cubicBezTo>
                        <a:pt x="2413000" y="3154028"/>
                        <a:pt x="2440364" y="3127375"/>
                        <a:pt x="2474119" y="3127375"/>
                      </a:cubicBezTo>
                      <a:close/>
                      <a:moveTo>
                        <a:pt x="2232025" y="3127375"/>
                      </a:moveTo>
                      <a:cubicBezTo>
                        <a:pt x="2266219" y="3127375"/>
                        <a:pt x="2293938" y="3154028"/>
                        <a:pt x="2293938" y="3186907"/>
                      </a:cubicBezTo>
                      <a:cubicBezTo>
                        <a:pt x="2293938" y="3219786"/>
                        <a:pt x="2266219" y="3246439"/>
                        <a:pt x="2232025" y="3246439"/>
                      </a:cubicBezTo>
                      <a:cubicBezTo>
                        <a:pt x="2197831" y="3246439"/>
                        <a:pt x="2170112" y="3219786"/>
                        <a:pt x="2170112" y="3186907"/>
                      </a:cubicBezTo>
                      <a:cubicBezTo>
                        <a:pt x="2170112" y="3154028"/>
                        <a:pt x="2197831" y="3127375"/>
                        <a:pt x="2232025" y="3127375"/>
                      </a:cubicBezTo>
                      <a:close/>
                      <a:moveTo>
                        <a:pt x="1991519" y="3127375"/>
                      </a:moveTo>
                      <a:cubicBezTo>
                        <a:pt x="2024398" y="3127375"/>
                        <a:pt x="2051051" y="3154028"/>
                        <a:pt x="2051051" y="3186907"/>
                      </a:cubicBezTo>
                      <a:cubicBezTo>
                        <a:pt x="2051051" y="3219786"/>
                        <a:pt x="2024398" y="3246439"/>
                        <a:pt x="1991519" y="3246439"/>
                      </a:cubicBezTo>
                      <a:cubicBezTo>
                        <a:pt x="1958640" y="3246439"/>
                        <a:pt x="1931987" y="3219786"/>
                        <a:pt x="1931987" y="3186907"/>
                      </a:cubicBezTo>
                      <a:cubicBezTo>
                        <a:pt x="1931987" y="3154028"/>
                        <a:pt x="1958640" y="3127375"/>
                        <a:pt x="1991519" y="3127375"/>
                      </a:cubicBezTo>
                      <a:close/>
                      <a:moveTo>
                        <a:pt x="1750219" y="3127375"/>
                      </a:moveTo>
                      <a:cubicBezTo>
                        <a:pt x="1783098" y="3127375"/>
                        <a:pt x="1809751" y="3154028"/>
                        <a:pt x="1809751" y="3186907"/>
                      </a:cubicBezTo>
                      <a:cubicBezTo>
                        <a:pt x="1809751" y="3219786"/>
                        <a:pt x="1783098" y="3246439"/>
                        <a:pt x="1750219" y="3246439"/>
                      </a:cubicBezTo>
                      <a:cubicBezTo>
                        <a:pt x="1717340" y="3246439"/>
                        <a:pt x="1690687" y="3219786"/>
                        <a:pt x="1690687" y="3186907"/>
                      </a:cubicBezTo>
                      <a:cubicBezTo>
                        <a:pt x="1690687" y="3154028"/>
                        <a:pt x="1717340" y="3127375"/>
                        <a:pt x="1750219" y="3127375"/>
                      </a:cubicBezTo>
                      <a:close/>
                      <a:moveTo>
                        <a:pt x="1509713" y="3127375"/>
                      </a:moveTo>
                      <a:cubicBezTo>
                        <a:pt x="1543907" y="3127375"/>
                        <a:pt x="1571626" y="3154028"/>
                        <a:pt x="1571626" y="3186907"/>
                      </a:cubicBezTo>
                      <a:cubicBezTo>
                        <a:pt x="1571626" y="3219786"/>
                        <a:pt x="1543907" y="3246439"/>
                        <a:pt x="1509713" y="3246439"/>
                      </a:cubicBezTo>
                      <a:cubicBezTo>
                        <a:pt x="1475519" y="3246439"/>
                        <a:pt x="1447800" y="3219786"/>
                        <a:pt x="1447800" y="3186907"/>
                      </a:cubicBezTo>
                      <a:cubicBezTo>
                        <a:pt x="1447800" y="3154028"/>
                        <a:pt x="1475519" y="3127375"/>
                        <a:pt x="1509713" y="3127375"/>
                      </a:cubicBezTo>
                      <a:close/>
                      <a:moveTo>
                        <a:pt x="1268413" y="3127375"/>
                      </a:moveTo>
                      <a:cubicBezTo>
                        <a:pt x="1302607" y="3127375"/>
                        <a:pt x="1330326" y="3154028"/>
                        <a:pt x="1330326" y="3186907"/>
                      </a:cubicBezTo>
                      <a:cubicBezTo>
                        <a:pt x="1330326" y="3219786"/>
                        <a:pt x="1302607" y="3246439"/>
                        <a:pt x="1268413" y="3246439"/>
                      </a:cubicBezTo>
                      <a:cubicBezTo>
                        <a:pt x="1234219" y="3246439"/>
                        <a:pt x="1206500" y="3219786"/>
                        <a:pt x="1206500" y="3186907"/>
                      </a:cubicBezTo>
                      <a:cubicBezTo>
                        <a:pt x="1206500" y="3154028"/>
                        <a:pt x="1234219" y="3127375"/>
                        <a:pt x="1268413" y="3127375"/>
                      </a:cubicBezTo>
                      <a:close/>
                      <a:moveTo>
                        <a:pt x="1027907" y="3127375"/>
                      </a:moveTo>
                      <a:cubicBezTo>
                        <a:pt x="1060786" y="3127375"/>
                        <a:pt x="1087439" y="3154028"/>
                        <a:pt x="1087439" y="3186907"/>
                      </a:cubicBezTo>
                      <a:cubicBezTo>
                        <a:pt x="1087439" y="3219786"/>
                        <a:pt x="1060786" y="3246439"/>
                        <a:pt x="1027907" y="3246439"/>
                      </a:cubicBezTo>
                      <a:cubicBezTo>
                        <a:pt x="995028" y="3246439"/>
                        <a:pt x="968375" y="3219786"/>
                        <a:pt x="968375" y="3186907"/>
                      </a:cubicBezTo>
                      <a:cubicBezTo>
                        <a:pt x="968375" y="3154028"/>
                        <a:pt x="995028" y="3127375"/>
                        <a:pt x="1027907" y="3127375"/>
                      </a:cubicBezTo>
                      <a:close/>
                      <a:moveTo>
                        <a:pt x="786607" y="3127375"/>
                      </a:moveTo>
                      <a:cubicBezTo>
                        <a:pt x="819486" y="3127375"/>
                        <a:pt x="846139" y="3154028"/>
                        <a:pt x="846139" y="3186907"/>
                      </a:cubicBezTo>
                      <a:cubicBezTo>
                        <a:pt x="846139" y="3219786"/>
                        <a:pt x="819486" y="3246439"/>
                        <a:pt x="786607" y="3246439"/>
                      </a:cubicBezTo>
                      <a:cubicBezTo>
                        <a:pt x="753728" y="3246439"/>
                        <a:pt x="727075" y="3219786"/>
                        <a:pt x="727075" y="3186907"/>
                      </a:cubicBezTo>
                      <a:cubicBezTo>
                        <a:pt x="727075" y="3154028"/>
                        <a:pt x="753728" y="3127375"/>
                        <a:pt x="786607" y="3127375"/>
                      </a:cubicBezTo>
                      <a:close/>
                      <a:moveTo>
                        <a:pt x="543719" y="3127375"/>
                      </a:moveTo>
                      <a:cubicBezTo>
                        <a:pt x="576598" y="3127375"/>
                        <a:pt x="603251" y="3154028"/>
                        <a:pt x="603251" y="3186907"/>
                      </a:cubicBezTo>
                      <a:cubicBezTo>
                        <a:pt x="603251" y="3219786"/>
                        <a:pt x="576598" y="3246439"/>
                        <a:pt x="543719" y="3246439"/>
                      </a:cubicBezTo>
                      <a:cubicBezTo>
                        <a:pt x="510840" y="3246439"/>
                        <a:pt x="484187" y="3219786"/>
                        <a:pt x="484187" y="3186907"/>
                      </a:cubicBezTo>
                      <a:cubicBezTo>
                        <a:pt x="484187" y="3154028"/>
                        <a:pt x="510840" y="3127375"/>
                        <a:pt x="543719" y="3127375"/>
                      </a:cubicBezTo>
                      <a:close/>
                      <a:moveTo>
                        <a:pt x="302419" y="3127375"/>
                      </a:moveTo>
                      <a:cubicBezTo>
                        <a:pt x="335298" y="3127375"/>
                        <a:pt x="361951" y="3154028"/>
                        <a:pt x="361951" y="3186907"/>
                      </a:cubicBezTo>
                      <a:cubicBezTo>
                        <a:pt x="361951" y="3219786"/>
                        <a:pt x="335298" y="3246439"/>
                        <a:pt x="302419" y="3246439"/>
                      </a:cubicBezTo>
                      <a:cubicBezTo>
                        <a:pt x="269540" y="3246439"/>
                        <a:pt x="242887" y="3219786"/>
                        <a:pt x="242887" y="3186907"/>
                      </a:cubicBezTo>
                      <a:cubicBezTo>
                        <a:pt x="242887" y="3154028"/>
                        <a:pt x="269540" y="3127375"/>
                        <a:pt x="302419" y="3127375"/>
                      </a:cubicBezTo>
                      <a:close/>
                      <a:moveTo>
                        <a:pt x="59532" y="3127375"/>
                      </a:moveTo>
                      <a:cubicBezTo>
                        <a:pt x="92411" y="3127375"/>
                        <a:pt x="119064" y="3154028"/>
                        <a:pt x="119064" y="3186907"/>
                      </a:cubicBezTo>
                      <a:cubicBezTo>
                        <a:pt x="119064" y="3219786"/>
                        <a:pt x="92411" y="3246439"/>
                        <a:pt x="59532" y="3246439"/>
                      </a:cubicBezTo>
                      <a:cubicBezTo>
                        <a:pt x="26653" y="3246439"/>
                        <a:pt x="0" y="3219786"/>
                        <a:pt x="0" y="3186907"/>
                      </a:cubicBezTo>
                      <a:cubicBezTo>
                        <a:pt x="0" y="3154028"/>
                        <a:pt x="26653" y="3127375"/>
                        <a:pt x="59532" y="3127375"/>
                      </a:cubicBezTo>
                      <a:close/>
                      <a:moveTo>
                        <a:pt x="3201714" y="2884487"/>
                      </a:moveTo>
                      <a:cubicBezTo>
                        <a:pt x="3231220" y="2884487"/>
                        <a:pt x="3260725" y="2914253"/>
                        <a:pt x="3260725" y="2944019"/>
                      </a:cubicBezTo>
                      <a:cubicBezTo>
                        <a:pt x="3260725" y="2978037"/>
                        <a:pt x="3231220" y="3003550"/>
                        <a:pt x="3201714" y="3003550"/>
                      </a:cubicBezTo>
                      <a:cubicBezTo>
                        <a:pt x="3163778" y="3003550"/>
                        <a:pt x="3138487" y="2978037"/>
                        <a:pt x="3138487" y="2944019"/>
                      </a:cubicBezTo>
                      <a:cubicBezTo>
                        <a:pt x="3138487" y="2914253"/>
                        <a:pt x="3163778" y="2884487"/>
                        <a:pt x="3201714" y="2884487"/>
                      </a:cubicBezTo>
                      <a:close/>
                      <a:moveTo>
                        <a:pt x="2959894" y="2884487"/>
                      </a:moveTo>
                      <a:cubicBezTo>
                        <a:pt x="2992773" y="2884487"/>
                        <a:pt x="3019426" y="2911140"/>
                        <a:pt x="3019426" y="2944019"/>
                      </a:cubicBezTo>
                      <a:cubicBezTo>
                        <a:pt x="3019426" y="2976898"/>
                        <a:pt x="2992773" y="3003551"/>
                        <a:pt x="2959894" y="3003551"/>
                      </a:cubicBezTo>
                      <a:cubicBezTo>
                        <a:pt x="2927015" y="3003551"/>
                        <a:pt x="2900362" y="2976898"/>
                        <a:pt x="2900362" y="2944019"/>
                      </a:cubicBezTo>
                      <a:cubicBezTo>
                        <a:pt x="2900362" y="2911140"/>
                        <a:pt x="2927015" y="2884487"/>
                        <a:pt x="2959894" y="2884487"/>
                      </a:cubicBezTo>
                      <a:close/>
                      <a:moveTo>
                        <a:pt x="2718594" y="2884487"/>
                      </a:moveTo>
                      <a:cubicBezTo>
                        <a:pt x="2751473" y="2884487"/>
                        <a:pt x="2778126" y="2911140"/>
                        <a:pt x="2778126" y="2944019"/>
                      </a:cubicBezTo>
                      <a:cubicBezTo>
                        <a:pt x="2778126" y="2976898"/>
                        <a:pt x="2751473" y="3003551"/>
                        <a:pt x="2718594" y="3003551"/>
                      </a:cubicBezTo>
                      <a:cubicBezTo>
                        <a:pt x="2685715" y="3003551"/>
                        <a:pt x="2659062" y="2976898"/>
                        <a:pt x="2659062" y="2944019"/>
                      </a:cubicBezTo>
                      <a:cubicBezTo>
                        <a:pt x="2659062" y="2911140"/>
                        <a:pt x="2685715" y="2884487"/>
                        <a:pt x="2718594" y="2884487"/>
                      </a:cubicBezTo>
                      <a:close/>
                      <a:moveTo>
                        <a:pt x="2474119" y="2884487"/>
                      </a:moveTo>
                      <a:cubicBezTo>
                        <a:pt x="2507874" y="2884487"/>
                        <a:pt x="2535238" y="2911140"/>
                        <a:pt x="2535238" y="2944019"/>
                      </a:cubicBezTo>
                      <a:cubicBezTo>
                        <a:pt x="2535238" y="2976898"/>
                        <a:pt x="2507874" y="3003551"/>
                        <a:pt x="2474119" y="3003551"/>
                      </a:cubicBezTo>
                      <a:cubicBezTo>
                        <a:pt x="2440364" y="3003551"/>
                        <a:pt x="2413000" y="2976898"/>
                        <a:pt x="2413000" y="2944019"/>
                      </a:cubicBezTo>
                      <a:cubicBezTo>
                        <a:pt x="2413000" y="2911140"/>
                        <a:pt x="2440364" y="2884487"/>
                        <a:pt x="2474119" y="2884487"/>
                      </a:cubicBezTo>
                      <a:close/>
                      <a:moveTo>
                        <a:pt x="2232025" y="2884487"/>
                      </a:moveTo>
                      <a:cubicBezTo>
                        <a:pt x="2266219" y="2884487"/>
                        <a:pt x="2293938" y="2911140"/>
                        <a:pt x="2293938" y="2944019"/>
                      </a:cubicBezTo>
                      <a:cubicBezTo>
                        <a:pt x="2293938" y="2976898"/>
                        <a:pt x="2266219" y="3003551"/>
                        <a:pt x="2232025" y="3003551"/>
                      </a:cubicBezTo>
                      <a:cubicBezTo>
                        <a:pt x="2197831" y="3003551"/>
                        <a:pt x="2170112" y="2976898"/>
                        <a:pt x="2170112" y="2944019"/>
                      </a:cubicBezTo>
                      <a:cubicBezTo>
                        <a:pt x="2170112" y="2911140"/>
                        <a:pt x="2197831" y="2884487"/>
                        <a:pt x="2232025" y="2884487"/>
                      </a:cubicBezTo>
                      <a:close/>
                      <a:moveTo>
                        <a:pt x="1991519" y="2884487"/>
                      </a:moveTo>
                      <a:cubicBezTo>
                        <a:pt x="2024398" y="2884487"/>
                        <a:pt x="2051051" y="2911140"/>
                        <a:pt x="2051051" y="2944019"/>
                      </a:cubicBezTo>
                      <a:cubicBezTo>
                        <a:pt x="2051051" y="2976898"/>
                        <a:pt x="2024398" y="3003551"/>
                        <a:pt x="1991519" y="3003551"/>
                      </a:cubicBezTo>
                      <a:cubicBezTo>
                        <a:pt x="1958640" y="3003551"/>
                        <a:pt x="1931987" y="2976898"/>
                        <a:pt x="1931987" y="2944019"/>
                      </a:cubicBezTo>
                      <a:cubicBezTo>
                        <a:pt x="1931987" y="2911140"/>
                        <a:pt x="1958640" y="2884487"/>
                        <a:pt x="1991519" y="2884487"/>
                      </a:cubicBezTo>
                      <a:close/>
                      <a:moveTo>
                        <a:pt x="1750219" y="2884487"/>
                      </a:moveTo>
                      <a:cubicBezTo>
                        <a:pt x="1783098" y="2884487"/>
                        <a:pt x="1809751" y="2911140"/>
                        <a:pt x="1809751" y="2944019"/>
                      </a:cubicBezTo>
                      <a:cubicBezTo>
                        <a:pt x="1809751" y="2976898"/>
                        <a:pt x="1783098" y="3003551"/>
                        <a:pt x="1750219" y="3003551"/>
                      </a:cubicBezTo>
                      <a:cubicBezTo>
                        <a:pt x="1717340" y="3003551"/>
                        <a:pt x="1690687" y="2976898"/>
                        <a:pt x="1690687" y="2944019"/>
                      </a:cubicBezTo>
                      <a:cubicBezTo>
                        <a:pt x="1690687" y="2911140"/>
                        <a:pt x="1717340" y="2884487"/>
                        <a:pt x="1750219" y="2884487"/>
                      </a:cubicBezTo>
                      <a:close/>
                      <a:moveTo>
                        <a:pt x="1509713" y="2884487"/>
                      </a:moveTo>
                      <a:cubicBezTo>
                        <a:pt x="1543907" y="2884487"/>
                        <a:pt x="1571626" y="2911140"/>
                        <a:pt x="1571626" y="2944019"/>
                      </a:cubicBezTo>
                      <a:cubicBezTo>
                        <a:pt x="1571626" y="2976898"/>
                        <a:pt x="1543907" y="3003551"/>
                        <a:pt x="1509713" y="3003551"/>
                      </a:cubicBezTo>
                      <a:cubicBezTo>
                        <a:pt x="1475519" y="3003551"/>
                        <a:pt x="1447800" y="2976898"/>
                        <a:pt x="1447800" y="2944019"/>
                      </a:cubicBezTo>
                      <a:cubicBezTo>
                        <a:pt x="1447800" y="2911140"/>
                        <a:pt x="1475519" y="2884487"/>
                        <a:pt x="1509713" y="2884487"/>
                      </a:cubicBezTo>
                      <a:close/>
                      <a:moveTo>
                        <a:pt x="1268413" y="2884487"/>
                      </a:moveTo>
                      <a:cubicBezTo>
                        <a:pt x="1302607" y="2884487"/>
                        <a:pt x="1330326" y="2911140"/>
                        <a:pt x="1330326" y="2944019"/>
                      </a:cubicBezTo>
                      <a:cubicBezTo>
                        <a:pt x="1330326" y="2976898"/>
                        <a:pt x="1302607" y="3003551"/>
                        <a:pt x="1268413" y="3003551"/>
                      </a:cubicBezTo>
                      <a:cubicBezTo>
                        <a:pt x="1234219" y="3003551"/>
                        <a:pt x="1206500" y="2976898"/>
                        <a:pt x="1206500" y="2944019"/>
                      </a:cubicBezTo>
                      <a:cubicBezTo>
                        <a:pt x="1206500" y="2911140"/>
                        <a:pt x="1234219" y="2884487"/>
                        <a:pt x="1268413" y="2884487"/>
                      </a:cubicBezTo>
                      <a:close/>
                      <a:moveTo>
                        <a:pt x="1027907" y="2884487"/>
                      </a:moveTo>
                      <a:cubicBezTo>
                        <a:pt x="1060786" y="2884487"/>
                        <a:pt x="1087439" y="2911140"/>
                        <a:pt x="1087439" y="2944019"/>
                      </a:cubicBezTo>
                      <a:cubicBezTo>
                        <a:pt x="1087439" y="2976898"/>
                        <a:pt x="1060786" y="3003551"/>
                        <a:pt x="1027907" y="3003551"/>
                      </a:cubicBezTo>
                      <a:cubicBezTo>
                        <a:pt x="995028" y="3003551"/>
                        <a:pt x="968375" y="2976898"/>
                        <a:pt x="968375" y="2944019"/>
                      </a:cubicBezTo>
                      <a:cubicBezTo>
                        <a:pt x="968375" y="2911140"/>
                        <a:pt x="995028" y="2884487"/>
                        <a:pt x="1027907" y="2884487"/>
                      </a:cubicBezTo>
                      <a:close/>
                      <a:moveTo>
                        <a:pt x="786607" y="2884487"/>
                      </a:moveTo>
                      <a:cubicBezTo>
                        <a:pt x="819486" y="2884487"/>
                        <a:pt x="846139" y="2911140"/>
                        <a:pt x="846139" y="2944019"/>
                      </a:cubicBezTo>
                      <a:cubicBezTo>
                        <a:pt x="846139" y="2976898"/>
                        <a:pt x="819486" y="3003551"/>
                        <a:pt x="786607" y="3003551"/>
                      </a:cubicBezTo>
                      <a:cubicBezTo>
                        <a:pt x="753728" y="3003551"/>
                        <a:pt x="727075" y="2976898"/>
                        <a:pt x="727075" y="2944019"/>
                      </a:cubicBezTo>
                      <a:cubicBezTo>
                        <a:pt x="727075" y="2911140"/>
                        <a:pt x="753728" y="2884487"/>
                        <a:pt x="786607" y="2884487"/>
                      </a:cubicBezTo>
                      <a:close/>
                      <a:moveTo>
                        <a:pt x="543719" y="2884487"/>
                      </a:moveTo>
                      <a:cubicBezTo>
                        <a:pt x="576598" y="2884487"/>
                        <a:pt x="603251" y="2911140"/>
                        <a:pt x="603251" y="2944019"/>
                      </a:cubicBezTo>
                      <a:cubicBezTo>
                        <a:pt x="603251" y="2976898"/>
                        <a:pt x="576598" y="3003551"/>
                        <a:pt x="543719" y="3003551"/>
                      </a:cubicBezTo>
                      <a:cubicBezTo>
                        <a:pt x="510840" y="3003551"/>
                        <a:pt x="484187" y="2976898"/>
                        <a:pt x="484187" y="2944019"/>
                      </a:cubicBezTo>
                      <a:cubicBezTo>
                        <a:pt x="484187" y="2911140"/>
                        <a:pt x="510840" y="2884487"/>
                        <a:pt x="543719" y="2884487"/>
                      </a:cubicBezTo>
                      <a:close/>
                      <a:moveTo>
                        <a:pt x="302419" y="2884487"/>
                      </a:moveTo>
                      <a:cubicBezTo>
                        <a:pt x="335298" y="2884487"/>
                        <a:pt x="361951" y="2911140"/>
                        <a:pt x="361951" y="2944019"/>
                      </a:cubicBezTo>
                      <a:cubicBezTo>
                        <a:pt x="361951" y="2976898"/>
                        <a:pt x="335298" y="3003551"/>
                        <a:pt x="302419" y="3003551"/>
                      </a:cubicBezTo>
                      <a:cubicBezTo>
                        <a:pt x="269540" y="3003551"/>
                        <a:pt x="242887" y="2976898"/>
                        <a:pt x="242887" y="2944019"/>
                      </a:cubicBezTo>
                      <a:cubicBezTo>
                        <a:pt x="242887" y="2911140"/>
                        <a:pt x="269540" y="2884487"/>
                        <a:pt x="302419" y="2884487"/>
                      </a:cubicBezTo>
                      <a:close/>
                      <a:moveTo>
                        <a:pt x="59532" y="2884487"/>
                      </a:moveTo>
                      <a:cubicBezTo>
                        <a:pt x="92411" y="2884487"/>
                        <a:pt x="119064" y="2911140"/>
                        <a:pt x="119064" y="2944019"/>
                      </a:cubicBezTo>
                      <a:cubicBezTo>
                        <a:pt x="119064" y="2976898"/>
                        <a:pt x="92411" y="3003551"/>
                        <a:pt x="59532" y="3003551"/>
                      </a:cubicBezTo>
                      <a:cubicBezTo>
                        <a:pt x="26653" y="3003551"/>
                        <a:pt x="0" y="2976898"/>
                        <a:pt x="0" y="2944019"/>
                      </a:cubicBezTo>
                      <a:cubicBezTo>
                        <a:pt x="0" y="2911140"/>
                        <a:pt x="26653" y="2884487"/>
                        <a:pt x="59532" y="2884487"/>
                      </a:cubicBezTo>
                      <a:close/>
                      <a:moveTo>
                        <a:pt x="3201714" y="2643187"/>
                      </a:moveTo>
                      <a:cubicBezTo>
                        <a:pt x="3231220" y="2643187"/>
                        <a:pt x="3260725" y="2672693"/>
                        <a:pt x="3260725" y="2706414"/>
                      </a:cubicBezTo>
                      <a:cubicBezTo>
                        <a:pt x="3260725" y="2735920"/>
                        <a:pt x="3231220" y="2765425"/>
                        <a:pt x="3201714" y="2765425"/>
                      </a:cubicBezTo>
                      <a:cubicBezTo>
                        <a:pt x="3163778" y="2765425"/>
                        <a:pt x="3138487" y="2735920"/>
                        <a:pt x="3138487" y="2706414"/>
                      </a:cubicBezTo>
                      <a:cubicBezTo>
                        <a:pt x="3138487" y="2672693"/>
                        <a:pt x="3163778" y="2643187"/>
                        <a:pt x="3201714" y="2643187"/>
                      </a:cubicBezTo>
                      <a:close/>
                      <a:moveTo>
                        <a:pt x="2959894" y="2643187"/>
                      </a:moveTo>
                      <a:cubicBezTo>
                        <a:pt x="2992773" y="2643187"/>
                        <a:pt x="3019426" y="2670551"/>
                        <a:pt x="3019426" y="2704306"/>
                      </a:cubicBezTo>
                      <a:cubicBezTo>
                        <a:pt x="3019426" y="2738061"/>
                        <a:pt x="2992773" y="2765425"/>
                        <a:pt x="2959894" y="2765425"/>
                      </a:cubicBezTo>
                      <a:cubicBezTo>
                        <a:pt x="2927015" y="2765425"/>
                        <a:pt x="2900362" y="2738061"/>
                        <a:pt x="2900362" y="2704306"/>
                      </a:cubicBezTo>
                      <a:cubicBezTo>
                        <a:pt x="2900362" y="2670551"/>
                        <a:pt x="2927015" y="2643187"/>
                        <a:pt x="2959894" y="2643187"/>
                      </a:cubicBezTo>
                      <a:close/>
                      <a:moveTo>
                        <a:pt x="302419" y="2643187"/>
                      </a:moveTo>
                      <a:cubicBezTo>
                        <a:pt x="335298" y="2643187"/>
                        <a:pt x="361951" y="2670551"/>
                        <a:pt x="361951" y="2704306"/>
                      </a:cubicBezTo>
                      <a:cubicBezTo>
                        <a:pt x="361951" y="2738061"/>
                        <a:pt x="335298" y="2765425"/>
                        <a:pt x="302419" y="2765425"/>
                      </a:cubicBezTo>
                      <a:cubicBezTo>
                        <a:pt x="269540" y="2765425"/>
                        <a:pt x="242887" y="2738061"/>
                        <a:pt x="242887" y="2704306"/>
                      </a:cubicBezTo>
                      <a:cubicBezTo>
                        <a:pt x="242887" y="2670551"/>
                        <a:pt x="269540" y="2643187"/>
                        <a:pt x="302419" y="2643187"/>
                      </a:cubicBezTo>
                      <a:close/>
                      <a:moveTo>
                        <a:pt x="59532" y="2643187"/>
                      </a:moveTo>
                      <a:cubicBezTo>
                        <a:pt x="92411" y="2643187"/>
                        <a:pt x="119064" y="2670551"/>
                        <a:pt x="119064" y="2704306"/>
                      </a:cubicBezTo>
                      <a:cubicBezTo>
                        <a:pt x="119064" y="2738061"/>
                        <a:pt x="92411" y="2765425"/>
                        <a:pt x="59532" y="2765425"/>
                      </a:cubicBezTo>
                      <a:cubicBezTo>
                        <a:pt x="26653" y="2765425"/>
                        <a:pt x="0" y="2738061"/>
                        <a:pt x="0" y="2704306"/>
                      </a:cubicBezTo>
                      <a:cubicBezTo>
                        <a:pt x="0" y="2670551"/>
                        <a:pt x="26653" y="2643187"/>
                        <a:pt x="59532" y="2643187"/>
                      </a:cubicBezTo>
                      <a:close/>
                      <a:moveTo>
                        <a:pt x="3201714" y="2405062"/>
                      </a:moveTo>
                      <a:cubicBezTo>
                        <a:pt x="3231220" y="2405062"/>
                        <a:pt x="3260725" y="2430576"/>
                        <a:pt x="3260725" y="2464594"/>
                      </a:cubicBezTo>
                      <a:cubicBezTo>
                        <a:pt x="3260725" y="2498612"/>
                        <a:pt x="3231220" y="2524125"/>
                        <a:pt x="3201714" y="2524125"/>
                      </a:cubicBezTo>
                      <a:cubicBezTo>
                        <a:pt x="3163778" y="2524125"/>
                        <a:pt x="3138487" y="2498612"/>
                        <a:pt x="3138487" y="2464594"/>
                      </a:cubicBezTo>
                      <a:cubicBezTo>
                        <a:pt x="3138487" y="2430576"/>
                        <a:pt x="3163778" y="2405062"/>
                        <a:pt x="3201714" y="2405062"/>
                      </a:cubicBezTo>
                      <a:close/>
                      <a:moveTo>
                        <a:pt x="2959894" y="2405062"/>
                      </a:moveTo>
                      <a:cubicBezTo>
                        <a:pt x="2992773" y="2405062"/>
                        <a:pt x="3019426" y="2431715"/>
                        <a:pt x="3019426" y="2464594"/>
                      </a:cubicBezTo>
                      <a:cubicBezTo>
                        <a:pt x="3019426" y="2497473"/>
                        <a:pt x="2992773" y="2524126"/>
                        <a:pt x="2959894" y="2524126"/>
                      </a:cubicBezTo>
                      <a:cubicBezTo>
                        <a:pt x="2927015" y="2524126"/>
                        <a:pt x="2900362" y="2497473"/>
                        <a:pt x="2900362" y="2464594"/>
                      </a:cubicBezTo>
                      <a:cubicBezTo>
                        <a:pt x="2900362" y="2431715"/>
                        <a:pt x="2927015" y="2405062"/>
                        <a:pt x="2959894" y="2405062"/>
                      </a:cubicBezTo>
                      <a:close/>
                      <a:moveTo>
                        <a:pt x="302419" y="2405062"/>
                      </a:moveTo>
                      <a:cubicBezTo>
                        <a:pt x="335298" y="2405062"/>
                        <a:pt x="361951" y="2431715"/>
                        <a:pt x="361951" y="2464594"/>
                      </a:cubicBezTo>
                      <a:cubicBezTo>
                        <a:pt x="361951" y="2497473"/>
                        <a:pt x="335298" y="2524126"/>
                        <a:pt x="302419" y="2524126"/>
                      </a:cubicBezTo>
                      <a:cubicBezTo>
                        <a:pt x="269540" y="2524126"/>
                        <a:pt x="242887" y="2497473"/>
                        <a:pt x="242887" y="2464594"/>
                      </a:cubicBezTo>
                      <a:cubicBezTo>
                        <a:pt x="242887" y="2431715"/>
                        <a:pt x="269540" y="2405062"/>
                        <a:pt x="302419" y="2405062"/>
                      </a:cubicBezTo>
                      <a:close/>
                      <a:moveTo>
                        <a:pt x="59532" y="2405062"/>
                      </a:moveTo>
                      <a:cubicBezTo>
                        <a:pt x="92411" y="2405062"/>
                        <a:pt x="119064" y="2431715"/>
                        <a:pt x="119064" y="2464594"/>
                      </a:cubicBezTo>
                      <a:cubicBezTo>
                        <a:pt x="119064" y="2497473"/>
                        <a:pt x="92411" y="2524126"/>
                        <a:pt x="59532" y="2524126"/>
                      </a:cubicBezTo>
                      <a:cubicBezTo>
                        <a:pt x="26653" y="2524126"/>
                        <a:pt x="0" y="2497473"/>
                        <a:pt x="0" y="2464594"/>
                      </a:cubicBezTo>
                      <a:cubicBezTo>
                        <a:pt x="0" y="2431715"/>
                        <a:pt x="26653" y="2405062"/>
                        <a:pt x="59532" y="2405062"/>
                      </a:cubicBezTo>
                      <a:close/>
                      <a:moveTo>
                        <a:pt x="3201714" y="2162175"/>
                      </a:moveTo>
                      <a:cubicBezTo>
                        <a:pt x="3231220" y="2162175"/>
                        <a:pt x="3260725" y="2187689"/>
                        <a:pt x="3260725" y="2221707"/>
                      </a:cubicBezTo>
                      <a:cubicBezTo>
                        <a:pt x="3260725" y="2255725"/>
                        <a:pt x="3231220" y="2281238"/>
                        <a:pt x="3201714" y="2281238"/>
                      </a:cubicBezTo>
                      <a:cubicBezTo>
                        <a:pt x="3163778" y="2281238"/>
                        <a:pt x="3138487" y="2255725"/>
                        <a:pt x="3138487" y="2221707"/>
                      </a:cubicBezTo>
                      <a:cubicBezTo>
                        <a:pt x="3138487" y="2187689"/>
                        <a:pt x="3163778" y="2162175"/>
                        <a:pt x="3201714" y="2162175"/>
                      </a:cubicBezTo>
                      <a:close/>
                      <a:moveTo>
                        <a:pt x="2959894" y="2162175"/>
                      </a:moveTo>
                      <a:cubicBezTo>
                        <a:pt x="2992773" y="2162175"/>
                        <a:pt x="3019426" y="2188828"/>
                        <a:pt x="3019426" y="2221707"/>
                      </a:cubicBezTo>
                      <a:cubicBezTo>
                        <a:pt x="3019426" y="2254586"/>
                        <a:pt x="2992773" y="2281239"/>
                        <a:pt x="2959894" y="2281239"/>
                      </a:cubicBezTo>
                      <a:cubicBezTo>
                        <a:pt x="2927015" y="2281239"/>
                        <a:pt x="2900362" y="2254586"/>
                        <a:pt x="2900362" y="2221707"/>
                      </a:cubicBezTo>
                      <a:cubicBezTo>
                        <a:pt x="2900362" y="2188828"/>
                        <a:pt x="2927015" y="2162175"/>
                        <a:pt x="2959894" y="2162175"/>
                      </a:cubicBezTo>
                      <a:close/>
                      <a:moveTo>
                        <a:pt x="302419" y="2162175"/>
                      </a:moveTo>
                      <a:cubicBezTo>
                        <a:pt x="335298" y="2162175"/>
                        <a:pt x="361951" y="2188828"/>
                        <a:pt x="361951" y="2221707"/>
                      </a:cubicBezTo>
                      <a:cubicBezTo>
                        <a:pt x="361951" y="2254586"/>
                        <a:pt x="335298" y="2281239"/>
                        <a:pt x="302419" y="2281239"/>
                      </a:cubicBezTo>
                      <a:cubicBezTo>
                        <a:pt x="269540" y="2281239"/>
                        <a:pt x="242887" y="2254586"/>
                        <a:pt x="242887" y="2221707"/>
                      </a:cubicBezTo>
                      <a:cubicBezTo>
                        <a:pt x="242887" y="2188828"/>
                        <a:pt x="269540" y="2162175"/>
                        <a:pt x="302419" y="2162175"/>
                      </a:cubicBezTo>
                      <a:close/>
                      <a:moveTo>
                        <a:pt x="59532" y="2162175"/>
                      </a:moveTo>
                      <a:cubicBezTo>
                        <a:pt x="92411" y="2162175"/>
                        <a:pt x="119064" y="2188828"/>
                        <a:pt x="119064" y="2221707"/>
                      </a:cubicBezTo>
                      <a:cubicBezTo>
                        <a:pt x="119064" y="2254586"/>
                        <a:pt x="92411" y="2281239"/>
                        <a:pt x="59532" y="2281239"/>
                      </a:cubicBezTo>
                      <a:cubicBezTo>
                        <a:pt x="26653" y="2281239"/>
                        <a:pt x="0" y="2254586"/>
                        <a:pt x="0" y="2221707"/>
                      </a:cubicBezTo>
                      <a:cubicBezTo>
                        <a:pt x="0" y="2188828"/>
                        <a:pt x="26653" y="2162175"/>
                        <a:pt x="59532" y="2162175"/>
                      </a:cubicBezTo>
                      <a:close/>
                      <a:moveTo>
                        <a:pt x="3201714" y="1920875"/>
                      </a:moveTo>
                      <a:cubicBezTo>
                        <a:pt x="3231220" y="1920875"/>
                        <a:pt x="3260725" y="1950381"/>
                        <a:pt x="3260725" y="1979887"/>
                      </a:cubicBezTo>
                      <a:cubicBezTo>
                        <a:pt x="3260725" y="2017823"/>
                        <a:pt x="3231220" y="2043113"/>
                        <a:pt x="3201714" y="2043113"/>
                      </a:cubicBezTo>
                      <a:cubicBezTo>
                        <a:pt x="3163778" y="2043113"/>
                        <a:pt x="3138487" y="2017823"/>
                        <a:pt x="3138487" y="1979887"/>
                      </a:cubicBezTo>
                      <a:cubicBezTo>
                        <a:pt x="3138487" y="1950381"/>
                        <a:pt x="3163778" y="1920875"/>
                        <a:pt x="3201714" y="1920875"/>
                      </a:cubicBezTo>
                      <a:close/>
                      <a:moveTo>
                        <a:pt x="2959894" y="1920875"/>
                      </a:moveTo>
                      <a:cubicBezTo>
                        <a:pt x="2989659" y="1920875"/>
                        <a:pt x="3019425" y="1950381"/>
                        <a:pt x="3019425" y="1979887"/>
                      </a:cubicBezTo>
                      <a:cubicBezTo>
                        <a:pt x="3019425" y="2017823"/>
                        <a:pt x="2989659" y="2043113"/>
                        <a:pt x="2959894" y="2043113"/>
                      </a:cubicBezTo>
                      <a:cubicBezTo>
                        <a:pt x="2925876" y="2043113"/>
                        <a:pt x="2900362" y="2017823"/>
                        <a:pt x="2900362" y="1979887"/>
                      </a:cubicBezTo>
                      <a:cubicBezTo>
                        <a:pt x="2900362" y="1950381"/>
                        <a:pt x="2925876" y="1920875"/>
                        <a:pt x="2959894" y="1920875"/>
                      </a:cubicBezTo>
                      <a:close/>
                      <a:moveTo>
                        <a:pt x="302419" y="1920875"/>
                      </a:moveTo>
                      <a:cubicBezTo>
                        <a:pt x="336437" y="1920875"/>
                        <a:pt x="361950" y="1950381"/>
                        <a:pt x="361950" y="1979887"/>
                      </a:cubicBezTo>
                      <a:cubicBezTo>
                        <a:pt x="361950" y="2017823"/>
                        <a:pt x="336437" y="2043113"/>
                        <a:pt x="302419" y="2043113"/>
                      </a:cubicBezTo>
                      <a:cubicBezTo>
                        <a:pt x="272653" y="2043113"/>
                        <a:pt x="242887" y="2017823"/>
                        <a:pt x="242887" y="1979887"/>
                      </a:cubicBezTo>
                      <a:cubicBezTo>
                        <a:pt x="242887" y="1950381"/>
                        <a:pt x="272653" y="1920875"/>
                        <a:pt x="302419" y="1920875"/>
                      </a:cubicBezTo>
                      <a:close/>
                      <a:moveTo>
                        <a:pt x="59531" y="1920875"/>
                      </a:moveTo>
                      <a:cubicBezTo>
                        <a:pt x="93549" y="1920875"/>
                        <a:pt x="119063" y="1950381"/>
                        <a:pt x="119063" y="1979887"/>
                      </a:cubicBezTo>
                      <a:cubicBezTo>
                        <a:pt x="119063" y="2017823"/>
                        <a:pt x="93549" y="2043113"/>
                        <a:pt x="59531" y="2043113"/>
                      </a:cubicBezTo>
                      <a:cubicBezTo>
                        <a:pt x="29766" y="2043113"/>
                        <a:pt x="0" y="2017823"/>
                        <a:pt x="0" y="1979887"/>
                      </a:cubicBezTo>
                      <a:cubicBezTo>
                        <a:pt x="0" y="1950381"/>
                        <a:pt x="29766" y="1920875"/>
                        <a:pt x="59531" y="1920875"/>
                      </a:cubicBezTo>
                      <a:close/>
                      <a:moveTo>
                        <a:pt x="3201714" y="1682750"/>
                      </a:moveTo>
                      <a:cubicBezTo>
                        <a:pt x="3231220" y="1682750"/>
                        <a:pt x="3260725" y="1712516"/>
                        <a:pt x="3260725" y="1742282"/>
                      </a:cubicBezTo>
                      <a:cubicBezTo>
                        <a:pt x="3260725" y="1776300"/>
                        <a:pt x="3231220" y="1801813"/>
                        <a:pt x="3201714" y="1801813"/>
                      </a:cubicBezTo>
                      <a:cubicBezTo>
                        <a:pt x="3163778" y="1801813"/>
                        <a:pt x="3138487" y="1776300"/>
                        <a:pt x="3138487" y="1742282"/>
                      </a:cubicBezTo>
                      <a:cubicBezTo>
                        <a:pt x="3138487" y="1712516"/>
                        <a:pt x="3163778" y="1682750"/>
                        <a:pt x="3201714" y="1682750"/>
                      </a:cubicBezTo>
                      <a:close/>
                      <a:moveTo>
                        <a:pt x="2959894" y="1682750"/>
                      </a:moveTo>
                      <a:cubicBezTo>
                        <a:pt x="2992773" y="1682750"/>
                        <a:pt x="3019426" y="1709403"/>
                        <a:pt x="3019426" y="1742282"/>
                      </a:cubicBezTo>
                      <a:cubicBezTo>
                        <a:pt x="3019426" y="1775161"/>
                        <a:pt x="2992773" y="1801814"/>
                        <a:pt x="2959894" y="1801814"/>
                      </a:cubicBezTo>
                      <a:cubicBezTo>
                        <a:pt x="2927015" y="1801814"/>
                        <a:pt x="2900362" y="1775161"/>
                        <a:pt x="2900362" y="1742282"/>
                      </a:cubicBezTo>
                      <a:cubicBezTo>
                        <a:pt x="2900362" y="1709403"/>
                        <a:pt x="2927015" y="1682750"/>
                        <a:pt x="2959894" y="1682750"/>
                      </a:cubicBezTo>
                      <a:close/>
                      <a:moveTo>
                        <a:pt x="302419" y="1682750"/>
                      </a:moveTo>
                      <a:cubicBezTo>
                        <a:pt x="335298" y="1682750"/>
                        <a:pt x="361951" y="1709403"/>
                        <a:pt x="361951" y="1742282"/>
                      </a:cubicBezTo>
                      <a:cubicBezTo>
                        <a:pt x="361951" y="1775161"/>
                        <a:pt x="335298" y="1801814"/>
                        <a:pt x="302419" y="1801814"/>
                      </a:cubicBezTo>
                      <a:cubicBezTo>
                        <a:pt x="269540" y="1801814"/>
                        <a:pt x="242887" y="1775161"/>
                        <a:pt x="242887" y="1742282"/>
                      </a:cubicBezTo>
                      <a:cubicBezTo>
                        <a:pt x="242887" y="1709403"/>
                        <a:pt x="269540" y="1682750"/>
                        <a:pt x="302419" y="1682750"/>
                      </a:cubicBezTo>
                      <a:close/>
                      <a:moveTo>
                        <a:pt x="59532" y="1682750"/>
                      </a:moveTo>
                      <a:cubicBezTo>
                        <a:pt x="92411" y="1682750"/>
                        <a:pt x="119064" y="1709403"/>
                        <a:pt x="119064" y="1742282"/>
                      </a:cubicBezTo>
                      <a:cubicBezTo>
                        <a:pt x="119064" y="1775161"/>
                        <a:pt x="92411" y="1801814"/>
                        <a:pt x="59532" y="1801814"/>
                      </a:cubicBezTo>
                      <a:cubicBezTo>
                        <a:pt x="26653" y="1801814"/>
                        <a:pt x="0" y="1775161"/>
                        <a:pt x="0" y="1742282"/>
                      </a:cubicBezTo>
                      <a:cubicBezTo>
                        <a:pt x="0" y="1709403"/>
                        <a:pt x="26653" y="1682750"/>
                        <a:pt x="59532" y="1682750"/>
                      </a:cubicBezTo>
                      <a:close/>
                      <a:moveTo>
                        <a:pt x="3201714" y="1444625"/>
                      </a:moveTo>
                      <a:cubicBezTo>
                        <a:pt x="3231220" y="1444625"/>
                        <a:pt x="3260725" y="1470139"/>
                        <a:pt x="3260725" y="1504157"/>
                      </a:cubicBezTo>
                      <a:cubicBezTo>
                        <a:pt x="3260725" y="1533922"/>
                        <a:pt x="3231220" y="1563688"/>
                        <a:pt x="3201714" y="1563688"/>
                      </a:cubicBezTo>
                      <a:cubicBezTo>
                        <a:pt x="3163778" y="1563688"/>
                        <a:pt x="3138487" y="1533922"/>
                        <a:pt x="3138487" y="1504157"/>
                      </a:cubicBezTo>
                      <a:cubicBezTo>
                        <a:pt x="3138487" y="1470139"/>
                        <a:pt x="3163778" y="1444625"/>
                        <a:pt x="3201714" y="1444625"/>
                      </a:cubicBezTo>
                      <a:close/>
                      <a:moveTo>
                        <a:pt x="2959894" y="1444625"/>
                      </a:moveTo>
                      <a:cubicBezTo>
                        <a:pt x="2992773" y="1444625"/>
                        <a:pt x="3019426" y="1471278"/>
                        <a:pt x="3019426" y="1504157"/>
                      </a:cubicBezTo>
                      <a:cubicBezTo>
                        <a:pt x="3019426" y="1537036"/>
                        <a:pt x="2992773" y="1563689"/>
                        <a:pt x="2959894" y="1563689"/>
                      </a:cubicBezTo>
                      <a:cubicBezTo>
                        <a:pt x="2927015" y="1563689"/>
                        <a:pt x="2900362" y="1537036"/>
                        <a:pt x="2900362" y="1504157"/>
                      </a:cubicBezTo>
                      <a:cubicBezTo>
                        <a:pt x="2900362" y="1471278"/>
                        <a:pt x="2927015" y="1444625"/>
                        <a:pt x="2959894" y="1444625"/>
                      </a:cubicBezTo>
                      <a:close/>
                      <a:moveTo>
                        <a:pt x="302419" y="1444625"/>
                      </a:moveTo>
                      <a:cubicBezTo>
                        <a:pt x="335298" y="1444625"/>
                        <a:pt x="361951" y="1471278"/>
                        <a:pt x="361951" y="1504157"/>
                      </a:cubicBezTo>
                      <a:cubicBezTo>
                        <a:pt x="361951" y="1537036"/>
                        <a:pt x="335298" y="1563689"/>
                        <a:pt x="302419" y="1563689"/>
                      </a:cubicBezTo>
                      <a:cubicBezTo>
                        <a:pt x="269540" y="1563689"/>
                        <a:pt x="242887" y="1537036"/>
                        <a:pt x="242887" y="1504157"/>
                      </a:cubicBezTo>
                      <a:cubicBezTo>
                        <a:pt x="242887" y="1471278"/>
                        <a:pt x="269540" y="1444625"/>
                        <a:pt x="302419" y="1444625"/>
                      </a:cubicBezTo>
                      <a:close/>
                      <a:moveTo>
                        <a:pt x="59532" y="1444625"/>
                      </a:moveTo>
                      <a:cubicBezTo>
                        <a:pt x="92411" y="1444625"/>
                        <a:pt x="119064" y="1471278"/>
                        <a:pt x="119064" y="1504157"/>
                      </a:cubicBezTo>
                      <a:cubicBezTo>
                        <a:pt x="119064" y="1537036"/>
                        <a:pt x="92411" y="1563689"/>
                        <a:pt x="59532" y="1563689"/>
                      </a:cubicBezTo>
                      <a:cubicBezTo>
                        <a:pt x="26653" y="1563689"/>
                        <a:pt x="0" y="1537036"/>
                        <a:pt x="0" y="1504157"/>
                      </a:cubicBezTo>
                      <a:cubicBezTo>
                        <a:pt x="0" y="1471278"/>
                        <a:pt x="26653" y="1444625"/>
                        <a:pt x="59532" y="1444625"/>
                      </a:cubicBezTo>
                      <a:close/>
                      <a:moveTo>
                        <a:pt x="3201714" y="1201737"/>
                      </a:moveTo>
                      <a:cubicBezTo>
                        <a:pt x="3231220" y="1201737"/>
                        <a:pt x="3260725" y="1227251"/>
                        <a:pt x="3260725" y="1261269"/>
                      </a:cubicBezTo>
                      <a:cubicBezTo>
                        <a:pt x="3260725" y="1295287"/>
                        <a:pt x="3231220" y="1320800"/>
                        <a:pt x="3201714" y="1320800"/>
                      </a:cubicBezTo>
                      <a:cubicBezTo>
                        <a:pt x="3163778" y="1320800"/>
                        <a:pt x="3138487" y="1295287"/>
                        <a:pt x="3138487" y="1261269"/>
                      </a:cubicBezTo>
                      <a:cubicBezTo>
                        <a:pt x="3138487" y="1227251"/>
                        <a:pt x="3163778" y="1201737"/>
                        <a:pt x="3201714" y="1201737"/>
                      </a:cubicBezTo>
                      <a:close/>
                      <a:moveTo>
                        <a:pt x="2959894" y="1201737"/>
                      </a:moveTo>
                      <a:cubicBezTo>
                        <a:pt x="2992773" y="1201737"/>
                        <a:pt x="3019426" y="1228390"/>
                        <a:pt x="3019426" y="1261269"/>
                      </a:cubicBezTo>
                      <a:cubicBezTo>
                        <a:pt x="3019426" y="1294148"/>
                        <a:pt x="2992773" y="1320801"/>
                        <a:pt x="2959894" y="1320801"/>
                      </a:cubicBezTo>
                      <a:cubicBezTo>
                        <a:pt x="2927015" y="1320801"/>
                        <a:pt x="2900362" y="1294148"/>
                        <a:pt x="2900362" y="1261269"/>
                      </a:cubicBezTo>
                      <a:cubicBezTo>
                        <a:pt x="2900362" y="1228390"/>
                        <a:pt x="2927015" y="1201737"/>
                        <a:pt x="2959894" y="1201737"/>
                      </a:cubicBezTo>
                      <a:close/>
                      <a:moveTo>
                        <a:pt x="302419" y="1201737"/>
                      </a:moveTo>
                      <a:cubicBezTo>
                        <a:pt x="335298" y="1201737"/>
                        <a:pt x="361951" y="1228390"/>
                        <a:pt x="361951" y="1261269"/>
                      </a:cubicBezTo>
                      <a:cubicBezTo>
                        <a:pt x="361951" y="1294148"/>
                        <a:pt x="335298" y="1320801"/>
                        <a:pt x="302419" y="1320801"/>
                      </a:cubicBezTo>
                      <a:cubicBezTo>
                        <a:pt x="269540" y="1320801"/>
                        <a:pt x="242887" y="1294148"/>
                        <a:pt x="242887" y="1261269"/>
                      </a:cubicBezTo>
                      <a:cubicBezTo>
                        <a:pt x="242887" y="1228390"/>
                        <a:pt x="269540" y="1201737"/>
                        <a:pt x="302419" y="1201737"/>
                      </a:cubicBezTo>
                      <a:close/>
                      <a:moveTo>
                        <a:pt x="59532" y="1201737"/>
                      </a:moveTo>
                      <a:cubicBezTo>
                        <a:pt x="92411" y="1201737"/>
                        <a:pt x="119064" y="1228390"/>
                        <a:pt x="119064" y="1261269"/>
                      </a:cubicBezTo>
                      <a:cubicBezTo>
                        <a:pt x="119064" y="1294148"/>
                        <a:pt x="92411" y="1320801"/>
                        <a:pt x="59532" y="1320801"/>
                      </a:cubicBezTo>
                      <a:cubicBezTo>
                        <a:pt x="26653" y="1320801"/>
                        <a:pt x="0" y="1294148"/>
                        <a:pt x="0" y="1261269"/>
                      </a:cubicBezTo>
                      <a:cubicBezTo>
                        <a:pt x="0" y="1228390"/>
                        <a:pt x="26653" y="1201737"/>
                        <a:pt x="59532" y="1201737"/>
                      </a:cubicBezTo>
                      <a:close/>
                      <a:moveTo>
                        <a:pt x="3201714" y="960437"/>
                      </a:moveTo>
                      <a:cubicBezTo>
                        <a:pt x="3231220" y="960437"/>
                        <a:pt x="3260725" y="985728"/>
                        <a:pt x="3260725" y="1019449"/>
                      </a:cubicBezTo>
                      <a:cubicBezTo>
                        <a:pt x="3260725" y="1057385"/>
                        <a:pt x="3231220" y="1082675"/>
                        <a:pt x="3201714" y="1082675"/>
                      </a:cubicBezTo>
                      <a:cubicBezTo>
                        <a:pt x="3163778" y="1082675"/>
                        <a:pt x="3138487" y="1057385"/>
                        <a:pt x="3138487" y="1019449"/>
                      </a:cubicBezTo>
                      <a:cubicBezTo>
                        <a:pt x="3138487" y="985728"/>
                        <a:pt x="3163778" y="960437"/>
                        <a:pt x="3201714" y="960437"/>
                      </a:cubicBezTo>
                      <a:close/>
                      <a:moveTo>
                        <a:pt x="2959894" y="960437"/>
                      </a:moveTo>
                      <a:cubicBezTo>
                        <a:pt x="2992773" y="960437"/>
                        <a:pt x="3019426" y="987801"/>
                        <a:pt x="3019426" y="1021556"/>
                      </a:cubicBezTo>
                      <a:cubicBezTo>
                        <a:pt x="3019426" y="1055311"/>
                        <a:pt x="2992773" y="1082675"/>
                        <a:pt x="2959894" y="1082675"/>
                      </a:cubicBezTo>
                      <a:cubicBezTo>
                        <a:pt x="2927015" y="1082675"/>
                        <a:pt x="2900362" y="1055311"/>
                        <a:pt x="2900362" y="1021556"/>
                      </a:cubicBezTo>
                      <a:cubicBezTo>
                        <a:pt x="2900362" y="987801"/>
                        <a:pt x="2927015" y="960437"/>
                        <a:pt x="2959894" y="960437"/>
                      </a:cubicBezTo>
                      <a:close/>
                      <a:moveTo>
                        <a:pt x="302419" y="960437"/>
                      </a:moveTo>
                      <a:cubicBezTo>
                        <a:pt x="335298" y="960437"/>
                        <a:pt x="361951" y="987801"/>
                        <a:pt x="361951" y="1021556"/>
                      </a:cubicBezTo>
                      <a:cubicBezTo>
                        <a:pt x="361951" y="1055311"/>
                        <a:pt x="335298" y="1082675"/>
                        <a:pt x="302419" y="1082675"/>
                      </a:cubicBezTo>
                      <a:cubicBezTo>
                        <a:pt x="269540" y="1082675"/>
                        <a:pt x="242887" y="1055311"/>
                        <a:pt x="242887" y="1021556"/>
                      </a:cubicBezTo>
                      <a:cubicBezTo>
                        <a:pt x="242887" y="987801"/>
                        <a:pt x="269540" y="960437"/>
                        <a:pt x="302419" y="960437"/>
                      </a:cubicBezTo>
                      <a:close/>
                      <a:moveTo>
                        <a:pt x="59532" y="960437"/>
                      </a:moveTo>
                      <a:cubicBezTo>
                        <a:pt x="92411" y="960437"/>
                        <a:pt x="119064" y="987801"/>
                        <a:pt x="119064" y="1021556"/>
                      </a:cubicBezTo>
                      <a:cubicBezTo>
                        <a:pt x="119064" y="1055311"/>
                        <a:pt x="92411" y="1082675"/>
                        <a:pt x="59532" y="1082675"/>
                      </a:cubicBezTo>
                      <a:cubicBezTo>
                        <a:pt x="26653" y="1082675"/>
                        <a:pt x="0" y="1055311"/>
                        <a:pt x="0" y="1021556"/>
                      </a:cubicBezTo>
                      <a:cubicBezTo>
                        <a:pt x="0" y="987801"/>
                        <a:pt x="26653" y="960437"/>
                        <a:pt x="59532" y="960437"/>
                      </a:cubicBezTo>
                      <a:close/>
                      <a:moveTo>
                        <a:pt x="3201714" y="722312"/>
                      </a:moveTo>
                      <a:cubicBezTo>
                        <a:pt x="3231220" y="722312"/>
                        <a:pt x="3260725" y="747826"/>
                        <a:pt x="3260725" y="781844"/>
                      </a:cubicBezTo>
                      <a:cubicBezTo>
                        <a:pt x="3260725" y="815862"/>
                        <a:pt x="3231220" y="841375"/>
                        <a:pt x="3201714" y="841375"/>
                      </a:cubicBezTo>
                      <a:cubicBezTo>
                        <a:pt x="3163778" y="841375"/>
                        <a:pt x="3138487" y="815862"/>
                        <a:pt x="3138487" y="781844"/>
                      </a:cubicBezTo>
                      <a:cubicBezTo>
                        <a:pt x="3138487" y="747826"/>
                        <a:pt x="3163778" y="722312"/>
                        <a:pt x="3201714" y="722312"/>
                      </a:cubicBezTo>
                      <a:close/>
                      <a:moveTo>
                        <a:pt x="2959894" y="722312"/>
                      </a:moveTo>
                      <a:cubicBezTo>
                        <a:pt x="2992773" y="722312"/>
                        <a:pt x="3019426" y="748965"/>
                        <a:pt x="3019426" y="781844"/>
                      </a:cubicBezTo>
                      <a:cubicBezTo>
                        <a:pt x="3019426" y="814723"/>
                        <a:pt x="2992773" y="841376"/>
                        <a:pt x="2959894" y="841376"/>
                      </a:cubicBezTo>
                      <a:cubicBezTo>
                        <a:pt x="2927015" y="841376"/>
                        <a:pt x="2900362" y="814723"/>
                        <a:pt x="2900362" y="781844"/>
                      </a:cubicBezTo>
                      <a:cubicBezTo>
                        <a:pt x="2900362" y="748965"/>
                        <a:pt x="2927015" y="722312"/>
                        <a:pt x="2959894" y="722312"/>
                      </a:cubicBezTo>
                      <a:close/>
                      <a:moveTo>
                        <a:pt x="302419" y="722312"/>
                      </a:moveTo>
                      <a:cubicBezTo>
                        <a:pt x="335298" y="722312"/>
                        <a:pt x="361951" y="748965"/>
                        <a:pt x="361951" y="781844"/>
                      </a:cubicBezTo>
                      <a:cubicBezTo>
                        <a:pt x="361951" y="814723"/>
                        <a:pt x="335298" y="841376"/>
                        <a:pt x="302419" y="841376"/>
                      </a:cubicBezTo>
                      <a:cubicBezTo>
                        <a:pt x="269540" y="841376"/>
                        <a:pt x="242887" y="814723"/>
                        <a:pt x="242887" y="781844"/>
                      </a:cubicBezTo>
                      <a:cubicBezTo>
                        <a:pt x="242887" y="748965"/>
                        <a:pt x="269540" y="722312"/>
                        <a:pt x="302419" y="722312"/>
                      </a:cubicBezTo>
                      <a:close/>
                      <a:moveTo>
                        <a:pt x="59532" y="722312"/>
                      </a:moveTo>
                      <a:cubicBezTo>
                        <a:pt x="92411" y="722312"/>
                        <a:pt x="119064" y="748965"/>
                        <a:pt x="119064" y="781844"/>
                      </a:cubicBezTo>
                      <a:cubicBezTo>
                        <a:pt x="119064" y="814723"/>
                        <a:pt x="92411" y="841376"/>
                        <a:pt x="59532" y="841376"/>
                      </a:cubicBezTo>
                      <a:cubicBezTo>
                        <a:pt x="26653" y="841376"/>
                        <a:pt x="0" y="814723"/>
                        <a:pt x="0" y="781844"/>
                      </a:cubicBezTo>
                      <a:cubicBezTo>
                        <a:pt x="0" y="748965"/>
                        <a:pt x="26653" y="722312"/>
                        <a:pt x="59532" y="722312"/>
                      </a:cubicBezTo>
                      <a:close/>
                      <a:moveTo>
                        <a:pt x="3201714" y="479425"/>
                      </a:moveTo>
                      <a:cubicBezTo>
                        <a:pt x="3231220" y="479425"/>
                        <a:pt x="3260725" y="509191"/>
                        <a:pt x="3260725" y="538957"/>
                      </a:cubicBezTo>
                      <a:cubicBezTo>
                        <a:pt x="3260725" y="572975"/>
                        <a:pt x="3231220" y="598488"/>
                        <a:pt x="3201714" y="598488"/>
                      </a:cubicBezTo>
                      <a:cubicBezTo>
                        <a:pt x="3163778" y="598488"/>
                        <a:pt x="3138487" y="572975"/>
                        <a:pt x="3138487" y="538957"/>
                      </a:cubicBezTo>
                      <a:cubicBezTo>
                        <a:pt x="3138487" y="509191"/>
                        <a:pt x="3163778" y="479425"/>
                        <a:pt x="3201714" y="479425"/>
                      </a:cubicBezTo>
                      <a:close/>
                      <a:moveTo>
                        <a:pt x="2959894" y="479425"/>
                      </a:moveTo>
                      <a:cubicBezTo>
                        <a:pt x="2992773" y="479425"/>
                        <a:pt x="3019426" y="506078"/>
                        <a:pt x="3019426" y="538957"/>
                      </a:cubicBezTo>
                      <a:cubicBezTo>
                        <a:pt x="3019426" y="571836"/>
                        <a:pt x="2992773" y="598489"/>
                        <a:pt x="2959894" y="598489"/>
                      </a:cubicBezTo>
                      <a:cubicBezTo>
                        <a:pt x="2927015" y="598489"/>
                        <a:pt x="2900362" y="571836"/>
                        <a:pt x="2900362" y="538957"/>
                      </a:cubicBezTo>
                      <a:cubicBezTo>
                        <a:pt x="2900362" y="506078"/>
                        <a:pt x="2927015" y="479425"/>
                        <a:pt x="2959894" y="479425"/>
                      </a:cubicBezTo>
                      <a:close/>
                      <a:moveTo>
                        <a:pt x="302419" y="479425"/>
                      </a:moveTo>
                      <a:cubicBezTo>
                        <a:pt x="335298" y="479425"/>
                        <a:pt x="361951" y="506078"/>
                        <a:pt x="361951" y="538957"/>
                      </a:cubicBezTo>
                      <a:cubicBezTo>
                        <a:pt x="361951" y="571836"/>
                        <a:pt x="335298" y="598489"/>
                        <a:pt x="302419" y="598489"/>
                      </a:cubicBezTo>
                      <a:cubicBezTo>
                        <a:pt x="269540" y="598489"/>
                        <a:pt x="242887" y="571836"/>
                        <a:pt x="242887" y="538957"/>
                      </a:cubicBezTo>
                      <a:cubicBezTo>
                        <a:pt x="242887" y="506078"/>
                        <a:pt x="269540" y="479425"/>
                        <a:pt x="302419" y="479425"/>
                      </a:cubicBezTo>
                      <a:close/>
                      <a:moveTo>
                        <a:pt x="59532" y="479425"/>
                      </a:moveTo>
                      <a:cubicBezTo>
                        <a:pt x="92411" y="479425"/>
                        <a:pt x="119064" y="506078"/>
                        <a:pt x="119064" y="538957"/>
                      </a:cubicBezTo>
                      <a:cubicBezTo>
                        <a:pt x="119064" y="571836"/>
                        <a:pt x="92411" y="598489"/>
                        <a:pt x="59532" y="598489"/>
                      </a:cubicBezTo>
                      <a:cubicBezTo>
                        <a:pt x="26653" y="598489"/>
                        <a:pt x="0" y="571836"/>
                        <a:pt x="0" y="538957"/>
                      </a:cubicBezTo>
                      <a:cubicBezTo>
                        <a:pt x="0" y="506078"/>
                        <a:pt x="26653" y="479425"/>
                        <a:pt x="59532" y="479425"/>
                      </a:cubicBezTo>
                      <a:close/>
                      <a:moveTo>
                        <a:pt x="3201714" y="241300"/>
                      </a:moveTo>
                      <a:cubicBezTo>
                        <a:pt x="3231220" y="241300"/>
                        <a:pt x="3260725" y="266814"/>
                        <a:pt x="3260725" y="300832"/>
                      </a:cubicBezTo>
                      <a:cubicBezTo>
                        <a:pt x="3260725" y="330597"/>
                        <a:pt x="3231220" y="360363"/>
                        <a:pt x="3201714" y="360363"/>
                      </a:cubicBezTo>
                      <a:cubicBezTo>
                        <a:pt x="3163778" y="360363"/>
                        <a:pt x="3138487" y="330597"/>
                        <a:pt x="3138487" y="300832"/>
                      </a:cubicBezTo>
                      <a:cubicBezTo>
                        <a:pt x="3138487" y="266814"/>
                        <a:pt x="3163778" y="241300"/>
                        <a:pt x="3201714" y="241300"/>
                      </a:cubicBezTo>
                      <a:close/>
                      <a:moveTo>
                        <a:pt x="2959894" y="241300"/>
                      </a:moveTo>
                      <a:cubicBezTo>
                        <a:pt x="2992773" y="241300"/>
                        <a:pt x="3019426" y="267953"/>
                        <a:pt x="3019426" y="300832"/>
                      </a:cubicBezTo>
                      <a:cubicBezTo>
                        <a:pt x="3019426" y="333711"/>
                        <a:pt x="2992773" y="360364"/>
                        <a:pt x="2959894" y="360364"/>
                      </a:cubicBezTo>
                      <a:cubicBezTo>
                        <a:pt x="2927015" y="360364"/>
                        <a:pt x="2900362" y="333711"/>
                        <a:pt x="2900362" y="300832"/>
                      </a:cubicBezTo>
                      <a:cubicBezTo>
                        <a:pt x="2900362" y="267953"/>
                        <a:pt x="2927015" y="241300"/>
                        <a:pt x="2959894" y="241300"/>
                      </a:cubicBezTo>
                      <a:close/>
                      <a:moveTo>
                        <a:pt x="2718594" y="241300"/>
                      </a:moveTo>
                      <a:cubicBezTo>
                        <a:pt x="2751473" y="241300"/>
                        <a:pt x="2778126" y="267953"/>
                        <a:pt x="2778126" y="300832"/>
                      </a:cubicBezTo>
                      <a:cubicBezTo>
                        <a:pt x="2778126" y="333711"/>
                        <a:pt x="2751473" y="360364"/>
                        <a:pt x="2718594" y="360364"/>
                      </a:cubicBezTo>
                      <a:cubicBezTo>
                        <a:pt x="2685715" y="360364"/>
                        <a:pt x="2659062" y="333711"/>
                        <a:pt x="2659062" y="300832"/>
                      </a:cubicBezTo>
                      <a:cubicBezTo>
                        <a:pt x="2659062" y="267953"/>
                        <a:pt x="2685715" y="241300"/>
                        <a:pt x="2718594" y="241300"/>
                      </a:cubicBezTo>
                      <a:close/>
                      <a:moveTo>
                        <a:pt x="2474119" y="241300"/>
                      </a:moveTo>
                      <a:cubicBezTo>
                        <a:pt x="2507874" y="241300"/>
                        <a:pt x="2535238" y="267953"/>
                        <a:pt x="2535238" y="300832"/>
                      </a:cubicBezTo>
                      <a:cubicBezTo>
                        <a:pt x="2535238" y="333711"/>
                        <a:pt x="2507874" y="360364"/>
                        <a:pt x="2474119" y="360364"/>
                      </a:cubicBezTo>
                      <a:cubicBezTo>
                        <a:pt x="2440364" y="360364"/>
                        <a:pt x="2413000" y="333711"/>
                        <a:pt x="2413000" y="300832"/>
                      </a:cubicBezTo>
                      <a:cubicBezTo>
                        <a:pt x="2413000" y="267953"/>
                        <a:pt x="2440364" y="241300"/>
                        <a:pt x="2474119" y="241300"/>
                      </a:cubicBezTo>
                      <a:close/>
                      <a:moveTo>
                        <a:pt x="2232025" y="241300"/>
                      </a:moveTo>
                      <a:cubicBezTo>
                        <a:pt x="2266219" y="241300"/>
                        <a:pt x="2293938" y="267953"/>
                        <a:pt x="2293938" y="300832"/>
                      </a:cubicBezTo>
                      <a:cubicBezTo>
                        <a:pt x="2293938" y="333711"/>
                        <a:pt x="2266219" y="360364"/>
                        <a:pt x="2232025" y="360364"/>
                      </a:cubicBezTo>
                      <a:cubicBezTo>
                        <a:pt x="2197831" y="360364"/>
                        <a:pt x="2170112" y="333711"/>
                        <a:pt x="2170112" y="300832"/>
                      </a:cubicBezTo>
                      <a:cubicBezTo>
                        <a:pt x="2170112" y="267953"/>
                        <a:pt x="2197831" y="241300"/>
                        <a:pt x="2232025" y="241300"/>
                      </a:cubicBezTo>
                      <a:close/>
                      <a:moveTo>
                        <a:pt x="1991519" y="241300"/>
                      </a:moveTo>
                      <a:cubicBezTo>
                        <a:pt x="2024398" y="241300"/>
                        <a:pt x="2051051" y="267953"/>
                        <a:pt x="2051051" y="300832"/>
                      </a:cubicBezTo>
                      <a:cubicBezTo>
                        <a:pt x="2051051" y="333711"/>
                        <a:pt x="2024398" y="360364"/>
                        <a:pt x="1991519" y="360364"/>
                      </a:cubicBezTo>
                      <a:cubicBezTo>
                        <a:pt x="1958640" y="360364"/>
                        <a:pt x="1931987" y="333711"/>
                        <a:pt x="1931987" y="300832"/>
                      </a:cubicBezTo>
                      <a:cubicBezTo>
                        <a:pt x="1931987" y="267953"/>
                        <a:pt x="1958640" y="241300"/>
                        <a:pt x="1991519" y="241300"/>
                      </a:cubicBezTo>
                      <a:close/>
                      <a:moveTo>
                        <a:pt x="1750219" y="241300"/>
                      </a:moveTo>
                      <a:cubicBezTo>
                        <a:pt x="1783098" y="241300"/>
                        <a:pt x="1809751" y="267953"/>
                        <a:pt x="1809751" y="300832"/>
                      </a:cubicBezTo>
                      <a:cubicBezTo>
                        <a:pt x="1809751" y="333711"/>
                        <a:pt x="1783098" y="360364"/>
                        <a:pt x="1750219" y="360364"/>
                      </a:cubicBezTo>
                      <a:cubicBezTo>
                        <a:pt x="1717340" y="360364"/>
                        <a:pt x="1690687" y="333711"/>
                        <a:pt x="1690687" y="300832"/>
                      </a:cubicBezTo>
                      <a:cubicBezTo>
                        <a:pt x="1690687" y="267953"/>
                        <a:pt x="1717340" y="241300"/>
                        <a:pt x="1750219" y="241300"/>
                      </a:cubicBezTo>
                      <a:close/>
                      <a:moveTo>
                        <a:pt x="1509713" y="241300"/>
                      </a:moveTo>
                      <a:cubicBezTo>
                        <a:pt x="1543907" y="241300"/>
                        <a:pt x="1571626" y="267953"/>
                        <a:pt x="1571626" y="300832"/>
                      </a:cubicBezTo>
                      <a:cubicBezTo>
                        <a:pt x="1571626" y="333711"/>
                        <a:pt x="1543907" y="360364"/>
                        <a:pt x="1509713" y="360364"/>
                      </a:cubicBezTo>
                      <a:cubicBezTo>
                        <a:pt x="1475519" y="360364"/>
                        <a:pt x="1447800" y="333711"/>
                        <a:pt x="1447800" y="300832"/>
                      </a:cubicBezTo>
                      <a:cubicBezTo>
                        <a:pt x="1447800" y="267953"/>
                        <a:pt x="1475519" y="241300"/>
                        <a:pt x="1509713" y="241300"/>
                      </a:cubicBezTo>
                      <a:close/>
                      <a:moveTo>
                        <a:pt x="1268413" y="241300"/>
                      </a:moveTo>
                      <a:cubicBezTo>
                        <a:pt x="1302607" y="241300"/>
                        <a:pt x="1330326" y="267953"/>
                        <a:pt x="1330326" y="300832"/>
                      </a:cubicBezTo>
                      <a:cubicBezTo>
                        <a:pt x="1330326" y="333711"/>
                        <a:pt x="1302607" y="360364"/>
                        <a:pt x="1268413" y="360364"/>
                      </a:cubicBezTo>
                      <a:cubicBezTo>
                        <a:pt x="1234219" y="360364"/>
                        <a:pt x="1206500" y="333711"/>
                        <a:pt x="1206500" y="300832"/>
                      </a:cubicBezTo>
                      <a:cubicBezTo>
                        <a:pt x="1206500" y="267953"/>
                        <a:pt x="1234219" y="241300"/>
                        <a:pt x="1268413" y="241300"/>
                      </a:cubicBezTo>
                      <a:close/>
                      <a:moveTo>
                        <a:pt x="1027907" y="241300"/>
                      </a:moveTo>
                      <a:cubicBezTo>
                        <a:pt x="1060786" y="241300"/>
                        <a:pt x="1087439" y="267953"/>
                        <a:pt x="1087439" y="300832"/>
                      </a:cubicBezTo>
                      <a:cubicBezTo>
                        <a:pt x="1087439" y="333711"/>
                        <a:pt x="1060786" y="360364"/>
                        <a:pt x="1027907" y="360364"/>
                      </a:cubicBezTo>
                      <a:cubicBezTo>
                        <a:pt x="995028" y="360364"/>
                        <a:pt x="968375" y="333711"/>
                        <a:pt x="968375" y="300832"/>
                      </a:cubicBezTo>
                      <a:cubicBezTo>
                        <a:pt x="968375" y="267953"/>
                        <a:pt x="995028" y="241300"/>
                        <a:pt x="1027907" y="241300"/>
                      </a:cubicBezTo>
                      <a:close/>
                      <a:moveTo>
                        <a:pt x="786607" y="241300"/>
                      </a:moveTo>
                      <a:cubicBezTo>
                        <a:pt x="819486" y="241300"/>
                        <a:pt x="846139" y="267953"/>
                        <a:pt x="846139" y="300832"/>
                      </a:cubicBezTo>
                      <a:cubicBezTo>
                        <a:pt x="846139" y="333711"/>
                        <a:pt x="819486" y="360364"/>
                        <a:pt x="786607" y="360364"/>
                      </a:cubicBezTo>
                      <a:cubicBezTo>
                        <a:pt x="753728" y="360364"/>
                        <a:pt x="727075" y="333711"/>
                        <a:pt x="727075" y="300832"/>
                      </a:cubicBezTo>
                      <a:cubicBezTo>
                        <a:pt x="727075" y="267953"/>
                        <a:pt x="753728" y="241300"/>
                        <a:pt x="786607" y="241300"/>
                      </a:cubicBezTo>
                      <a:close/>
                      <a:moveTo>
                        <a:pt x="543719" y="241300"/>
                      </a:moveTo>
                      <a:cubicBezTo>
                        <a:pt x="576598" y="241300"/>
                        <a:pt x="603251" y="267953"/>
                        <a:pt x="603251" y="300832"/>
                      </a:cubicBezTo>
                      <a:cubicBezTo>
                        <a:pt x="603251" y="333711"/>
                        <a:pt x="576598" y="360364"/>
                        <a:pt x="543719" y="360364"/>
                      </a:cubicBezTo>
                      <a:cubicBezTo>
                        <a:pt x="510840" y="360364"/>
                        <a:pt x="484187" y="333711"/>
                        <a:pt x="484187" y="300832"/>
                      </a:cubicBezTo>
                      <a:cubicBezTo>
                        <a:pt x="484187" y="267953"/>
                        <a:pt x="510840" y="241300"/>
                        <a:pt x="543719" y="241300"/>
                      </a:cubicBezTo>
                      <a:close/>
                      <a:moveTo>
                        <a:pt x="302419" y="241300"/>
                      </a:moveTo>
                      <a:cubicBezTo>
                        <a:pt x="335298" y="241300"/>
                        <a:pt x="361951" y="267953"/>
                        <a:pt x="361951" y="300832"/>
                      </a:cubicBezTo>
                      <a:cubicBezTo>
                        <a:pt x="361951" y="333711"/>
                        <a:pt x="335298" y="360364"/>
                        <a:pt x="302419" y="360364"/>
                      </a:cubicBezTo>
                      <a:cubicBezTo>
                        <a:pt x="269540" y="360364"/>
                        <a:pt x="242887" y="333711"/>
                        <a:pt x="242887" y="300832"/>
                      </a:cubicBezTo>
                      <a:cubicBezTo>
                        <a:pt x="242887" y="267953"/>
                        <a:pt x="269540" y="241300"/>
                        <a:pt x="302419" y="241300"/>
                      </a:cubicBezTo>
                      <a:close/>
                      <a:moveTo>
                        <a:pt x="59532" y="241300"/>
                      </a:moveTo>
                      <a:cubicBezTo>
                        <a:pt x="92411" y="241300"/>
                        <a:pt x="119064" y="267953"/>
                        <a:pt x="119064" y="300832"/>
                      </a:cubicBezTo>
                      <a:cubicBezTo>
                        <a:pt x="119064" y="333711"/>
                        <a:pt x="92411" y="360364"/>
                        <a:pt x="59532" y="360364"/>
                      </a:cubicBezTo>
                      <a:cubicBezTo>
                        <a:pt x="26653" y="360364"/>
                        <a:pt x="0" y="333711"/>
                        <a:pt x="0" y="300832"/>
                      </a:cubicBezTo>
                      <a:cubicBezTo>
                        <a:pt x="0" y="267953"/>
                        <a:pt x="26653" y="241300"/>
                        <a:pt x="59532" y="241300"/>
                      </a:cubicBezTo>
                      <a:close/>
                      <a:moveTo>
                        <a:pt x="3201714" y="0"/>
                      </a:moveTo>
                      <a:cubicBezTo>
                        <a:pt x="3231220" y="0"/>
                        <a:pt x="3260725" y="25291"/>
                        <a:pt x="3260725" y="63226"/>
                      </a:cubicBezTo>
                      <a:cubicBezTo>
                        <a:pt x="3260725" y="92732"/>
                        <a:pt x="3231220" y="122238"/>
                        <a:pt x="3201714" y="122238"/>
                      </a:cubicBezTo>
                      <a:cubicBezTo>
                        <a:pt x="3163778" y="122238"/>
                        <a:pt x="3138487" y="92732"/>
                        <a:pt x="3138487" y="63226"/>
                      </a:cubicBezTo>
                      <a:cubicBezTo>
                        <a:pt x="3138487" y="25291"/>
                        <a:pt x="3163778" y="0"/>
                        <a:pt x="3201714" y="0"/>
                      </a:cubicBezTo>
                      <a:close/>
                      <a:moveTo>
                        <a:pt x="2959894" y="0"/>
                      </a:moveTo>
                      <a:cubicBezTo>
                        <a:pt x="2989659" y="0"/>
                        <a:pt x="3019425" y="25291"/>
                        <a:pt x="3019425" y="63226"/>
                      </a:cubicBezTo>
                      <a:cubicBezTo>
                        <a:pt x="3019425" y="92732"/>
                        <a:pt x="2989659" y="122238"/>
                        <a:pt x="2959894" y="122238"/>
                      </a:cubicBezTo>
                      <a:cubicBezTo>
                        <a:pt x="2925876" y="122238"/>
                        <a:pt x="2900362" y="92732"/>
                        <a:pt x="2900362" y="63226"/>
                      </a:cubicBezTo>
                      <a:cubicBezTo>
                        <a:pt x="2900362" y="25291"/>
                        <a:pt x="2925876" y="0"/>
                        <a:pt x="2959894" y="0"/>
                      </a:cubicBezTo>
                      <a:close/>
                      <a:moveTo>
                        <a:pt x="2718594" y="0"/>
                      </a:moveTo>
                      <a:cubicBezTo>
                        <a:pt x="2748359" y="0"/>
                        <a:pt x="2778125" y="25291"/>
                        <a:pt x="2778125" y="63226"/>
                      </a:cubicBezTo>
                      <a:cubicBezTo>
                        <a:pt x="2778125" y="92732"/>
                        <a:pt x="2748359" y="122238"/>
                        <a:pt x="2718594" y="122238"/>
                      </a:cubicBezTo>
                      <a:cubicBezTo>
                        <a:pt x="2684576" y="122238"/>
                        <a:pt x="2659062" y="92732"/>
                        <a:pt x="2659062" y="63226"/>
                      </a:cubicBezTo>
                      <a:cubicBezTo>
                        <a:pt x="2659062" y="25291"/>
                        <a:pt x="2684576" y="0"/>
                        <a:pt x="2718594" y="0"/>
                      </a:cubicBezTo>
                      <a:close/>
                      <a:moveTo>
                        <a:pt x="2476227" y="0"/>
                      </a:moveTo>
                      <a:cubicBezTo>
                        <a:pt x="2505733" y="0"/>
                        <a:pt x="2535238" y="25291"/>
                        <a:pt x="2535238" y="63226"/>
                      </a:cubicBezTo>
                      <a:cubicBezTo>
                        <a:pt x="2535238" y="92732"/>
                        <a:pt x="2505733" y="122238"/>
                        <a:pt x="2476227" y="122238"/>
                      </a:cubicBezTo>
                      <a:cubicBezTo>
                        <a:pt x="2442506" y="122238"/>
                        <a:pt x="2413000" y="92732"/>
                        <a:pt x="2413000" y="63226"/>
                      </a:cubicBezTo>
                      <a:cubicBezTo>
                        <a:pt x="2413000" y="25291"/>
                        <a:pt x="2442506" y="0"/>
                        <a:pt x="2476227" y="0"/>
                      </a:cubicBezTo>
                      <a:close/>
                      <a:moveTo>
                        <a:pt x="2234160" y="0"/>
                      </a:moveTo>
                      <a:cubicBezTo>
                        <a:pt x="2268318" y="0"/>
                        <a:pt x="2293937" y="25291"/>
                        <a:pt x="2293937" y="63226"/>
                      </a:cubicBezTo>
                      <a:cubicBezTo>
                        <a:pt x="2293937" y="92732"/>
                        <a:pt x="2268318" y="122238"/>
                        <a:pt x="2234160" y="122238"/>
                      </a:cubicBezTo>
                      <a:cubicBezTo>
                        <a:pt x="2200001" y="122238"/>
                        <a:pt x="2170112" y="92732"/>
                        <a:pt x="2170112" y="63226"/>
                      </a:cubicBezTo>
                      <a:cubicBezTo>
                        <a:pt x="2170112" y="25291"/>
                        <a:pt x="2200001" y="0"/>
                        <a:pt x="2234160" y="0"/>
                      </a:cubicBezTo>
                      <a:close/>
                      <a:moveTo>
                        <a:pt x="1991519" y="0"/>
                      </a:moveTo>
                      <a:cubicBezTo>
                        <a:pt x="2025537" y="0"/>
                        <a:pt x="2051050" y="25291"/>
                        <a:pt x="2051050" y="63226"/>
                      </a:cubicBezTo>
                      <a:cubicBezTo>
                        <a:pt x="2051050" y="92732"/>
                        <a:pt x="2025537" y="122238"/>
                        <a:pt x="1991519" y="122238"/>
                      </a:cubicBezTo>
                      <a:cubicBezTo>
                        <a:pt x="1957501" y="122238"/>
                        <a:pt x="1931987" y="92732"/>
                        <a:pt x="1931987" y="63226"/>
                      </a:cubicBezTo>
                      <a:cubicBezTo>
                        <a:pt x="1931987" y="25291"/>
                        <a:pt x="1957501" y="0"/>
                        <a:pt x="1991519" y="0"/>
                      </a:cubicBezTo>
                      <a:close/>
                      <a:moveTo>
                        <a:pt x="1750219" y="0"/>
                      </a:moveTo>
                      <a:cubicBezTo>
                        <a:pt x="1784237" y="0"/>
                        <a:pt x="1809750" y="25291"/>
                        <a:pt x="1809750" y="63226"/>
                      </a:cubicBezTo>
                      <a:cubicBezTo>
                        <a:pt x="1809750" y="92732"/>
                        <a:pt x="1784237" y="122238"/>
                        <a:pt x="1750219" y="122238"/>
                      </a:cubicBezTo>
                      <a:cubicBezTo>
                        <a:pt x="1716201" y="122238"/>
                        <a:pt x="1690687" y="92732"/>
                        <a:pt x="1690687" y="63226"/>
                      </a:cubicBezTo>
                      <a:cubicBezTo>
                        <a:pt x="1690687" y="25291"/>
                        <a:pt x="1716201" y="0"/>
                        <a:pt x="1750219" y="0"/>
                      </a:cubicBezTo>
                      <a:close/>
                      <a:moveTo>
                        <a:pt x="1507578" y="0"/>
                      </a:moveTo>
                      <a:cubicBezTo>
                        <a:pt x="1546006" y="0"/>
                        <a:pt x="1571625" y="25291"/>
                        <a:pt x="1571625" y="63226"/>
                      </a:cubicBezTo>
                      <a:cubicBezTo>
                        <a:pt x="1571625" y="92732"/>
                        <a:pt x="1546006" y="122238"/>
                        <a:pt x="1507578" y="122238"/>
                      </a:cubicBezTo>
                      <a:cubicBezTo>
                        <a:pt x="1473419" y="122238"/>
                        <a:pt x="1447800" y="92732"/>
                        <a:pt x="1447800" y="63226"/>
                      </a:cubicBezTo>
                      <a:cubicBezTo>
                        <a:pt x="1447800" y="25291"/>
                        <a:pt x="1473419" y="0"/>
                        <a:pt x="1507578" y="0"/>
                      </a:cubicBezTo>
                      <a:close/>
                      <a:moveTo>
                        <a:pt x="1270548" y="0"/>
                      </a:moveTo>
                      <a:cubicBezTo>
                        <a:pt x="1304706" y="0"/>
                        <a:pt x="1330325" y="25291"/>
                        <a:pt x="1330325" y="63226"/>
                      </a:cubicBezTo>
                      <a:cubicBezTo>
                        <a:pt x="1330325" y="92732"/>
                        <a:pt x="1304706" y="122238"/>
                        <a:pt x="1270548" y="122238"/>
                      </a:cubicBezTo>
                      <a:cubicBezTo>
                        <a:pt x="1232119" y="122238"/>
                        <a:pt x="1206500" y="92732"/>
                        <a:pt x="1206500" y="63226"/>
                      </a:cubicBezTo>
                      <a:cubicBezTo>
                        <a:pt x="1206500" y="25291"/>
                        <a:pt x="1232119" y="0"/>
                        <a:pt x="1270548" y="0"/>
                      </a:cubicBezTo>
                      <a:close/>
                      <a:moveTo>
                        <a:pt x="1027907" y="0"/>
                      </a:moveTo>
                      <a:cubicBezTo>
                        <a:pt x="1057672" y="0"/>
                        <a:pt x="1087438" y="25291"/>
                        <a:pt x="1087438" y="63226"/>
                      </a:cubicBezTo>
                      <a:cubicBezTo>
                        <a:pt x="1087438" y="92732"/>
                        <a:pt x="1057672" y="122238"/>
                        <a:pt x="1027907" y="122238"/>
                      </a:cubicBezTo>
                      <a:cubicBezTo>
                        <a:pt x="993889" y="122238"/>
                        <a:pt x="968375" y="92732"/>
                        <a:pt x="968375" y="63226"/>
                      </a:cubicBezTo>
                      <a:cubicBezTo>
                        <a:pt x="968375" y="25291"/>
                        <a:pt x="993889" y="0"/>
                        <a:pt x="1027907" y="0"/>
                      </a:cubicBezTo>
                      <a:close/>
                      <a:moveTo>
                        <a:pt x="786607" y="0"/>
                      </a:moveTo>
                      <a:cubicBezTo>
                        <a:pt x="816372" y="0"/>
                        <a:pt x="846138" y="25291"/>
                        <a:pt x="846138" y="63226"/>
                      </a:cubicBezTo>
                      <a:cubicBezTo>
                        <a:pt x="846138" y="92732"/>
                        <a:pt x="816372" y="122238"/>
                        <a:pt x="786607" y="122238"/>
                      </a:cubicBezTo>
                      <a:cubicBezTo>
                        <a:pt x="752589" y="122238"/>
                        <a:pt x="727075" y="92732"/>
                        <a:pt x="727075" y="63226"/>
                      </a:cubicBezTo>
                      <a:cubicBezTo>
                        <a:pt x="727075" y="25291"/>
                        <a:pt x="752589" y="0"/>
                        <a:pt x="786607" y="0"/>
                      </a:cubicBezTo>
                      <a:close/>
                      <a:moveTo>
                        <a:pt x="543719" y="0"/>
                      </a:moveTo>
                      <a:cubicBezTo>
                        <a:pt x="577737" y="0"/>
                        <a:pt x="603250" y="25291"/>
                        <a:pt x="603250" y="63226"/>
                      </a:cubicBezTo>
                      <a:cubicBezTo>
                        <a:pt x="603250" y="92732"/>
                        <a:pt x="577737" y="122238"/>
                        <a:pt x="543719" y="122238"/>
                      </a:cubicBezTo>
                      <a:cubicBezTo>
                        <a:pt x="509701" y="122238"/>
                        <a:pt x="484187" y="92732"/>
                        <a:pt x="484187" y="63226"/>
                      </a:cubicBezTo>
                      <a:cubicBezTo>
                        <a:pt x="484187" y="25291"/>
                        <a:pt x="509701" y="0"/>
                        <a:pt x="543719" y="0"/>
                      </a:cubicBezTo>
                      <a:close/>
                      <a:moveTo>
                        <a:pt x="302419" y="0"/>
                      </a:moveTo>
                      <a:cubicBezTo>
                        <a:pt x="336437" y="0"/>
                        <a:pt x="361950" y="25291"/>
                        <a:pt x="361950" y="63226"/>
                      </a:cubicBezTo>
                      <a:cubicBezTo>
                        <a:pt x="361950" y="92732"/>
                        <a:pt x="336437" y="122238"/>
                        <a:pt x="302419" y="122238"/>
                      </a:cubicBezTo>
                      <a:cubicBezTo>
                        <a:pt x="272653" y="122238"/>
                        <a:pt x="242887" y="92732"/>
                        <a:pt x="242887" y="63226"/>
                      </a:cubicBezTo>
                      <a:cubicBezTo>
                        <a:pt x="242887" y="25291"/>
                        <a:pt x="272653" y="0"/>
                        <a:pt x="302419" y="0"/>
                      </a:cubicBezTo>
                      <a:close/>
                      <a:moveTo>
                        <a:pt x="59531" y="0"/>
                      </a:moveTo>
                      <a:cubicBezTo>
                        <a:pt x="93549" y="0"/>
                        <a:pt x="119063" y="25291"/>
                        <a:pt x="119063" y="63226"/>
                      </a:cubicBezTo>
                      <a:cubicBezTo>
                        <a:pt x="119063" y="92732"/>
                        <a:pt x="93549" y="122238"/>
                        <a:pt x="59531" y="122238"/>
                      </a:cubicBezTo>
                      <a:cubicBezTo>
                        <a:pt x="29766" y="122238"/>
                        <a:pt x="0" y="92732"/>
                        <a:pt x="0" y="63226"/>
                      </a:cubicBezTo>
                      <a:cubicBezTo>
                        <a:pt x="0" y="25291"/>
                        <a:pt x="29766" y="0"/>
                        <a:pt x="59531" y="0"/>
                      </a:cubicBezTo>
                      <a:close/>
                    </a:path>
                  </a:pathLst>
                </a:custGeom>
                <a:grp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287" name="TextBox 2286">
                  <a:extLst>
                    <a:ext uri="{FF2B5EF4-FFF2-40B4-BE49-F238E27FC236}">
                      <a16:creationId xmlns:a16="http://schemas.microsoft.com/office/drawing/2014/main" id="{919956E6-B1EE-5933-D8D3-F4FF8FB9F0F9}"/>
                    </a:ext>
                  </a:extLst>
                </p:cNvPr>
                <p:cNvSpPr txBox="1"/>
                <p:nvPr/>
              </p:nvSpPr>
              <p:spPr>
                <a:xfrm>
                  <a:off x="977848" y="2267569"/>
                  <a:ext cx="116399" cy="68260"/>
                </a:xfrm>
                <a:custGeom>
                  <a:avLst/>
                  <a:gdLst>
                    <a:gd name="connsiteX0" fmla="*/ 35704 w 318293"/>
                    <a:gd name="connsiteY0" fmla="*/ 31437 h 186657"/>
                    <a:gd name="connsiteX1" fmla="*/ 35704 w 318293"/>
                    <a:gd name="connsiteY1" fmla="*/ 86144 h 186657"/>
                    <a:gd name="connsiteX2" fmla="*/ 83731 w 318293"/>
                    <a:gd name="connsiteY2" fmla="*/ 86144 h 186657"/>
                    <a:gd name="connsiteX3" fmla="*/ 106109 w 318293"/>
                    <a:gd name="connsiteY3" fmla="*/ 78338 h 186657"/>
                    <a:gd name="connsiteX4" fmla="*/ 114681 w 318293"/>
                    <a:gd name="connsiteY4" fmla="*/ 58123 h 186657"/>
                    <a:gd name="connsiteX5" fmla="*/ 106176 w 318293"/>
                    <a:gd name="connsiteY5" fmla="*/ 38676 h 186657"/>
                    <a:gd name="connsiteX6" fmla="*/ 84264 w 318293"/>
                    <a:gd name="connsiteY6" fmla="*/ 31437 h 186657"/>
                    <a:gd name="connsiteX7" fmla="*/ 186571 w 318293"/>
                    <a:gd name="connsiteY7" fmla="*/ 0 h 186657"/>
                    <a:gd name="connsiteX8" fmla="*/ 312425 w 318293"/>
                    <a:gd name="connsiteY8" fmla="*/ 0 h 186657"/>
                    <a:gd name="connsiteX9" fmla="*/ 316559 w 318293"/>
                    <a:gd name="connsiteY9" fmla="*/ 1732 h 186657"/>
                    <a:gd name="connsiteX10" fmla="*/ 318293 w 318293"/>
                    <a:gd name="connsiteY10" fmla="*/ 5862 h 186657"/>
                    <a:gd name="connsiteX11" fmla="*/ 318293 w 318293"/>
                    <a:gd name="connsiteY11" fmla="*/ 27176 h 186657"/>
                    <a:gd name="connsiteX12" fmla="*/ 316559 w 318293"/>
                    <a:gd name="connsiteY12" fmla="*/ 31172 h 186657"/>
                    <a:gd name="connsiteX13" fmla="*/ 312425 w 318293"/>
                    <a:gd name="connsiteY13" fmla="*/ 32771 h 186657"/>
                    <a:gd name="connsiteX14" fmla="*/ 216680 w 318293"/>
                    <a:gd name="connsiteY14" fmla="*/ 32771 h 186657"/>
                    <a:gd name="connsiteX15" fmla="*/ 216680 w 318293"/>
                    <a:gd name="connsiteY15" fmla="*/ 85611 h 186657"/>
                    <a:gd name="connsiteX16" fmla="*/ 288156 w 318293"/>
                    <a:gd name="connsiteY16" fmla="*/ 85611 h 186657"/>
                    <a:gd name="connsiteX17" fmla="*/ 292156 w 318293"/>
                    <a:gd name="connsiteY17" fmla="*/ 87209 h 186657"/>
                    <a:gd name="connsiteX18" fmla="*/ 293756 w 318293"/>
                    <a:gd name="connsiteY18" fmla="*/ 91205 h 186657"/>
                    <a:gd name="connsiteX19" fmla="*/ 293756 w 318293"/>
                    <a:gd name="connsiteY19" fmla="*/ 111720 h 186657"/>
                    <a:gd name="connsiteX20" fmla="*/ 292156 w 318293"/>
                    <a:gd name="connsiteY20" fmla="*/ 115850 h 186657"/>
                    <a:gd name="connsiteX21" fmla="*/ 288156 w 318293"/>
                    <a:gd name="connsiteY21" fmla="*/ 117581 h 186657"/>
                    <a:gd name="connsiteX22" fmla="*/ 216680 w 318293"/>
                    <a:gd name="connsiteY22" fmla="*/ 117581 h 186657"/>
                    <a:gd name="connsiteX23" fmla="*/ 216680 w 318293"/>
                    <a:gd name="connsiteY23" fmla="*/ 180789 h 186657"/>
                    <a:gd name="connsiteX24" fmla="*/ 214948 w 318293"/>
                    <a:gd name="connsiteY24" fmla="*/ 184923 h 186657"/>
                    <a:gd name="connsiteX25" fmla="*/ 210818 w 318293"/>
                    <a:gd name="connsiteY25" fmla="*/ 186657 h 186657"/>
                    <a:gd name="connsiteX26" fmla="*/ 186571 w 318293"/>
                    <a:gd name="connsiteY26" fmla="*/ 186657 h 186657"/>
                    <a:gd name="connsiteX27" fmla="*/ 182574 w 318293"/>
                    <a:gd name="connsiteY27" fmla="*/ 184923 h 186657"/>
                    <a:gd name="connsiteX28" fmla="*/ 180976 w 318293"/>
                    <a:gd name="connsiteY28" fmla="*/ 180789 h 186657"/>
                    <a:gd name="connsiteX29" fmla="*/ 180976 w 318293"/>
                    <a:gd name="connsiteY29" fmla="*/ 5595 h 186657"/>
                    <a:gd name="connsiteX30" fmla="*/ 182574 w 318293"/>
                    <a:gd name="connsiteY30" fmla="*/ 1699 h 186657"/>
                    <a:gd name="connsiteX31" fmla="*/ 186571 w 318293"/>
                    <a:gd name="connsiteY31" fmla="*/ 0 h 186657"/>
                    <a:gd name="connsiteX32" fmla="*/ 5595 w 318293"/>
                    <a:gd name="connsiteY32" fmla="*/ 0 h 186657"/>
                    <a:gd name="connsiteX33" fmla="*/ 87733 w 318293"/>
                    <a:gd name="connsiteY33" fmla="*/ 0 h 186657"/>
                    <a:gd name="connsiteX34" fmla="*/ 134794 w 318293"/>
                    <a:gd name="connsiteY34" fmla="*/ 16123 h 186657"/>
                    <a:gd name="connsiteX35" fmla="*/ 152252 w 318293"/>
                    <a:gd name="connsiteY35" fmla="*/ 56255 h 186657"/>
                    <a:gd name="connsiteX36" fmla="*/ 148867 w 318293"/>
                    <a:gd name="connsiteY36" fmla="*/ 75581 h 186657"/>
                    <a:gd name="connsiteX37" fmla="*/ 136895 w 318293"/>
                    <a:gd name="connsiteY37" fmla="*/ 95076 h 186657"/>
                    <a:gd name="connsiteX38" fmla="*/ 113614 w 318293"/>
                    <a:gd name="connsiteY38" fmla="*/ 109054 h 186657"/>
                    <a:gd name="connsiteX39" fmla="*/ 157053 w 318293"/>
                    <a:gd name="connsiteY39" fmla="*/ 179189 h 186657"/>
                    <a:gd name="connsiteX40" fmla="*/ 157453 w 318293"/>
                    <a:gd name="connsiteY40" fmla="*/ 184123 h 186657"/>
                    <a:gd name="connsiteX41" fmla="*/ 153052 w 318293"/>
                    <a:gd name="connsiteY41" fmla="*/ 186657 h 186657"/>
                    <a:gd name="connsiteX42" fmla="*/ 125872 w 318293"/>
                    <a:gd name="connsiteY42" fmla="*/ 186657 h 186657"/>
                    <a:gd name="connsiteX43" fmla="*/ 120410 w 318293"/>
                    <a:gd name="connsiteY43" fmla="*/ 185323 h 186657"/>
                    <a:gd name="connsiteX44" fmla="*/ 116546 w 318293"/>
                    <a:gd name="connsiteY44" fmla="*/ 180789 h 186657"/>
                    <a:gd name="connsiteX45" fmla="*/ 77060 w 318293"/>
                    <a:gd name="connsiteY45" fmla="*/ 115181 h 186657"/>
                    <a:gd name="connsiteX46" fmla="*/ 35704 w 318293"/>
                    <a:gd name="connsiteY46" fmla="*/ 115181 h 186657"/>
                    <a:gd name="connsiteX47" fmla="*/ 35704 w 318293"/>
                    <a:gd name="connsiteY47" fmla="*/ 180789 h 186657"/>
                    <a:gd name="connsiteX48" fmla="*/ 34105 w 318293"/>
                    <a:gd name="connsiteY48" fmla="*/ 184923 h 186657"/>
                    <a:gd name="connsiteX49" fmla="*/ 30109 w 318293"/>
                    <a:gd name="connsiteY49" fmla="*/ 186657 h 186657"/>
                    <a:gd name="connsiteX50" fmla="*/ 5595 w 318293"/>
                    <a:gd name="connsiteY50" fmla="*/ 186657 h 186657"/>
                    <a:gd name="connsiteX51" fmla="*/ 1598 w 318293"/>
                    <a:gd name="connsiteY51" fmla="*/ 184923 h 186657"/>
                    <a:gd name="connsiteX52" fmla="*/ 0 w 318293"/>
                    <a:gd name="connsiteY52" fmla="*/ 180789 h 186657"/>
                    <a:gd name="connsiteX53" fmla="*/ 0 w 318293"/>
                    <a:gd name="connsiteY53" fmla="*/ 5595 h 186657"/>
                    <a:gd name="connsiteX54" fmla="*/ 1398 w 318293"/>
                    <a:gd name="connsiteY54" fmla="*/ 1798 h 186657"/>
                    <a:gd name="connsiteX55" fmla="*/ 5595 w 318293"/>
                    <a:gd name="connsiteY55" fmla="*/ 0 h 18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8293" h="186657">
                      <a:moveTo>
                        <a:pt x="35704" y="31437"/>
                      </a:moveTo>
                      <a:lnTo>
                        <a:pt x="35704" y="86144"/>
                      </a:lnTo>
                      <a:lnTo>
                        <a:pt x="83731" y="86144"/>
                      </a:lnTo>
                      <a:cubicBezTo>
                        <a:pt x="93075" y="86011"/>
                        <a:pt x="100534" y="83409"/>
                        <a:pt x="106109" y="78338"/>
                      </a:cubicBezTo>
                      <a:cubicBezTo>
                        <a:pt x="111685" y="73268"/>
                        <a:pt x="114542" y="66530"/>
                        <a:pt x="114681" y="58123"/>
                      </a:cubicBezTo>
                      <a:cubicBezTo>
                        <a:pt x="114530" y="49890"/>
                        <a:pt x="111696" y="43407"/>
                        <a:pt x="106176" y="38676"/>
                      </a:cubicBezTo>
                      <a:cubicBezTo>
                        <a:pt x="100656" y="33945"/>
                        <a:pt x="93352" y="31532"/>
                        <a:pt x="84264" y="31437"/>
                      </a:cubicBezTo>
                      <a:close/>
                      <a:moveTo>
                        <a:pt x="186571" y="0"/>
                      </a:moveTo>
                      <a:lnTo>
                        <a:pt x="312425" y="0"/>
                      </a:lnTo>
                      <a:cubicBezTo>
                        <a:pt x="314070" y="44"/>
                        <a:pt x="315448" y="622"/>
                        <a:pt x="316559" y="1732"/>
                      </a:cubicBezTo>
                      <a:cubicBezTo>
                        <a:pt x="317671" y="2842"/>
                        <a:pt x="318248" y="4219"/>
                        <a:pt x="318293" y="5862"/>
                      </a:cubicBezTo>
                      <a:lnTo>
                        <a:pt x="318293" y="27176"/>
                      </a:lnTo>
                      <a:cubicBezTo>
                        <a:pt x="318248" y="28808"/>
                        <a:pt x="317671" y="30140"/>
                        <a:pt x="316559" y="31172"/>
                      </a:cubicBezTo>
                      <a:cubicBezTo>
                        <a:pt x="315448" y="32205"/>
                        <a:pt x="314070" y="32737"/>
                        <a:pt x="312425" y="32771"/>
                      </a:cubicBezTo>
                      <a:lnTo>
                        <a:pt x="216680" y="32771"/>
                      </a:lnTo>
                      <a:lnTo>
                        <a:pt x="216680" y="85611"/>
                      </a:lnTo>
                      <a:lnTo>
                        <a:pt x="288156" y="85611"/>
                      </a:lnTo>
                      <a:cubicBezTo>
                        <a:pt x="289789" y="85644"/>
                        <a:pt x="291123" y="86177"/>
                        <a:pt x="292156" y="87209"/>
                      </a:cubicBezTo>
                      <a:cubicBezTo>
                        <a:pt x="293190" y="88241"/>
                        <a:pt x="293723" y="89574"/>
                        <a:pt x="293756" y="91205"/>
                      </a:cubicBezTo>
                      <a:lnTo>
                        <a:pt x="293756" y="111720"/>
                      </a:lnTo>
                      <a:cubicBezTo>
                        <a:pt x="293723" y="113363"/>
                        <a:pt x="293190" y="114739"/>
                        <a:pt x="292156" y="115850"/>
                      </a:cubicBezTo>
                      <a:cubicBezTo>
                        <a:pt x="291123" y="116960"/>
                        <a:pt x="289789" y="117537"/>
                        <a:pt x="288156" y="117581"/>
                      </a:cubicBezTo>
                      <a:lnTo>
                        <a:pt x="216680" y="117581"/>
                      </a:lnTo>
                      <a:lnTo>
                        <a:pt x="216680" y="180789"/>
                      </a:lnTo>
                      <a:cubicBezTo>
                        <a:pt x="216636" y="182434"/>
                        <a:pt x="216058" y="183812"/>
                        <a:pt x="214948" y="184923"/>
                      </a:cubicBezTo>
                      <a:cubicBezTo>
                        <a:pt x="213838" y="186034"/>
                        <a:pt x="212461" y="186612"/>
                        <a:pt x="210818" y="186657"/>
                      </a:cubicBezTo>
                      <a:lnTo>
                        <a:pt x="186571" y="186657"/>
                      </a:lnTo>
                      <a:cubicBezTo>
                        <a:pt x="184939" y="186612"/>
                        <a:pt x="183607" y="186034"/>
                        <a:pt x="182574" y="184923"/>
                      </a:cubicBezTo>
                      <a:cubicBezTo>
                        <a:pt x="181542" y="183812"/>
                        <a:pt x="181009" y="182434"/>
                        <a:pt x="180976" y="180789"/>
                      </a:cubicBezTo>
                      <a:lnTo>
                        <a:pt x="180976" y="5595"/>
                      </a:lnTo>
                      <a:cubicBezTo>
                        <a:pt x="181009" y="4080"/>
                        <a:pt x="181542" y="2781"/>
                        <a:pt x="182574" y="1699"/>
                      </a:cubicBezTo>
                      <a:cubicBezTo>
                        <a:pt x="183607" y="616"/>
                        <a:pt x="184939" y="50"/>
                        <a:pt x="186571" y="0"/>
                      </a:cubicBezTo>
                      <a:close/>
                      <a:moveTo>
                        <a:pt x="5595" y="0"/>
                      </a:moveTo>
                      <a:lnTo>
                        <a:pt x="87733" y="0"/>
                      </a:lnTo>
                      <a:cubicBezTo>
                        <a:pt x="107690" y="343"/>
                        <a:pt x="123377" y="5718"/>
                        <a:pt x="134794" y="16123"/>
                      </a:cubicBezTo>
                      <a:cubicBezTo>
                        <a:pt x="146211" y="26529"/>
                        <a:pt x="152031" y="39906"/>
                        <a:pt x="152252" y="56255"/>
                      </a:cubicBezTo>
                      <a:cubicBezTo>
                        <a:pt x="152328" y="62195"/>
                        <a:pt x="151199" y="68637"/>
                        <a:pt x="148867" y="75581"/>
                      </a:cubicBezTo>
                      <a:cubicBezTo>
                        <a:pt x="146534" y="82525"/>
                        <a:pt x="142544" y="89024"/>
                        <a:pt x="136895" y="95076"/>
                      </a:cubicBezTo>
                      <a:cubicBezTo>
                        <a:pt x="131247" y="101129"/>
                        <a:pt x="123486" y="105788"/>
                        <a:pt x="113614" y="109054"/>
                      </a:cubicBezTo>
                      <a:lnTo>
                        <a:pt x="157053" y="179189"/>
                      </a:lnTo>
                      <a:cubicBezTo>
                        <a:pt x="158086" y="180900"/>
                        <a:pt x="158219" y="182545"/>
                        <a:pt x="157453" y="184123"/>
                      </a:cubicBezTo>
                      <a:cubicBezTo>
                        <a:pt x="156686" y="185701"/>
                        <a:pt x="155219" y="186545"/>
                        <a:pt x="153052" y="186657"/>
                      </a:cubicBezTo>
                      <a:lnTo>
                        <a:pt x="125872" y="186657"/>
                      </a:lnTo>
                      <a:cubicBezTo>
                        <a:pt x="123651" y="186679"/>
                        <a:pt x="121831" y="186234"/>
                        <a:pt x="120410" y="185323"/>
                      </a:cubicBezTo>
                      <a:cubicBezTo>
                        <a:pt x="118988" y="184412"/>
                        <a:pt x="117700" y="182901"/>
                        <a:pt x="116546" y="180789"/>
                      </a:cubicBezTo>
                      <a:lnTo>
                        <a:pt x="77060" y="115181"/>
                      </a:lnTo>
                      <a:lnTo>
                        <a:pt x="35704" y="115181"/>
                      </a:lnTo>
                      <a:lnTo>
                        <a:pt x="35704" y="180789"/>
                      </a:lnTo>
                      <a:cubicBezTo>
                        <a:pt x="35671" y="182434"/>
                        <a:pt x="35138" y="183812"/>
                        <a:pt x="34105" y="184923"/>
                      </a:cubicBezTo>
                      <a:cubicBezTo>
                        <a:pt x="33073" y="186034"/>
                        <a:pt x="31741" y="186612"/>
                        <a:pt x="30109" y="186657"/>
                      </a:cubicBezTo>
                      <a:lnTo>
                        <a:pt x="5595" y="186657"/>
                      </a:lnTo>
                      <a:cubicBezTo>
                        <a:pt x="3963" y="186612"/>
                        <a:pt x="2631" y="186034"/>
                        <a:pt x="1598" y="184923"/>
                      </a:cubicBezTo>
                      <a:cubicBezTo>
                        <a:pt x="566" y="183812"/>
                        <a:pt x="33" y="182434"/>
                        <a:pt x="0" y="180789"/>
                      </a:cubicBezTo>
                      <a:lnTo>
                        <a:pt x="0" y="5595"/>
                      </a:lnTo>
                      <a:cubicBezTo>
                        <a:pt x="0" y="4196"/>
                        <a:pt x="466" y="2930"/>
                        <a:pt x="1398" y="1798"/>
                      </a:cubicBezTo>
                      <a:cubicBezTo>
                        <a:pt x="2331" y="666"/>
                        <a:pt x="3730" y="67"/>
                        <a:pt x="5595"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5000"/>
                    </a:lnSpc>
                    <a:spcBef>
                      <a:spcPts val="1200"/>
                    </a:spcBef>
                    <a:spcAft>
                      <a:spcPts val="0"/>
                    </a:spcAft>
                    <a:buClrTx/>
                    <a:buSzTx/>
                    <a:buFontTx/>
                    <a:buNone/>
                    <a:tabLst/>
                    <a:defRPr/>
                  </a:pPr>
                  <a:endParaRPr kumimoji="0" lang="en-US" sz="2100" b="0" i="0" u="none" strike="noStrike" kern="1200" cap="none" spc="0" normalizeH="0" baseline="0" noProof="0">
                    <a:ln>
                      <a:noFill/>
                    </a:ln>
                    <a:solidFill>
                      <a:srgbClr val="000000">
                        <a:lumMod val="50000"/>
                        <a:lumOff val="50000"/>
                      </a:srgbClr>
                    </a:solidFill>
                    <a:effectLst/>
                    <a:uLnTx/>
                    <a:uFillTx/>
                    <a:latin typeface="Qualcomm Next Medium" pitchFamily="50" charset="0"/>
                    <a:ea typeface="+mn-ea"/>
                    <a:cs typeface="+mn-cs"/>
                  </a:endParaRPr>
                </a:p>
              </p:txBody>
            </p:sp>
          </p:grpSp>
          <p:sp>
            <p:nvSpPr>
              <p:cNvPr id="2274" name="Freeform: Shape 597">
                <a:extLst>
                  <a:ext uri="{FF2B5EF4-FFF2-40B4-BE49-F238E27FC236}">
                    <a16:creationId xmlns:a16="http://schemas.microsoft.com/office/drawing/2014/main" id="{450991BE-447C-8778-12D9-33498C266806}"/>
                  </a:ext>
                </a:extLst>
              </p:cNvPr>
              <p:cNvSpPr/>
              <p:nvPr/>
            </p:nvSpPr>
            <p:spPr>
              <a:xfrm>
                <a:off x="4222571" y="2527000"/>
                <a:ext cx="334394" cy="334394"/>
              </a:xfrm>
              <a:custGeom>
                <a:avLst/>
                <a:gdLst>
                  <a:gd name="connsiteX0" fmla="*/ 0 w 1247775"/>
                  <a:gd name="connsiteY0" fmla="*/ 41624 h 1238250"/>
                  <a:gd name="connsiteX1" fmla="*/ 41624 w 1247775"/>
                  <a:gd name="connsiteY1" fmla="*/ 0 h 1238250"/>
                  <a:gd name="connsiteX2" fmla="*/ 1215009 w 1247775"/>
                  <a:gd name="connsiteY2" fmla="*/ 0 h 1238250"/>
                  <a:gd name="connsiteX3" fmla="*/ 1256633 w 1247775"/>
                  <a:gd name="connsiteY3" fmla="*/ 41624 h 1238250"/>
                  <a:gd name="connsiteX4" fmla="*/ 1256633 w 1247775"/>
                  <a:gd name="connsiteY4" fmla="*/ 1206056 h 1238250"/>
                  <a:gd name="connsiteX5" fmla="*/ 1215009 w 1247775"/>
                  <a:gd name="connsiteY5" fmla="*/ 1247680 h 1238250"/>
                  <a:gd name="connsiteX6" fmla="*/ 41624 w 1247775"/>
                  <a:gd name="connsiteY6" fmla="*/ 1247680 h 1238250"/>
                  <a:gd name="connsiteX7" fmla="*/ 0 w 1247775"/>
                  <a:gd name="connsiteY7" fmla="*/ 1206151 h 1238250"/>
                  <a:gd name="connsiteX8" fmla="*/ 0 w 1247775"/>
                  <a:gd name="connsiteY8" fmla="*/ 41624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775" h="1238250">
                    <a:moveTo>
                      <a:pt x="0" y="41624"/>
                    </a:moveTo>
                    <a:cubicBezTo>
                      <a:pt x="0" y="18669"/>
                      <a:pt x="18669" y="0"/>
                      <a:pt x="41624" y="0"/>
                    </a:cubicBezTo>
                    <a:lnTo>
                      <a:pt x="1215009" y="0"/>
                    </a:lnTo>
                    <a:cubicBezTo>
                      <a:pt x="1237964" y="0"/>
                      <a:pt x="1256633" y="18669"/>
                      <a:pt x="1256633" y="41624"/>
                    </a:cubicBezTo>
                    <a:lnTo>
                      <a:pt x="1256633" y="1206056"/>
                    </a:lnTo>
                    <a:cubicBezTo>
                      <a:pt x="1256633" y="1229011"/>
                      <a:pt x="1237964" y="1247680"/>
                      <a:pt x="1215009" y="1247680"/>
                    </a:cubicBezTo>
                    <a:lnTo>
                      <a:pt x="41624" y="1247680"/>
                    </a:lnTo>
                    <a:cubicBezTo>
                      <a:pt x="18669" y="1247775"/>
                      <a:pt x="0" y="1229106"/>
                      <a:pt x="0" y="1206151"/>
                    </a:cubicBezTo>
                    <a:lnTo>
                      <a:pt x="0" y="41624"/>
                    </a:lnTo>
                    <a:close/>
                  </a:path>
                </a:pathLst>
              </a:custGeom>
              <a:solidFill>
                <a:schemeClr val="accent1">
                  <a:lumMod val="60000"/>
                  <a:lumOff val="4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75" name="Freeform: Shape 598">
                <a:extLst>
                  <a:ext uri="{FF2B5EF4-FFF2-40B4-BE49-F238E27FC236}">
                    <a16:creationId xmlns:a16="http://schemas.microsoft.com/office/drawing/2014/main" id="{6C1AD258-46B4-9280-4C8F-FAAABEB599C8}"/>
                  </a:ext>
                </a:extLst>
              </p:cNvPr>
              <p:cNvSpPr/>
              <p:nvPr/>
            </p:nvSpPr>
            <p:spPr>
              <a:xfrm>
                <a:off x="4262112" y="2565583"/>
                <a:ext cx="255262" cy="259799"/>
              </a:xfrm>
              <a:custGeom>
                <a:avLst/>
                <a:gdLst>
                  <a:gd name="connsiteX0" fmla="*/ 0 w 952500"/>
                  <a:gd name="connsiteY0" fmla="*/ 10192 h 962025"/>
                  <a:gd name="connsiteX1" fmla="*/ 10192 w 952500"/>
                  <a:gd name="connsiteY1" fmla="*/ 0 h 962025"/>
                  <a:gd name="connsiteX2" fmla="*/ 951357 w 952500"/>
                  <a:gd name="connsiteY2" fmla="*/ 0 h 962025"/>
                  <a:gd name="connsiteX3" fmla="*/ 961549 w 952500"/>
                  <a:gd name="connsiteY3" fmla="*/ 10192 h 962025"/>
                  <a:gd name="connsiteX4" fmla="*/ 961549 w 952500"/>
                  <a:gd name="connsiteY4" fmla="*/ 951833 h 962025"/>
                  <a:gd name="connsiteX5" fmla="*/ 951357 w 952500"/>
                  <a:gd name="connsiteY5" fmla="*/ 962025 h 962025"/>
                  <a:gd name="connsiteX6" fmla="*/ 10192 w 952500"/>
                  <a:gd name="connsiteY6" fmla="*/ 962025 h 962025"/>
                  <a:gd name="connsiteX7" fmla="*/ 0 w 952500"/>
                  <a:gd name="connsiteY7" fmla="*/ 951833 h 962025"/>
                  <a:gd name="connsiteX8" fmla="*/ 0 w 952500"/>
                  <a:gd name="connsiteY8" fmla="*/ 10192 h 9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962025">
                    <a:moveTo>
                      <a:pt x="0" y="10192"/>
                    </a:moveTo>
                    <a:cubicBezTo>
                      <a:pt x="0" y="4572"/>
                      <a:pt x="4572" y="0"/>
                      <a:pt x="10192" y="0"/>
                    </a:cubicBezTo>
                    <a:lnTo>
                      <a:pt x="951357" y="0"/>
                    </a:lnTo>
                    <a:cubicBezTo>
                      <a:pt x="956977" y="0"/>
                      <a:pt x="961549" y="4572"/>
                      <a:pt x="961549" y="10192"/>
                    </a:cubicBezTo>
                    <a:lnTo>
                      <a:pt x="961549" y="951833"/>
                    </a:lnTo>
                    <a:cubicBezTo>
                      <a:pt x="961549" y="957453"/>
                      <a:pt x="956977" y="962025"/>
                      <a:pt x="951357" y="962025"/>
                    </a:cubicBezTo>
                    <a:lnTo>
                      <a:pt x="10192" y="962025"/>
                    </a:lnTo>
                    <a:cubicBezTo>
                      <a:pt x="4572" y="962025"/>
                      <a:pt x="0" y="957453"/>
                      <a:pt x="0" y="951833"/>
                    </a:cubicBezTo>
                    <a:lnTo>
                      <a:pt x="0" y="10192"/>
                    </a:lnTo>
                    <a:close/>
                  </a:path>
                </a:pathLst>
              </a:custGeom>
              <a:solidFill>
                <a:srgbClr val="EEF1F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nvGrpSpPr>
              <p:cNvPr id="2276" name="Group 2275">
                <a:extLst>
                  <a:ext uri="{FF2B5EF4-FFF2-40B4-BE49-F238E27FC236}">
                    <a16:creationId xmlns:a16="http://schemas.microsoft.com/office/drawing/2014/main" id="{4D2EDE38-E791-71A4-E72A-E3E9B8249ED9}"/>
                  </a:ext>
                </a:extLst>
              </p:cNvPr>
              <p:cNvGrpSpPr/>
              <p:nvPr/>
            </p:nvGrpSpPr>
            <p:grpSpPr>
              <a:xfrm>
                <a:off x="4272193" y="2579062"/>
                <a:ext cx="235915" cy="231941"/>
                <a:chOff x="735243" y="2544137"/>
                <a:chExt cx="235915" cy="231941"/>
              </a:xfrm>
              <a:solidFill>
                <a:schemeClr val="accent1"/>
              </a:solidFill>
            </p:grpSpPr>
            <p:sp>
              <p:nvSpPr>
                <p:cNvPr id="2282" name="Freeform: Shape 599">
                  <a:extLst>
                    <a:ext uri="{FF2B5EF4-FFF2-40B4-BE49-F238E27FC236}">
                      <a16:creationId xmlns:a16="http://schemas.microsoft.com/office/drawing/2014/main" id="{2FF4EF3E-6B92-E3E0-095F-A8F545A1EED4}"/>
                    </a:ext>
                  </a:extLst>
                </p:cNvPr>
                <p:cNvSpPr/>
                <p:nvPr/>
              </p:nvSpPr>
              <p:spPr>
                <a:xfrm>
                  <a:off x="841356" y="2742639"/>
                  <a:ext cx="33184" cy="33439"/>
                </a:xfrm>
                <a:custGeom>
                  <a:avLst/>
                  <a:gdLst>
                    <a:gd name="connsiteX0" fmla="*/ 63818 w 123825"/>
                    <a:gd name="connsiteY0" fmla="*/ 0 h 123825"/>
                    <a:gd name="connsiteX1" fmla="*/ 127635 w 123825"/>
                    <a:gd name="connsiteY1" fmla="*/ 63532 h 123825"/>
                    <a:gd name="connsiteX2" fmla="*/ 63818 w 123825"/>
                    <a:gd name="connsiteY2" fmla="*/ 127063 h 123825"/>
                    <a:gd name="connsiteX3" fmla="*/ 0 w 123825"/>
                    <a:gd name="connsiteY3" fmla="*/ 63532 h 123825"/>
                    <a:gd name="connsiteX4" fmla="*/ 63818 w 123825"/>
                    <a:gd name="connsiteY4" fmla="*/ 0 h 123825"/>
                    <a:gd name="connsiteX5" fmla="*/ 63818 w 123825"/>
                    <a:gd name="connsiteY5"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123825">
                      <a:moveTo>
                        <a:pt x="63818" y="0"/>
                      </a:moveTo>
                      <a:cubicBezTo>
                        <a:pt x="99060" y="0"/>
                        <a:pt x="127635" y="28480"/>
                        <a:pt x="127635" y="63532"/>
                      </a:cubicBezTo>
                      <a:cubicBezTo>
                        <a:pt x="127635" y="98584"/>
                        <a:pt x="99060" y="127063"/>
                        <a:pt x="63818" y="127063"/>
                      </a:cubicBezTo>
                      <a:cubicBezTo>
                        <a:pt x="28575" y="127063"/>
                        <a:pt x="0" y="98584"/>
                        <a:pt x="0" y="63532"/>
                      </a:cubicBezTo>
                      <a:cubicBezTo>
                        <a:pt x="0" y="28480"/>
                        <a:pt x="28575" y="0"/>
                        <a:pt x="63818" y="0"/>
                      </a:cubicBezTo>
                      <a:lnTo>
                        <a:pt x="63818"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83" name="Freeform: Shape 600">
                  <a:extLst>
                    <a:ext uri="{FF2B5EF4-FFF2-40B4-BE49-F238E27FC236}">
                      <a16:creationId xmlns:a16="http://schemas.microsoft.com/office/drawing/2014/main" id="{6FB7C01B-1657-9080-F4DB-9ECE304551CC}"/>
                    </a:ext>
                  </a:extLst>
                </p:cNvPr>
                <p:cNvSpPr/>
                <p:nvPr/>
              </p:nvSpPr>
              <p:spPr>
                <a:xfrm>
                  <a:off x="744177" y="2742639"/>
                  <a:ext cx="33184" cy="33439"/>
                </a:xfrm>
                <a:custGeom>
                  <a:avLst/>
                  <a:gdLst>
                    <a:gd name="connsiteX0" fmla="*/ 64103 w 123825"/>
                    <a:gd name="connsiteY0" fmla="*/ 0 h 123825"/>
                    <a:gd name="connsiteX1" fmla="*/ 128207 w 123825"/>
                    <a:gd name="connsiteY1" fmla="*/ 63532 h 123825"/>
                    <a:gd name="connsiteX2" fmla="*/ 64103 w 123825"/>
                    <a:gd name="connsiteY2" fmla="*/ 127063 h 123825"/>
                    <a:gd name="connsiteX3" fmla="*/ 0 w 123825"/>
                    <a:gd name="connsiteY3" fmla="*/ 63532 h 123825"/>
                    <a:gd name="connsiteX4" fmla="*/ 64103 w 123825"/>
                    <a:gd name="connsiteY4" fmla="*/ 0 h 123825"/>
                    <a:gd name="connsiteX5" fmla="*/ 64103 w 123825"/>
                    <a:gd name="connsiteY5"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123825">
                      <a:moveTo>
                        <a:pt x="64103" y="0"/>
                      </a:moveTo>
                      <a:cubicBezTo>
                        <a:pt x="99536" y="0"/>
                        <a:pt x="128207" y="28480"/>
                        <a:pt x="128207" y="63532"/>
                      </a:cubicBezTo>
                      <a:cubicBezTo>
                        <a:pt x="128207" y="98584"/>
                        <a:pt x="99536" y="127063"/>
                        <a:pt x="64103" y="127063"/>
                      </a:cubicBezTo>
                      <a:cubicBezTo>
                        <a:pt x="28670" y="127063"/>
                        <a:pt x="0" y="98584"/>
                        <a:pt x="0" y="63532"/>
                      </a:cubicBezTo>
                      <a:cubicBezTo>
                        <a:pt x="0" y="28480"/>
                        <a:pt x="28670" y="0"/>
                        <a:pt x="64103" y="0"/>
                      </a:cubicBezTo>
                      <a:lnTo>
                        <a:pt x="64103"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84" name="Freeform: Shape 601">
                  <a:extLst>
                    <a:ext uri="{FF2B5EF4-FFF2-40B4-BE49-F238E27FC236}">
                      <a16:creationId xmlns:a16="http://schemas.microsoft.com/office/drawing/2014/main" id="{F57D7C9E-07DE-DC77-B081-8EF17E5F14D5}"/>
                    </a:ext>
                  </a:extLst>
                </p:cNvPr>
                <p:cNvSpPr/>
                <p:nvPr/>
              </p:nvSpPr>
              <p:spPr>
                <a:xfrm>
                  <a:off x="871605" y="2544137"/>
                  <a:ext cx="99553" cy="231504"/>
                </a:xfrm>
                <a:custGeom>
                  <a:avLst/>
                  <a:gdLst>
                    <a:gd name="connsiteX0" fmla="*/ 64485 w 371475"/>
                    <a:gd name="connsiteY0" fmla="*/ 0 h 857250"/>
                    <a:gd name="connsiteX1" fmla="*/ 121826 w 371475"/>
                    <a:gd name="connsiteY1" fmla="*/ 35433 h 857250"/>
                    <a:gd name="connsiteX2" fmla="*/ 314326 w 371475"/>
                    <a:gd name="connsiteY2" fmla="*/ 35433 h 857250"/>
                    <a:gd name="connsiteX3" fmla="*/ 340805 w 371475"/>
                    <a:gd name="connsiteY3" fmla="*/ 62008 h 857250"/>
                    <a:gd name="connsiteX4" fmla="*/ 340805 w 371475"/>
                    <a:gd name="connsiteY4" fmla="*/ 610648 h 857250"/>
                    <a:gd name="connsiteX5" fmla="*/ 340805 w 371475"/>
                    <a:gd name="connsiteY5" fmla="*/ 742664 h 857250"/>
                    <a:gd name="connsiteX6" fmla="*/ 358427 w 371475"/>
                    <a:gd name="connsiteY6" fmla="*/ 754475 h 857250"/>
                    <a:gd name="connsiteX7" fmla="*/ 377572 w 371475"/>
                    <a:gd name="connsiteY7" fmla="*/ 798767 h 857250"/>
                    <a:gd name="connsiteX8" fmla="*/ 314421 w 371475"/>
                    <a:gd name="connsiteY8" fmla="*/ 862203 h 857250"/>
                    <a:gd name="connsiteX9" fmla="*/ 249746 w 371475"/>
                    <a:gd name="connsiteY9" fmla="*/ 798767 h 857250"/>
                    <a:gd name="connsiteX10" fmla="*/ 268892 w 371475"/>
                    <a:gd name="connsiteY10" fmla="*/ 754475 h 857250"/>
                    <a:gd name="connsiteX11" fmla="*/ 288037 w 371475"/>
                    <a:gd name="connsiteY11" fmla="*/ 741236 h 857250"/>
                    <a:gd name="connsiteX12" fmla="*/ 288037 w 371475"/>
                    <a:gd name="connsiteY12" fmla="*/ 719138 h 857250"/>
                    <a:gd name="connsiteX13" fmla="*/ 288037 w 371475"/>
                    <a:gd name="connsiteY13" fmla="*/ 87154 h 857250"/>
                    <a:gd name="connsiteX14" fmla="*/ 122016 w 371475"/>
                    <a:gd name="connsiteY14" fmla="*/ 87154 h 857250"/>
                    <a:gd name="connsiteX15" fmla="*/ 64676 w 371475"/>
                    <a:gd name="connsiteY15" fmla="*/ 126968 h 857250"/>
                    <a:gd name="connsiteX16" fmla="*/ 1 w 371475"/>
                    <a:gd name="connsiteY16" fmla="*/ 62103 h 857250"/>
                    <a:gd name="connsiteX17" fmla="*/ 64485 w 371475"/>
                    <a:gd name="connsiteY17" fmla="*/ 0 h 857250"/>
                    <a:gd name="connsiteX18" fmla="*/ 64485 w 371475"/>
                    <a:gd name="connsiteY18" fmla="*/ 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1475" h="857250">
                      <a:moveTo>
                        <a:pt x="64485" y="0"/>
                      </a:moveTo>
                      <a:cubicBezTo>
                        <a:pt x="89441" y="0"/>
                        <a:pt x="110015" y="14764"/>
                        <a:pt x="121826" y="35433"/>
                      </a:cubicBezTo>
                      <a:cubicBezTo>
                        <a:pt x="121826" y="35433"/>
                        <a:pt x="121826" y="35433"/>
                        <a:pt x="314326" y="35433"/>
                      </a:cubicBezTo>
                      <a:cubicBezTo>
                        <a:pt x="328994" y="35433"/>
                        <a:pt x="340805" y="47244"/>
                        <a:pt x="340805" y="62008"/>
                      </a:cubicBezTo>
                      <a:cubicBezTo>
                        <a:pt x="340805" y="62008"/>
                        <a:pt x="340805" y="62008"/>
                        <a:pt x="340805" y="610648"/>
                      </a:cubicBezTo>
                      <a:cubicBezTo>
                        <a:pt x="340805" y="671132"/>
                        <a:pt x="340805" y="742664"/>
                        <a:pt x="340805" y="742664"/>
                      </a:cubicBezTo>
                      <a:cubicBezTo>
                        <a:pt x="358427" y="754475"/>
                        <a:pt x="358427" y="754475"/>
                        <a:pt x="358427" y="754475"/>
                      </a:cubicBezTo>
                      <a:cubicBezTo>
                        <a:pt x="370142" y="766286"/>
                        <a:pt x="377572" y="781050"/>
                        <a:pt x="377572" y="798767"/>
                      </a:cubicBezTo>
                      <a:cubicBezTo>
                        <a:pt x="377572" y="834200"/>
                        <a:pt x="349664" y="862203"/>
                        <a:pt x="314421" y="862203"/>
                      </a:cubicBezTo>
                      <a:cubicBezTo>
                        <a:pt x="279179" y="862203"/>
                        <a:pt x="249746" y="834200"/>
                        <a:pt x="249746" y="798767"/>
                      </a:cubicBezTo>
                      <a:cubicBezTo>
                        <a:pt x="249746" y="781050"/>
                        <a:pt x="257081" y="766286"/>
                        <a:pt x="268892" y="754475"/>
                      </a:cubicBezTo>
                      <a:cubicBezTo>
                        <a:pt x="288037" y="741236"/>
                        <a:pt x="288037" y="741236"/>
                        <a:pt x="288037" y="741236"/>
                      </a:cubicBezTo>
                      <a:cubicBezTo>
                        <a:pt x="288037" y="719138"/>
                        <a:pt x="288037" y="719138"/>
                        <a:pt x="288037" y="719138"/>
                      </a:cubicBezTo>
                      <a:cubicBezTo>
                        <a:pt x="288037" y="639509"/>
                        <a:pt x="288037" y="407194"/>
                        <a:pt x="288037" y="87154"/>
                      </a:cubicBezTo>
                      <a:cubicBezTo>
                        <a:pt x="288037" y="87154"/>
                        <a:pt x="288037" y="87154"/>
                        <a:pt x="122016" y="87154"/>
                      </a:cubicBezTo>
                      <a:cubicBezTo>
                        <a:pt x="113158" y="109252"/>
                        <a:pt x="91155" y="126968"/>
                        <a:pt x="64676" y="126968"/>
                      </a:cubicBezTo>
                      <a:cubicBezTo>
                        <a:pt x="29433" y="126968"/>
                        <a:pt x="1" y="97441"/>
                        <a:pt x="1" y="62103"/>
                      </a:cubicBezTo>
                      <a:cubicBezTo>
                        <a:pt x="-190" y="28099"/>
                        <a:pt x="29243" y="0"/>
                        <a:pt x="64485" y="0"/>
                      </a:cubicBezTo>
                      <a:lnTo>
                        <a:pt x="64485"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85" name="Freeform: Shape 602">
                  <a:extLst>
                    <a:ext uri="{FF2B5EF4-FFF2-40B4-BE49-F238E27FC236}">
                      <a16:creationId xmlns:a16="http://schemas.microsoft.com/office/drawing/2014/main" id="{71AA4E3D-9E73-18F0-2F27-92C81E518A65}"/>
                    </a:ext>
                  </a:extLst>
                </p:cNvPr>
                <p:cNvSpPr/>
                <p:nvPr/>
              </p:nvSpPr>
              <p:spPr>
                <a:xfrm>
                  <a:off x="735243" y="2544137"/>
                  <a:ext cx="199104" cy="182630"/>
                </a:xfrm>
                <a:custGeom>
                  <a:avLst/>
                  <a:gdLst>
                    <a:gd name="connsiteX0" fmla="*/ 704945 w 742950"/>
                    <a:gd name="connsiteY0" fmla="*/ 171355 h 676275"/>
                    <a:gd name="connsiteX1" fmla="*/ 198120 w 742950"/>
                    <a:gd name="connsiteY1" fmla="*/ 171355 h 676275"/>
                    <a:gd name="connsiteX2" fmla="*/ 151448 w 742950"/>
                    <a:gd name="connsiteY2" fmla="*/ 218027 h 676275"/>
                    <a:gd name="connsiteX3" fmla="*/ 151448 w 742950"/>
                    <a:gd name="connsiteY3" fmla="*/ 407003 h 676275"/>
                    <a:gd name="connsiteX4" fmla="*/ 89726 w 742950"/>
                    <a:gd name="connsiteY4" fmla="*/ 407003 h 676275"/>
                    <a:gd name="connsiteX5" fmla="*/ 89726 w 742950"/>
                    <a:gd name="connsiteY5" fmla="*/ 119443 h 676275"/>
                    <a:gd name="connsiteX6" fmla="*/ 127921 w 742950"/>
                    <a:gd name="connsiteY6" fmla="*/ 61913 h 676275"/>
                    <a:gd name="connsiteX7" fmla="*/ 63246 w 742950"/>
                    <a:gd name="connsiteY7" fmla="*/ 0 h 676275"/>
                    <a:gd name="connsiteX8" fmla="*/ 0 w 742950"/>
                    <a:gd name="connsiteY8" fmla="*/ 61913 h 676275"/>
                    <a:gd name="connsiteX9" fmla="*/ 36766 w 742950"/>
                    <a:gd name="connsiteY9" fmla="*/ 119443 h 676275"/>
                    <a:gd name="connsiteX10" fmla="*/ 36766 w 742950"/>
                    <a:gd name="connsiteY10" fmla="*/ 433483 h 676275"/>
                    <a:gd name="connsiteX11" fmla="*/ 63246 w 742950"/>
                    <a:gd name="connsiteY11" fmla="*/ 458533 h 676275"/>
                    <a:gd name="connsiteX12" fmla="*/ 151448 w 742950"/>
                    <a:gd name="connsiteY12" fmla="*/ 458533 h 676275"/>
                    <a:gd name="connsiteX13" fmla="*/ 151448 w 742950"/>
                    <a:gd name="connsiteY13" fmla="*/ 630365 h 676275"/>
                    <a:gd name="connsiteX14" fmla="*/ 198120 w 742950"/>
                    <a:gd name="connsiteY14" fmla="*/ 677037 h 676275"/>
                    <a:gd name="connsiteX15" fmla="*/ 704945 w 742950"/>
                    <a:gd name="connsiteY15" fmla="*/ 677037 h 676275"/>
                    <a:gd name="connsiteX16" fmla="*/ 751618 w 742950"/>
                    <a:gd name="connsiteY16" fmla="*/ 630365 h 676275"/>
                    <a:gd name="connsiteX17" fmla="*/ 751618 w 742950"/>
                    <a:gd name="connsiteY17" fmla="*/ 217932 h 676275"/>
                    <a:gd name="connsiteX18" fmla="*/ 704945 w 742950"/>
                    <a:gd name="connsiteY18" fmla="*/ 171355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42950" h="676275">
                      <a:moveTo>
                        <a:pt x="704945" y="171355"/>
                      </a:moveTo>
                      <a:lnTo>
                        <a:pt x="198120" y="171355"/>
                      </a:lnTo>
                      <a:cubicBezTo>
                        <a:pt x="172403" y="171355"/>
                        <a:pt x="151448" y="192405"/>
                        <a:pt x="151448" y="218027"/>
                      </a:cubicBezTo>
                      <a:lnTo>
                        <a:pt x="151448" y="407003"/>
                      </a:lnTo>
                      <a:cubicBezTo>
                        <a:pt x="133922" y="407003"/>
                        <a:pt x="113538" y="407003"/>
                        <a:pt x="89726" y="407003"/>
                      </a:cubicBezTo>
                      <a:cubicBezTo>
                        <a:pt x="89726" y="407003"/>
                        <a:pt x="89726" y="407003"/>
                        <a:pt x="89726" y="119443"/>
                      </a:cubicBezTo>
                      <a:cubicBezTo>
                        <a:pt x="111824" y="110585"/>
                        <a:pt x="127921" y="88487"/>
                        <a:pt x="127921" y="61913"/>
                      </a:cubicBezTo>
                      <a:cubicBezTo>
                        <a:pt x="127921" y="28004"/>
                        <a:pt x="98489" y="0"/>
                        <a:pt x="63246" y="0"/>
                      </a:cubicBezTo>
                      <a:cubicBezTo>
                        <a:pt x="29432" y="0"/>
                        <a:pt x="0" y="28004"/>
                        <a:pt x="0" y="61913"/>
                      </a:cubicBezTo>
                      <a:cubicBezTo>
                        <a:pt x="0" y="88487"/>
                        <a:pt x="16192" y="110585"/>
                        <a:pt x="36766" y="119443"/>
                      </a:cubicBezTo>
                      <a:cubicBezTo>
                        <a:pt x="36766" y="433483"/>
                        <a:pt x="36766" y="433483"/>
                        <a:pt x="36766" y="433483"/>
                      </a:cubicBezTo>
                      <a:cubicBezTo>
                        <a:pt x="36766" y="446723"/>
                        <a:pt x="48482" y="458533"/>
                        <a:pt x="63246" y="458533"/>
                      </a:cubicBezTo>
                      <a:cubicBezTo>
                        <a:pt x="98869" y="458533"/>
                        <a:pt x="127826" y="458533"/>
                        <a:pt x="151448" y="458533"/>
                      </a:cubicBezTo>
                      <a:lnTo>
                        <a:pt x="151448" y="630365"/>
                      </a:lnTo>
                      <a:cubicBezTo>
                        <a:pt x="151448" y="656082"/>
                        <a:pt x="172498" y="677037"/>
                        <a:pt x="198120" y="677037"/>
                      </a:cubicBezTo>
                      <a:lnTo>
                        <a:pt x="704945" y="677037"/>
                      </a:lnTo>
                      <a:cubicBezTo>
                        <a:pt x="730663" y="677037"/>
                        <a:pt x="751618" y="655987"/>
                        <a:pt x="751618" y="630365"/>
                      </a:cubicBezTo>
                      <a:lnTo>
                        <a:pt x="751618" y="217932"/>
                      </a:lnTo>
                      <a:cubicBezTo>
                        <a:pt x="751618" y="192310"/>
                        <a:pt x="730663" y="171355"/>
                        <a:pt x="704945" y="17135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2277" name="Group 2276">
                <a:extLst>
                  <a:ext uri="{FF2B5EF4-FFF2-40B4-BE49-F238E27FC236}">
                    <a16:creationId xmlns:a16="http://schemas.microsoft.com/office/drawing/2014/main" id="{E83A0E92-0B12-C0A4-D8EA-FD7C4620676A}"/>
                  </a:ext>
                </a:extLst>
              </p:cNvPr>
              <p:cNvGrpSpPr/>
              <p:nvPr/>
            </p:nvGrpSpPr>
            <p:grpSpPr>
              <a:xfrm>
                <a:off x="4321052" y="2672461"/>
                <a:ext cx="142436" cy="41156"/>
                <a:chOff x="784102" y="2637536"/>
                <a:chExt cx="142436" cy="41156"/>
              </a:xfrm>
              <a:solidFill>
                <a:schemeClr val="bg1"/>
              </a:solidFill>
            </p:grpSpPr>
            <p:sp>
              <p:nvSpPr>
                <p:cNvPr id="2278" name="Freeform: Shape 604">
                  <a:extLst>
                    <a:ext uri="{FF2B5EF4-FFF2-40B4-BE49-F238E27FC236}">
                      <a16:creationId xmlns:a16="http://schemas.microsoft.com/office/drawing/2014/main" id="{FE9224C3-547A-59BF-8B12-69B68B8FCB61}"/>
                    </a:ext>
                  </a:extLst>
                </p:cNvPr>
                <p:cNvSpPr/>
                <p:nvPr/>
              </p:nvSpPr>
              <p:spPr>
                <a:xfrm>
                  <a:off x="784102" y="2637536"/>
                  <a:ext cx="33184" cy="41156"/>
                </a:xfrm>
                <a:custGeom>
                  <a:avLst/>
                  <a:gdLst>
                    <a:gd name="connsiteX0" fmla="*/ 105632 w 123825"/>
                    <a:gd name="connsiteY0" fmla="*/ 156782 h 152400"/>
                    <a:gd name="connsiteX1" fmla="*/ 97822 w 123825"/>
                    <a:gd name="connsiteY1" fmla="*/ 151828 h 152400"/>
                    <a:gd name="connsiteX2" fmla="*/ 64675 w 123825"/>
                    <a:gd name="connsiteY2" fmla="*/ 96679 h 152400"/>
                    <a:gd name="connsiteX3" fmla="*/ 29908 w 123825"/>
                    <a:gd name="connsiteY3" fmla="*/ 96679 h 152400"/>
                    <a:gd name="connsiteX4" fmla="*/ 29908 w 123825"/>
                    <a:gd name="connsiteY4" fmla="*/ 151828 h 152400"/>
                    <a:gd name="connsiteX5" fmla="*/ 25241 w 123825"/>
                    <a:gd name="connsiteY5" fmla="*/ 156782 h 152400"/>
                    <a:gd name="connsiteX6" fmla="*/ 4667 w 123825"/>
                    <a:gd name="connsiteY6" fmla="*/ 156782 h 152400"/>
                    <a:gd name="connsiteX7" fmla="*/ 0 w 123825"/>
                    <a:gd name="connsiteY7" fmla="*/ 151828 h 152400"/>
                    <a:gd name="connsiteX8" fmla="*/ 0 w 123825"/>
                    <a:gd name="connsiteY8" fmla="*/ 4667 h 152400"/>
                    <a:gd name="connsiteX9" fmla="*/ 4667 w 123825"/>
                    <a:gd name="connsiteY9" fmla="*/ 0 h 152400"/>
                    <a:gd name="connsiteX10" fmla="*/ 73628 w 123825"/>
                    <a:gd name="connsiteY10" fmla="*/ 0 h 152400"/>
                    <a:gd name="connsiteX11" fmla="*/ 127825 w 123825"/>
                    <a:gd name="connsiteY11" fmla="*/ 47244 h 152400"/>
                    <a:gd name="connsiteX12" fmla="*/ 95345 w 123825"/>
                    <a:gd name="connsiteY12" fmla="*/ 91630 h 152400"/>
                    <a:gd name="connsiteX13" fmla="*/ 131826 w 123825"/>
                    <a:gd name="connsiteY13" fmla="*/ 150590 h 152400"/>
                    <a:gd name="connsiteX14" fmla="*/ 128492 w 123825"/>
                    <a:gd name="connsiteY14" fmla="*/ 156877 h 152400"/>
                    <a:gd name="connsiteX15" fmla="*/ 105632 w 123825"/>
                    <a:gd name="connsiteY15" fmla="*/ 156877 h 152400"/>
                    <a:gd name="connsiteX16" fmla="*/ 96202 w 123825"/>
                    <a:gd name="connsiteY16" fmla="*/ 48768 h 152400"/>
                    <a:gd name="connsiteX17" fmla="*/ 70675 w 123825"/>
                    <a:gd name="connsiteY17" fmla="*/ 26384 h 152400"/>
                    <a:gd name="connsiteX18" fmla="*/ 29908 w 123825"/>
                    <a:gd name="connsiteY18" fmla="*/ 26384 h 152400"/>
                    <a:gd name="connsiteX19" fmla="*/ 29908 w 123825"/>
                    <a:gd name="connsiteY19" fmla="*/ 72295 h 152400"/>
                    <a:gd name="connsiteX20" fmla="*/ 70199 w 123825"/>
                    <a:gd name="connsiteY20" fmla="*/ 72295 h 152400"/>
                    <a:gd name="connsiteX21" fmla="*/ 96202 w 123825"/>
                    <a:gd name="connsiteY21" fmla="*/ 48768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825" h="152400">
                      <a:moveTo>
                        <a:pt x="105632" y="156782"/>
                      </a:moveTo>
                      <a:cubicBezTo>
                        <a:pt x="101822" y="156782"/>
                        <a:pt x="99822" y="155448"/>
                        <a:pt x="97822" y="151828"/>
                      </a:cubicBezTo>
                      <a:lnTo>
                        <a:pt x="64675" y="96679"/>
                      </a:lnTo>
                      <a:lnTo>
                        <a:pt x="29908" y="96679"/>
                      </a:lnTo>
                      <a:lnTo>
                        <a:pt x="29908" y="151828"/>
                      </a:lnTo>
                      <a:cubicBezTo>
                        <a:pt x="29908" y="154495"/>
                        <a:pt x="27908" y="156782"/>
                        <a:pt x="25241" y="156782"/>
                      </a:cubicBezTo>
                      <a:lnTo>
                        <a:pt x="4667" y="156782"/>
                      </a:lnTo>
                      <a:cubicBezTo>
                        <a:pt x="2000" y="156782"/>
                        <a:pt x="0" y="154495"/>
                        <a:pt x="0" y="151828"/>
                      </a:cubicBezTo>
                      <a:lnTo>
                        <a:pt x="0" y="4667"/>
                      </a:lnTo>
                      <a:cubicBezTo>
                        <a:pt x="0" y="2477"/>
                        <a:pt x="1524" y="0"/>
                        <a:pt x="4667" y="0"/>
                      </a:cubicBezTo>
                      <a:lnTo>
                        <a:pt x="73628" y="0"/>
                      </a:lnTo>
                      <a:cubicBezTo>
                        <a:pt x="106775" y="0"/>
                        <a:pt x="127825" y="20383"/>
                        <a:pt x="127825" y="47244"/>
                      </a:cubicBezTo>
                      <a:cubicBezTo>
                        <a:pt x="127825" y="61817"/>
                        <a:pt x="120396" y="83725"/>
                        <a:pt x="95345" y="91630"/>
                      </a:cubicBezTo>
                      <a:lnTo>
                        <a:pt x="131826" y="150590"/>
                      </a:lnTo>
                      <a:cubicBezTo>
                        <a:pt x="133636" y="153257"/>
                        <a:pt x="132016" y="156877"/>
                        <a:pt x="128492" y="156877"/>
                      </a:cubicBezTo>
                      <a:lnTo>
                        <a:pt x="105632" y="156877"/>
                      </a:lnTo>
                      <a:close/>
                      <a:moveTo>
                        <a:pt x="96202" y="48768"/>
                      </a:moveTo>
                      <a:cubicBezTo>
                        <a:pt x="96202" y="35147"/>
                        <a:pt x="85630" y="26384"/>
                        <a:pt x="70675" y="26384"/>
                      </a:cubicBezTo>
                      <a:lnTo>
                        <a:pt x="29908" y="26384"/>
                      </a:lnTo>
                      <a:lnTo>
                        <a:pt x="29908" y="72295"/>
                      </a:lnTo>
                      <a:lnTo>
                        <a:pt x="70199" y="72295"/>
                      </a:lnTo>
                      <a:cubicBezTo>
                        <a:pt x="85725" y="72295"/>
                        <a:pt x="96202" y="62675"/>
                        <a:pt x="96202" y="4876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79" name="Freeform: Shape 605">
                  <a:extLst>
                    <a:ext uri="{FF2B5EF4-FFF2-40B4-BE49-F238E27FC236}">
                      <a16:creationId xmlns:a16="http://schemas.microsoft.com/office/drawing/2014/main" id="{A89705B1-BFAB-8E07-FE27-13733876664A}"/>
                    </a:ext>
                  </a:extLst>
                </p:cNvPr>
                <p:cNvSpPr/>
                <p:nvPr/>
              </p:nvSpPr>
              <p:spPr>
                <a:xfrm>
                  <a:off x="824612" y="2637536"/>
                  <a:ext cx="30631" cy="41156"/>
                </a:xfrm>
                <a:custGeom>
                  <a:avLst/>
                  <a:gdLst>
                    <a:gd name="connsiteX0" fmla="*/ 94678 w 114300"/>
                    <a:gd name="connsiteY0" fmla="*/ 93821 h 152400"/>
                    <a:gd name="connsiteX1" fmla="*/ 90011 w 114300"/>
                    <a:gd name="connsiteY1" fmla="*/ 98774 h 152400"/>
                    <a:gd name="connsiteX2" fmla="*/ 30004 w 114300"/>
                    <a:gd name="connsiteY2" fmla="*/ 98774 h 152400"/>
                    <a:gd name="connsiteX3" fmla="*/ 30004 w 114300"/>
                    <a:gd name="connsiteY3" fmla="*/ 151828 h 152400"/>
                    <a:gd name="connsiteX4" fmla="*/ 25051 w 114300"/>
                    <a:gd name="connsiteY4" fmla="*/ 156782 h 152400"/>
                    <a:gd name="connsiteX5" fmla="*/ 4667 w 114300"/>
                    <a:gd name="connsiteY5" fmla="*/ 156782 h 152400"/>
                    <a:gd name="connsiteX6" fmla="*/ 0 w 114300"/>
                    <a:gd name="connsiteY6" fmla="*/ 151828 h 152400"/>
                    <a:gd name="connsiteX7" fmla="*/ 0 w 114300"/>
                    <a:gd name="connsiteY7" fmla="*/ 4667 h 152400"/>
                    <a:gd name="connsiteX8" fmla="*/ 4667 w 114300"/>
                    <a:gd name="connsiteY8" fmla="*/ 0 h 152400"/>
                    <a:gd name="connsiteX9" fmla="*/ 110395 w 114300"/>
                    <a:gd name="connsiteY9" fmla="*/ 0 h 152400"/>
                    <a:gd name="connsiteX10" fmla="*/ 115348 w 114300"/>
                    <a:gd name="connsiteY10" fmla="*/ 4953 h 152400"/>
                    <a:gd name="connsiteX11" fmla="*/ 115348 w 114300"/>
                    <a:gd name="connsiteY11" fmla="*/ 22860 h 152400"/>
                    <a:gd name="connsiteX12" fmla="*/ 110395 w 114300"/>
                    <a:gd name="connsiteY12" fmla="*/ 27527 h 152400"/>
                    <a:gd name="connsiteX13" fmla="*/ 30004 w 114300"/>
                    <a:gd name="connsiteY13" fmla="*/ 27527 h 152400"/>
                    <a:gd name="connsiteX14" fmla="*/ 30004 w 114300"/>
                    <a:gd name="connsiteY14" fmla="*/ 71914 h 152400"/>
                    <a:gd name="connsiteX15" fmla="*/ 90011 w 114300"/>
                    <a:gd name="connsiteY15" fmla="*/ 71914 h 152400"/>
                    <a:gd name="connsiteX16" fmla="*/ 94678 w 114300"/>
                    <a:gd name="connsiteY16" fmla="*/ 76581 h 152400"/>
                    <a:gd name="connsiteX17" fmla="*/ 94678 w 114300"/>
                    <a:gd name="connsiteY17" fmla="*/ 93821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300" h="152400">
                      <a:moveTo>
                        <a:pt x="94678" y="93821"/>
                      </a:moveTo>
                      <a:cubicBezTo>
                        <a:pt x="94678" y="96488"/>
                        <a:pt x="92678" y="98774"/>
                        <a:pt x="90011" y="98774"/>
                      </a:cubicBezTo>
                      <a:lnTo>
                        <a:pt x="30004" y="98774"/>
                      </a:lnTo>
                      <a:lnTo>
                        <a:pt x="30004" y="151828"/>
                      </a:lnTo>
                      <a:cubicBezTo>
                        <a:pt x="30004" y="154495"/>
                        <a:pt x="27718" y="156782"/>
                        <a:pt x="25051" y="156782"/>
                      </a:cubicBezTo>
                      <a:lnTo>
                        <a:pt x="4667" y="156782"/>
                      </a:lnTo>
                      <a:cubicBezTo>
                        <a:pt x="2000" y="156782"/>
                        <a:pt x="0" y="154495"/>
                        <a:pt x="0" y="151828"/>
                      </a:cubicBezTo>
                      <a:lnTo>
                        <a:pt x="0" y="4667"/>
                      </a:lnTo>
                      <a:cubicBezTo>
                        <a:pt x="0" y="2191"/>
                        <a:pt x="2000" y="0"/>
                        <a:pt x="4667" y="0"/>
                      </a:cubicBezTo>
                      <a:lnTo>
                        <a:pt x="110395" y="0"/>
                      </a:lnTo>
                      <a:cubicBezTo>
                        <a:pt x="113062" y="0"/>
                        <a:pt x="115348" y="2286"/>
                        <a:pt x="115348" y="4953"/>
                      </a:cubicBezTo>
                      <a:lnTo>
                        <a:pt x="115348" y="22860"/>
                      </a:lnTo>
                      <a:cubicBezTo>
                        <a:pt x="115348" y="25527"/>
                        <a:pt x="113062" y="27527"/>
                        <a:pt x="110395" y="27527"/>
                      </a:cubicBezTo>
                      <a:lnTo>
                        <a:pt x="30004" y="27527"/>
                      </a:lnTo>
                      <a:lnTo>
                        <a:pt x="30004" y="71914"/>
                      </a:lnTo>
                      <a:lnTo>
                        <a:pt x="90011" y="71914"/>
                      </a:lnTo>
                      <a:cubicBezTo>
                        <a:pt x="92678" y="71914"/>
                        <a:pt x="94678" y="73914"/>
                        <a:pt x="94678" y="76581"/>
                      </a:cubicBezTo>
                      <a:lnTo>
                        <a:pt x="94678" y="9382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80" name="Freeform: Shape 606">
                  <a:extLst>
                    <a:ext uri="{FF2B5EF4-FFF2-40B4-BE49-F238E27FC236}">
                      <a16:creationId xmlns:a16="http://schemas.microsoft.com/office/drawing/2014/main" id="{D00F85DE-78EF-2699-DEB8-97BD0EB7329C}"/>
                    </a:ext>
                  </a:extLst>
                </p:cNvPr>
                <p:cNvSpPr/>
                <p:nvPr/>
              </p:nvSpPr>
              <p:spPr>
                <a:xfrm>
                  <a:off x="860246" y="2637536"/>
                  <a:ext cx="30631" cy="41156"/>
                </a:xfrm>
                <a:custGeom>
                  <a:avLst/>
                  <a:gdLst>
                    <a:gd name="connsiteX0" fmla="*/ 94774 w 114300"/>
                    <a:gd name="connsiteY0" fmla="*/ 93821 h 152400"/>
                    <a:gd name="connsiteX1" fmla="*/ 90106 w 114300"/>
                    <a:gd name="connsiteY1" fmla="*/ 98774 h 152400"/>
                    <a:gd name="connsiteX2" fmla="*/ 30099 w 114300"/>
                    <a:gd name="connsiteY2" fmla="*/ 98774 h 152400"/>
                    <a:gd name="connsiteX3" fmla="*/ 30099 w 114300"/>
                    <a:gd name="connsiteY3" fmla="*/ 151828 h 152400"/>
                    <a:gd name="connsiteX4" fmla="*/ 25146 w 114300"/>
                    <a:gd name="connsiteY4" fmla="*/ 156782 h 152400"/>
                    <a:gd name="connsiteX5" fmla="*/ 4667 w 114300"/>
                    <a:gd name="connsiteY5" fmla="*/ 156782 h 152400"/>
                    <a:gd name="connsiteX6" fmla="*/ 0 w 114300"/>
                    <a:gd name="connsiteY6" fmla="*/ 151828 h 152400"/>
                    <a:gd name="connsiteX7" fmla="*/ 0 w 114300"/>
                    <a:gd name="connsiteY7" fmla="*/ 4667 h 152400"/>
                    <a:gd name="connsiteX8" fmla="*/ 4667 w 114300"/>
                    <a:gd name="connsiteY8" fmla="*/ 0 h 152400"/>
                    <a:gd name="connsiteX9" fmla="*/ 110395 w 114300"/>
                    <a:gd name="connsiteY9" fmla="*/ 0 h 152400"/>
                    <a:gd name="connsiteX10" fmla="*/ 115348 w 114300"/>
                    <a:gd name="connsiteY10" fmla="*/ 4953 h 152400"/>
                    <a:gd name="connsiteX11" fmla="*/ 115348 w 114300"/>
                    <a:gd name="connsiteY11" fmla="*/ 22860 h 152400"/>
                    <a:gd name="connsiteX12" fmla="*/ 110395 w 114300"/>
                    <a:gd name="connsiteY12" fmla="*/ 27527 h 152400"/>
                    <a:gd name="connsiteX13" fmla="*/ 30004 w 114300"/>
                    <a:gd name="connsiteY13" fmla="*/ 27527 h 152400"/>
                    <a:gd name="connsiteX14" fmla="*/ 30004 w 114300"/>
                    <a:gd name="connsiteY14" fmla="*/ 71914 h 152400"/>
                    <a:gd name="connsiteX15" fmla="*/ 90011 w 114300"/>
                    <a:gd name="connsiteY15" fmla="*/ 71914 h 152400"/>
                    <a:gd name="connsiteX16" fmla="*/ 94678 w 114300"/>
                    <a:gd name="connsiteY16" fmla="*/ 76581 h 152400"/>
                    <a:gd name="connsiteX17" fmla="*/ 94678 w 114300"/>
                    <a:gd name="connsiteY17" fmla="*/ 93821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300" h="152400">
                      <a:moveTo>
                        <a:pt x="94774" y="93821"/>
                      </a:moveTo>
                      <a:cubicBezTo>
                        <a:pt x="94774" y="96488"/>
                        <a:pt x="92773" y="98774"/>
                        <a:pt x="90106" y="98774"/>
                      </a:cubicBezTo>
                      <a:lnTo>
                        <a:pt x="30099" y="98774"/>
                      </a:lnTo>
                      <a:lnTo>
                        <a:pt x="30099" y="151828"/>
                      </a:lnTo>
                      <a:cubicBezTo>
                        <a:pt x="30099" y="154495"/>
                        <a:pt x="27813" y="156782"/>
                        <a:pt x="25146" y="156782"/>
                      </a:cubicBezTo>
                      <a:lnTo>
                        <a:pt x="4667" y="156782"/>
                      </a:lnTo>
                      <a:cubicBezTo>
                        <a:pt x="2000" y="156782"/>
                        <a:pt x="0" y="154495"/>
                        <a:pt x="0" y="151828"/>
                      </a:cubicBezTo>
                      <a:lnTo>
                        <a:pt x="0" y="4667"/>
                      </a:lnTo>
                      <a:cubicBezTo>
                        <a:pt x="0" y="2191"/>
                        <a:pt x="2000" y="0"/>
                        <a:pt x="4667" y="0"/>
                      </a:cubicBezTo>
                      <a:lnTo>
                        <a:pt x="110395" y="0"/>
                      </a:lnTo>
                      <a:cubicBezTo>
                        <a:pt x="113062" y="0"/>
                        <a:pt x="115348" y="2286"/>
                        <a:pt x="115348" y="4953"/>
                      </a:cubicBezTo>
                      <a:lnTo>
                        <a:pt x="115348" y="22860"/>
                      </a:lnTo>
                      <a:cubicBezTo>
                        <a:pt x="115348" y="25527"/>
                        <a:pt x="113062" y="27527"/>
                        <a:pt x="110395" y="27527"/>
                      </a:cubicBezTo>
                      <a:lnTo>
                        <a:pt x="30004" y="27527"/>
                      </a:lnTo>
                      <a:lnTo>
                        <a:pt x="30004" y="71914"/>
                      </a:lnTo>
                      <a:lnTo>
                        <a:pt x="90011" y="71914"/>
                      </a:lnTo>
                      <a:cubicBezTo>
                        <a:pt x="92678" y="71914"/>
                        <a:pt x="94678" y="73914"/>
                        <a:pt x="94678" y="76581"/>
                      </a:cubicBezTo>
                      <a:lnTo>
                        <a:pt x="94678" y="9382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81" name="Freeform: Shape 607">
                  <a:extLst>
                    <a:ext uri="{FF2B5EF4-FFF2-40B4-BE49-F238E27FC236}">
                      <a16:creationId xmlns:a16="http://schemas.microsoft.com/office/drawing/2014/main" id="{B66750FB-8BAA-0DD4-457C-446895581600}"/>
                    </a:ext>
                  </a:extLst>
                </p:cNvPr>
                <p:cNvSpPr/>
                <p:nvPr/>
              </p:nvSpPr>
              <p:spPr>
                <a:xfrm>
                  <a:off x="895907" y="2637536"/>
                  <a:ext cx="30631" cy="41156"/>
                </a:xfrm>
                <a:custGeom>
                  <a:avLst/>
                  <a:gdLst>
                    <a:gd name="connsiteX0" fmla="*/ 115062 w 114300"/>
                    <a:gd name="connsiteY0" fmla="*/ 0 h 152400"/>
                    <a:gd name="connsiteX1" fmla="*/ 119729 w 114300"/>
                    <a:gd name="connsiteY1" fmla="*/ 4953 h 152400"/>
                    <a:gd name="connsiteX2" fmla="*/ 119729 w 114300"/>
                    <a:gd name="connsiteY2" fmla="*/ 22860 h 152400"/>
                    <a:gd name="connsiteX3" fmla="*/ 115062 w 114300"/>
                    <a:gd name="connsiteY3" fmla="*/ 27527 h 152400"/>
                    <a:gd name="connsiteX4" fmla="*/ 29908 w 114300"/>
                    <a:gd name="connsiteY4" fmla="*/ 27527 h 152400"/>
                    <a:gd name="connsiteX5" fmla="*/ 29908 w 114300"/>
                    <a:gd name="connsiteY5" fmla="*/ 64484 h 152400"/>
                    <a:gd name="connsiteX6" fmla="*/ 74295 w 114300"/>
                    <a:gd name="connsiteY6" fmla="*/ 64484 h 152400"/>
                    <a:gd name="connsiteX7" fmla="*/ 78962 w 114300"/>
                    <a:gd name="connsiteY7" fmla="*/ 69437 h 152400"/>
                    <a:gd name="connsiteX8" fmla="*/ 78962 w 114300"/>
                    <a:gd name="connsiteY8" fmla="*/ 86487 h 152400"/>
                    <a:gd name="connsiteX9" fmla="*/ 74295 w 114300"/>
                    <a:gd name="connsiteY9" fmla="*/ 91440 h 152400"/>
                    <a:gd name="connsiteX10" fmla="*/ 29908 w 114300"/>
                    <a:gd name="connsiteY10" fmla="*/ 91440 h 152400"/>
                    <a:gd name="connsiteX11" fmla="*/ 29908 w 114300"/>
                    <a:gd name="connsiteY11" fmla="*/ 129254 h 152400"/>
                    <a:gd name="connsiteX12" fmla="*/ 116396 w 114300"/>
                    <a:gd name="connsiteY12" fmla="*/ 129254 h 152400"/>
                    <a:gd name="connsiteX13" fmla="*/ 121349 w 114300"/>
                    <a:gd name="connsiteY13" fmla="*/ 133922 h 152400"/>
                    <a:gd name="connsiteX14" fmla="*/ 121349 w 114300"/>
                    <a:gd name="connsiteY14" fmla="*/ 151828 h 152400"/>
                    <a:gd name="connsiteX15" fmla="*/ 116396 w 114300"/>
                    <a:gd name="connsiteY15" fmla="*/ 156782 h 152400"/>
                    <a:gd name="connsiteX16" fmla="*/ 4667 w 114300"/>
                    <a:gd name="connsiteY16" fmla="*/ 156782 h 152400"/>
                    <a:gd name="connsiteX17" fmla="*/ 0 w 114300"/>
                    <a:gd name="connsiteY17" fmla="*/ 151828 h 152400"/>
                    <a:gd name="connsiteX18" fmla="*/ 0 w 114300"/>
                    <a:gd name="connsiteY18" fmla="*/ 4667 h 152400"/>
                    <a:gd name="connsiteX19" fmla="*/ 4667 w 114300"/>
                    <a:gd name="connsiteY19" fmla="*/ 0 h 152400"/>
                    <a:gd name="connsiteX20" fmla="*/ 115062 w 114300"/>
                    <a:gd name="connsiteY20"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300" h="152400">
                      <a:moveTo>
                        <a:pt x="115062" y="0"/>
                      </a:moveTo>
                      <a:cubicBezTo>
                        <a:pt x="117729" y="0"/>
                        <a:pt x="119729" y="2286"/>
                        <a:pt x="119729" y="4953"/>
                      </a:cubicBezTo>
                      <a:lnTo>
                        <a:pt x="119729" y="22860"/>
                      </a:lnTo>
                      <a:cubicBezTo>
                        <a:pt x="119729" y="25527"/>
                        <a:pt x="117729" y="27527"/>
                        <a:pt x="115062" y="27527"/>
                      </a:cubicBezTo>
                      <a:lnTo>
                        <a:pt x="29908" y="27527"/>
                      </a:lnTo>
                      <a:lnTo>
                        <a:pt x="29908" y="64484"/>
                      </a:lnTo>
                      <a:lnTo>
                        <a:pt x="74295" y="64484"/>
                      </a:lnTo>
                      <a:cubicBezTo>
                        <a:pt x="76962" y="64484"/>
                        <a:pt x="78962" y="66770"/>
                        <a:pt x="78962" y="69437"/>
                      </a:cubicBezTo>
                      <a:lnTo>
                        <a:pt x="78962" y="86487"/>
                      </a:lnTo>
                      <a:cubicBezTo>
                        <a:pt x="78962" y="89154"/>
                        <a:pt x="76962" y="91440"/>
                        <a:pt x="74295" y="91440"/>
                      </a:cubicBezTo>
                      <a:lnTo>
                        <a:pt x="29908" y="91440"/>
                      </a:lnTo>
                      <a:lnTo>
                        <a:pt x="29908" y="129254"/>
                      </a:lnTo>
                      <a:lnTo>
                        <a:pt x="116396" y="129254"/>
                      </a:lnTo>
                      <a:cubicBezTo>
                        <a:pt x="119063" y="129254"/>
                        <a:pt x="121349" y="131255"/>
                        <a:pt x="121349" y="133922"/>
                      </a:cubicBezTo>
                      <a:lnTo>
                        <a:pt x="121349" y="151828"/>
                      </a:lnTo>
                      <a:cubicBezTo>
                        <a:pt x="121349" y="154495"/>
                        <a:pt x="119063" y="156782"/>
                        <a:pt x="116396" y="156782"/>
                      </a:cubicBezTo>
                      <a:lnTo>
                        <a:pt x="4667" y="156782"/>
                      </a:lnTo>
                      <a:cubicBezTo>
                        <a:pt x="2000" y="156782"/>
                        <a:pt x="0" y="154495"/>
                        <a:pt x="0" y="151828"/>
                      </a:cubicBezTo>
                      <a:lnTo>
                        <a:pt x="0" y="4667"/>
                      </a:lnTo>
                      <a:cubicBezTo>
                        <a:pt x="0" y="2191"/>
                        <a:pt x="2000" y="0"/>
                        <a:pt x="4667" y="0"/>
                      </a:cubicBezTo>
                      <a:lnTo>
                        <a:pt x="115062"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grpSp>
          <p:nvGrpSpPr>
            <p:cNvPr id="56" name="Group 55">
              <a:extLst>
                <a:ext uri="{FF2B5EF4-FFF2-40B4-BE49-F238E27FC236}">
                  <a16:creationId xmlns:a16="http://schemas.microsoft.com/office/drawing/2014/main" id="{80C4F340-B312-CB81-AEAD-58DBADF62F27}"/>
                </a:ext>
              </a:extLst>
            </p:cNvPr>
            <p:cNvGrpSpPr/>
            <p:nvPr/>
          </p:nvGrpSpPr>
          <p:grpSpPr>
            <a:xfrm>
              <a:off x="8620704" y="2053423"/>
              <a:ext cx="231106" cy="361941"/>
              <a:chOff x="1247114" y="2298800"/>
              <a:chExt cx="661061" cy="1035304"/>
            </a:xfrm>
          </p:grpSpPr>
          <p:sp>
            <p:nvSpPr>
              <p:cNvPr id="57" name="Freeform 5">
                <a:extLst>
                  <a:ext uri="{FF2B5EF4-FFF2-40B4-BE49-F238E27FC236}">
                    <a16:creationId xmlns:a16="http://schemas.microsoft.com/office/drawing/2014/main" id="{9DDC355F-DF05-C8BE-E3EE-D0F0C5B4E76C}"/>
                  </a:ext>
                </a:extLst>
              </p:cNvPr>
              <p:cNvSpPr>
                <a:spLocks/>
              </p:cNvSpPr>
              <p:nvPr/>
            </p:nvSpPr>
            <p:spPr bwMode="auto">
              <a:xfrm>
                <a:off x="1481683" y="2298800"/>
                <a:ext cx="191921" cy="536844"/>
              </a:xfrm>
              <a:custGeom>
                <a:avLst/>
                <a:gdLst>
                  <a:gd name="T0" fmla="*/ 991 w 1027"/>
                  <a:gd name="T1" fmla="*/ 2872 h 2872"/>
                  <a:gd name="T2" fmla="*/ 36 w 1027"/>
                  <a:gd name="T3" fmla="*/ 2872 h 2872"/>
                  <a:gd name="T4" fmla="*/ 0 w 1027"/>
                  <a:gd name="T5" fmla="*/ 2836 h 2872"/>
                  <a:gd name="T6" fmla="*/ 0 w 1027"/>
                  <a:gd name="T7" fmla="*/ 36 h 2872"/>
                  <a:gd name="T8" fmla="*/ 36 w 1027"/>
                  <a:gd name="T9" fmla="*/ 0 h 2872"/>
                  <a:gd name="T10" fmla="*/ 991 w 1027"/>
                  <a:gd name="T11" fmla="*/ 0 h 2872"/>
                  <a:gd name="T12" fmla="*/ 1027 w 1027"/>
                  <a:gd name="T13" fmla="*/ 36 h 2872"/>
                  <a:gd name="T14" fmla="*/ 1027 w 1027"/>
                  <a:gd name="T15" fmla="*/ 2836 h 2872"/>
                  <a:gd name="T16" fmla="*/ 991 w 1027"/>
                  <a:gd name="T17" fmla="*/ 2872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7" h="2872">
                    <a:moveTo>
                      <a:pt x="991" y="2872"/>
                    </a:moveTo>
                    <a:cubicBezTo>
                      <a:pt x="36" y="2872"/>
                      <a:pt x="36" y="2872"/>
                      <a:pt x="36" y="2872"/>
                    </a:cubicBezTo>
                    <a:cubicBezTo>
                      <a:pt x="16" y="2872"/>
                      <a:pt x="0" y="2856"/>
                      <a:pt x="0" y="2836"/>
                    </a:cubicBezTo>
                    <a:cubicBezTo>
                      <a:pt x="0" y="36"/>
                      <a:pt x="0" y="36"/>
                      <a:pt x="0" y="36"/>
                    </a:cubicBezTo>
                    <a:cubicBezTo>
                      <a:pt x="0" y="16"/>
                      <a:pt x="16" y="0"/>
                      <a:pt x="36" y="0"/>
                    </a:cubicBezTo>
                    <a:cubicBezTo>
                      <a:pt x="991" y="0"/>
                      <a:pt x="991" y="0"/>
                      <a:pt x="991" y="0"/>
                    </a:cubicBezTo>
                    <a:cubicBezTo>
                      <a:pt x="1011" y="0"/>
                      <a:pt x="1027" y="16"/>
                      <a:pt x="1027" y="36"/>
                    </a:cubicBezTo>
                    <a:cubicBezTo>
                      <a:pt x="1027" y="2836"/>
                      <a:pt x="1027" y="2836"/>
                      <a:pt x="1027" y="2836"/>
                    </a:cubicBezTo>
                    <a:cubicBezTo>
                      <a:pt x="1027" y="2856"/>
                      <a:pt x="1011" y="2872"/>
                      <a:pt x="991" y="287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58" name="Group 57">
                <a:extLst>
                  <a:ext uri="{FF2B5EF4-FFF2-40B4-BE49-F238E27FC236}">
                    <a16:creationId xmlns:a16="http://schemas.microsoft.com/office/drawing/2014/main" id="{E1A05DD7-58C9-1834-05C0-1BE1276C54A7}"/>
                  </a:ext>
                </a:extLst>
              </p:cNvPr>
              <p:cNvGrpSpPr/>
              <p:nvPr/>
            </p:nvGrpSpPr>
            <p:grpSpPr>
              <a:xfrm>
                <a:off x="1379326" y="2375568"/>
                <a:ext cx="396637" cy="958536"/>
                <a:chOff x="1379326" y="2329848"/>
                <a:chExt cx="396637" cy="958536"/>
              </a:xfrm>
              <a:solidFill>
                <a:schemeClr val="accent1"/>
              </a:solidFill>
            </p:grpSpPr>
            <p:sp>
              <p:nvSpPr>
                <p:cNvPr id="2260" name="Freeform 6">
                  <a:extLst>
                    <a:ext uri="{FF2B5EF4-FFF2-40B4-BE49-F238E27FC236}">
                      <a16:creationId xmlns:a16="http://schemas.microsoft.com/office/drawing/2014/main" id="{1A9E1202-7A36-19A1-5757-798AB953523F}"/>
                    </a:ext>
                  </a:extLst>
                </p:cNvPr>
                <p:cNvSpPr>
                  <a:spLocks noEditPoints="1"/>
                </p:cNvSpPr>
                <p:nvPr/>
              </p:nvSpPr>
              <p:spPr bwMode="auto">
                <a:xfrm>
                  <a:off x="1379326" y="2465259"/>
                  <a:ext cx="396637" cy="197785"/>
                </a:xfrm>
                <a:custGeom>
                  <a:avLst/>
                  <a:gdLst>
                    <a:gd name="T0" fmla="*/ 2009 w 2125"/>
                    <a:gd name="T1" fmla="*/ 1060 h 1060"/>
                    <a:gd name="T2" fmla="*/ 116 w 2125"/>
                    <a:gd name="T3" fmla="*/ 1060 h 1060"/>
                    <a:gd name="T4" fmla="*/ 8 w 2125"/>
                    <a:gd name="T5" fmla="*/ 985 h 1060"/>
                    <a:gd name="T6" fmla="*/ 0 w 2125"/>
                    <a:gd name="T7" fmla="*/ 945 h 1060"/>
                    <a:gd name="T8" fmla="*/ 40 w 2125"/>
                    <a:gd name="T9" fmla="*/ 857 h 1060"/>
                    <a:gd name="T10" fmla="*/ 987 w 2125"/>
                    <a:gd name="T11" fmla="*/ 37 h 1060"/>
                    <a:gd name="T12" fmla="*/ 1138 w 2125"/>
                    <a:gd name="T13" fmla="*/ 37 h 1060"/>
                    <a:gd name="T14" fmla="*/ 2085 w 2125"/>
                    <a:gd name="T15" fmla="*/ 857 h 1060"/>
                    <a:gd name="T16" fmla="*/ 2125 w 2125"/>
                    <a:gd name="T17" fmla="*/ 945 h 1060"/>
                    <a:gd name="T18" fmla="*/ 2117 w 2125"/>
                    <a:gd name="T19" fmla="*/ 985 h 1060"/>
                    <a:gd name="T20" fmla="*/ 2009 w 2125"/>
                    <a:gd name="T21" fmla="*/ 1060 h 1060"/>
                    <a:gd name="T22" fmla="*/ 425 w 2125"/>
                    <a:gd name="T23" fmla="*/ 829 h 1060"/>
                    <a:gd name="T24" fmla="*/ 1700 w 2125"/>
                    <a:gd name="T25" fmla="*/ 829 h 1060"/>
                    <a:gd name="T26" fmla="*/ 1062 w 2125"/>
                    <a:gd name="T27" fmla="*/ 277 h 1060"/>
                    <a:gd name="T28" fmla="*/ 425 w 2125"/>
                    <a:gd name="T29" fmla="*/ 829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5" h="1060">
                      <a:moveTo>
                        <a:pt x="2009" y="1060"/>
                      </a:moveTo>
                      <a:cubicBezTo>
                        <a:pt x="116" y="1060"/>
                        <a:pt x="116" y="1060"/>
                        <a:pt x="116" y="1060"/>
                      </a:cubicBezTo>
                      <a:cubicBezTo>
                        <a:pt x="68" y="1060"/>
                        <a:pt x="24" y="1030"/>
                        <a:pt x="8" y="985"/>
                      </a:cubicBezTo>
                      <a:cubicBezTo>
                        <a:pt x="3" y="972"/>
                        <a:pt x="0" y="958"/>
                        <a:pt x="0" y="945"/>
                      </a:cubicBezTo>
                      <a:cubicBezTo>
                        <a:pt x="0" y="912"/>
                        <a:pt x="14" y="880"/>
                        <a:pt x="40" y="857"/>
                      </a:cubicBezTo>
                      <a:cubicBezTo>
                        <a:pt x="987" y="37"/>
                        <a:pt x="987" y="37"/>
                        <a:pt x="987" y="37"/>
                      </a:cubicBezTo>
                      <a:cubicBezTo>
                        <a:pt x="1030" y="0"/>
                        <a:pt x="1095" y="0"/>
                        <a:pt x="1138" y="37"/>
                      </a:cubicBezTo>
                      <a:cubicBezTo>
                        <a:pt x="2085" y="857"/>
                        <a:pt x="2085" y="857"/>
                        <a:pt x="2085" y="857"/>
                      </a:cubicBezTo>
                      <a:cubicBezTo>
                        <a:pt x="2110" y="880"/>
                        <a:pt x="2125" y="912"/>
                        <a:pt x="2125" y="945"/>
                      </a:cubicBezTo>
                      <a:cubicBezTo>
                        <a:pt x="2125" y="958"/>
                        <a:pt x="2122" y="972"/>
                        <a:pt x="2117" y="985"/>
                      </a:cubicBezTo>
                      <a:cubicBezTo>
                        <a:pt x="2100" y="1030"/>
                        <a:pt x="2057" y="1060"/>
                        <a:pt x="2009" y="1060"/>
                      </a:cubicBezTo>
                      <a:close/>
                      <a:moveTo>
                        <a:pt x="425" y="829"/>
                      </a:moveTo>
                      <a:cubicBezTo>
                        <a:pt x="1700" y="829"/>
                        <a:pt x="1700" y="829"/>
                        <a:pt x="1700" y="829"/>
                      </a:cubicBezTo>
                      <a:cubicBezTo>
                        <a:pt x="1062" y="277"/>
                        <a:pt x="1062" y="277"/>
                        <a:pt x="1062" y="277"/>
                      </a:cubicBezTo>
                      <a:lnTo>
                        <a:pt x="425" y="8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261" name="Freeform 79">
                  <a:extLst>
                    <a:ext uri="{FF2B5EF4-FFF2-40B4-BE49-F238E27FC236}">
                      <a16:creationId xmlns:a16="http://schemas.microsoft.com/office/drawing/2014/main" id="{10E8E1D8-AF71-9578-44C6-F12BB5212D30}"/>
                    </a:ext>
                  </a:extLst>
                </p:cNvPr>
                <p:cNvSpPr>
                  <a:spLocks/>
                </p:cNvSpPr>
                <p:nvPr/>
              </p:nvSpPr>
              <p:spPr bwMode="auto">
                <a:xfrm>
                  <a:off x="1523800" y="2329848"/>
                  <a:ext cx="107689" cy="958536"/>
                </a:xfrm>
                <a:custGeom>
                  <a:avLst/>
                  <a:gdLst>
                    <a:gd name="T0" fmla="*/ 288 w 577"/>
                    <a:gd name="T1" fmla="*/ 5130 h 5130"/>
                    <a:gd name="T2" fmla="*/ 288 w 577"/>
                    <a:gd name="T3" fmla="*/ 5130 h 5130"/>
                    <a:gd name="T4" fmla="*/ 0 w 577"/>
                    <a:gd name="T5" fmla="*/ 4841 h 5130"/>
                    <a:gd name="T6" fmla="*/ 0 w 577"/>
                    <a:gd name="T7" fmla="*/ 288 h 5130"/>
                    <a:gd name="T8" fmla="*/ 288 w 577"/>
                    <a:gd name="T9" fmla="*/ 0 h 5130"/>
                    <a:gd name="T10" fmla="*/ 288 w 577"/>
                    <a:gd name="T11" fmla="*/ 0 h 5130"/>
                    <a:gd name="T12" fmla="*/ 577 w 577"/>
                    <a:gd name="T13" fmla="*/ 288 h 5130"/>
                    <a:gd name="T14" fmla="*/ 577 w 577"/>
                    <a:gd name="T15" fmla="*/ 4841 h 5130"/>
                    <a:gd name="T16" fmla="*/ 288 w 577"/>
                    <a:gd name="T17" fmla="*/ 5130 h 5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7" h="5130">
                      <a:moveTo>
                        <a:pt x="288" y="5130"/>
                      </a:moveTo>
                      <a:cubicBezTo>
                        <a:pt x="288" y="5130"/>
                        <a:pt x="288" y="5130"/>
                        <a:pt x="288" y="5130"/>
                      </a:cubicBezTo>
                      <a:cubicBezTo>
                        <a:pt x="129" y="5130"/>
                        <a:pt x="0" y="5001"/>
                        <a:pt x="0" y="4841"/>
                      </a:cubicBezTo>
                      <a:cubicBezTo>
                        <a:pt x="0" y="288"/>
                        <a:pt x="0" y="288"/>
                        <a:pt x="0" y="288"/>
                      </a:cubicBezTo>
                      <a:cubicBezTo>
                        <a:pt x="0" y="129"/>
                        <a:pt x="129" y="0"/>
                        <a:pt x="288" y="0"/>
                      </a:cubicBezTo>
                      <a:cubicBezTo>
                        <a:pt x="288" y="0"/>
                        <a:pt x="288" y="0"/>
                        <a:pt x="288" y="0"/>
                      </a:cubicBezTo>
                      <a:cubicBezTo>
                        <a:pt x="448" y="0"/>
                        <a:pt x="577" y="129"/>
                        <a:pt x="577" y="288"/>
                      </a:cubicBezTo>
                      <a:cubicBezTo>
                        <a:pt x="577" y="4841"/>
                        <a:pt x="577" y="4841"/>
                        <a:pt x="577" y="4841"/>
                      </a:cubicBezTo>
                      <a:cubicBezTo>
                        <a:pt x="577" y="5001"/>
                        <a:pt x="448" y="5130"/>
                        <a:pt x="288" y="5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59" name="Group 58">
                <a:extLst>
                  <a:ext uri="{FF2B5EF4-FFF2-40B4-BE49-F238E27FC236}">
                    <a16:creationId xmlns:a16="http://schemas.microsoft.com/office/drawing/2014/main" id="{A67F9D21-DC7D-7C97-7D52-22D69DD46350}"/>
                  </a:ext>
                </a:extLst>
              </p:cNvPr>
              <p:cNvGrpSpPr/>
              <p:nvPr/>
            </p:nvGrpSpPr>
            <p:grpSpPr>
              <a:xfrm>
                <a:off x="1247114" y="2301466"/>
                <a:ext cx="661061" cy="601883"/>
                <a:chOff x="1247114" y="2255746"/>
                <a:chExt cx="661061" cy="601883"/>
              </a:xfrm>
              <a:solidFill>
                <a:schemeClr val="accent1">
                  <a:lumMod val="60000"/>
                  <a:lumOff val="40000"/>
                </a:schemeClr>
              </a:solidFill>
            </p:grpSpPr>
            <p:sp>
              <p:nvSpPr>
                <p:cNvPr id="63" name="Freeform 46">
                  <a:extLst>
                    <a:ext uri="{FF2B5EF4-FFF2-40B4-BE49-F238E27FC236}">
                      <a16:creationId xmlns:a16="http://schemas.microsoft.com/office/drawing/2014/main" id="{0471B840-671F-8BE8-2185-CE104DA6D9A6}"/>
                    </a:ext>
                  </a:extLst>
                </p:cNvPr>
                <p:cNvSpPr>
                  <a:spLocks/>
                </p:cNvSpPr>
                <p:nvPr/>
              </p:nvSpPr>
              <p:spPr bwMode="auto">
                <a:xfrm>
                  <a:off x="1247114" y="2285600"/>
                  <a:ext cx="141275" cy="572029"/>
                </a:xfrm>
                <a:custGeom>
                  <a:avLst/>
                  <a:gdLst>
                    <a:gd name="T0" fmla="*/ 40 w 757"/>
                    <a:gd name="T1" fmla="*/ 2808 h 3063"/>
                    <a:gd name="T2" fmla="*/ 717 w 757"/>
                    <a:gd name="T3" fmla="*/ 3055 h 3063"/>
                    <a:gd name="T4" fmla="*/ 757 w 757"/>
                    <a:gd name="T5" fmla="*/ 3029 h 3063"/>
                    <a:gd name="T6" fmla="*/ 757 w 757"/>
                    <a:gd name="T7" fmla="*/ 309 h 3063"/>
                    <a:gd name="T8" fmla="*/ 717 w 757"/>
                    <a:gd name="T9" fmla="*/ 254 h 3063"/>
                    <a:gd name="T10" fmla="*/ 40 w 757"/>
                    <a:gd name="T11" fmla="*/ 8 h 3063"/>
                    <a:gd name="T12" fmla="*/ 0 w 757"/>
                    <a:gd name="T13" fmla="*/ 34 h 3063"/>
                    <a:gd name="T14" fmla="*/ 0 w 757"/>
                    <a:gd name="T15" fmla="*/ 2753 h 3063"/>
                    <a:gd name="T16" fmla="*/ 40 w 757"/>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8"/>
                      </a:moveTo>
                      <a:cubicBezTo>
                        <a:pt x="717" y="3055"/>
                        <a:pt x="717" y="3055"/>
                        <a:pt x="717" y="3055"/>
                      </a:cubicBezTo>
                      <a:cubicBezTo>
                        <a:pt x="739" y="3063"/>
                        <a:pt x="757" y="3051"/>
                        <a:pt x="757" y="3029"/>
                      </a:cubicBezTo>
                      <a:cubicBezTo>
                        <a:pt x="757" y="309"/>
                        <a:pt x="757" y="309"/>
                        <a:pt x="757" y="309"/>
                      </a:cubicBezTo>
                      <a:cubicBezTo>
                        <a:pt x="757" y="287"/>
                        <a:pt x="739" y="262"/>
                        <a:pt x="717" y="254"/>
                      </a:cubicBezTo>
                      <a:cubicBezTo>
                        <a:pt x="40" y="8"/>
                        <a:pt x="40" y="8"/>
                        <a:pt x="40" y="8"/>
                      </a:cubicBezTo>
                      <a:cubicBezTo>
                        <a:pt x="18" y="0"/>
                        <a:pt x="0" y="11"/>
                        <a:pt x="0" y="34"/>
                      </a:cubicBezTo>
                      <a:cubicBezTo>
                        <a:pt x="0" y="2753"/>
                        <a:pt x="0" y="2753"/>
                        <a:pt x="0" y="2753"/>
                      </a:cubicBezTo>
                      <a:cubicBezTo>
                        <a:pt x="0" y="2775"/>
                        <a:pt x="18" y="2800"/>
                        <a:pt x="40"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251" name="Freeform 7">
                  <a:extLst>
                    <a:ext uri="{FF2B5EF4-FFF2-40B4-BE49-F238E27FC236}">
                      <a16:creationId xmlns:a16="http://schemas.microsoft.com/office/drawing/2014/main" id="{A0BEF2AC-8C25-BA3E-9C7A-9FB3EEB729C7}"/>
                    </a:ext>
                  </a:extLst>
                </p:cNvPr>
                <p:cNvSpPr>
                  <a:spLocks/>
                </p:cNvSpPr>
                <p:nvPr/>
              </p:nvSpPr>
              <p:spPr bwMode="auto">
                <a:xfrm>
                  <a:off x="1722118" y="2255746"/>
                  <a:ext cx="141275" cy="572029"/>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8" y="3063"/>
                        <a:pt x="0" y="3051"/>
                        <a:pt x="0" y="3029"/>
                      </a:cubicBezTo>
                      <a:cubicBezTo>
                        <a:pt x="0" y="309"/>
                        <a:pt x="0" y="309"/>
                        <a:pt x="0" y="309"/>
                      </a:cubicBezTo>
                      <a:cubicBezTo>
                        <a:pt x="0" y="287"/>
                        <a:pt x="18"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254" name="Freeform 8">
                  <a:extLst>
                    <a:ext uri="{FF2B5EF4-FFF2-40B4-BE49-F238E27FC236}">
                      <a16:creationId xmlns:a16="http://schemas.microsoft.com/office/drawing/2014/main" id="{7078FFC4-9A19-4A31-618D-1405B2A43FA2}"/>
                    </a:ext>
                  </a:extLst>
                </p:cNvPr>
                <p:cNvSpPr>
                  <a:spLocks/>
                </p:cNvSpPr>
                <p:nvPr/>
              </p:nvSpPr>
              <p:spPr bwMode="auto">
                <a:xfrm>
                  <a:off x="1737045" y="2265342"/>
                  <a:ext cx="141275" cy="572563"/>
                </a:xfrm>
                <a:custGeom>
                  <a:avLst/>
                  <a:gdLst>
                    <a:gd name="T0" fmla="*/ 717 w 758"/>
                    <a:gd name="T1" fmla="*/ 2809 h 3063"/>
                    <a:gd name="T2" fmla="*/ 41 w 758"/>
                    <a:gd name="T3" fmla="*/ 3055 h 3063"/>
                    <a:gd name="T4" fmla="*/ 0 w 758"/>
                    <a:gd name="T5" fmla="*/ 3029 h 3063"/>
                    <a:gd name="T6" fmla="*/ 0 w 758"/>
                    <a:gd name="T7" fmla="*/ 310 h 3063"/>
                    <a:gd name="T8" fmla="*/ 41 w 758"/>
                    <a:gd name="T9" fmla="*/ 254 h 3063"/>
                    <a:gd name="T10" fmla="*/ 717 w 758"/>
                    <a:gd name="T11" fmla="*/ 8 h 3063"/>
                    <a:gd name="T12" fmla="*/ 758 w 758"/>
                    <a:gd name="T13" fmla="*/ 34 h 3063"/>
                    <a:gd name="T14" fmla="*/ 758 w 758"/>
                    <a:gd name="T15" fmla="*/ 2753 h 3063"/>
                    <a:gd name="T16" fmla="*/ 717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9"/>
                      </a:moveTo>
                      <a:cubicBezTo>
                        <a:pt x="41" y="3055"/>
                        <a:pt x="41" y="3055"/>
                        <a:pt x="41" y="3055"/>
                      </a:cubicBezTo>
                      <a:cubicBezTo>
                        <a:pt x="18" y="3063"/>
                        <a:pt x="0" y="3051"/>
                        <a:pt x="0" y="3029"/>
                      </a:cubicBezTo>
                      <a:cubicBezTo>
                        <a:pt x="0" y="310"/>
                        <a:pt x="0" y="310"/>
                        <a:pt x="0" y="310"/>
                      </a:cubicBezTo>
                      <a:cubicBezTo>
                        <a:pt x="0" y="287"/>
                        <a:pt x="18" y="262"/>
                        <a:pt x="41" y="254"/>
                      </a:cubicBezTo>
                      <a:cubicBezTo>
                        <a:pt x="717" y="8"/>
                        <a:pt x="717" y="8"/>
                        <a:pt x="717" y="8"/>
                      </a:cubicBezTo>
                      <a:cubicBezTo>
                        <a:pt x="739" y="0"/>
                        <a:pt x="758" y="11"/>
                        <a:pt x="758" y="34"/>
                      </a:cubicBezTo>
                      <a:cubicBezTo>
                        <a:pt x="758" y="2753"/>
                        <a:pt x="758" y="2753"/>
                        <a:pt x="758" y="2753"/>
                      </a:cubicBezTo>
                      <a:cubicBezTo>
                        <a:pt x="758" y="2776"/>
                        <a:pt x="739" y="2801"/>
                        <a:pt x="717"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255" name="Freeform 9">
                  <a:extLst>
                    <a:ext uri="{FF2B5EF4-FFF2-40B4-BE49-F238E27FC236}">
                      <a16:creationId xmlns:a16="http://schemas.microsoft.com/office/drawing/2014/main" id="{C13E8D5C-72EA-0FDB-B09E-0DA49FB92D2B}"/>
                    </a:ext>
                  </a:extLst>
                </p:cNvPr>
                <p:cNvSpPr>
                  <a:spLocks/>
                </p:cNvSpPr>
                <p:nvPr/>
              </p:nvSpPr>
              <p:spPr bwMode="auto">
                <a:xfrm>
                  <a:off x="1751973" y="2275471"/>
                  <a:ext cx="141275" cy="572029"/>
                </a:xfrm>
                <a:custGeom>
                  <a:avLst/>
                  <a:gdLst>
                    <a:gd name="T0" fmla="*/ 717 w 757"/>
                    <a:gd name="T1" fmla="*/ 2809 h 3063"/>
                    <a:gd name="T2" fmla="*/ 40 w 757"/>
                    <a:gd name="T3" fmla="*/ 3055 h 3063"/>
                    <a:gd name="T4" fmla="*/ 0 w 757"/>
                    <a:gd name="T5" fmla="*/ 3029 h 3063"/>
                    <a:gd name="T6" fmla="*/ 0 w 757"/>
                    <a:gd name="T7" fmla="*/ 310 h 3063"/>
                    <a:gd name="T8" fmla="*/ 40 w 757"/>
                    <a:gd name="T9" fmla="*/ 255 h 3063"/>
                    <a:gd name="T10" fmla="*/ 717 w 757"/>
                    <a:gd name="T11" fmla="*/ 8 h 3063"/>
                    <a:gd name="T12" fmla="*/ 757 w 757"/>
                    <a:gd name="T13" fmla="*/ 34 h 3063"/>
                    <a:gd name="T14" fmla="*/ 757 w 757"/>
                    <a:gd name="T15" fmla="*/ 2754 h 3063"/>
                    <a:gd name="T16" fmla="*/ 717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717" y="2809"/>
                      </a:moveTo>
                      <a:cubicBezTo>
                        <a:pt x="40" y="3055"/>
                        <a:pt x="40" y="3055"/>
                        <a:pt x="40" y="3055"/>
                      </a:cubicBezTo>
                      <a:cubicBezTo>
                        <a:pt x="18" y="3063"/>
                        <a:pt x="0" y="3052"/>
                        <a:pt x="0" y="3029"/>
                      </a:cubicBezTo>
                      <a:cubicBezTo>
                        <a:pt x="0" y="310"/>
                        <a:pt x="0" y="310"/>
                        <a:pt x="0" y="310"/>
                      </a:cubicBezTo>
                      <a:cubicBezTo>
                        <a:pt x="0" y="288"/>
                        <a:pt x="18" y="263"/>
                        <a:pt x="40" y="255"/>
                      </a:cubicBezTo>
                      <a:cubicBezTo>
                        <a:pt x="717" y="8"/>
                        <a:pt x="717" y="8"/>
                        <a:pt x="717" y="8"/>
                      </a:cubicBezTo>
                      <a:cubicBezTo>
                        <a:pt x="739" y="0"/>
                        <a:pt x="757" y="12"/>
                        <a:pt x="757" y="34"/>
                      </a:cubicBezTo>
                      <a:cubicBezTo>
                        <a:pt x="757" y="2754"/>
                        <a:pt x="757" y="2754"/>
                        <a:pt x="757" y="2754"/>
                      </a:cubicBezTo>
                      <a:cubicBezTo>
                        <a:pt x="757" y="2776"/>
                        <a:pt x="739" y="2801"/>
                        <a:pt x="717"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256" name="Freeform 10">
                  <a:extLst>
                    <a:ext uri="{FF2B5EF4-FFF2-40B4-BE49-F238E27FC236}">
                      <a16:creationId xmlns:a16="http://schemas.microsoft.com/office/drawing/2014/main" id="{556BE000-F2BE-D826-E9D1-736AB9F888A6}"/>
                    </a:ext>
                  </a:extLst>
                </p:cNvPr>
                <p:cNvSpPr>
                  <a:spLocks/>
                </p:cNvSpPr>
                <p:nvPr/>
              </p:nvSpPr>
              <p:spPr bwMode="auto">
                <a:xfrm>
                  <a:off x="1766900" y="2285600"/>
                  <a:ext cx="141275" cy="572029"/>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9" y="3063"/>
                        <a:pt x="0" y="3051"/>
                        <a:pt x="0" y="3029"/>
                      </a:cubicBezTo>
                      <a:cubicBezTo>
                        <a:pt x="0" y="309"/>
                        <a:pt x="0" y="309"/>
                        <a:pt x="0" y="309"/>
                      </a:cubicBezTo>
                      <a:cubicBezTo>
                        <a:pt x="0" y="287"/>
                        <a:pt x="19"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257" name="Freeform 43">
                  <a:extLst>
                    <a:ext uri="{FF2B5EF4-FFF2-40B4-BE49-F238E27FC236}">
                      <a16:creationId xmlns:a16="http://schemas.microsoft.com/office/drawing/2014/main" id="{EC5A8327-EA2C-FBF4-5013-91FD66759630}"/>
                    </a:ext>
                  </a:extLst>
                </p:cNvPr>
                <p:cNvSpPr>
                  <a:spLocks/>
                </p:cNvSpPr>
                <p:nvPr/>
              </p:nvSpPr>
              <p:spPr bwMode="auto">
                <a:xfrm>
                  <a:off x="1291895" y="2255746"/>
                  <a:ext cx="141275" cy="572029"/>
                </a:xfrm>
                <a:custGeom>
                  <a:avLst/>
                  <a:gdLst>
                    <a:gd name="T0" fmla="*/ 41 w 758"/>
                    <a:gd name="T1" fmla="*/ 2808 h 3063"/>
                    <a:gd name="T2" fmla="*/ 717 w 758"/>
                    <a:gd name="T3" fmla="*/ 3055 h 3063"/>
                    <a:gd name="T4" fmla="*/ 758 w 758"/>
                    <a:gd name="T5" fmla="*/ 3029 h 3063"/>
                    <a:gd name="T6" fmla="*/ 758 w 758"/>
                    <a:gd name="T7" fmla="*/ 309 h 3063"/>
                    <a:gd name="T8" fmla="*/ 717 w 758"/>
                    <a:gd name="T9" fmla="*/ 254 h 3063"/>
                    <a:gd name="T10" fmla="*/ 41 w 758"/>
                    <a:gd name="T11" fmla="*/ 8 h 3063"/>
                    <a:gd name="T12" fmla="*/ 0 w 758"/>
                    <a:gd name="T13" fmla="*/ 34 h 3063"/>
                    <a:gd name="T14" fmla="*/ 0 w 758"/>
                    <a:gd name="T15" fmla="*/ 2753 h 3063"/>
                    <a:gd name="T16" fmla="*/ 41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8"/>
                      </a:moveTo>
                      <a:cubicBezTo>
                        <a:pt x="717" y="3055"/>
                        <a:pt x="717" y="3055"/>
                        <a:pt x="717" y="3055"/>
                      </a:cubicBezTo>
                      <a:cubicBezTo>
                        <a:pt x="740" y="3063"/>
                        <a:pt x="758" y="3051"/>
                        <a:pt x="758" y="3029"/>
                      </a:cubicBezTo>
                      <a:cubicBezTo>
                        <a:pt x="758" y="309"/>
                        <a:pt x="758" y="309"/>
                        <a:pt x="758" y="309"/>
                      </a:cubicBezTo>
                      <a:cubicBezTo>
                        <a:pt x="758" y="287"/>
                        <a:pt x="740" y="262"/>
                        <a:pt x="717" y="254"/>
                      </a:cubicBezTo>
                      <a:cubicBezTo>
                        <a:pt x="41" y="8"/>
                        <a:pt x="41" y="8"/>
                        <a:pt x="41" y="8"/>
                      </a:cubicBezTo>
                      <a:cubicBezTo>
                        <a:pt x="18" y="0"/>
                        <a:pt x="0" y="11"/>
                        <a:pt x="0" y="34"/>
                      </a:cubicBezTo>
                      <a:cubicBezTo>
                        <a:pt x="0" y="2753"/>
                        <a:pt x="0" y="2753"/>
                        <a:pt x="0" y="2753"/>
                      </a:cubicBezTo>
                      <a:cubicBezTo>
                        <a:pt x="0" y="2775"/>
                        <a:pt x="18" y="2800"/>
                        <a:pt x="41"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258" name="Freeform 44">
                  <a:extLst>
                    <a:ext uri="{FF2B5EF4-FFF2-40B4-BE49-F238E27FC236}">
                      <a16:creationId xmlns:a16="http://schemas.microsoft.com/office/drawing/2014/main" id="{FBA65A28-3FDF-C2D0-3617-ED5EF8595170}"/>
                    </a:ext>
                  </a:extLst>
                </p:cNvPr>
                <p:cNvSpPr>
                  <a:spLocks/>
                </p:cNvSpPr>
                <p:nvPr/>
              </p:nvSpPr>
              <p:spPr bwMode="auto">
                <a:xfrm>
                  <a:off x="1276968" y="2265342"/>
                  <a:ext cx="141275" cy="572563"/>
                </a:xfrm>
                <a:custGeom>
                  <a:avLst/>
                  <a:gdLst>
                    <a:gd name="T0" fmla="*/ 41 w 758"/>
                    <a:gd name="T1" fmla="*/ 2809 h 3063"/>
                    <a:gd name="T2" fmla="*/ 717 w 758"/>
                    <a:gd name="T3" fmla="*/ 3055 h 3063"/>
                    <a:gd name="T4" fmla="*/ 758 w 758"/>
                    <a:gd name="T5" fmla="*/ 3029 h 3063"/>
                    <a:gd name="T6" fmla="*/ 758 w 758"/>
                    <a:gd name="T7" fmla="*/ 310 h 3063"/>
                    <a:gd name="T8" fmla="*/ 717 w 758"/>
                    <a:gd name="T9" fmla="*/ 254 h 3063"/>
                    <a:gd name="T10" fmla="*/ 41 w 758"/>
                    <a:gd name="T11" fmla="*/ 8 h 3063"/>
                    <a:gd name="T12" fmla="*/ 0 w 758"/>
                    <a:gd name="T13" fmla="*/ 34 h 3063"/>
                    <a:gd name="T14" fmla="*/ 0 w 758"/>
                    <a:gd name="T15" fmla="*/ 2753 h 3063"/>
                    <a:gd name="T16" fmla="*/ 41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9"/>
                      </a:moveTo>
                      <a:cubicBezTo>
                        <a:pt x="717" y="3055"/>
                        <a:pt x="717" y="3055"/>
                        <a:pt x="717" y="3055"/>
                      </a:cubicBezTo>
                      <a:cubicBezTo>
                        <a:pt x="740" y="3063"/>
                        <a:pt x="758" y="3051"/>
                        <a:pt x="758" y="3029"/>
                      </a:cubicBezTo>
                      <a:cubicBezTo>
                        <a:pt x="758" y="310"/>
                        <a:pt x="758" y="310"/>
                        <a:pt x="758" y="310"/>
                      </a:cubicBezTo>
                      <a:cubicBezTo>
                        <a:pt x="758" y="287"/>
                        <a:pt x="740" y="262"/>
                        <a:pt x="717" y="254"/>
                      </a:cubicBezTo>
                      <a:cubicBezTo>
                        <a:pt x="41" y="8"/>
                        <a:pt x="41" y="8"/>
                        <a:pt x="41" y="8"/>
                      </a:cubicBezTo>
                      <a:cubicBezTo>
                        <a:pt x="19" y="0"/>
                        <a:pt x="0" y="11"/>
                        <a:pt x="0" y="34"/>
                      </a:cubicBezTo>
                      <a:cubicBezTo>
                        <a:pt x="0" y="2753"/>
                        <a:pt x="0" y="2753"/>
                        <a:pt x="0" y="2753"/>
                      </a:cubicBezTo>
                      <a:cubicBezTo>
                        <a:pt x="0" y="2776"/>
                        <a:pt x="19" y="2801"/>
                        <a:pt x="41"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259" name="Freeform 45">
                  <a:extLst>
                    <a:ext uri="{FF2B5EF4-FFF2-40B4-BE49-F238E27FC236}">
                      <a16:creationId xmlns:a16="http://schemas.microsoft.com/office/drawing/2014/main" id="{A72861BB-78A9-BDBE-6B99-9CD8D199D02D}"/>
                    </a:ext>
                  </a:extLst>
                </p:cNvPr>
                <p:cNvSpPr>
                  <a:spLocks/>
                </p:cNvSpPr>
                <p:nvPr/>
              </p:nvSpPr>
              <p:spPr bwMode="auto">
                <a:xfrm>
                  <a:off x="1262041" y="2275471"/>
                  <a:ext cx="141275" cy="572029"/>
                </a:xfrm>
                <a:custGeom>
                  <a:avLst/>
                  <a:gdLst>
                    <a:gd name="T0" fmla="*/ 40 w 757"/>
                    <a:gd name="T1" fmla="*/ 2809 h 3063"/>
                    <a:gd name="T2" fmla="*/ 717 w 757"/>
                    <a:gd name="T3" fmla="*/ 3055 h 3063"/>
                    <a:gd name="T4" fmla="*/ 757 w 757"/>
                    <a:gd name="T5" fmla="*/ 3029 h 3063"/>
                    <a:gd name="T6" fmla="*/ 757 w 757"/>
                    <a:gd name="T7" fmla="*/ 310 h 3063"/>
                    <a:gd name="T8" fmla="*/ 717 w 757"/>
                    <a:gd name="T9" fmla="*/ 255 h 3063"/>
                    <a:gd name="T10" fmla="*/ 40 w 757"/>
                    <a:gd name="T11" fmla="*/ 8 h 3063"/>
                    <a:gd name="T12" fmla="*/ 0 w 757"/>
                    <a:gd name="T13" fmla="*/ 34 h 3063"/>
                    <a:gd name="T14" fmla="*/ 0 w 757"/>
                    <a:gd name="T15" fmla="*/ 2754 h 3063"/>
                    <a:gd name="T16" fmla="*/ 40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9"/>
                      </a:moveTo>
                      <a:cubicBezTo>
                        <a:pt x="717" y="3055"/>
                        <a:pt x="717" y="3055"/>
                        <a:pt x="717" y="3055"/>
                      </a:cubicBezTo>
                      <a:cubicBezTo>
                        <a:pt x="739" y="3063"/>
                        <a:pt x="757" y="3052"/>
                        <a:pt x="757" y="3029"/>
                      </a:cubicBezTo>
                      <a:cubicBezTo>
                        <a:pt x="757" y="310"/>
                        <a:pt x="757" y="310"/>
                        <a:pt x="757" y="310"/>
                      </a:cubicBezTo>
                      <a:cubicBezTo>
                        <a:pt x="757" y="288"/>
                        <a:pt x="739" y="263"/>
                        <a:pt x="717" y="255"/>
                      </a:cubicBezTo>
                      <a:cubicBezTo>
                        <a:pt x="40" y="8"/>
                        <a:pt x="40" y="8"/>
                        <a:pt x="40" y="8"/>
                      </a:cubicBezTo>
                      <a:cubicBezTo>
                        <a:pt x="18" y="0"/>
                        <a:pt x="0" y="12"/>
                        <a:pt x="0" y="34"/>
                      </a:cubicBezTo>
                      <a:cubicBezTo>
                        <a:pt x="0" y="2754"/>
                        <a:pt x="0" y="2754"/>
                        <a:pt x="0" y="2754"/>
                      </a:cubicBezTo>
                      <a:cubicBezTo>
                        <a:pt x="0" y="2776"/>
                        <a:pt x="18" y="2801"/>
                        <a:pt x="40"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60" name="Group 59">
                <a:extLst>
                  <a:ext uri="{FF2B5EF4-FFF2-40B4-BE49-F238E27FC236}">
                    <a16:creationId xmlns:a16="http://schemas.microsoft.com/office/drawing/2014/main" id="{0F178626-C035-6F90-51D8-105C63DB5C70}"/>
                  </a:ext>
                </a:extLst>
              </p:cNvPr>
              <p:cNvGrpSpPr/>
              <p:nvPr/>
            </p:nvGrpSpPr>
            <p:grpSpPr>
              <a:xfrm>
                <a:off x="1260442" y="2362754"/>
                <a:ext cx="634405" cy="509158"/>
                <a:chOff x="1260442" y="2317034"/>
                <a:chExt cx="634405" cy="509158"/>
              </a:xfrm>
              <a:solidFill>
                <a:schemeClr val="accent2">
                  <a:lumMod val="20000"/>
                  <a:lumOff val="80000"/>
                </a:schemeClr>
              </a:solidFill>
            </p:grpSpPr>
            <p:sp>
              <p:nvSpPr>
                <p:cNvPr id="61" name="Freeform: Shape 14">
                  <a:extLst>
                    <a:ext uri="{FF2B5EF4-FFF2-40B4-BE49-F238E27FC236}">
                      <a16:creationId xmlns:a16="http://schemas.microsoft.com/office/drawing/2014/main" id="{5CD2024D-6570-C6AB-6E8C-1BAAFDEE3674}"/>
                    </a:ext>
                  </a:extLst>
                </p:cNvPr>
                <p:cNvSpPr>
                  <a:spLocks/>
                </p:cNvSpPr>
                <p:nvPr/>
              </p:nvSpPr>
              <p:spPr bwMode="auto">
                <a:xfrm>
                  <a:off x="1260442" y="2317034"/>
                  <a:ext cx="114620" cy="509158"/>
                </a:xfrm>
                <a:custGeom>
                  <a:avLst/>
                  <a:gdLst>
                    <a:gd name="connsiteX0" fmla="*/ 276318 w 341312"/>
                    <a:gd name="connsiteY0" fmla="*/ 1344294 h 1516168"/>
                    <a:gd name="connsiteX1" fmla="*/ 329546 w 341312"/>
                    <a:gd name="connsiteY1" fmla="*/ 1363314 h 1516168"/>
                    <a:gd name="connsiteX2" fmla="*/ 341312 w 341312"/>
                    <a:gd name="connsiteY2" fmla="*/ 1378977 h 1516168"/>
                    <a:gd name="connsiteX3" fmla="*/ 341312 w 341312"/>
                    <a:gd name="connsiteY3" fmla="*/ 1508200 h 1516168"/>
                    <a:gd name="connsiteX4" fmla="*/ 329546 w 341312"/>
                    <a:gd name="connsiteY4" fmla="*/ 1515473 h 1516168"/>
                    <a:gd name="connsiteX5" fmla="*/ 276318 w 341312"/>
                    <a:gd name="connsiteY5" fmla="*/ 1495893 h 1516168"/>
                    <a:gd name="connsiteX6" fmla="*/ 265112 w 341312"/>
                    <a:gd name="connsiteY6" fmla="*/ 1480789 h 1516168"/>
                    <a:gd name="connsiteX7" fmla="*/ 265112 w 341312"/>
                    <a:gd name="connsiteY7" fmla="*/ 1351007 h 1516168"/>
                    <a:gd name="connsiteX8" fmla="*/ 276318 w 341312"/>
                    <a:gd name="connsiteY8" fmla="*/ 1344294 h 1516168"/>
                    <a:gd name="connsiteX9" fmla="*/ 188854 w 341312"/>
                    <a:gd name="connsiteY9" fmla="*/ 1311965 h 1516168"/>
                    <a:gd name="connsiteX10" fmla="*/ 241359 w 341312"/>
                    <a:gd name="connsiteY10" fmla="*/ 1331367 h 1516168"/>
                    <a:gd name="connsiteX11" fmla="*/ 252413 w 341312"/>
                    <a:gd name="connsiteY11" fmla="*/ 1346890 h 1516168"/>
                    <a:gd name="connsiteX12" fmla="*/ 252413 w 341312"/>
                    <a:gd name="connsiteY12" fmla="*/ 1474948 h 1516168"/>
                    <a:gd name="connsiteX13" fmla="*/ 241359 w 341312"/>
                    <a:gd name="connsiteY13" fmla="*/ 1482155 h 1516168"/>
                    <a:gd name="connsiteX14" fmla="*/ 188854 w 341312"/>
                    <a:gd name="connsiteY14" fmla="*/ 1462752 h 1516168"/>
                    <a:gd name="connsiteX15" fmla="*/ 177800 w 341312"/>
                    <a:gd name="connsiteY15" fmla="*/ 1447784 h 1516168"/>
                    <a:gd name="connsiteX16" fmla="*/ 177800 w 341312"/>
                    <a:gd name="connsiteY16" fmla="*/ 1319171 h 1516168"/>
                    <a:gd name="connsiteX17" fmla="*/ 188854 w 341312"/>
                    <a:gd name="connsiteY17" fmla="*/ 1311965 h 1516168"/>
                    <a:gd name="connsiteX18" fmla="*/ 99873 w 341312"/>
                    <a:gd name="connsiteY18" fmla="*/ 1280215 h 1516168"/>
                    <a:gd name="connsiteX19" fmla="*/ 151992 w 341312"/>
                    <a:gd name="connsiteY19" fmla="*/ 1299617 h 1516168"/>
                    <a:gd name="connsiteX20" fmla="*/ 163513 w 341312"/>
                    <a:gd name="connsiteY20" fmla="*/ 1315140 h 1516168"/>
                    <a:gd name="connsiteX21" fmla="*/ 163513 w 341312"/>
                    <a:gd name="connsiteY21" fmla="*/ 1443198 h 1516168"/>
                    <a:gd name="connsiteX22" fmla="*/ 151992 w 341312"/>
                    <a:gd name="connsiteY22" fmla="*/ 1450405 h 1516168"/>
                    <a:gd name="connsiteX23" fmla="*/ 99873 w 341312"/>
                    <a:gd name="connsiteY23" fmla="*/ 1431002 h 1516168"/>
                    <a:gd name="connsiteX24" fmla="*/ 88900 w 341312"/>
                    <a:gd name="connsiteY24" fmla="*/ 1416034 h 1516168"/>
                    <a:gd name="connsiteX25" fmla="*/ 88900 w 341312"/>
                    <a:gd name="connsiteY25" fmla="*/ 1287421 h 1516168"/>
                    <a:gd name="connsiteX26" fmla="*/ 99873 w 341312"/>
                    <a:gd name="connsiteY26" fmla="*/ 1280215 h 1516168"/>
                    <a:gd name="connsiteX27" fmla="*/ 11054 w 341312"/>
                    <a:gd name="connsiteY27" fmla="*/ 1246897 h 1516168"/>
                    <a:gd name="connsiteX28" fmla="*/ 63559 w 341312"/>
                    <a:gd name="connsiteY28" fmla="*/ 1266476 h 1516168"/>
                    <a:gd name="connsiteX29" fmla="*/ 74613 w 341312"/>
                    <a:gd name="connsiteY29" fmla="*/ 1282139 h 1516168"/>
                    <a:gd name="connsiteX30" fmla="*/ 74613 w 341312"/>
                    <a:gd name="connsiteY30" fmla="*/ 1411362 h 1516168"/>
                    <a:gd name="connsiteX31" fmla="*/ 63559 w 341312"/>
                    <a:gd name="connsiteY31" fmla="*/ 1418635 h 1516168"/>
                    <a:gd name="connsiteX32" fmla="*/ 11054 w 341312"/>
                    <a:gd name="connsiteY32" fmla="*/ 1399055 h 1516168"/>
                    <a:gd name="connsiteX33" fmla="*/ 0 w 341312"/>
                    <a:gd name="connsiteY33" fmla="*/ 1383951 h 1516168"/>
                    <a:gd name="connsiteX34" fmla="*/ 0 w 341312"/>
                    <a:gd name="connsiteY34" fmla="*/ 1254169 h 1516168"/>
                    <a:gd name="connsiteX35" fmla="*/ 11054 w 341312"/>
                    <a:gd name="connsiteY35" fmla="*/ 1246897 h 1516168"/>
                    <a:gd name="connsiteX36" fmla="*/ 276318 w 341312"/>
                    <a:gd name="connsiteY36" fmla="*/ 1165914 h 1516168"/>
                    <a:gd name="connsiteX37" fmla="*/ 329546 w 341312"/>
                    <a:gd name="connsiteY37" fmla="*/ 1185317 h 1516168"/>
                    <a:gd name="connsiteX38" fmla="*/ 341312 w 341312"/>
                    <a:gd name="connsiteY38" fmla="*/ 1200839 h 1516168"/>
                    <a:gd name="connsiteX39" fmla="*/ 341312 w 341312"/>
                    <a:gd name="connsiteY39" fmla="*/ 1328898 h 1516168"/>
                    <a:gd name="connsiteX40" fmla="*/ 329546 w 341312"/>
                    <a:gd name="connsiteY40" fmla="*/ 1336105 h 1516168"/>
                    <a:gd name="connsiteX41" fmla="*/ 276318 w 341312"/>
                    <a:gd name="connsiteY41" fmla="*/ 1316702 h 1516168"/>
                    <a:gd name="connsiteX42" fmla="*/ 265112 w 341312"/>
                    <a:gd name="connsiteY42" fmla="*/ 1301734 h 1516168"/>
                    <a:gd name="connsiteX43" fmla="*/ 265112 w 341312"/>
                    <a:gd name="connsiteY43" fmla="*/ 1173121 h 1516168"/>
                    <a:gd name="connsiteX44" fmla="*/ 276318 w 341312"/>
                    <a:gd name="connsiteY44" fmla="*/ 1165914 h 1516168"/>
                    <a:gd name="connsiteX45" fmla="*/ 188854 w 341312"/>
                    <a:gd name="connsiteY45" fmla="*/ 1134164 h 1516168"/>
                    <a:gd name="connsiteX46" fmla="*/ 241359 w 341312"/>
                    <a:gd name="connsiteY46" fmla="*/ 1153567 h 1516168"/>
                    <a:gd name="connsiteX47" fmla="*/ 252413 w 341312"/>
                    <a:gd name="connsiteY47" fmla="*/ 1169089 h 1516168"/>
                    <a:gd name="connsiteX48" fmla="*/ 252413 w 341312"/>
                    <a:gd name="connsiteY48" fmla="*/ 1297148 h 1516168"/>
                    <a:gd name="connsiteX49" fmla="*/ 241359 w 341312"/>
                    <a:gd name="connsiteY49" fmla="*/ 1304355 h 1516168"/>
                    <a:gd name="connsiteX50" fmla="*/ 188854 w 341312"/>
                    <a:gd name="connsiteY50" fmla="*/ 1284952 h 1516168"/>
                    <a:gd name="connsiteX51" fmla="*/ 177800 w 341312"/>
                    <a:gd name="connsiteY51" fmla="*/ 1269984 h 1516168"/>
                    <a:gd name="connsiteX52" fmla="*/ 177800 w 341312"/>
                    <a:gd name="connsiteY52" fmla="*/ 1141371 h 1516168"/>
                    <a:gd name="connsiteX53" fmla="*/ 188854 w 341312"/>
                    <a:gd name="connsiteY53" fmla="*/ 1134164 h 1516168"/>
                    <a:gd name="connsiteX54" fmla="*/ 99873 w 341312"/>
                    <a:gd name="connsiteY54" fmla="*/ 1100847 h 1516168"/>
                    <a:gd name="connsiteX55" fmla="*/ 151992 w 341312"/>
                    <a:gd name="connsiteY55" fmla="*/ 1120426 h 1516168"/>
                    <a:gd name="connsiteX56" fmla="*/ 163513 w 341312"/>
                    <a:gd name="connsiteY56" fmla="*/ 1136089 h 1516168"/>
                    <a:gd name="connsiteX57" fmla="*/ 163513 w 341312"/>
                    <a:gd name="connsiteY57" fmla="*/ 1265312 h 1516168"/>
                    <a:gd name="connsiteX58" fmla="*/ 151992 w 341312"/>
                    <a:gd name="connsiteY58" fmla="*/ 1272585 h 1516168"/>
                    <a:gd name="connsiteX59" fmla="*/ 99873 w 341312"/>
                    <a:gd name="connsiteY59" fmla="*/ 1253005 h 1516168"/>
                    <a:gd name="connsiteX60" fmla="*/ 88900 w 341312"/>
                    <a:gd name="connsiteY60" fmla="*/ 1237342 h 1516168"/>
                    <a:gd name="connsiteX61" fmla="*/ 88900 w 341312"/>
                    <a:gd name="connsiteY61" fmla="*/ 1108119 h 1516168"/>
                    <a:gd name="connsiteX62" fmla="*/ 99873 w 341312"/>
                    <a:gd name="connsiteY62" fmla="*/ 1100847 h 1516168"/>
                    <a:gd name="connsiteX63" fmla="*/ 11054 w 341312"/>
                    <a:gd name="connsiteY63" fmla="*/ 1069076 h 1516168"/>
                    <a:gd name="connsiteX64" fmla="*/ 63559 w 341312"/>
                    <a:gd name="connsiteY64" fmla="*/ 1088479 h 1516168"/>
                    <a:gd name="connsiteX65" fmla="*/ 74613 w 341312"/>
                    <a:gd name="connsiteY65" fmla="*/ 1104001 h 1516168"/>
                    <a:gd name="connsiteX66" fmla="*/ 74613 w 341312"/>
                    <a:gd name="connsiteY66" fmla="*/ 1232060 h 1516168"/>
                    <a:gd name="connsiteX67" fmla="*/ 63559 w 341312"/>
                    <a:gd name="connsiteY67" fmla="*/ 1239266 h 1516168"/>
                    <a:gd name="connsiteX68" fmla="*/ 11054 w 341312"/>
                    <a:gd name="connsiteY68" fmla="*/ 1219864 h 1516168"/>
                    <a:gd name="connsiteX69" fmla="*/ 0 w 341312"/>
                    <a:gd name="connsiteY69" fmla="*/ 1204341 h 1516168"/>
                    <a:gd name="connsiteX70" fmla="*/ 0 w 341312"/>
                    <a:gd name="connsiteY70" fmla="*/ 1076283 h 1516168"/>
                    <a:gd name="connsiteX71" fmla="*/ 11054 w 341312"/>
                    <a:gd name="connsiteY71" fmla="*/ 1069076 h 1516168"/>
                    <a:gd name="connsiteX72" fmla="*/ 276318 w 341312"/>
                    <a:gd name="connsiteY72" fmla="*/ 988114 h 1516168"/>
                    <a:gd name="connsiteX73" fmla="*/ 329546 w 341312"/>
                    <a:gd name="connsiteY73" fmla="*/ 1007517 h 1516168"/>
                    <a:gd name="connsiteX74" fmla="*/ 341312 w 341312"/>
                    <a:gd name="connsiteY74" fmla="*/ 1023039 h 1516168"/>
                    <a:gd name="connsiteX75" fmla="*/ 341312 w 341312"/>
                    <a:gd name="connsiteY75" fmla="*/ 1151098 h 1516168"/>
                    <a:gd name="connsiteX76" fmla="*/ 329546 w 341312"/>
                    <a:gd name="connsiteY76" fmla="*/ 1158304 h 1516168"/>
                    <a:gd name="connsiteX77" fmla="*/ 276318 w 341312"/>
                    <a:gd name="connsiteY77" fmla="*/ 1138902 h 1516168"/>
                    <a:gd name="connsiteX78" fmla="*/ 265112 w 341312"/>
                    <a:gd name="connsiteY78" fmla="*/ 1123379 h 1516168"/>
                    <a:gd name="connsiteX79" fmla="*/ 265112 w 341312"/>
                    <a:gd name="connsiteY79" fmla="*/ 995321 h 1516168"/>
                    <a:gd name="connsiteX80" fmla="*/ 276318 w 341312"/>
                    <a:gd name="connsiteY80" fmla="*/ 988114 h 1516168"/>
                    <a:gd name="connsiteX81" fmla="*/ 188854 w 341312"/>
                    <a:gd name="connsiteY81" fmla="*/ 956364 h 1516168"/>
                    <a:gd name="connsiteX82" fmla="*/ 241359 w 341312"/>
                    <a:gd name="connsiteY82" fmla="*/ 975767 h 1516168"/>
                    <a:gd name="connsiteX83" fmla="*/ 252413 w 341312"/>
                    <a:gd name="connsiteY83" fmla="*/ 990735 h 1516168"/>
                    <a:gd name="connsiteX84" fmla="*/ 252413 w 341312"/>
                    <a:gd name="connsiteY84" fmla="*/ 1119348 h 1516168"/>
                    <a:gd name="connsiteX85" fmla="*/ 241359 w 341312"/>
                    <a:gd name="connsiteY85" fmla="*/ 1126554 h 1516168"/>
                    <a:gd name="connsiteX86" fmla="*/ 188854 w 341312"/>
                    <a:gd name="connsiteY86" fmla="*/ 1107152 h 1516168"/>
                    <a:gd name="connsiteX87" fmla="*/ 177800 w 341312"/>
                    <a:gd name="connsiteY87" fmla="*/ 1091629 h 1516168"/>
                    <a:gd name="connsiteX88" fmla="*/ 177800 w 341312"/>
                    <a:gd name="connsiteY88" fmla="*/ 963571 h 1516168"/>
                    <a:gd name="connsiteX89" fmla="*/ 188854 w 341312"/>
                    <a:gd name="connsiteY89" fmla="*/ 956364 h 1516168"/>
                    <a:gd name="connsiteX90" fmla="*/ 99873 w 341312"/>
                    <a:gd name="connsiteY90" fmla="*/ 923047 h 1516168"/>
                    <a:gd name="connsiteX91" fmla="*/ 151992 w 341312"/>
                    <a:gd name="connsiteY91" fmla="*/ 942626 h 1516168"/>
                    <a:gd name="connsiteX92" fmla="*/ 163513 w 341312"/>
                    <a:gd name="connsiteY92" fmla="*/ 957730 h 1516168"/>
                    <a:gd name="connsiteX93" fmla="*/ 163513 w 341312"/>
                    <a:gd name="connsiteY93" fmla="*/ 1087512 h 1516168"/>
                    <a:gd name="connsiteX94" fmla="*/ 151992 w 341312"/>
                    <a:gd name="connsiteY94" fmla="*/ 1094784 h 1516168"/>
                    <a:gd name="connsiteX95" fmla="*/ 99873 w 341312"/>
                    <a:gd name="connsiteY95" fmla="*/ 1075205 h 1516168"/>
                    <a:gd name="connsiteX96" fmla="*/ 88900 w 341312"/>
                    <a:gd name="connsiteY96" fmla="*/ 1059542 h 1516168"/>
                    <a:gd name="connsiteX97" fmla="*/ 88900 w 341312"/>
                    <a:gd name="connsiteY97" fmla="*/ 930319 h 1516168"/>
                    <a:gd name="connsiteX98" fmla="*/ 99873 w 341312"/>
                    <a:gd name="connsiteY98" fmla="*/ 923047 h 1516168"/>
                    <a:gd name="connsiteX99" fmla="*/ 11054 w 341312"/>
                    <a:gd name="connsiteY99" fmla="*/ 891276 h 1516168"/>
                    <a:gd name="connsiteX100" fmla="*/ 63559 w 341312"/>
                    <a:gd name="connsiteY100" fmla="*/ 910679 h 1516168"/>
                    <a:gd name="connsiteX101" fmla="*/ 74613 w 341312"/>
                    <a:gd name="connsiteY101" fmla="*/ 925647 h 1516168"/>
                    <a:gd name="connsiteX102" fmla="*/ 74613 w 341312"/>
                    <a:gd name="connsiteY102" fmla="*/ 1054260 h 1516168"/>
                    <a:gd name="connsiteX103" fmla="*/ 63559 w 341312"/>
                    <a:gd name="connsiteY103" fmla="*/ 1061466 h 1516168"/>
                    <a:gd name="connsiteX104" fmla="*/ 11054 w 341312"/>
                    <a:gd name="connsiteY104" fmla="*/ 1042064 h 1516168"/>
                    <a:gd name="connsiteX105" fmla="*/ 0 w 341312"/>
                    <a:gd name="connsiteY105" fmla="*/ 1026541 h 1516168"/>
                    <a:gd name="connsiteX106" fmla="*/ 0 w 341312"/>
                    <a:gd name="connsiteY106" fmla="*/ 898483 h 1516168"/>
                    <a:gd name="connsiteX107" fmla="*/ 11054 w 341312"/>
                    <a:gd name="connsiteY107" fmla="*/ 891276 h 1516168"/>
                    <a:gd name="connsiteX108" fmla="*/ 276318 w 341312"/>
                    <a:gd name="connsiteY108" fmla="*/ 810314 h 1516168"/>
                    <a:gd name="connsiteX109" fmla="*/ 329546 w 341312"/>
                    <a:gd name="connsiteY109" fmla="*/ 829717 h 1516168"/>
                    <a:gd name="connsiteX110" fmla="*/ 341312 w 341312"/>
                    <a:gd name="connsiteY110" fmla="*/ 844685 h 1516168"/>
                    <a:gd name="connsiteX111" fmla="*/ 341312 w 341312"/>
                    <a:gd name="connsiteY111" fmla="*/ 973298 h 1516168"/>
                    <a:gd name="connsiteX112" fmla="*/ 329546 w 341312"/>
                    <a:gd name="connsiteY112" fmla="*/ 980504 h 1516168"/>
                    <a:gd name="connsiteX113" fmla="*/ 276318 w 341312"/>
                    <a:gd name="connsiteY113" fmla="*/ 961102 h 1516168"/>
                    <a:gd name="connsiteX114" fmla="*/ 265112 w 341312"/>
                    <a:gd name="connsiteY114" fmla="*/ 945579 h 1516168"/>
                    <a:gd name="connsiteX115" fmla="*/ 265112 w 341312"/>
                    <a:gd name="connsiteY115" fmla="*/ 817521 h 1516168"/>
                    <a:gd name="connsiteX116" fmla="*/ 276318 w 341312"/>
                    <a:gd name="connsiteY116" fmla="*/ 810314 h 1516168"/>
                    <a:gd name="connsiteX117" fmla="*/ 188854 w 341312"/>
                    <a:gd name="connsiteY117" fmla="*/ 776997 h 1516168"/>
                    <a:gd name="connsiteX118" fmla="*/ 241359 w 341312"/>
                    <a:gd name="connsiteY118" fmla="*/ 796576 h 1516168"/>
                    <a:gd name="connsiteX119" fmla="*/ 252413 w 341312"/>
                    <a:gd name="connsiteY119" fmla="*/ 811680 h 1516168"/>
                    <a:gd name="connsiteX120" fmla="*/ 252413 w 341312"/>
                    <a:gd name="connsiteY120" fmla="*/ 941462 h 1516168"/>
                    <a:gd name="connsiteX121" fmla="*/ 241359 w 341312"/>
                    <a:gd name="connsiteY121" fmla="*/ 948175 h 1516168"/>
                    <a:gd name="connsiteX122" fmla="*/ 188854 w 341312"/>
                    <a:gd name="connsiteY122" fmla="*/ 929155 h 1516168"/>
                    <a:gd name="connsiteX123" fmla="*/ 177800 w 341312"/>
                    <a:gd name="connsiteY123" fmla="*/ 913492 h 1516168"/>
                    <a:gd name="connsiteX124" fmla="*/ 177800 w 341312"/>
                    <a:gd name="connsiteY124" fmla="*/ 784269 h 1516168"/>
                    <a:gd name="connsiteX125" fmla="*/ 188854 w 341312"/>
                    <a:gd name="connsiteY125" fmla="*/ 776997 h 1516168"/>
                    <a:gd name="connsiteX126" fmla="*/ 99873 w 341312"/>
                    <a:gd name="connsiteY126" fmla="*/ 745247 h 1516168"/>
                    <a:gd name="connsiteX127" fmla="*/ 151992 w 341312"/>
                    <a:gd name="connsiteY127" fmla="*/ 764826 h 1516168"/>
                    <a:gd name="connsiteX128" fmla="*/ 163513 w 341312"/>
                    <a:gd name="connsiteY128" fmla="*/ 779930 h 1516168"/>
                    <a:gd name="connsiteX129" fmla="*/ 163513 w 341312"/>
                    <a:gd name="connsiteY129" fmla="*/ 909712 h 1516168"/>
                    <a:gd name="connsiteX130" fmla="*/ 151992 w 341312"/>
                    <a:gd name="connsiteY130" fmla="*/ 916425 h 1516168"/>
                    <a:gd name="connsiteX131" fmla="*/ 99873 w 341312"/>
                    <a:gd name="connsiteY131" fmla="*/ 897405 h 1516168"/>
                    <a:gd name="connsiteX132" fmla="*/ 88900 w 341312"/>
                    <a:gd name="connsiteY132" fmla="*/ 881742 h 1516168"/>
                    <a:gd name="connsiteX133" fmla="*/ 88900 w 341312"/>
                    <a:gd name="connsiteY133" fmla="*/ 752519 h 1516168"/>
                    <a:gd name="connsiteX134" fmla="*/ 99873 w 341312"/>
                    <a:gd name="connsiteY134" fmla="*/ 745247 h 1516168"/>
                    <a:gd name="connsiteX135" fmla="*/ 11054 w 341312"/>
                    <a:gd name="connsiteY135" fmla="*/ 713483 h 1516168"/>
                    <a:gd name="connsiteX136" fmla="*/ 63559 w 341312"/>
                    <a:gd name="connsiteY136" fmla="*/ 732948 h 1516168"/>
                    <a:gd name="connsiteX137" fmla="*/ 74613 w 341312"/>
                    <a:gd name="connsiteY137" fmla="*/ 747963 h 1516168"/>
                    <a:gd name="connsiteX138" fmla="*/ 74613 w 341312"/>
                    <a:gd name="connsiteY138" fmla="*/ 876430 h 1516168"/>
                    <a:gd name="connsiteX139" fmla="*/ 63559 w 341312"/>
                    <a:gd name="connsiteY139" fmla="*/ 883659 h 1516168"/>
                    <a:gd name="connsiteX140" fmla="*/ 11054 w 341312"/>
                    <a:gd name="connsiteY140" fmla="*/ 864751 h 1516168"/>
                    <a:gd name="connsiteX141" fmla="*/ 0 w 341312"/>
                    <a:gd name="connsiteY141" fmla="*/ 849179 h 1516168"/>
                    <a:gd name="connsiteX142" fmla="*/ 0 w 341312"/>
                    <a:gd name="connsiteY142" fmla="*/ 720713 h 1516168"/>
                    <a:gd name="connsiteX143" fmla="*/ 11054 w 341312"/>
                    <a:gd name="connsiteY143" fmla="*/ 713483 h 1516168"/>
                    <a:gd name="connsiteX144" fmla="*/ 276318 w 341312"/>
                    <a:gd name="connsiteY144" fmla="*/ 632521 h 1516168"/>
                    <a:gd name="connsiteX145" fmla="*/ 329546 w 341312"/>
                    <a:gd name="connsiteY145" fmla="*/ 651986 h 1516168"/>
                    <a:gd name="connsiteX146" fmla="*/ 341312 w 341312"/>
                    <a:gd name="connsiteY146" fmla="*/ 667001 h 1516168"/>
                    <a:gd name="connsiteX147" fmla="*/ 341312 w 341312"/>
                    <a:gd name="connsiteY147" fmla="*/ 795468 h 1516168"/>
                    <a:gd name="connsiteX148" fmla="*/ 329546 w 341312"/>
                    <a:gd name="connsiteY148" fmla="*/ 802697 h 1516168"/>
                    <a:gd name="connsiteX149" fmla="*/ 276318 w 341312"/>
                    <a:gd name="connsiteY149" fmla="*/ 783789 h 1516168"/>
                    <a:gd name="connsiteX150" fmla="*/ 265112 w 341312"/>
                    <a:gd name="connsiteY150" fmla="*/ 768217 h 1516168"/>
                    <a:gd name="connsiteX151" fmla="*/ 265112 w 341312"/>
                    <a:gd name="connsiteY151" fmla="*/ 639751 h 1516168"/>
                    <a:gd name="connsiteX152" fmla="*/ 276318 w 341312"/>
                    <a:gd name="connsiteY152" fmla="*/ 632521 h 1516168"/>
                    <a:gd name="connsiteX153" fmla="*/ 188854 w 341312"/>
                    <a:gd name="connsiteY153" fmla="*/ 599183 h 1516168"/>
                    <a:gd name="connsiteX154" fmla="*/ 241359 w 341312"/>
                    <a:gd name="connsiteY154" fmla="*/ 618648 h 1516168"/>
                    <a:gd name="connsiteX155" fmla="*/ 252413 w 341312"/>
                    <a:gd name="connsiteY155" fmla="*/ 633663 h 1516168"/>
                    <a:gd name="connsiteX156" fmla="*/ 252413 w 341312"/>
                    <a:gd name="connsiteY156" fmla="*/ 762130 h 1516168"/>
                    <a:gd name="connsiteX157" fmla="*/ 241359 w 341312"/>
                    <a:gd name="connsiteY157" fmla="*/ 769359 h 1516168"/>
                    <a:gd name="connsiteX158" fmla="*/ 188854 w 341312"/>
                    <a:gd name="connsiteY158" fmla="*/ 750451 h 1516168"/>
                    <a:gd name="connsiteX159" fmla="*/ 177800 w 341312"/>
                    <a:gd name="connsiteY159" fmla="*/ 734879 h 1516168"/>
                    <a:gd name="connsiteX160" fmla="*/ 177800 w 341312"/>
                    <a:gd name="connsiteY160" fmla="*/ 606413 h 1516168"/>
                    <a:gd name="connsiteX161" fmla="*/ 188854 w 341312"/>
                    <a:gd name="connsiteY161" fmla="*/ 599183 h 1516168"/>
                    <a:gd name="connsiteX162" fmla="*/ 99873 w 341312"/>
                    <a:gd name="connsiteY162" fmla="*/ 567433 h 1516168"/>
                    <a:gd name="connsiteX163" fmla="*/ 151992 w 341312"/>
                    <a:gd name="connsiteY163" fmla="*/ 586342 h 1516168"/>
                    <a:gd name="connsiteX164" fmla="*/ 163513 w 341312"/>
                    <a:gd name="connsiteY164" fmla="*/ 601913 h 1516168"/>
                    <a:gd name="connsiteX165" fmla="*/ 163513 w 341312"/>
                    <a:gd name="connsiteY165" fmla="*/ 730380 h 1516168"/>
                    <a:gd name="connsiteX166" fmla="*/ 151992 w 341312"/>
                    <a:gd name="connsiteY166" fmla="*/ 737609 h 1516168"/>
                    <a:gd name="connsiteX167" fmla="*/ 99873 w 341312"/>
                    <a:gd name="connsiteY167" fmla="*/ 718701 h 1516168"/>
                    <a:gd name="connsiteX168" fmla="*/ 88900 w 341312"/>
                    <a:gd name="connsiteY168" fmla="*/ 703129 h 1516168"/>
                    <a:gd name="connsiteX169" fmla="*/ 88900 w 341312"/>
                    <a:gd name="connsiteY169" fmla="*/ 574663 h 1516168"/>
                    <a:gd name="connsiteX170" fmla="*/ 99873 w 341312"/>
                    <a:gd name="connsiteY170" fmla="*/ 567433 h 1516168"/>
                    <a:gd name="connsiteX171" fmla="*/ 11054 w 341312"/>
                    <a:gd name="connsiteY171" fmla="*/ 535683 h 1516168"/>
                    <a:gd name="connsiteX172" fmla="*/ 63559 w 341312"/>
                    <a:gd name="connsiteY172" fmla="*/ 554592 h 1516168"/>
                    <a:gd name="connsiteX173" fmla="*/ 74613 w 341312"/>
                    <a:gd name="connsiteY173" fmla="*/ 570163 h 1516168"/>
                    <a:gd name="connsiteX174" fmla="*/ 74613 w 341312"/>
                    <a:gd name="connsiteY174" fmla="*/ 698630 h 1516168"/>
                    <a:gd name="connsiteX175" fmla="*/ 63559 w 341312"/>
                    <a:gd name="connsiteY175" fmla="*/ 705859 h 1516168"/>
                    <a:gd name="connsiteX176" fmla="*/ 11054 w 341312"/>
                    <a:gd name="connsiteY176" fmla="*/ 686951 h 1516168"/>
                    <a:gd name="connsiteX177" fmla="*/ 0 w 341312"/>
                    <a:gd name="connsiteY177" fmla="*/ 671379 h 1516168"/>
                    <a:gd name="connsiteX178" fmla="*/ 0 w 341312"/>
                    <a:gd name="connsiteY178" fmla="*/ 542913 h 1516168"/>
                    <a:gd name="connsiteX179" fmla="*/ 11054 w 341312"/>
                    <a:gd name="connsiteY179" fmla="*/ 535683 h 1516168"/>
                    <a:gd name="connsiteX180" fmla="*/ 276318 w 341312"/>
                    <a:gd name="connsiteY180" fmla="*/ 453154 h 1516168"/>
                    <a:gd name="connsiteX181" fmla="*/ 329546 w 341312"/>
                    <a:gd name="connsiteY181" fmla="*/ 472234 h 1516168"/>
                    <a:gd name="connsiteX182" fmla="*/ 341312 w 341312"/>
                    <a:gd name="connsiteY182" fmla="*/ 487947 h 1516168"/>
                    <a:gd name="connsiteX183" fmla="*/ 341312 w 341312"/>
                    <a:gd name="connsiteY183" fmla="*/ 617582 h 1516168"/>
                    <a:gd name="connsiteX184" fmla="*/ 329546 w 341312"/>
                    <a:gd name="connsiteY184" fmla="*/ 624877 h 1516168"/>
                    <a:gd name="connsiteX185" fmla="*/ 276318 w 341312"/>
                    <a:gd name="connsiteY185" fmla="*/ 605797 h 1516168"/>
                    <a:gd name="connsiteX186" fmla="*/ 265112 w 341312"/>
                    <a:gd name="connsiteY186" fmla="*/ 590083 h 1516168"/>
                    <a:gd name="connsiteX187" fmla="*/ 265112 w 341312"/>
                    <a:gd name="connsiteY187" fmla="*/ 460449 h 1516168"/>
                    <a:gd name="connsiteX188" fmla="*/ 276318 w 341312"/>
                    <a:gd name="connsiteY188" fmla="*/ 453154 h 1516168"/>
                    <a:gd name="connsiteX189" fmla="*/ 188854 w 341312"/>
                    <a:gd name="connsiteY189" fmla="*/ 421383 h 1516168"/>
                    <a:gd name="connsiteX190" fmla="*/ 241359 w 341312"/>
                    <a:gd name="connsiteY190" fmla="*/ 440292 h 1516168"/>
                    <a:gd name="connsiteX191" fmla="*/ 252413 w 341312"/>
                    <a:gd name="connsiteY191" fmla="*/ 455863 h 1516168"/>
                    <a:gd name="connsiteX192" fmla="*/ 252413 w 341312"/>
                    <a:gd name="connsiteY192" fmla="*/ 584330 h 1516168"/>
                    <a:gd name="connsiteX193" fmla="*/ 241359 w 341312"/>
                    <a:gd name="connsiteY193" fmla="*/ 591559 h 1516168"/>
                    <a:gd name="connsiteX194" fmla="*/ 188854 w 341312"/>
                    <a:gd name="connsiteY194" fmla="*/ 572651 h 1516168"/>
                    <a:gd name="connsiteX195" fmla="*/ 177800 w 341312"/>
                    <a:gd name="connsiteY195" fmla="*/ 557079 h 1516168"/>
                    <a:gd name="connsiteX196" fmla="*/ 177800 w 341312"/>
                    <a:gd name="connsiteY196" fmla="*/ 428613 h 1516168"/>
                    <a:gd name="connsiteX197" fmla="*/ 188854 w 341312"/>
                    <a:gd name="connsiteY197" fmla="*/ 421383 h 1516168"/>
                    <a:gd name="connsiteX198" fmla="*/ 99873 w 341312"/>
                    <a:gd name="connsiteY198" fmla="*/ 389633 h 1516168"/>
                    <a:gd name="connsiteX199" fmla="*/ 151992 w 341312"/>
                    <a:gd name="connsiteY199" fmla="*/ 408542 h 1516168"/>
                    <a:gd name="connsiteX200" fmla="*/ 163513 w 341312"/>
                    <a:gd name="connsiteY200" fmla="*/ 424113 h 1516168"/>
                    <a:gd name="connsiteX201" fmla="*/ 163513 w 341312"/>
                    <a:gd name="connsiteY201" fmla="*/ 552580 h 1516168"/>
                    <a:gd name="connsiteX202" fmla="*/ 151992 w 341312"/>
                    <a:gd name="connsiteY202" fmla="*/ 559809 h 1516168"/>
                    <a:gd name="connsiteX203" fmla="*/ 99873 w 341312"/>
                    <a:gd name="connsiteY203" fmla="*/ 540901 h 1516168"/>
                    <a:gd name="connsiteX204" fmla="*/ 88900 w 341312"/>
                    <a:gd name="connsiteY204" fmla="*/ 525329 h 1516168"/>
                    <a:gd name="connsiteX205" fmla="*/ 88900 w 341312"/>
                    <a:gd name="connsiteY205" fmla="*/ 396863 h 1516168"/>
                    <a:gd name="connsiteX206" fmla="*/ 99873 w 341312"/>
                    <a:gd name="connsiteY206" fmla="*/ 389633 h 1516168"/>
                    <a:gd name="connsiteX207" fmla="*/ 11054 w 341312"/>
                    <a:gd name="connsiteY207" fmla="*/ 356317 h 1516168"/>
                    <a:gd name="connsiteX208" fmla="*/ 63559 w 341312"/>
                    <a:gd name="connsiteY208" fmla="*/ 375397 h 1516168"/>
                    <a:gd name="connsiteX209" fmla="*/ 74613 w 341312"/>
                    <a:gd name="connsiteY209" fmla="*/ 391110 h 1516168"/>
                    <a:gd name="connsiteX210" fmla="*/ 74613 w 341312"/>
                    <a:gd name="connsiteY210" fmla="*/ 520745 h 1516168"/>
                    <a:gd name="connsiteX211" fmla="*/ 63559 w 341312"/>
                    <a:gd name="connsiteY211" fmla="*/ 528040 h 1516168"/>
                    <a:gd name="connsiteX212" fmla="*/ 11054 w 341312"/>
                    <a:gd name="connsiteY212" fmla="*/ 508960 h 1516168"/>
                    <a:gd name="connsiteX213" fmla="*/ 0 w 341312"/>
                    <a:gd name="connsiteY213" fmla="*/ 493246 h 1516168"/>
                    <a:gd name="connsiteX214" fmla="*/ 0 w 341312"/>
                    <a:gd name="connsiteY214" fmla="*/ 363612 h 1516168"/>
                    <a:gd name="connsiteX215" fmla="*/ 11054 w 341312"/>
                    <a:gd name="connsiteY215" fmla="*/ 356317 h 1516168"/>
                    <a:gd name="connsiteX216" fmla="*/ 276318 w 341312"/>
                    <a:gd name="connsiteY216" fmla="*/ 275333 h 1516168"/>
                    <a:gd name="connsiteX217" fmla="*/ 329546 w 341312"/>
                    <a:gd name="connsiteY217" fmla="*/ 294242 h 1516168"/>
                    <a:gd name="connsiteX218" fmla="*/ 341312 w 341312"/>
                    <a:gd name="connsiteY218" fmla="*/ 309813 h 1516168"/>
                    <a:gd name="connsiteX219" fmla="*/ 341312 w 341312"/>
                    <a:gd name="connsiteY219" fmla="*/ 438280 h 1516168"/>
                    <a:gd name="connsiteX220" fmla="*/ 329546 w 341312"/>
                    <a:gd name="connsiteY220" fmla="*/ 445509 h 1516168"/>
                    <a:gd name="connsiteX221" fmla="*/ 276318 w 341312"/>
                    <a:gd name="connsiteY221" fmla="*/ 426601 h 1516168"/>
                    <a:gd name="connsiteX222" fmla="*/ 265112 w 341312"/>
                    <a:gd name="connsiteY222" fmla="*/ 411029 h 1516168"/>
                    <a:gd name="connsiteX223" fmla="*/ 265112 w 341312"/>
                    <a:gd name="connsiteY223" fmla="*/ 282563 h 1516168"/>
                    <a:gd name="connsiteX224" fmla="*/ 276318 w 341312"/>
                    <a:gd name="connsiteY224" fmla="*/ 275333 h 1516168"/>
                    <a:gd name="connsiteX225" fmla="*/ 188854 w 341312"/>
                    <a:gd name="connsiteY225" fmla="*/ 243583 h 1516168"/>
                    <a:gd name="connsiteX226" fmla="*/ 241359 w 341312"/>
                    <a:gd name="connsiteY226" fmla="*/ 262492 h 1516168"/>
                    <a:gd name="connsiteX227" fmla="*/ 252413 w 341312"/>
                    <a:gd name="connsiteY227" fmla="*/ 278063 h 1516168"/>
                    <a:gd name="connsiteX228" fmla="*/ 252413 w 341312"/>
                    <a:gd name="connsiteY228" fmla="*/ 406530 h 1516168"/>
                    <a:gd name="connsiteX229" fmla="*/ 241359 w 341312"/>
                    <a:gd name="connsiteY229" fmla="*/ 413759 h 1516168"/>
                    <a:gd name="connsiteX230" fmla="*/ 188854 w 341312"/>
                    <a:gd name="connsiteY230" fmla="*/ 394295 h 1516168"/>
                    <a:gd name="connsiteX231" fmla="*/ 177800 w 341312"/>
                    <a:gd name="connsiteY231" fmla="*/ 379279 h 1516168"/>
                    <a:gd name="connsiteX232" fmla="*/ 177800 w 341312"/>
                    <a:gd name="connsiteY232" fmla="*/ 250813 h 1516168"/>
                    <a:gd name="connsiteX233" fmla="*/ 188854 w 341312"/>
                    <a:gd name="connsiteY233" fmla="*/ 243583 h 1516168"/>
                    <a:gd name="connsiteX234" fmla="*/ 99873 w 341312"/>
                    <a:gd name="connsiteY234" fmla="*/ 211833 h 1516168"/>
                    <a:gd name="connsiteX235" fmla="*/ 151992 w 341312"/>
                    <a:gd name="connsiteY235" fmla="*/ 230742 h 1516168"/>
                    <a:gd name="connsiteX236" fmla="*/ 163513 w 341312"/>
                    <a:gd name="connsiteY236" fmla="*/ 246313 h 1516168"/>
                    <a:gd name="connsiteX237" fmla="*/ 163513 w 341312"/>
                    <a:gd name="connsiteY237" fmla="*/ 374780 h 1516168"/>
                    <a:gd name="connsiteX238" fmla="*/ 151992 w 341312"/>
                    <a:gd name="connsiteY238" fmla="*/ 382009 h 1516168"/>
                    <a:gd name="connsiteX239" fmla="*/ 99873 w 341312"/>
                    <a:gd name="connsiteY239" fmla="*/ 362545 h 1516168"/>
                    <a:gd name="connsiteX240" fmla="*/ 88900 w 341312"/>
                    <a:gd name="connsiteY240" fmla="*/ 347529 h 1516168"/>
                    <a:gd name="connsiteX241" fmla="*/ 88900 w 341312"/>
                    <a:gd name="connsiteY241" fmla="*/ 219063 h 1516168"/>
                    <a:gd name="connsiteX242" fmla="*/ 99873 w 341312"/>
                    <a:gd name="connsiteY242" fmla="*/ 211833 h 1516168"/>
                    <a:gd name="connsiteX243" fmla="*/ 11054 w 341312"/>
                    <a:gd name="connsiteY243" fmla="*/ 179044 h 1516168"/>
                    <a:gd name="connsiteX244" fmla="*/ 63559 w 341312"/>
                    <a:gd name="connsiteY244" fmla="*/ 197892 h 1516168"/>
                    <a:gd name="connsiteX245" fmla="*/ 74613 w 341312"/>
                    <a:gd name="connsiteY245" fmla="*/ 213414 h 1516168"/>
                    <a:gd name="connsiteX246" fmla="*/ 74613 w 341312"/>
                    <a:gd name="connsiteY246" fmla="*/ 341473 h 1516168"/>
                    <a:gd name="connsiteX247" fmla="*/ 63559 w 341312"/>
                    <a:gd name="connsiteY247" fmla="*/ 348679 h 1516168"/>
                    <a:gd name="connsiteX248" fmla="*/ 11054 w 341312"/>
                    <a:gd name="connsiteY248" fmla="*/ 329277 h 1516168"/>
                    <a:gd name="connsiteX249" fmla="*/ 0 w 341312"/>
                    <a:gd name="connsiteY249" fmla="*/ 314309 h 1516168"/>
                    <a:gd name="connsiteX250" fmla="*/ 0 w 341312"/>
                    <a:gd name="connsiteY250" fmla="*/ 185696 h 1516168"/>
                    <a:gd name="connsiteX251" fmla="*/ 11054 w 341312"/>
                    <a:gd name="connsiteY251" fmla="*/ 179044 h 1516168"/>
                    <a:gd name="connsiteX252" fmla="*/ 276318 w 341312"/>
                    <a:gd name="connsiteY252" fmla="*/ 98081 h 1516168"/>
                    <a:gd name="connsiteX253" fmla="*/ 329546 w 341312"/>
                    <a:gd name="connsiteY253" fmla="*/ 116929 h 1516168"/>
                    <a:gd name="connsiteX254" fmla="*/ 341312 w 341312"/>
                    <a:gd name="connsiteY254" fmla="*/ 132451 h 1516168"/>
                    <a:gd name="connsiteX255" fmla="*/ 341312 w 341312"/>
                    <a:gd name="connsiteY255" fmla="*/ 260510 h 1516168"/>
                    <a:gd name="connsiteX256" fmla="*/ 329546 w 341312"/>
                    <a:gd name="connsiteY256" fmla="*/ 267716 h 1516168"/>
                    <a:gd name="connsiteX257" fmla="*/ 276318 w 341312"/>
                    <a:gd name="connsiteY257" fmla="*/ 248314 h 1516168"/>
                    <a:gd name="connsiteX258" fmla="*/ 265112 w 341312"/>
                    <a:gd name="connsiteY258" fmla="*/ 233346 h 1516168"/>
                    <a:gd name="connsiteX259" fmla="*/ 265112 w 341312"/>
                    <a:gd name="connsiteY259" fmla="*/ 104733 h 1516168"/>
                    <a:gd name="connsiteX260" fmla="*/ 276318 w 341312"/>
                    <a:gd name="connsiteY260" fmla="*/ 98081 h 1516168"/>
                    <a:gd name="connsiteX261" fmla="*/ 188854 w 341312"/>
                    <a:gd name="connsiteY261" fmla="*/ 66331 h 1516168"/>
                    <a:gd name="connsiteX262" fmla="*/ 241359 w 341312"/>
                    <a:gd name="connsiteY262" fmla="*/ 85179 h 1516168"/>
                    <a:gd name="connsiteX263" fmla="*/ 252413 w 341312"/>
                    <a:gd name="connsiteY263" fmla="*/ 100701 h 1516168"/>
                    <a:gd name="connsiteX264" fmla="*/ 252413 w 341312"/>
                    <a:gd name="connsiteY264" fmla="*/ 228760 h 1516168"/>
                    <a:gd name="connsiteX265" fmla="*/ 241359 w 341312"/>
                    <a:gd name="connsiteY265" fmla="*/ 235966 h 1516168"/>
                    <a:gd name="connsiteX266" fmla="*/ 188854 w 341312"/>
                    <a:gd name="connsiteY266" fmla="*/ 216564 h 1516168"/>
                    <a:gd name="connsiteX267" fmla="*/ 177800 w 341312"/>
                    <a:gd name="connsiteY267" fmla="*/ 201596 h 1516168"/>
                    <a:gd name="connsiteX268" fmla="*/ 177800 w 341312"/>
                    <a:gd name="connsiteY268" fmla="*/ 72983 h 1516168"/>
                    <a:gd name="connsiteX269" fmla="*/ 188854 w 341312"/>
                    <a:gd name="connsiteY269" fmla="*/ 66331 h 1516168"/>
                    <a:gd name="connsiteX270" fmla="*/ 99873 w 341312"/>
                    <a:gd name="connsiteY270" fmla="*/ 32460 h 1516168"/>
                    <a:gd name="connsiteX271" fmla="*/ 151992 w 341312"/>
                    <a:gd name="connsiteY271" fmla="*/ 52039 h 1516168"/>
                    <a:gd name="connsiteX272" fmla="*/ 163513 w 341312"/>
                    <a:gd name="connsiteY272" fmla="*/ 67702 h 1516168"/>
                    <a:gd name="connsiteX273" fmla="*/ 163513 w 341312"/>
                    <a:gd name="connsiteY273" fmla="*/ 196925 h 1516168"/>
                    <a:gd name="connsiteX274" fmla="*/ 151992 w 341312"/>
                    <a:gd name="connsiteY274" fmla="*/ 204197 h 1516168"/>
                    <a:gd name="connsiteX275" fmla="*/ 99873 w 341312"/>
                    <a:gd name="connsiteY275" fmla="*/ 184618 h 1516168"/>
                    <a:gd name="connsiteX276" fmla="*/ 88900 w 341312"/>
                    <a:gd name="connsiteY276" fmla="*/ 169514 h 1516168"/>
                    <a:gd name="connsiteX277" fmla="*/ 88900 w 341312"/>
                    <a:gd name="connsiteY277" fmla="*/ 39732 h 1516168"/>
                    <a:gd name="connsiteX278" fmla="*/ 99873 w 341312"/>
                    <a:gd name="connsiteY278" fmla="*/ 32460 h 1516168"/>
                    <a:gd name="connsiteX279" fmla="*/ 11054 w 341312"/>
                    <a:gd name="connsiteY279" fmla="*/ 689 h 1516168"/>
                    <a:gd name="connsiteX280" fmla="*/ 63559 w 341312"/>
                    <a:gd name="connsiteY280" fmla="*/ 20092 h 1516168"/>
                    <a:gd name="connsiteX281" fmla="*/ 74613 w 341312"/>
                    <a:gd name="connsiteY281" fmla="*/ 35614 h 1516168"/>
                    <a:gd name="connsiteX282" fmla="*/ 74613 w 341312"/>
                    <a:gd name="connsiteY282" fmla="*/ 163673 h 1516168"/>
                    <a:gd name="connsiteX283" fmla="*/ 63559 w 341312"/>
                    <a:gd name="connsiteY283" fmla="*/ 170879 h 1516168"/>
                    <a:gd name="connsiteX284" fmla="*/ 11054 w 341312"/>
                    <a:gd name="connsiteY284" fmla="*/ 151477 h 1516168"/>
                    <a:gd name="connsiteX285" fmla="*/ 0 w 341312"/>
                    <a:gd name="connsiteY285" fmla="*/ 136509 h 1516168"/>
                    <a:gd name="connsiteX286" fmla="*/ 0 w 341312"/>
                    <a:gd name="connsiteY286" fmla="*/ 7896 h 1516168"/>
                    <a:gd name="connsiteX287" fmla="*/ 11054 w 341312"/>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2" h="1516168">
                      <a:moveTo>
                        <a:pt x="276318" y="1344294"/>
                      </a:moveTo>
                      <a:cubicBezTo>
                        <a:pt x="276318" y="1344294"/>
                        <a:pt x="276318" y="1344294"/>
                        <a:pt x="329546" y="1363314"/>
                      </a:cubicBezTo>
                      <a:cubicBezTo>
                        <a:pt x="336270" y="1365552"/>
                        <a:pt x="341312" y="1372824"/>
                        <a:pt x="341312" y="1378977"/>
                      </a:cubicBezTo>
                      <a:cubicBezTo>
                        <a:pt x="341312" y="1378977"/>
                        <a:pt x="341312" y="1378977"/>
                        <a:pt x="341312" y="1508200"/>
                      </a:cubicBezTo>
                      <a:cubicBezTo>
                        <a:pt x="341312" y="1514354"/>
                        <a:pt x="336270" y="1517710"/>
                        <a:pt x="329546" y="1515473"/>
                      </a:cubicBezTo>
                      <a:cubicBezTo>
                        <a:pt x="329546" y="1515473"/>
                        <a:pt x="329546" y="1515473"/>
                        <a:pt x="276318" y="1495893"/>
                      </a:cubicBezTo>
                      <a:cubicBezTo>
                        <a:pt x="270155" y="1493656"/>
                        <a:pt x="265112" y="1486943"/>
                        <a:pt x="265112" y="1480789"/>
                      </a:cubicBezTo>
                      <a:cubicBezTo>
                        <a:pt x="265112" y="1480789"/>
                        <a:pt x="265112" y="1480789"/>
                        <a:pt x="265112" y="1351007"/>
                      </a:cubicBezTo>
                      <a:cubicBezTo>
                        <a:pt x="265112" y="1344854"/>
                        <a:pt x="270155" y="1341497"/>
                        <a:pt x="276318" y="1344294"/>
                      </a:cubicBezTo>
                      <a:close/>
                      <a:moveTo>
                        <a:pt x="188854" y="1311965"/>
                      </a:moveTo>
                      <a:cubicBezTo>
                        <a:pt x="188854" y="1311965"/>
                        <a:pt x="188854" y="1311965"/>
                        <a:pt x="241359" y="1331367"/>
                      </a:cubicBezTo>
                      <a:cubicBezTo>
                        <a:pt x="247439" y="1333585"/>
                        <a:pt x="252413" y="1340792"/>
                        <a:pt x="252413" y="1346890"/>
                      </a:cubicBezTo>
                      <a:cubicBezTo>
                        <a:pt x="252413" y="1346890"/>
                        <a:pt x="252413" y="1346890"/>
                        <a:pt x="252413" y="1474948"/>
                      </a:cubicBezTo>
                      <a:cubicBezTo>
                        <a:pt x="252413" y="1481046"/>
                        <a:pt x="247439" y="1484372"/>
                        <a:pt x="241359" y="1482155"/>
                      </a:cubicBezTo>
                      <a:cubicBezTo>
                        <a:pt x="241359" y="1482155"/>
                        <a:pt x="241359" y="1482155"/>
                        <a:pt x="188854" y="1462752"/>
                      </a:cubicBezTo>
                      <a:cubicBezTo>
                        <a:pt x="182774" y="1460534"/>
                        <a:pt x="177800" y="1453882"/>
                        <a:pt x="177800" y="1447784"/>
                      </a:cubicBezTo>
                      <a:cubicBezTo>
                        <a:pt x="177800" y="1447784"/>
                        <a:pt x="177800" y="1447784"/>
                        <a:pt x="177800" y="1319171"/>
                      </a:cubicBezTo>
                      <a:cubicBezTo>
                        <a:pt x="177800" y="1313073"/>
                        <a:pt x="182774" y="1309747"/>
                        <a:pt x="188854" y="1311965"/>
                      </a:cubicBezTo>
                      <a:close/>
                      <a:moveTo>
                        <a:pt x="99873" y="1280215"/>
                      </a:moveTo>
                      <a:cubicBezTo>
                        <a:pt x="99873" y="1280215"/>
                        <a:pt x="99873" y="1280215"/>
                        <a:pt x="151992" y="1299617"/>
                      </a:cubicBezTo>
                      <a:cubicBezTo>
                        <a:pt x="158576" y="1301835"/>
                        <a:pt x="163513" y="1308487"/>
                        <a:pt x="163513" y="1315140"/>
                      </a:cubicBezTo>
                      <a:cubicBezTo>
                        <a:pt x="163513" y="1315140"/>
                        <a:pt x="163513" y="1315140"/>
                        <a:pt x="163513" y="1443198"/>
                      </a:cubicBezTo>
                      <a:cubicBezTo>
                        <a:pt x="163513" y="1449296"/>
                        <a:pt x="158576" y="1452622"/>
                        <a:pt x="151992" y="1450405"/>
                      </a:cubicBezTo>
                      <a:cubicBezTo>
                        <a:pt x="151992" y="1450405"/>
                        <a:pt x="151992" y="1450405"/>
                        <a:pt x="99873" y="1431002"/>
                      </a:cubicBezTo>
                      <a:cubicBezTo>
                        <a:pt x="93838" y="1428784"/>
                        <a:pt x="88900" y="1422132"/>
                        <a:pt x="88900" y="1416034"/>
                      </a:cubicBezTo>
                      <a:cubicBezTo>
                        <a:pt x="88900" y="1416034"/>
                        <a:pt x="88900" y="1416034"/>
                        <a:pt x="88900" y="1287421"/>
                      </a:cubicBezTo>
                      <a:cubicBezTo>
                        <a:pt x="88900" y="1281323"/>
                        <a:pt x="93838" y="1277997"/>
                        <a:pt x="99873" y="1280215"/>
                      </a:cubicBezTo>
                      <a:close/>
                      <a:moveTo>
                        <a:pt x="11054" y="1246897"/>
                      </a:moveTo>
                      <a:cubicBezTo>
                        <a:pt x="11054" y="1246897"/>
                        <a:pt x="11054" y="1246897"/>
                        <a:pt x="63559" y="1266476"/>
                      </a:cubicBezTo>
                      <a:cubicBezTo>
                        <a:pt x="69639" y="1268714"/>
                        <a:pt x="74613" y="1275426"/>
                        <a:pt x="74613" y="1282139"/>
                      </a:cubicBezTo>
                      <a:cubicBezTo>
                        <a:pt x="74613" y="1282139"/>
                        <a:pt x="74613" y="1282139"/>
                        <a:pt x="74613" y="1411362"/>
                      </a:cubicBezTo>
                      <a:cubicBezTo>
                        <a:pt x="74613" y="1417516"/>
                        <a:pt x="69639" y="1420872"/>
                        <a:pt x="63559" y="1418635"/>
                      </a:cubicBezTo>
                      <a:cubicBezTo>
                        <a:pt x="63559" y="1418635"/>
                        <a:pt x="63559" y="1418635"/>
                        <a:pt x="11054" y="1399055"/>
                      </a:cubicBezTo>
                      <a:cubicBezTo>
                        <a:pt x="4974" y="1396818"/>
                        <a:pt x="0" y="1390105"/>
                        <a:pt x="0" y="1383951"/>
                      </a:cubicBezTo>
                      <a:cubicBezTo>
                        <a:pt x="0" y="1383951"/>
                        <a:pt x="0" y="1383951"/>
                        <a:pt x="0" y="1254169"/>
                      </a:cubicBezTo>
                      <a:cubicBezTo>
                        <a:pt x="0" y="1248016"/>
                        <a:pt x="4974" y="1244659"/>
                        <a:pt x="11054" y="1246897"/>
                      </a:cubicBezTo>
                      <a:close/>
                      <a:moveTo>
                        <a:pt x="276318" y="1165914"/>
                      </a:moveTo>
                      <a:cubicBezTo>
                        <a:pt x="276318" y="1165914"/>
                        <a:pt x="276318" y="1165914"/>
                        <a:pt x="329546" y="1185317"/>
                      </a:cubicBezTo>
                      <a:cubicBezTo>
                        <a:pt x="336270" y="1187535"/>
                        <a:pt x="341312" y="1194187"/>
                        <a:pt x="341312" y="1200839"/>
                      </a:cubicBezTo>
                      <a:cubicBezTo>
                        <a:pt x="341312" y="1200839"/>
                        <a:pt x="341312" y="1200839"/>
                        <a:pt x="341312" y="1328898"/>
                      </a:cubicBezTo>
                      <a:cubicBezTo>
                        <a:pt x="341312" y="1334996"/>
                        <a:pt x="336270" y="1338322"/>
                        <a:pt x="329546" y="1336105"/>
                      </a:cubicBezTo>
                      <a:cubicBezTo>
                        <a:pt x="329546" y="1336105"/>
                        <a:pt x="329546" y="1336105"/>
                        <a:pt x="276318" y="1316702"/>
                      </a:cubicBezTo>
                      <a:cubicBezTo>
                        <a:pt x="270155" y="1314484"/>
                        <a:pt x="265112" y="1307832"/>
                        <a:pt x="265112" y="1301734"/>
                      </a:cubicBezTo>
                      <a:cubicBezTo>
                        <a:pt x="265112" y="1301734"/>
                        <a:pt x="265112" y="1301734"/>
                        <a:pt x="265112" y="1173121"/>
                      </a:cubicBezTo>
                      <a:cubicBezTo>
                        <a:pt x="265112" y="1167023"/>
                        <a:pt x="270155" y="1163697"/>
                        <a:pt x="276318" y="1165914"/>
                      </a:cubicBezTo>
                      <a:close/>
                      <a:moveTo>
                        <a:pt x="188854" y="1134164"/>
                      </a:moveTo>
                      <a:cubicBezTo>
                        <a:pt x="188854" y="1134164"/>
                        <a:pt x="188854" y="1134164"/>
                        <a:pt x="241359" y="1153567"/>
                      </a:cubicBezTo>
                      <a:cubicBezTo>
                        <a:pt x="247439" y="1155785"/>
                        <a:pt x="252413" y="1162437"/>
                        <a:pt x="252413" y="1169089"/>
                      </a:cubicBezTo>
                      <a:cubicBezTo>
                        <a:pt x="252413" y="1169089"/>
                        <a:pt x="252413" y="1169089"/>
                        <a:pt x="252413" y="1297148"/>
                      </a:cubicBezTo>
                      <a:cubicBezTo>
                        <a:pt x="252413" y="1303246"/>
                        <a:pt x="247439" y="1306572"/>
                        <a:pt x="241359" y="1304355"/>
                      </a:cubicBezTo>
                      <a:cubicBezTo>
                        <a:pt x="241359" y="1304355"/>
                        <a:pt x="241359" y="1304355"/>
                        <a:pt x="188854" y="1284952"/>
                      </a:cubicBezTo>
                      <a:cubicBezTo>
                        <a:pt x="182774" y="1282734"/>
                        <a:pt x="177800" y="1276082"/>
                        <a:pt x="177800" y="1269984"/>
                      </a:cubicBezTo>
                      <a:cubicBezTo>
                        <a:pt x="177800" y="1269984"/>
                        <a:pt x="177800" y="1269984"/>
                        <a:pt x="177800" y="1141371"/>
                      </a:cubicBezTo>
                      <a:cubicBezTo>
                        <a:pt x="177800" y="1135273"/>
                        <a:pt x="182774" y="1131947"/>
                        <a:pt x="188854" y="1134164"/>
                      </a:cubicBezTo>
                      <a:close/>
                      <a:moveTo>
                        <a:pt x="99873" y="1100847"/>
                      </a:moveTo>
                      <a:cubicBezTo>
                        <a:pt x="99873" y="1100847"/>
                        <a:pt x="99873" y="1100847"/>
                        <a:pt x="151992" y="1120426"/>
                      </a:cubicBezTo>
                      <a:cubicBezTo>
                        <a:pt x="158576" y="1122663"/>
                        <a:pt x="163513" y="1129376"/>
                        <a:pt x="163513" y="1136089"/>
                      </a:cubicBezTo>
                      <a:cubicBezTo>
                        <a:pt x="163513" y="1136089"/>
                        <a:pt x="163513" y="1136089"/>
                        <a:pt x="163513" y="1265312"/>
                      </a:cubicBezTo>
                      <a:cubicBezTo>
                        <a:pt x="163513" y="1271466"/>
                        <a:pt x="158576" y="1274822"/>
                        <a:pt x="151992" y="1272585"/>
                      </a:cubicBezTo>
                      <a:cubicBezTo>
                        <a:pt x="151992" y="1272585"/>
                        <a:pt x="151992" y="1272585"/>
                        <a:pt x="99873" y="1253005"/>
                      </a:cubicBezTo>
                      <a:cubicBezTo>
                        <a:pt x="93838" y="1250768"/>
                        <a:pt x="88900" y="1244055"/>
                        <a:pt x="88900" y="1237342"/>
                      </a:cubicBezTo>
                      <a:cubicBezTo>
                        <a:pt x="88900" y="1237342"/>
                        <a:pt x="88900" y="1237342"/>
                        <a:pt x="88900" y="1108119"/>
                      </a:cubicBezTo>
                      <a:cubicBezTo>
                        <a:pt x="88900" y="1101965"/>
                        <a:pt x="93838" y="1098609"/>
                        <a:pt x="99873" y="1100847"/>
                      </a:cubicBezTo>
                      <a:close/>
                      <a:moveTo>
                        <a:pt x="11054" y="1069076"/>
                      </a:moveTo>
                      <a:cubicBezTo>
                        <a:pt x="11054" y="1069076"/>
                        <a:pt x="11054" y="1069076"/>
                        <a:pt x="63559" y="1088479"/>
                      </a:cubicBezTo>
                      <a:cubicBezTo>
                        <a:pt x="69639" y="1090697"/>
                        <a:pt x="74613" y="1097349"/>
                        <a:pt x="74613" y="1104001"/>
                      </a:cubicBezTo>
                      <a:cubicBezTo>
                        <a:pt x="74613" y="1104001"/>
                        <a:pt x="74613" y="1104001"/>
                        <a:pt x="74613" y="1232060"/>
                      </a:cubicBezTo>
                      <a:cubicBezTo>
                        <a:pt x="74613" y="1238158"/>
                        <a:pt x="69639" y="1241484"/>
                        <a:pt x="63559" y="1239266"/>
                      </a:cubicBezTo>
                      <a:cubicBezTo>
                        <a:pt x="63559" y="1239266"/>
                        <a:pt x="63559" y="1239266"/>
                        <a:pt x="11054" y="1219864"/>
                      </a:cubicBezTo>
                      <a:cubicBezTo>
                        <a:pt x="4974" y="1217646"/>
                        <a:pt x="0" y="1210994"/>
                        <a:pt x="0" y="1204341"/>
                      </a:cubicBezTo>
                      <a:cubicBezTo>
                        <a:pt x="0" y="1204341"/>
                        <a:pt x="0" y="1204341"/>
                        <a:pt x="0" y="1076283"/>
                      </a:cubicBezTo>
                      <a:cubicBezTo>
                        <a:pt x="0" y="1070185"/>
                        <a:pt x="4974" y="1066859"/>
                        <a:pt x="11054" y="1069076"/>
                      </a:cubicBezTo>
                      <a:close/>
                      <a:moveTo>
                        <a:pt x="276318" y="988114"/>
                      </a:moveTo>
                      <a:cubicBezTo>
                        <a:pt x="276318" y="988114"/>
                        <a:pt x="276318" y="988114"/>
                        <a:pt x="329546" y="1007517"/>
                      </a:cubicBezTo>
                      <a:cubicBezTo>
                        <a:pt x="336270" y="1009735"/>
                        <a:pt x="341312" y="1016387"/>
                        <a:pt x="341312" y="1023039"/>
                      </a:cubicBezTo>
                      <a:cubicBezTo>
                        <a:pt x="341312" y="1023039"/>
                        <a:pt x="341312" y="1023039"/>
                        <a:pt x="341312" y="1151098"/>
                      </a:cubicBezTo>
                      <a:cubicBezTo>
                        <a:pt x="341312" y="1157196"/>
                        <a:pt x="336270" y="1160522"/>
                        <a:pt x="329546" y="1158304"/>
                      </a:cubicBezTo>
                      <a:cubicBezTo>
                        <a:pt x="329546" y="1158304"/>
                        <a:pt x="329546" y="1158304"/>
                        <a:pt x="276318" y="1138902"/>
                      </a:cubicBezTo>
                      <a:cubicBezTo>
                        <a:pt x="270155" y="1136684"/>
                        <a:pt x="265112" y="1130032"/>
                        <a:pt x="265112" y="1123379"/>
                      </a:cubicBezTo>
                      <a:cubicBezTo>
                        <a:pt x="265112" y="1123379"/>
                        <a:pt x="265112" y="1123379"/>
                        <a:pt x="265112" y="995321"/>
                      </a:cubicBezTo>
                      <a:cubicBezTo>
                        <a:pt x="265112" y="989223"/>
                        <a:pt x="270155" y="985897"/>
                        <a:pt x="276318" y="988114"/>
                      </a:cubicBezTo>
                      <a:close/>
                      <a:moveTo>
                        <a:pt x="188854" y="956364"/>
                      </a:moveTo>
                      <a:cubicBezTo>
                        <a:pt x="188854" y="956364"/>
                        <a:pt x="188854" y="956364"/>
                        <a:pt x="241359" y="975767"/>
                      </a:cubicBezTo>
                      <a:cubicBezTo>
                        <a:pt x="247439" y="977985"/>
                        <a:pt x="252413" y="984637"/>
                        <a:pt x="252413" y="990735"/>
                      </a:cubicBezTo>
                      <a:cubicBezTo>
                        <a:pt x="252413" y="990735"/>
                        <a:pt x="252413" y="990735"/>
                        <a:pt x="252413" y="1119348"/>
                      </a:cubicBezTo>
                      <a:cubicBezTo>
                        <a:pt x="252413" y="1125446"/>
                        <a:pt x="247439" y="1128772"/>
                        <a:pt x="241359" y="1126554"/>
                      </a:cubicBezTo>
                      <a:cubicBezTo>
                        <a:pt x="241359" y="1126554"/>
                        <a:pt x="241359" y="1126554"/>
                        <a:pt x="188854" y="1107152"/>
                      </a:cubicBezTo>
                      <a:cubicBezTo>
                        <a:pt x="182774" y="1104934"/>
                        <a:pt x="177800" y="1098282"/>
                        <a:pt x="177800" y="1091629"/>
                      </a:cubicBezTo>
                      <a:cubicBezTo>
                        <a:pt x="177800" y="1091629"/>
                        <a:pt x="177800" y="1091629"/>
                        <a:pt x="177800" y="963571"/>
                      </a:cubicBezTo>
                      <a:cubicBezTo>
                        <a:pt x="177800" y="957473"/>
                        <a:pt x="182774" y="954147"/>
                        <a:pt x="188854" y="956364"/>
                      </a:cubicBezTo>
                      <a:close/>
                      <a:moveTo>
                        <a:pt x="99873" y="923047"/>
                      </a:moveTo>
                      <a:cubicBezTo>
                        <a:pt x="99873" y="923047"/>
                        <a:pt x="99873" y="923047"/>
                        <a:pt x="151992" y="942626"/>
                      </a:cubicBezTo>
                      <a:cubicBezTo>
                        <a:pt x="158576" y="944863"/>
                        <a:pt x="163513" y="951576"/>
                        <a:pt x="163513" y="957730"/>
                      </a:cubicBezTo>
                      <a:cubicBezTo>
                        <a:pt x="163513" y="957730"/>
                        <a:pt x="163513" y="957730"/>
                        <a:pt x="163513" y="1087512"/>
                      </a:cubicBezTo>
                      <a:cubicBezTo>
                        <a:pt x="163513" y="1093665"/>
                        <a:pt x="158576" y="1097022"/>
                        <a:pt x="151992" y="1094784"/>
                      </a:cubicBezTo>
                      <a:cubicBezTo>
                        <a:pt x="151992" y="1094784"/>
                        <a:pt x="151992" y="1094784"/>
                        <a:pt x="99873" y="1075205"/>
                      </a:cubicBezTo>
                      <a:cubicBezTo>
                        <a:pt x="93838" y="1072967"/>
                        <a:pt x="88900" y="1066255"/>
                        <a:pt x="88900" y="1059542"/>
                      </a:cubicBezTo>
                      <a:cubicBezTo>
                        <a:pt x="88900" y="1059542"/>
                        <a:pt x="88900" y="1059542"/>
                        <a:pt x="88900" y="930319"/>
                      </a:cubicBezTo>
                      <a:cubicBezTo>
                        <a:pt x="88900" y="924165"/>
                        <a:pt x="93838" y="920809"/>
                        <a:pt x="99873" y="923047"/>
                      </a:cubicBezTo>
                      <a:close/>
                      <a:moveTo>
                        <a:pt x="11054" y="891276"/>
                      </a:moveTo>
                      <a:cubicBezTo>
                        <a:pt x="11054" y="891276"/>
                        <a:pt x="11054" y="891276"/>
                        <a:pt x="63559" y="910679"/>
                      </a:cubicBezTo>
                      <a:cubicBezTo>
                        <a:pt x="69639" y="912897"/>
                        <a:pt x="74613" y="919549"/>
                        <a:pt x="74613" y="925647"/>
                      </a:cubicBezTo>
                      <a:cubicBezTo>
                        <a:pt x="74613" y="925647"/>
                        <a:pt x="74613" y="925647"/>
                        <a:pt x="74613" y="1054260"/>
                      </a:cubicBezTo>
                      <a:cubicBezTo>
                        <a:pt x="74613" y="1060358"/>
                        <a:pt x="69639" y="1063684"/>
                        <a:pt x="63559" y="1061466"/>
                      </a:cubicBezTo>
                      <a:cubicBezTo>
                        <a:pt x="63559" y="1061466"/>
                        <a:pt x="63559" y="1061466"/>
                        <a:pt x="11054" y="1042064"/>
                      </a:cubicBezTo>
                      <a:cubicBezTo>
                        <a:pt x="4974" y="1039846"/>
                        <a:pt x="0" y="1032639"/>
                        <a:pt x="0" y="1026541"/>
                      </a:cubicBezTo>
                      <a:cubicBezTo>
                        <a:pt x="0" y="1026541"/>
                        <a:pt x="0" y="1026541"/>
                        <a:pt x="0" y="898483"/>
                      </a:cubicBezTo>
                      <a:cubicBezTo>
                        <a:pt x="0" y="892385"/>
                        <a:pt x="4974" y="889059"/>
                        <a:pt x="11054" y="891276"/>
                      </a:cubicBezTo>
                      <a:close/>
                      <a:moveTo>
                        <a:pt x="276318" y="810314"/>
                      </a:moveTo>
                      <a:cubicBezTo>
                        <a:pt x="276318" y="810314"/>
                        <a:pt x="276318" y="810314"/>
                        <a:pt x="329546" y="829717"/>
                      </a:cubicBezTo>
                      <a:cubicBezTo>
                        <a:pt x="336270" y="831935"/>
                        <a:pt x="341312" y="838587"/>
                        <a:pt x="341312" y="844685"/>
                      </a:cubicBezTo>
                      <a:cubicBezTo>
                        <a:pt x="341312" y="844685"/>
                        <a:pt x="341312" y="844685"/>
                        <a:pt x="341312" y="973298"/>
                      </a:cubicBezTo>
                      <a:cubicBezTo>
                        <a:pt x="341312" y="979396"/>
                        <a:pt x="336270" y="982722"/>
                        <a:pt x="329546" y="980504"/>
                      </a:cubicBezTo>
                      <a:cubicBezTo>
                        <a:pt x="329546" y="980504"/>
                        <a:pt x="329546" y="980504"/>
                        <a:pt x="276318" y="961102"/>
                      </a:cubicBezTo>
                      <a:cubicBezTo>
                        <a:pt x="270155" y="958884"/>
                        <a:pt x="265112" y="951677"/>
                        <a:pt x="265112" y="945579"/>
                      </a:cubicBezTo>
                      <a:cubicBezTo>
                        <a:pt x="265112" y="945579"/>
                        <a:pt x="265112" y="945579"/>
                        <a:pt x="265112" y="817521"/>
                      </a:cubicBezTo>
                      <a:cubicBezTo>
                        <a:pt x="265112" y="811423"/>
                        <a:pt x="270155" y="808097"/>
                        <a:pt x="276318" y="810314"/>
                      </a:cubicBezTo>
                      <a:close/>
                      <a:moveTo>
                        <a:pt x="188854" y="776997"/>
                      </a:moveTo>
                      <a:cubicBezTo>
                        <a:pt x="188854" y="776997"/>
                        <a:pt x="188854" y="776997"/>
                        <a:pt x="241359" y="796576"/>
                      </a:cubicBezTo>
                      <a:cubicBezTo>
                        <a:pt x="247439" y="798813"/>
                        <a:pt x="252413" y="805526"/>
                        <a:pt x="252413" y="811680"/>
                      </a:cubicBezTo>
                      <a:cubicBezTo>
                        <a:pt x="252413" y="811680"/>
                        <a:pt x="252413" y="811680"/>
                        <a:pt x="252413" y="941462"/>
                      </a:cubicBezTo>
                      <a:cubicBezTo>
                        <a:pt x="252413" y="947615"/>
                        <a:pt x="247439" y="950972"/>
                        <a:pt x="241359" y="948175"/>
                      </a:cubicBezTo>
                      <a:cubicBezTo>
                        <a:pt x="241359" y="948175"/>
                        <a:pt x="241359" y="948175"/>
                        <a:pt x="188854" y="929155"/>
                      </a:cubicBezTo>
                      <a:cubicBezTo>
                        <a:pt x="182774" y="926917"/>
                        <a:pt x="177800" y="919645"/>
                        <a:pt x="177800" y="913492"/>
                      </a:cubicBezTo>
                      <a:cubicBezTo>
                        <a:pt x="177800" y="913492"/>
                        <a:pt x="177800" y="913492"/>
                        <a:pt x="177800" y="784269"/>
                      </a:cubicBezTo>
                      <a:cubicBezTo>
                        <a:pt x="177800" y="778115"/>
                        <a:pt x="182774" y="774759"/>
                        <a:pt x="188854" y="776997"/>
                      </a:cubicBezTo>
                      <a:close/>
                      <a:moveTo>
                        <a:pt x="99873" y="745247"/>
                      </a:moveTo>
                      <a:cubicBezTo>
                        <a:pt x="99873" y="745247"/>
                        <a:pt x="99873" y="745247"/>
                        <a:pt x="151992" y="764826"/>
                      </a:cubicBezTo>
                      <a:cubicBezTo>
                        <a:pt x="158576" y="767063"/>
                        <a:pt x="163513" y="773776"/>
                        <a:pt x="163513" y="779930"/>
                      </a:cubicBezTo>
                      <a:cubicBezTo>
                        <a:pt x="163513" y="779930"/>
                        <a:pt x="163513" y="779930"/>
                        <a:pt x="163513" y="909712"/>
                      </a:cubicBezTo>
                      <a:cubicBezTo>
                        <a:pt x="163513" y="915865"/>
                        <a:pt x="158576" y="919222"/>
                        <a:pt x="151992" y="916425"/>
                      </a:cubicBezTo>
                      <a:cubicBezTo>
                        <a:pt x="151992" y="916425"/>
                        <a:pt x="151992" y="916425"/>
                        <a:pt x="99873" y="897405"/>
                      </a:cubicBezTo>
                      <a:cubicBezTo>
                        <a:pt x="93838" y="895167"/>
                        <a:pt x="88900" y="887895"/>
                        <a:pt x="88900" y="881742"/>
                      </a:cubicBezTo>
                      <a:cubicBezTo>
                        <a:pt x="88900" y="881742"/>
                        <a:pt x="88900" y="881742"/>
                        <a:pt x="88900" y="752519"/>
                      </a:cubicBezTo>
                      <a:cubicBezTo>
                        <a:pt x="88900" y="746365"/>
                        <a:pt x="93838" y="743009"/>
                        <a:pt x="99873" y="745247"/>
                      </a:cubicBezTo>
                      <a:close/>
                      <a:moveTo>
                        <a:pt x="11054" y="713483"/>
                      </a:moveTo>
                      <a:cubicBezTo>
                        <a:pt x="11054" y="713483"/>
                        <a:pt x="11054" y="713483"/>
                        <a:pt x="63559" y="732948"/>
                      </a:cubicBezTo>
                      <a:cubicBezTo>
                        <a:pt x="69639" y="735172"/>
                        <a:pt x="74613" y="741846"/>
                        <a:pt x="74613" y="747963"/>
                      </a:cubicBezTo>
                      <a:cubicBezTo>
                        <a:pt x="74613" y="747963"/>
                        <a:pt x="74613" y="747963"/>
                        <a:pt x="74613" y="876430"/>
                      </a:cubicBezTo>
                      <a:cubicBezTo>
                        <a:pt x="74613" y="883103"/>
                        <a:pt x="69639" y="885884"/>
                        <a:pt x="63559" y="883659"/>
                      </a:cubicBezTo>
                      <a:cubicBezTo>
                        <a:pt x="63559" y="883659"/>
                        <a:pt x="63559" y="883659"/>
                        <a:pt x="11054" y="864751"/>
                      </a:cubicBezTo>
                      <a:cubicBezTo>
                        <a:pt x="4974" y="862526"/>
                        <a:pt x="0" y="855297"/>
                        <a:pt x="0" y="849179"/>
                      </a:cubicBezTo>
                      <a:cubicBezTo>
                        <a:pt x="0" y="849179"/>
                        <a:pt x="0" y="849179"/>
                        <a:pt x="0" y="720713"/>
                      </a:cubicBezTo>
                      <a:cubicBezTo>
                        <a:pt x="0" y="714596"/>
                        <a:pt x="4974" y="711259"/>
                        <a:pt x="11054" y="713483"/>
                      </a:cubicBezTo>
                      <a:close/>
                      <a:moveTo>
                        <a:pt x="276318" y="632521"/>
                      </a:moveTo>
                      <a:cubicBezTo>
                        <a:pt x="276318" y="632521"/>
                        <a:pt x="276318" y="632521"/>
                        <a:pt x="329546" y="651986"/>
                      </a:cubicBezTo>
                      <a:cubicBezTo>
                        <a:pt x="336270" y="654210"/>
                        <a:pt x="341312" y="660884"/>
                        <a:pt x="341312" y="667001"/>
                      </a:cubicBezTo>
                      <a:cubicBezTo>
                        <a:pt x="341312" y="667001"/>
                        <a:pt x="341312" y="667001"/>
                        <a:pt x="341312" y="795468"/>
                      </a:cubicBezTo>
                      <a:cubicBezTo>
                        <a:pt x="341312" y="802141"/>
                        <a:pt x="336270" y="804922"/>
                        <a:pt x="329546" y="802697"/>
                      </a:cubicBezTo>
                      <a:cubicBezTo>
                        <a:pt x="329546" y="802697"/>
                        <a:pt x="329546" y="802697"/>
                        <a:pt x="276318" y="783789"/>
                      </a:cubicBezTo>
                      <a:cubicBezTo>
                        <a:pt x="270155" y="781564"/>
                        <a:pt x="265112" y="774335"/>
                        <a:pt x="265112" y="768217"/>
                      </a:cubicBezTo>
                      <a:cubicBezTo>
                        <a:pt x="265112" y="768217"/>
                        <a:pt x="265112" y="768217"/>
                        <a:pt x="265112" y="639751"/>
                      </a:cubicBezTo>
                      <a:cubicBezTo>
                        <a:pt x="265112" y="633634"/>
                        <a:pt x="270155" y="630297"/>
                        <a:pt x="276318" y="632521"/>
                      </a:cubicBezTo>
                      <a:close/>
                      <a:moveTo>
                        <a:pt x="188854" y="599183"/>
                      </a:moveTo>
                      <a:cubicBezTo>
                        <a:pt x="188854" y="599183"/>
                        <a:pt x="188854" y="599183"/>
                        <a:pt x="241359" y="618648"/>
                      </a:cubicBezTo>
                      <a:cubicBezTo>
                        <a:pt x="247439" y="620872"/>
                        <a:pt x="252413" y="627546"/>
                        <a:pt x="252413" y="633663"/>
                      </a:cubicBezTo>
                      <a:cubicBezTo>
                        <a:pt x="252413" y="633663"/>
                        <a:pt x="252413" y="633663"/>
                        <a:pt x="252413" y="762130"/>
                      </a:cubicBezTo>
                      <a:cubicBezTo>
                        <a:pt x="252413" y="768803"/>
                        <a:pt x="247439" y="771584"/>
                        <a:pt x="241359" y="769359"/>
                      </a:cubicBezTo>
                      <a:cubicBezTo>
                        <a:pt x="241359" y="769359"/>
                        <a:pt x="241359" y="769359"/>
                        <a:pt x="188854" y="750451"/>
                      </a:cubicBezTo>
                      <a:cubicBezTo>
                        <a:pt x="182774" y="748226"/>
                        <a:pt x="177800" y="740997"/>
                        <a:pt x="177800" y="734879"/>
                      </a:cubicBezTo>
                      <a:cubicBezTo>
                        <a:pt x="177800" y="734879"/>
                        <a:pt x="177800" y="734879"/>
                        <a:pt x="177800" y="606413"/>
                      </a:cubicBezTo>
                      <a:cubicBezTo>
                        <a:pt x="177800" y="600296"/>
                        <a:pt x="182774" y="596959"/>
                        <a:pt x="188854" y="599183"/>
                      </a:cubicBezTo>
                      <a:close/>
                      <a:moveTo>
                        <a:pt x="99873" y="567433"/>
                      </a:moveTo>
                      <a:cubicBezTo>
                        <a:pt x="99873" y="567433"/>
                        <a:pt x="99873" y="567433"/>
                        <a:pt x="151992" y="586342"/>
                      </a:cubicBezTo>
                      <a:cubicBezTo>
                        <a:pt x="158576" y="589122"/>
                        <a:pt x="163513" y="595796"/>
                        <a:pt x="163513" y="601913"/>
                      </a:cubicBezTo>
                      <a:cubicBezTo>
                        <a:pt x="163513" y="601913"/>
                        <a:pt x="163513" y="601913"/>
                        <a:pt x="163513" y="730380"/>
                      </a:cubicBezTo>
                      <a:cubicBezTo>
                        <a:pt x="163513" y="737053"/>
                        <a:pt x="158576" y="739834"/>
                        <a:pt x="151992" y="737609"/>
                      </a:cubicBezTo>
                      <a:cubicBezTo>
                        <a:pt x="151992" y="737609"/>
                        <a:pt x="151992" y="737609"/>
                        <a:pt x="99873" y="718701"/>
                      </a:cubicBezTo>
                      <a:cubicBezTo>
                        <a:pt x="93838" y="716476"/>
                        <a:pt x="88900" y="709247"/>
                        <a:pt x="88900" y="703129"/>
                      </a:cubicBezTo>
                      <a:cubicBezTo>
                        <a:pt x="88900" y="703129"/>
                        <a:pt x="88900" y="703129"/>
                        <a:pt x="88900" y="574663"/>
                      </a:cubicBezTo>
                      <a:cubicBezTo>
                        <a:pt x="88900" y="568546"/>
                        <a:pt x="93838" y="565209"/>
                        <a:pt x="99873" y="567433"/>
                      </a:cubicBezTo>
                      <a:close/>
                      <a:moveTo>
                        <a:pt x="11054" y="535683"/>
                      </a:moveTo>
                      <a:cubicBezTo>
                        <a:pt x="11054" y="535683"/>
                        <a:pt x="11054" y="535683"/>
                        <a:pt x="63559" y="554592"/>
                      </a:cubicBezTo>
                      <a:cubicBezTo>
                        <a:pt x="69639" y="556816"/>
                        <a:pt x="74613" y="564046"/>
                        <a:pt x="74613" y="570163"/>
                      </a:cubicBezTo>
                      <a:cubicBezTo>
                        <a:pt x="74613" y="570163"/>
                        <a:pt x="74613" y="570163"/>
                        <a:pt x="74613" y="698630"/>
                      </a:cubicBezTo>
                      <a:cubicBezTo>
                        <a:pt x="74613" y="705303"/>
                        <a:pt x="69639" y="708084"/>
                        <a:pt x="63559" y="705859"/>
                      </a:cubicBezTo>
                      <a:cubicBezTo>
                        <a:pt x="63559" y="705859"/>
                        <a:pt x="63559" y="705859"/>
                        <a:pt x="11054" y="686951"/>
                      </a:cubicBezTo>
                      <a:cubicBezTo>
                        <a:pt x="4974" y="684726"/>
                        <a:pt x="0" y="677497"/>
                        <a:pt x="0" y="671379"/>
                      </a:cubicBezTo>
                      <a:cubicBezTo>
                        <a:pt x="0" y="671379"/>
                        <a:pt x="0" y="671379"/>
                        <a:pt x="0" y="542913"/>
                      </a:cubicBezTo>
                      <a:cubicBezTo>
                        <a:pt x="0" y="536796"/>
                        <a:pt x="4974" y="533459"/>
                        <a:pt x="11054" y="535683"/>
                      </a:cubicBezTo>
                      <a:close/>
                      <a:moveTo>
                        <a:pt x="276318" y="453154"/>
                      </a:moveTo>
                      <a:cubicBezTo>
                        <a:pt x="276318" y="453154"/>
                        <a:pt x="276318" y="453154"/>
                        <a:pt x="329546" y="472234"/>
                      </a:cubicBezTo>
                      <a:cubicBezTo>
                        <a:pt x="336270" y="474479"/>
                        <a:pt x="341312" y="481774"/>
                        <a:pt x="341312" y="487947"/>
                      </a:cubicBezTo>
                      <a:cubicBezTo>
                        <a:pt x="341312" y="487947"/>
                        <a:pt x="341312" y="487947"/>
                        <a:pt x="341312" y="617582"/>
                      </a:cubicBezTo>
                      <a:cubicBezTo>
                        <a:pt x="341312" y="624316"/>
                        <a:pt x="336270" y="627122"/>
                        <a:pt x="329546" y="624877"/>
                      </a:cubicBezTo>
                      <a:cubicBezTo>
                        <a:pt x="329546" y="624877"/>
                        <a:pt x="329546" y="624877"/>
                        <a:pt x="276318" y="605797"/>
                      </a:cubicBezTo>
                      <a:cubicBezTo>
                        <a:pt x="270155" y="603552"/>
                        <a:pt x="265112" y="596257"/>
                        <a:pt x="265112" y="590083"/>
                      </a:cubicBezTo>
                      <a:cubicBezTo>
                        <a:pt x="265112" y="590083"/>
                        <a:pt x="265112" y="590083"/>
                        <a:pt x="265112" y="460449"/>
                      </a:cubicBezTo>
                      <a:cubicBezTo>
                        <a:pt x="265112" y="454276"/>
                        <a:pt x="270155" y="450909"/>
                        <a:pt x="276318" y="453154"/>
                      </a:cubicBezTo>
                      <a:close/>
                      <a:moveTo>
                        <a:pt x="188854" y="421383"/>
                      </a:moveTo>
                      <a:cubicBezTo>
                        <a:pt x="188854" y="421383"/>
                        <a:pt x="188854" y="421383"/>
                        <a:pt x="241359" y="440292"/>
                      </a:cubicBezTo>
                      <a:cubicBezTo>
                        <a:pt x="247439" y="442516"/>
                        <a:pt x="252413" y="449746"/>
                        <a:pt x="252413" y="455863"/>
                      </a:cubicBezTo>
                      <a:cubicBezTo>
                        <a:pt x="252413" y="455863"/>
                        <a:pt x="252413" y="455863"/>
                        <a:pt x="252413" y="584330"/>
                      </a:cubicBezTo>
                      <a:cubicBezTo>
                        <a:pt x="252413" y="590447"/>
                        <a:pt x="247439" y="593784"/>
                        <a:pt x="241359" y="591559"/>
                      </a:cubicBezTo>
                      <a:cubicBezTo>
                        <a:pt x="241359" y="591559"/>
                        <a:pt x="241359" y="591559"/>
                        <a:pt x="188854" y="572651"/>
                      </a:cubicBezTo>
                      <a:cubicBezTo>
                        <a:pt x="182774" y="570426"/>
                        <a:pt x="177800" y="563197"/>
                        <a:pt x="177800" y="557079"/>
                      </a:cubicBezTo>
                      <a:cubicBezTo>
                        <a:pt x="177800" y="557079"/>
                        <a:pt x="177800" y="557079"/>
                        <a:pt x="177800" y="428613"/>
                      </a:cubicBezTo>
                      <a:cubicBezTo>
                        <a:pt x="177800" y="421940"/>
                        <a:pt x="182774" y="419159"/>
                        <a:pt x="188854" y="421383"/>
                      </a:cubicBezTo>
                      <a:close/>
                      <a:moveTo>
                        <a:pt x="99873" y="389633"/>
                      </a:moveTo>
                      <a:cubicBezTo>
                        <a:pt x="99873" y="389633"/>
                        <a:pt x="99873" y="389633"/>
                        <a:pt x="151992" y="408542"/>
                      </a:cubicBezTo>
                      <a:cubicBezTo>
                        <a:pt x="158576" y="410766"/>
                        <a:pt x="163513" y="417996"/>
                        <a:pt x="163513" y="424113"/>
                      </a:cubicBezTo>
                      <a:cubicBezTo>
                        <a:pt x="163513" y="424113"/>
                        <a:pt x="163513" y="424113"/>
                        <a:pt x="163513" y="552580"/>
                      </a:cubicBezTo>
                      <a:cubicBezTo>
                        <a:pt x="163513" y="558697"/>
                        <a:pt x="158576" y="562034"/>
                        <a:pt x="151992" y="559809"/>
                      </a:cubicBezTo>
                      <a:cubicBezTo>
                        <a:pt x="151992" y="559809"/>
                        <a:pt x="151992" y="559809"/>
                        <a:pt x="99873" y="540901"/>
                      </a:cubicBezTo>
                      <a:cubicBezTo>
                        <a:pt x="93838" y="538120"/>
                        <a:pt x="88900" y="531447"/>
                        <a:pt x="88900" y="525329"/>
                      </a:cubicBezTo>
                      <a:cubicBezTo>
                        <a:pt x="88900" y="525329"/>
                        <a:pt x="88900" y="525329"/>
                        <a:pt x="88900" y="396863"/>
                      </a:cubicBezTo>
                      <a:cubicBezTo>
                        <a:pt x="88900" y="390190"/>
                        <a:pt x="93838" y="387409"/>
                        <a:pt x="99873" y="389633"/>
                      </a:cubicBezTo>
                      <a:close/>
                      <a:moveTo>
                        <a:pt x="11054" y="356317"/>
                      </a:moveTo>
                      <a:cubicBezTo>
                        <a:pt x="11054" y="356317"/>
                        <a:pt x="11054" y="356317"/>
                        <a:pt x="63559" y="375397"/>
                      </a:cubicBezTo>
                      <a:cubicBezTo>
                        <a:pt x="69639" y="377642"/>
                        <a:pt x="74613" y="384937"/>
                        <a:pt x="74613" y="391110"/>
                      </a:cubicBezTo>
                      <a:cubicBezTo>
                        <a:pt x="74613" y="391110"/>
                        <a:pt x="74613" y="391110"/>
                        <a:pt x="74613" y="520745"/>
                      </a:cubicBezTo>
                      <a:cubicBezTo>
                        <a:pt x="74613" y="526918"/>
                        <a:pt x="69639" y="530285"/>
                        <a:pt x="63559" y="528040"/>
                      </a:cubicBezTo>
                      <a:cubicBezTo>
                        <a:pt x="63559" y="528040"/>
                        <a:pt x="63559" y="528040"/>
                        <a:pt x="11054" y="508960"/>
                      </a:cubicBezTo>
                      <a:cubicBezTo>
                        <a:pt x="4974" y="506154"/>
                        <a:pt x="0" y="499420"/>
                        <a:pt x="0" y="493246"/>
                      </a:cubicBezTo>
                      <a:cubicBezTo>
                        <a:pt x="0" y="493246"/>
                        <a:pt x="0" y="493246"/>
                        <a:pt x="0" y="363612"/>
                      </a:cubicBezTo>
                      <a:cubicBezTo>
                        <a:pt x="0" y="356878"/>
                        <a:pt x="4974" y="354072"/>
                        <a:pt x="11054" y="356317"/>
                      </a:cubicBezTo>
                      <a:close/>
                      <a:moveTo>
                        <a:pt x="276318" y="275333"/>
                      </a:moveTo>
                      <a:cubicBezTo>
                        <a:pt x="276318" y="275333"/>
                        <a:pt x="276318" y="275333"/>
                        <a:pt x="329546" y="294242"/>
                      </a:cubicBezTo>
                      <a:cubicBezTo>
                        <a:pt x="336270" y="296466"/>
                        <a:pt x="341312" y="303696"/>
                        <a:pt x="341312" y="309813"/>
                      </a:cubicBezTo>
                      <a:cubicBezTo>
                        <a:pt x="341312" y="309813"/>
                        <a:pt x="341312" y="309813"/>
                        <a:pt x="341312" y="438280"/>
                      </a:cubicBezTo>
                      <a:cubicBezTo>
                        <a:pt x="341312" y="444397"/>
                        <a:pt x="336270" y="447734"/>
                        <a:pt x="329546" y="445509"/>
                      </a:cubicBezTo>
                      <a:cubicBezTo>
                        <a:pt x="329546" y="445509"/>
                        <a:pt x="329546" y="445509"/>
                        <a:pt x="276318" y="426601"/>
                      </a:cubicBezTo>
                      <a:cubicBezTo>
                        <a:pt x="270155" y="423820"/>
                        <a:pt x="265112" y="417147"/>
                        <a:pt x="265112" y="411029"/>
                      </a:cubicBezTo>
                      <a:cubicBezTo>
                        <a:pt x="265112" y="411029"/>
                        <a:pt x="265112" y="411029"/>
                        <a:pt x="265112" y="282563"/>
                      </a:cubicBezTo>
                      <a:cubicBezTo>
                        <a:pt x="265112" y="275890"/>
                        <a:pt x="270155" y="273109"/>
                        <a:pt x="276318" y="275333"/>
                      </a:cubicBezTo>
                      <a:close/>
                      <a:moveTo>
                        <a:pt x="188854" y="243583"/>
                      </a:moveTo>
                      <a:cubicBezTo>
                        <a:pt x="188854" y="243583"/>
                        <a:pt x="188854" y="243583"/>
                        <a:pt x="241359" y="262492"/>
                      </a:cubicBezTo>
                      <a:cubicBezTo>
                        <a:pt x="247439" y="264716"/>
                        <a:pt x="252413" y="271946"/>
                        <a:pt x="252413" y="278063"/>
                      </a:cubicBezTo>
                      <a:cubicBezTo>
                        <a:pt x="252413" y="278063"/>
                        <a:pt x="252413" y="278063"/>
                        <a:pt x="252413" y="406530"/>
                      </a:cubicBezTo>
                      <a:cubicBezTo>
                        <a:pt x="252413" y="412647"/>
                        <a:pt x="247439" y="415984"/>
                        <a:pt x="241359" y="413759"/>
                      </a:cubicBezTo>
                      <a:cubicBezTo>
                        <a:pt x="241359" y="413759"/>
                        <a:pt x="241359" y="413759"/>
                        <a:pt x="188854" y="394295"/>
                      </a:cubicBezTo>
                      <a:cubicBezTo>
                        <a:pt x="182774" y="392070"/>
                        <a:pt x="177800" y="385397"/>
                        <a:pt x="177800" y="379279"/>
                      </a:cubicBezTo>
                      <a:cubicBezTo>
                        <a:pt x="177800" y="379279"/>
                        <a:pt x="177800" y="379279"/>
                        <a:pt x="177800" y="250813"/>
                      </a:cubicBezTo>
                      <a:cubicBezTo>
                        <a:pt x="177800" y="244140"/>
                        <a:pt x="182774" y="241359"/>
                        <a:pt x="188854" y="243583"/>
                      </a:cubicBezTo>
                      <a:close/>
                      <a:moveTo>
                        <a:pt x="99873" y="211833"/>
                      </a:moveTo>
                      <a:cubicBezTo>
                        <a:pt x="99873" y="211833"/>
                        <a:pt x="99873" y="211833"/>
                        <a:pt x="151992" y="230742"/>
                      </a:cubicBezTo>
                      <a:cubicBezTo>
                        <a:pt x="158576" y="232966"/>
                        <a:pt x="163513" y="240196"/>
                        <a:pt x="163513" y="246313"/>
                      </a:cubicBezTo>
                      <a:cubicBezTo>
                        <a:pt x="163513" y="246313"/>
                        <a:pt x="163513" y="246313"/>
                        <a:pt x="163513" y="374780"/>
                      </a:cubicBezTo>
                      <a:cubicBezTo>
                        <a:pt x="163513" y="380897"/>
                        <a:pt x="158576" y="384234"/>
                        <a:pt x="151992" y="382009"/>
                      </a:cubicBezTo>
                      <a:cubicBezTo>
                        <a:pt x="151992" y="382009"/>
                        <a:pt x="151992" y="382009"/>
                        <a:pt x="99873" y="362545"/>
                      </a:cubicBezTo>
                      <a:cubicBezTo>
                        <a:pt x="93838" y="360320"/>
                        <a:pt x="88900" y="353647"/>
                        <a:pt x="88900" y="347529"/>
                      </a:cubicBezTo>
                      <a:cubicBezTo>
                        <a:pt x="88900" y="347529"/>
                        <a:pt x="88900" y="347529"/>
                        <a:pt x="88900" y="219063"/>
                      </a:cubicBezTo>
                      <a:cubicBezTo>
                        <a:pt x="88900" y="212390"/>
                        <a:pt x="93838" y="209609"/>
                        <a:pt x="99873" y="211833"/>
                      </a:cubicBezTo>
                      <a:close/>
                      <a:moveTo>
                        <a:pt x="11054" y="179044"/>
                      </a:moveTo>
                      <a:cubicBezTo>
                        <a:pt x="11054" y="179044"/>
                        <a:pt x="11054" y="179044"/>
                        <a:pt x="63559" y="197892"/>
                      </a:cubicBezTo>
                      <a:cubicBezTo>
                        <a:pt x="69639" y="200110"/>
                        <a:pt x="74613" y="207316"/>
                        <a:pt x="74613" y="213414"/>
                      </a:cubicBezTo>
                      <a:cubicBezTo>
                        <a:pt x="74613" y="213414"/>
                        <a:pt x="74613" y="213414"/>
                        <a:pt x="74613" y="341473"/>
                      </a:cubicBezTo>
                      <a:cubicBezTo>
                        <a:pt x="74613" y="347571"/>
                        <a:pt x="69639" y="350897"/>
                        <a:pt x="63559" y="348679"/>
                      </a:cubicBezTo>
                      <a:cubicBezTo>
                        <a:pt x="63559" y="348679"/>
                        <a:pt x="63559" y="348679"/>
                        <a:pt x="11054" y="329277"/>
                      </a:cubicBezTo>
                      <a:cubicBezTo>
                        <a:pt x="4974" y="327059"/>
                        <a:pt x="0" y="320407"/>
                        <a:pt x="0" y="314309"/>
                      </a:cubicBezTo>
                      <a:cubicBezTo>
                        <a:pt x="0" y="314309"/>
                        <a:pt x="0" y="314309"/>
                        <a:pt x="0" y="185696"/>
                      </a:cubicBezTo>
                      <a:cubicBezTo>
                        <a:pt x="0" y="179598"/>
                        <a:pt x="4974" y="176272"/>
                        <a:pt x="11054" y="179044"/>
                      </a:cubicBezTo>
                      <a:close/>
                      <a:moveTo>
                        <a:pt x="276318" y="98081"/>
                      </a:moveTo>
                      <a:cubicBezTo>
                        <a:pt x="276318" y="98081"/>
                        <a:pt x="276318" y="98081"/>
                        <a:pt x="329546" y="116929"/>
                      </a:cubicBezTo>
                      <a:cubicBezTo>
                        <a:pt x="336270" y="119147"/>
                        <a:pt x="341312" y="126353"/>
                        <a:pt x="341312" y="132451"/>
                      </a:cubicBezTo>
                      <a:cubicBezTo>
                        <a:pt x="341312" y="132451"/>
                        <a:pt x="341312" y="132451"/>
                        <a:pt x="341312" y="260510"/>
                      </a:cubicBezTo>
                      <a:cubicBezTo>
                        <a:pt x="341312" y="266608"/>
                        <a:pt x="336270" y="269934"/>
                        <a:pt x="329546" y="267716"/>
                      </a:cubicBezTo>
                      <a:cubicBezTo>
                        <a:pt x="329546" y="267716"/>
                        <a:pt x="329546" y="267716"/>
                        <a:pt x="276318" y="248314"/>
                      </a:cubicBezTo>
                      <a:cubicBezTo>
                        <a:pt x="270155" y="246096"/>
                        <a:pt x="265112" y="239444"/>
                        <a:pt x="265112" y="233346"/>
                      </a:cubicBezTo>
                      <a:cubicBezTo>
                        <a:pt x="265112" y="233346"/>
                        <a:pt x="265112" y="233346"/>
                        <a:pt x="265112" y="104733"/>
                      </a:cubicBezTo>
                      <a:cubicBezTo>
                        <a:pt x="265112" y="98635"/>
                        <a:pt x="270155" y="95309"/>
                        <a:pt x="276318" y="98081"/>
                      </a:cubicBezTo>
                      <a:close/>
                      <a:moveTo>
                        <a:pt x="188854" y="66331"/>
                      </a:moveTo>
                      <a:cubicBezTo>
                        <a:pt x="188854" y="66331"/>
                        <a:pt x="188854" y="66331"/>
                        <a:pt x="241359" y="85179"/>
                      </a:cubicBezTo>
                      <a:cubicBezTo>
                        <a:pt x="247439" y="87397"/>
                        <a:pt x="252413" y="94603"/>
                        <a:pt x="252413" y="100701"/>
                      </a:cubicBezTo>
                      <a:cubicBezTo>
                        <a:pt x="252413" y="100701"/>
                        <a:pt x="252413" y="100701"/>
                        <a:pt x="252413" y="228760"/>
                      </a:cubicBezTo>
                      <a:cubicBezTo>
                        <a:pt x="252413" y="234858"/>
                        <a:pt x="247439" y="238184"/>
                        <a:pt x="241359" y="235966"/>
                      </a:cubicBezTo>
                      <a:cubicBezTo>
                        <a:pt x="241359" y="235966"/>
                        <a:pt x="241359" y="235966"/>
                        <a:pt x="188854" y="216564"/>
                      </a:cubicBezTo>
                      <a:cubicBezTo>
                        <a:pt x="182774" y="214346"/>
                        <a:pt x="177800" y="207694"/>
                        <a:pt x="177800" y="201596"/>
                      </a:cubicBezTo>
                      <a:cubicBezTo>
                        <a:pt x="177800" y="201596"/>
                        <a:pt x="177800" y="201596"/>
                        <a:pt x="177800" y="72983"/>
                      </a:cubicBezTo>
                      <a:cubicBezTo>
                        <a:pt x="177800" y="66885"/>
                        <a:pt x="182774" y="63559"/>
                        <a:pt x="188854" y="66331"/>
                      </a:cubicBezTo>
                      <a:close/>
                      <a:moveTo>
                        <a:pt x="99873" y="32460"/>
                      </a:moveTo>
                      <a:cubicBezTo>
                        <a:pt x="99873" y="32460"/>
                        <a:pt x="99873" y="32460"/>
                        <a:pt x="151992" y="52039"/>
                      </a:cubicBezTo>
                      <a:cubicBezTo>
                        <a:pt x="158576" y="54276"/>
                        <a:pt x="163513" y="61549"/>
                        <a:pt x="163513" y="67702"/>
                      </a:cubicBezTo>
                      <a:cubicBezTo>
                        <a:pt x="163513" y="67702"/>
                        <a:pt x="163513" y="67702"/>
                        <a:pt x="163513" y="196925"/>
                      </a:cubicBezTo>
                      <a:cubicBezTo>
                        <a:pt x="163513" y="203078"/>
                        <a:pt x="158576" y="206435"/>
                        <a:pt x="151992" y="204197"/>
                      </a:cubicBezTo>
                      <a:cubicBezTo>
                        <a:pt x="151992" y="204197"/>
                        <a:pt x="151992" y="204197"/>
                        <a:pt x="99873" y="184618"/>
                      </a:cubicBezTo>
                      <a:cubicBezTo>
                        <a:pt x="93838" y="182380"/>
                        <a:pt x="88900" y="175668"/>
                        <a:pt x="88900" y="169514"/>
                      </a:cubicBezTo>
                      <a:cubicBezTo>
                        <a:pt x="88900" y="169514"/>
                        <a:pt x="88900" y="169514"/>
                        <a:pt x="88900" y="39732"/>
                      </a:cubicBezTo>
                      <a:cubicBezTo>
                        <a:pt x="88900" y="33578"/>
                        <a:pt x="93838" y="30222"/>
                        <a:pt x="99873" y="32460"/>
                      </a:cubicBezTo>
                      <a:close/>
                      <a:moveTo>
                        <a:pt x="11054" y="689"/>
                      </a:moveTo>
                      <a:cubicBezTo>
                        <a:pt x="11054" y="689"/>
                        <a:pt x="11054" y="689"/>
                        <a:pt x="63559" y="20092"/>
                      </a:cubicBezTo>
                      <a:cubicBezTo>
                        <a:pt x="69639" y="22310"/>
                        <a:pt x="74613" y="28962"/>
                        <a:pt x="74613" y="35614"/>
                      </a:cubicBezTo>
                      <a:cubicBezTo>
                        <a:pt x="74613" y="35614"/>
                        <a:pt x="74613" y="35614"/>
                        <a:pt x="74613" y="163673"/>
                      </a:cubicBezTo>
                      <a:cubicBezTo>
                        <a:pt x="74613" y="169771"/>
                        <a:pt x="69639" y="173097"/>
                        <a:pt x="63559" y="170879"/>
                      </a:cubicBezTo>
                      <a:cubicBezTo>
                        <a:pt x="63559" y="170879"/>
                        <a:pt x="63559" y="170879"/>
                        <a:pt x="11054" y="151477"/>
                      </a:cubicBezTo>
                      <a:cubicBezTo>
                        <a:pt x="4974" y="149259"/>
                        <a:pt x="0" y="142607"/>
                        <a:pt x="0" y="136509"/>
                      </a:cubicBezTo>
                      <a:cubicBezTo>
                        <a:pt x="0" y="136509"/>
                        <a:pt x="0" y="136509"/>
                        <a:pt x="0" y="7896"/>
                      </a:cubicBezTo>
                      <a:cubicBezTo>
                        <a:pt x="0" y="1798"/>
                        <a:pt x="4974" y="-1528"/>
                        <a:pt x="11054" y="6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62" name="Freeform: Shape 9">
                  <a:extLst>
                    <a:ext uri="{FF2B5EF4-FFF2-40B4-BE49-F238E27FC236}">
                      <a16:creationId xmlns:a16="http://schemas.microsoft.com/office/drawing/2014/main" id="{64270A96-53F1-C959-4B5E-6E316349BD0A}"/>
                    </a:ext>
                  </a:extLst>
                </p:cNvPr>
                <p:cNvSpPr>
                  <a:spLocks/>
                </p:cNvSpPr>
                <p:nvPr/>
              </p:nvSpPr>
              <p:spPr bwMode="auto">
                <a:xfrm>
                  <a:off x="1780227" y="2317034"/>
                  <a:ext cx="114620" cy="509158"/>
                </a:xfrm>
                <a:custGeom>
                  <a:avLst/>
                  <a:gdLst>
                    <a:gd name="connsiteX0" fmla="*/ 63092 w 341313"/>
                    <a:gd name="connsiteY0" fmla="*/ 1344294 h 1516168"/>
                    <a:gd name="connsiteX1" fmla="*/ 74613 w 341313"/>
                    <a:gd name="connsiteY1" fmla="*/ 1351007 h 1516168"/>
                    <a:gd name="connsiteX2" fmla="*/ 74613 w 341313"/>
                    <a:gd name="connsiteY2" fmla="*/ 1480789 h 1516168"/>
                    <a:gd name="connsiteX3" fmla="*/ 63092 w 341313"/>
                    <a:gd name="connsiteY3" fmla="*/ 1495893 h 1516168"/>
                    <a:gd name="connsiteX4" fmla="*/ 10972 w 341313"/>
                    <a:gd name="connsiteY4" fmla="*/ 1515473 h 1516168"/>
                    <a:gd name="connsiteX5" fmla="*/ 0 w 341313"/>
                    <a:gd name="connsiteY5" fmla="*/ 1508200 h 1516168"/>
                    <a:gd name="connsiteX6" fmla="*/ 0 w 341313"/>
                    <a:gd name="connsiteY6" fmla="*/ 1378977 h 1516168"/>
                    <a:gd name="connsiteX7" fmla="*/ 10972 w 341313"/>
                    <a:gd name="connsiteY7" fmla="*/ 1363314 h 1516168"/>
                    <a:gd name="connsiteX8" fmla="*/ 63092 w 341313"/>
                    <a:gd name="connsiteY8" fmla="*/ 1344294 h 1516168"/>
                    <a:gd name="connsiteX9" fmla="*/ 152459 w 341313"/>
                    <a:gd name="connsiteY9" fmla="*/ 1311965 h 1516168"/>
                    <a:gd name="connsiteX10" fmla="*/ 163513 w 341313"/>
                    <a:gd name="connsiteY10" fmla="*/ 1319171 h 1516168"/>
                    <a:gd name="connsiteX11" fmla="*/ 163513 w 341313"/>
                    <a:gd name="connsiteY11" fmla="*/ 1447784 h 1516168"/>
                    <a:gd name="connsiteX12" fmla="*/ 152459 w 341313"/>
                    <a:gd name="connsiteY12" fmla="*/ 1462752 h 1516168"/>
                    <a:gd name="connsiteX13" fmla="*/ 99954 w 341313"/>
                    <a:gd name="connsiteY13" fmla="*/ 1482155 h 1516168"/>
                    <a:gd name="connsiteX14" fmla="*/ 88900 w 341313"/>
                    <a:gd name="connsiteY14" fmla="*/ 1474948 h 1516168"/>
                    <a:gd name="connsiteX15" fmla="*/ 88900 w 341313"/>
                    <a:gd name="connsiteY15" fmla="*/ 1346890 h 1516168"/>
                    <a:gd name="connsiteX16" fmla="*/ 99954 w 341313"/>
                    <a:gd name="connsiteY16" fmla="*/ 1331367 h 1516168"/>
                    <a:gd name="connsiteX17" fmla="*/ 152459 w 341313"/>
                    <a:gd name="connsiteY17" fmla="*/ 1311965 h 1516168"/>
                    <a:gd name="connsiteX18" fmla="*/ 240892 w 341313"/>
                    <a:gd name="connsiteY18" fmla="*/ 1280215 h 1516168"/>
                    <a:gd name="connsiteX19" fmla="*/ 252413 w 341313"/>
                    <a:gd name="connsiteY19" fmla="*/ 1287421 h 1516168"/>
                    <a:gd name="connsiteX20" fmla="*/ 252413 w 341313"/>
                    <a:gd name="connsiteY20" fmla="*/ 1416034 h 1516168"/>
                    <a:gd name="connsiteX21" fmla="*/ 240892 w 341313"/>
                    <a:gd name="connsiteY21" fmla="*/ 1431002 h 1516168"/>
                    <a:gd name="connsiteX22" fmla="*/ 188772 w 341313"/>
                    <a:gd name="connsiteY22" fmla="*/ 1450405 h 1516168"/>
                    <a:gd name="connsiteX23" fmla="*/ 177800 w 341313"/>
                    <a:gd name="connsiteY23" fmla="*/ 1443198 h 1516168"/>
                    <a:gd name="connsiteX24" fmla="*/ 177800 w 341313"/>
                    <a:gd name="connsiteY24" fmla="*/ 1315140 h 1516168"/>
                    <a:gd name="connsiteX25" fmla="*/ 188772 w 341313"/>
                    <a:gd name="connsiteY25" fmla="*/ 1299617 h 1516168"/>
                    <a:gd name="connsiteX26" fmla="*/ 240892 w 341313"/>
                    <a:gd name="connsiteY26" fmla="*/ 1280215 h 1516168"/>
                    <a:gd name="connsiteX27" fmla="*/ 330259 w 341313"/>
                    <a:gd name="connsiteY27" fmla="*/ 1246897 h 1516168"/>
                    <a:gd name="connsiteX28" fmla="*/ 341313 w 341313"/>
                    <a:gd name="connsiteY28" fmla="*/ 1254169 h 1516168"/>
                    <a:gd name="connsiteX29" fmla="*/ 341313 w 341313"/>
                    <a:gd name="connsiteY29" fmla="*/ 1383951 h 1516168"/>
                    <a:gd name="connsiteX30" fmla="*/ 330259 w 341313"/>
                    <a:gd name="connsiteY30" fmla="*/ 1399055 h 1516168"/>
                    <a:gd name="connsiteX31" fmla="*/ 277754 w 341313"/>
                    <a:gd name="connsiteY31" fmla="*/ 1418635 h 1516168"/>
                    <a:gd name="connsiteX32" fmla="*/ 266700 w 341313"/>
                    <a:gd name="connsiteY32" fmla="*/ 1411362 h 1516168"/>
                    <a:gd name="connsiteX33" fmla="*/ 266700 w 341313"/>
                    <a:gd name="connsiteY33" fmla="*/ 1282139 h 1516168"/>
                    <a:gd name="connsiteX34" fmla="*/ 277754 w 341313"/>
                    <a:gd name="connsiteY34" fmla="*/ 1266476 h 1516168"/>
                    <a:gd name="connsiteX35" fmla="*/ 330259 w 341313"/>
                    <a:gd name="connsiteY35" fmla="*/ 1246897 h 1516168"/>
                    <a:gd name="connsiteX36" fmla="*/ 63092 w 341313"/>
                    <a:gd name="connsiteY36" fmla="*/ 1165914 h 1516168"/>
                    <a:gd name="connsiteX37" fmla="*/ 74613 w 341313"/>
                    <a:gd name="connsiteY37" fmla="*/ 1173121 h 1516168"/>
                    <a:gd name="connsiteX38" fmla="*/ 74613 w 341313"/>
                    <a:gd name="connsiteY38" fmla="*/ 1301734 h 1516168"/>
                    <a:gd name="connsiteX39" fmla="*/ 63092 w 341313"/>
                    <a:gd name="connsiteY39" fmla="*/ 1316702 h 1516168"/>
                    <a:gd name="connsiteX40" fmla="*/ 10972 w 341313"/>
                    <a:gd name="connsiteY40" fmla="*/ 1336105 h 1516168"/>
                    <a:gd name="connsiteX41" fmla="*/ 0 w 341313"/>
                    <a:gd name="connsiteY41" fmla="*/ 1328898 h 1516168"/>
                    <a:gd name="connsiteX42" fmla="*/ 0 w 341313"/>
                    <a:gd name="connsiteY42" fmla="*/ 1200839 h 1516168"/>
                    <a:gd name="connsiteX43" fmla="*/ 10972 w 341313"/>
                    <a:gd name="connsiteY43" fmla="*/ 1185317 h 1516168"/>
                    <a:gd name="connsiteX44" fmla="*/ 63092 w 341313"/>
                    <a:gd name="connsiteY44" fmla="*/ 1165914 h 1516168"/>
                    <a:gd name="connsiteX45" fmla="*/ 152459 w 341313"/>
                    <a:gd name="connsiteY45" fmla="*/ 1134164 h 1516168"/>
                    <a:gd name="connsiteX46" fmla="*/ 163513 w 341313"/>
                    <a:gd name="connsiteY46" fmla="*/ 1141371 h 1516168"/>
                    <a:gd name="connsiteX47" fmla="*/ 163513 w 341313"/>
                    <a:gd name="connsiteY47" fmla="*/ 1269984 h 1516168"/>
                    <a:gd name="connsiteX48" fmla="*/ 152459 w 341313"/>
                    <a:gd name="connsiteY48" fmla="*/ 1284952 h 1516168"/>
                    <a:gd name="connsiteX49" fmla="*/ 99954 w 341313"/>
                    <a:gd name="connsiteY49" fmla="*/ 1304355 h 1516168"/>
                    <a:gd name="connsiteX50" fmla="*/ 88900 w 341313"/>
                    <a:gd name="connsiteY50" fmla="*/ 1297148 h 1516168"/>
                    <a:gd name="connsiteX51" fmla="*/ 88900 w 341313"/>
                    <a:gd name="connsiteY51" fmla="*/ 1169089 h 1516168"/>
                    <a:gd name="connsiteX52" fmla="*/ 99954 w 341313"/>
                    <a:gd name="connsiteY52" fmla="*/ 1153567 h 1516168"/>
                    <a:gd name="connsiteX53" fmla="*/ 152459 w 341313"/>
                    <a:gd name="connsiteY53" fmla="*/ 1134164 h 1516168"/>
                    <a:gd name="connsiteX54" fmla="*/ 240892 w 341313"/>
                    <a:gd name="connsiteY54" fmla="*/ 1100847 h 1516168"/>
                    <a:gd name="connsiteX55" fmla="*/ 252413 w 341313"/>
                    <a:gd name="connsiteY55" fmla="*/ 1108119 h 1516168"/>
                    <a:gd name="connsiteX56" fmla="*/ 252413 w 341313"/>
                    <a:gd name="connsiteY56" fmla="*/ 1237342 h 1516168"/>
                    <a:gd name="connsiteX57" fmla="*/ 240892 w 341313"/>
                    <a:gd name="connsiteY57" fmla="*/ 1253005 h 1516168"/>
                    <a:gd name="connsiteX58" fmla="*/ 188772 w 341313"/>
                    <a:gd name="connsiteY58" fmla="*/ 1272585 h 1516168"/>
                    <a:gd name="connsiteX59" fmla="*/ 177800 w 341313"/>
                    <a:gd name="connsiteY59" fmla="*/ 1265312 h 1516168"/>
                    <a:gd name="connsiteX60" fmla="*/ 177800 w 341313"/>
                    <a:gd name="connsiteY60" fmla="*/ 1136089 h 1516168"/>
                    <a:gd name="connsiteX61" fmla="*/ 188772 w 341313"/>
                    <a:gd name="connsiteY61" fmla="*/ 1120426 h 1516168"/>
                    <a:gd name="connsiteX62" fmla="*/ 240892 w 341313"/>
                    <a:gd name="connsiteY62" fmla="*/ 1100847 h 1516168"/>
                    <a:gd name="connsiteX63" fmla="*/ 330259 w 341313"/>
                    <a:gd name="connsiteY63" fmla="*/ 1069076 h 1516168"/>
                    <a:gd name="connsiteX64" fmla="*/ 341313 w 341313"/>
                    <a:gd name="connsiteY64" fmla="*/ 1076283 h 1516168"/>
                    <a:gd name="connsiteX65" fmla="*/ 341313 w 341313"/>
                    <a:gd name="connsiteY65" fmla="*/ 1204341 h 1516168"/>
                    <a:gd name="connsiteX66" fmla="*/ 330259 w 341313"/>
                    <a:gd name="connsiteY66" fmla="*/ 1219864 h 1516168"/>
                    <a:gd name="connsiteX67" fmla="*/ 277754 w 341313"/>
                    <a:gd name="connsiteY67" fmla="*/ 1239266 h 1516168"/>
                    <a:gd name="connsiteX68" fmla="*/ 266700 w 341313"/>
                    <a:gd name="connsiteY68" fmla="*/ 1232060 h 1516168"/>
                    <a:gd name="connsiteX69" fmla="*/ 266700 w 341313"/>
                    <a:gd name="connsiteY69" fmla="*/ 1104001 h 1516168"/>
                    <a:gd name="connsiteX70" fmla="*/ 277754 w 341313"/>
                    <a:gd name="connsiteY70" fmla="*/ 1088479 h 1516168"/>
                    <a:gd name="connsiteX71" fmla="*/ 330259 w 341313"/>
                    <a:gd name="connsiteY71" fmla="*/ 1069076 h 1516168"/>
                    <a:gd name="connsiteX72" fmla="*/ 63092 w 341313"/>
                    <a:gd name="connsiteY72" fmla="*/ 988114 h 1516168"/>
                    <a:gd name="connsiteX73" fmla="*/ 74613 w 341313"/>
                    <a:gd name="connsiteY73" fmla="*/ 995321 h 1516168"/>
                    <a:gd name="connsiteX74" fmla="*/ 74613 w 341313"/>
                    <a:gd name="connsiteY74" fmla="*/ 1123379 h 1516168"/>
                    <a:gd name="connsiteX75" fmla="*/ 63092 w 341313"/>
                    <a:gd name="connsiteY75" fmla="*/ 1138902 h 1516168"/>
                    <a:gd name="connsiteX76" fmla="*/ 10972 w 341313"/>
                    <a:gd name="connsiteY76" fmla="*/ 1158304 h 1516168"/>
                    <a:gd name="connsiteX77" fmla="*/ 0 w 341313"/>
                    <a:gd name="connsiteY77" fmla="*/ 1151098 h 1516168"/>
                    <a:gd name="connsiteX78" fmla="*/ 0 w 341313"/>
                    <a:gd name="connsiteY78" fmla="*/ 1023039 h 1516168"/>
                    <a:gd name="connsiteX79" fmla="*/ 10972 w 341313"/>
                    <a:gd name="connsiteY79" fmla="*/ 1007517 h 1516168"/>
                    <a:gd name="connsiteX80" fmla="*/ 63092 w 341313"/>
                    <a:gd name="connsiteY80" fmla="*/ 988114 h 1516168"/>
                    <a:gd name="connsiteX81" fmla="*/ 152459 w 341313"/>
                    <a:gd name="connsiteY81" fmla="*/ 956364 h 1516168"/>
                    <a:gd name="connsiteX82" fmla="*/ 163513 w 341313"/>
                    <a:gd name="connsiteY82" fmla="*/ 963571 h 1516168"/>
                    <a:gd name="connsiteX83" fmla="*/ 163513 w 341313"/>
                    <a:gd name="connsiteY83" fmla="*/ 1091629 h 1516168"/>
                    <a:gd name="connsiteX84" fmla="*/ 152459 w 341313"/>
                    <a:gd name="connsiteY84" fmla="*/ 1107152 h 1516168"/>
                    <a:gd name="connsiteX85" fmla="*/ 99954 w 341313"/>
                    <a:gd name="connsiteY85" fmla="*/ 1126554 h 1516168"/>
                    <a:gd name="connsiteX86" fmla="*/ 88900 w 341313"/>
                    <a:gd name="connsiteY86" fmla="*/ 1119348 h 1516168"/>
                    <a:gd name="connsiteX87" fmla="*/ 88900 w 341313"/>
                    <a:gd name="connsiteY87" fmla="*/ 990735 h 1516168"/>
                    <a:gd name="connsiteX88" fmla="*/ 99954 w 341313"/>
                    <a:gd name="connsiteY88" fmla="*/ 975767 h 1516168"/>
                    <a:gd name="connsiteX89" fmla="*/ 152459 w 341313"/>
                    <a:gd name="connsiteY89" fmla="*/ 956364 h 1516168"/>
                    <a:gd name="connsiteX90" fmla="*/ 240892 w 341313"/>
                    <a:gd name="connsiteY90" fmla="*/ 923047 h 1516168"/>
                    <a:gd name="connsiteX91" fmla="*/ 252413 w 341313"/>
                    <a:gd name="connsiteY91" fmla="*/ 930319 h 1516168"/>
                    <a:gd name="connsiteX92" fmla="*/ 252413 w 341313"/>
                    <a:gd name="connsiteY92" fmla="*/ 1059542 h 1516168"/>
                    <a:gd name="connsiteX93" fmla="*/ 240892 w 341313"/>
                    <a:gd name="connsiteY93" fmla="*/ 1075205 h 1516168"/>
                    <a:gd name="connsiteX94" fmla="*/ 188772 w 341313"/>
                    <a:gd name="connsiteY94" fmla="*/ 1094784 h 1516168"/>
                    <a:gd name="connsiteX95" fmla="*/ 177800 w 341313"/>
                    <a:gd name="connsiteY95" fmla="*/ 1087512 h 1516168"/>
                    <a:gd name="connsiteX96" fmla="*/ 177800 w 341313"/>
                    <a:gd name="connsiteY96" fmla="*/ 957730 h 1516168"/>
                    <a:gd name="connsiteX97" fmla="*/ 188772 w 341313"/>
                    <a:gd name="connsiteY97" fmla="*/ 942626 h 1516168"/>
                    <a:gd name="connsiteX98" fmla="*/ 240892 w 341313"/>
                    <a:gd name="connsiteY98" fmla="*/ 923047 h 1516168"/>
                    <a:gd name="connsiteX99" fmla="*/ 330259 w 341313"/>
                    <a:gd name="connsiteY99" fmla="*/ 891276 h 1516168"/>
                    <a:gd name="connsiteX100" fmla="*/ 341313 w 341313"/>
                    <a:gd name="connsiteY100" fmla="*/ 898483 h 1516168"/>
                    <a:gd name="connsiteX101" fmla="*/ 341313 w 341313"/>
                    <a:gd name="connsiteY101" fmla="*/ 1026541 h 1516168"/>
                    <a:gd name="connsiteX102" fmla="*/ 330259 w 341313"/>
                    <a:gd name="connsiteY102" fmla="*/ 1042064 h 1516168"/>
                    <a:gd name="connsiteX103" fmla="*/ 277754 w 341313"/>
                    <a:gd name="connsiteY103" fmla="*/ 1061466 h 1516168"/>
                    <a:gd name="connsiteX104" fmla="*/ 266700 w 341313"/>
                    <a:gd name="connsiteY104" fmla="*/ 1054260 h 1516168"/>
                    <a:gd name="connsiteX105" fmla="*/ 266700 w 341313"/>
                    <a:gd name="connsiteY105" fmla="*/ 925647 h 1516168"/>
                    <a:gd name="connsiteX106" fmla="*/ 277754 w 341313"/>
                    <a:gd name="connsiteY106" fmla="*/ 910679 h 1516168"/>
                    <a:gd name="connsiteX107" fmla="*/ 330259 w 341313"/>
                    <a:gd name="connsiteY107" fmla="*/ 891276 h 1516168"/>
                    <a:gd name="connsiteX108" fmla="*/ 63092 w 341313"/>
                    <a:gd name="connsiteY108" fmla="*/ 810314 h 1516168"/>
                    <a:gd name="connsiteX109" fmla="*/ 74613 w 341313"/>
                    <a:gd name="connsiteY109" fmla="*/ 817521 h 1516168"/>
                    <a:gd name="connsiteX110" fmla="*/ 74613 w 341313"/>
                    <a:gd name="connsiteY110" fmla="*/ 945579 h 1516168"/>
                    <a:gd name="connsiteX111" fmla="*/ 63092 w 341313"/>
                    <a:gd name="connsiteY111" fmla="*/ 961102 h 1516168"/>
                    <a:gd name="connsiteX112" fmla="*/ 10972 w 341313"/>
                    <a:gd name="connsiteY112" fmla="*/ 980504 h 1516168"/>
                    <a:gd name="connsiteX113" fmla="*/ 0 w 341313"/>
                    <a:gd name="connsiteY113" fmla="*/ 973298 h 1516168"/>
                    <a:gd name="connsiteX114" fmla="*/ 0 w 341313"/>
                    <a:gd name="connsiteY114" fmla="*/ 844685 h 1516168"/>
                    <a:gd name="connsiteX115" fmla="*/ 10972 w 341313"/>
                    <a:gd name="connsiteY115" fmla="*/ 829717 h 1516168"/>
                    <a:gd name="connsiteX116" fmla="*/ 63092 w 341313"/>
                    <a:gd name="connsiteY116" fmla="*/ 810314 h 1516168"/>
                    <a:gd name="connsiteX117" fmla="*/ 152459 w 341313"/>
                    <a:gd name="connsiteY117" fmla="*/ 776997 h 1516168"/>
                    <a:gd name="connsiteX118" fmla="*/ 163513 w 341313"/>
                    <a:gd name="connsiteY118" fmla="*/ 784269 h 1516168"/>
                    <a:gd name="connsiteX119" fmla="*/ 163513 w 341313"/>
                    <a:gd name="connsiteY119" fmla="*/ 913492 h 1516168"/>
                    <a:gd name="connsiteX120" fmla="*/ 152459 w 341313"/>
                    <a:gd name="connsiteY120" fmla="*/ 929155 h 1516168"/>
                    <a:gd name="connsiteX121" fmla="*/ 99954 w 341313"/>
                    <a:gd name="connsiteY121" fmla="*/ 948175 h 1516168"/>
                    <a:gd name="connsiteX122" fmla="*/ 88900 w 341313"/>
                    <a:gd name="connsiteY122" fmla="*/ 941462 h 1516168"/>
                    <a:gd name="connsiteX123" fmla="*/ 88900 w 341313"/>
                    <a:gd name="connsiteY123" fmla="*/ 811680 h 1516168"/>
                    <a:gd name="connsiteX124" fmla="*/ 99954 w 341313"/>
                    <a:gd name="connsiteY124" fmla="*/ 796576 h 1516168"/>
                    <a:gd name="connsiteX125" fmla="*/ 152459 w 341313"/>
                    <a:gd name="connsiteY125" fmla="*/ 776997 h 1516168"/>
                    <a:gd name="connsiteX126" fmla="*/ 240892 w 341313"/>
                    <a:gd name="connsiteY126" fmla="*/ 745247 h 1516168"/>
                    <a:gd name="connsiteX127" fmla="*/ 252413 w 341313"/>
                    <a:gd name="connsiteY127" fmla="*/ 752519 h 1516168"/>
                    <a:gd name="connsiteX128" fmla="*/ 252413 w 341313"/>
                    <a:gd name="connsiteY128" fmla="*/ 881742 h 1516168"/>
                    <a:gd name="connsiteX129" fmla="*/ 240892 w 341313"/>
                    <a:gd name="connsiteY129" fmla="*/ 897405 h 1516168"/>
                    <a:gd name="connsiteX130" fmla="*/ 188772 w 341313"/>
                    <a:gd name="connsiteY130" fmla="*/ 916425 h 1516168"/>
                    <a:gd name="connsiteX131" fmla="*/ 177800 w 341313"/>
                    <a:gd name="connsiteY131" fmla="*/ 909712 h 1516168"/>
                    <a:gd name="connsiteX132" fmla="*/ 177800 w 341313"/>
                    <a:gd name="connsiteY132" fmla="*/ 779930 h 1516168"/>
                    <a:gd name="connsiteX133" fmla="*/ 188772 w 341313"/>
                    <a:gd name="connsiteY133" fmla="*/ 764826 h 1516168"/>
                    <a:gd name="connsiteX134" fmla="*/ 240892 w 341313"/>
                    <a:gd name="connsiteY134" fmla="*/ 745247 h 1516168"/>
                    <a:gd name="connsiteX135" fmla="*/ 330259 w 341313"/>
                    <a:gd name="connsiteY135" fmla="*/ 713483 h 1516168"/>
                    <a:gd name="connsiteX136" fmla="*/ 341313 w 341313"/>
                    <a:gd name="connsiteY136" fmla="*/ 720713 h 1516168"/>
                    <a:gd name="connsiteX137" fmla="*/ 341313 w 341313"/>
                    <a:gd name="connsiteY137" fmla="*/ 849179 h 1516168"/>
                    <a:gd name="connsiteX138" fmla="*/ 330259 w 341313"/>
                    <a:gd name="connsiteY138" fmla="*/ 864751 h 1516168"/>
                    <a:gd name="connsiteX139" fmla="*/ 277754 w 341313"/>
                    <a:gd name="connsiteY139" fmla="*/ 883659 h 1516168"/>
                    <a:gd name="connsiteX140" fmla="*/ 266700 w 341313"/>
                    <a:gd name="connsiteY140" fmla="*/ 876430 h 1516168"/>
                    <a:gd name="connsiteX141" fmla="*/ 266700 w 341313"/>
                    <a:gd name="connsiteY141" fmla="*/ 747963 h 1516168"/>
                    <a:gd name="connsiteX142" fmla="*/ 277754 w 341313"/>
                    <a:gd name="connsiteY142" fmla="*/ 732948 h 1516168"/>
                    <a:gd name="connsiteX143" fmla="*/ 330259 w 341313"/>
                    <a:gd name="connsiteY143" fmla="*/ 713483 h 1516168"/>
                    <a:gd name="connsiteX144" fmla="*/ 63092 w 341313"/>
                    <a:gd name="connsiteY144" fmla="*/ 632521 h 1516168"/>
                    <a:gd name="connsiteX145" fmla="*/ 74613 w 341313"/>
                    <a:gd name="connsiteY145" fmla="*/ 639751 h 1516168"/>
                    <a:gd name="connsiteX146" fmla="*/ 74613 w 341313"/>
                    <a:gd name="connsiteY146" fmla="*/ 768217 h 1516168"/>
                    <a:gd name="connsiteX147" fmla="*/ 63092 w 341313"/>
                    <a:gd name="connsiteY147" fmla="*/ 783789 h 1516168"/>
                    <a:gd name="connsiteX148" fmla="*/ 10972 w 341313"/>
                    <a:gd name="connsiteY148" fmla="*/ 802697 h 1516168"/>
                    <a:gd name="connsiteX149" fmla="*/ 0 w 341313"/>
                    <a:gd name="connsiteY149" fmla="*/ 795468 h 1516168"/>
                    <a:gd name="connsiteX150" fmla="*/ 0 w 341313"/>
                    <a:gd name="connsiteY150" fmla="*/ 667001 h 1516168"/>
                    <a:gd name="connsiteX151" fmla="*/ 10972 w 341313"/>
                    <a:gd name="connsiteY151" fmla="*/ 651986 h 1516168"/>
                    <a:gd name="connsiteX152" fmla="*/ 63092 w 341313"/>
                    <a:gd name="connsiteY152" fmla="*/ 632521 h 1516168"/>
                    <a:gd name="connsiteX153" fmla="*/ 152459 w 341313"/>
                    <a:gd name="connsiteY153" fmla="*/ 599183 h 1516168"/>
                    <a:gd name="connsiteX154" fmla="*/ 163513 w 341313"/>
                    <a:gd name="connsiteY154" fmla="*/ 606413 h 1516168"/>
                    <a:gd name="connsiteX155" fmla="*/ 163513 w 341313"/>
                    <a:gd name="connsiteY155" fmla="*/ 734879 h 1516168"/>
                    <a:gd name="connsiteX156" fmla="*/ 152459 w 341313"/>
                    <a:gd name="connsiteY156" fmla="*/ 750451 h 1516168"/>
                    <a:gd name="connsiteX157" fmla="*/ 99954 w 341313"/>
                    <a:gd name="connsiteY157" fmla="*/ 769359 h 1516168"/>
                    <a:gd name="connsiteX158" fmla="*/ 88900 w 341313"/>
                    <a:gd name="connsiteY158" fmla="*/ 762130 h 1516168"/>
                    <a:gd name="connsiteX159" fmla="*/ 88900 w 341313"/>
                    <a:gd name="connsiteY159" fmla="*/ 633663 h 1516168"/>
                    <a:gd name="connsiteX160" fmla="*/ 99954 w 341313"/>
                    <a:gd name="connsiteY160" fmla="*/ 618648 h 1516168"/>
                    <a:gd name="connsiteX161" fmla="*/ 152459 w 341313"/>
                    <a:gd name="connsiteY161" fmla="*/ 599183 h 1516168"/>
                    <a:gd name="connsiteX162" fmla="*/ 240892 w 341313"/>
                    <a:gd name="connsiteY162" fmla="*/ 567433 h 1516168"/>
                    <a:gd name="connsiteX163" fmla="*/ 252413 w 341313"/>
                    <a:gd name="connsiteY163" fmla="*/ 574663 h 1516168"/>
                    <a:gd name="connsiteX164" fmla="*/ 252413 w 341313"/>
                    <a:gd name="connsiteY164" fmla="*/ 703129 h 1516168"/>
                    <a:gd name="connsiteX165" fmla="*/ 240892 w 341313"/>
                    <a:gd name="connsiteY165" fmla="*/ 718701 h 1516168"/>
                    <a:gd name="connsiteX166" fmla="*/ 188772 w 341313"/>
                    <a:gd name="connsiteY166" fmla="*/ 737609 h 1516168"/>
                    <a:gd name="connsiteX167" fmla="*/ 177800 w 341313"/>
                    <a:gd name="connsiteY167" fmla="*/ 730380 h 1516168"/>
                    <a:gd name="connsiteX168" fmla="*/ 177800 w 341313"/>
                    <a:gd name="connsiteY168" fmla="*/ 601913 h 1516168"/>
                    <a:gd name="connsiteX169" fmla="*/ 188772 w 341313"/>
                    <a:gd name="connsiteY169" fmla="*/ 586342 h 1516168"/>
                    <a:gd name="connsiteX170" fmla="*/ 240892 w 341313"/>
                    <a:gd name="connsiteY170" fmla="*/ 567433 h 1516168"/>
                    <a:gd name="connsiteX171" fmla="*/ 330259 w 341313"/>
                    <a:gd name="connsiteY171" fmla="*/ 535683 h 1516168"/>
                    <a:gd name="connsiteX172" fmla="*/ 341313 w 341313"/>
                    <a:gd name="connsiteY172" fmla="*/ 542913 h 1516168"/>
                    <a:gd name="connsiteX173" fmla="*/ 341313 w 341313"/>
                    <a:gd name="connsiteY173" fmla="*/ 671379 h 1516168"/>
                    <a:gd name="connsiteX174" fmla="*/ 330259 w 341313"/>
                    <a:gd name="connsiteY174" fmla="*/ 686951 h 1516168"/>
                    <a:gd name="connsiteX175" fmla="*/ 277754 w 341313"/>
                    <a:gd name="connsiteY175" fmla="*/ 705859 h 1516168"/>
                    <a:gd name="connsiteX176" fmla="*/ 266700 w 341313"/>
                    <a:gd name="connsiteY176" fmla="*/ 698630 h 1516168"/>
                    <a:gd name="connsiteX177" fmla="*/ 266700 w 341313"/>
                    <a:gd name="connsiteY177" fmla="*/ 570163 h 1516168"/>
                    <a:gd name="connsiteX178" fmla="*/ 277754 w 341313"/>
                    <a:gd name="connsiteY178" fmla="*/ 554592 h 1516168"/>
                    <a:gd name="connsiteX179" fmla="*/ 330259 w 341313"/>
                    <a:gd name="connsiteY179" fmla="*/ 535683 h 1516168"/>
                    <a:gd name="connsiteX180" fmla="*/ 63092 w 341313"/>
                    <a:gd name="connsiteY180" fmla="*/ 453154 h 1516168"/>
                    <a:gd name="connsiteX181" fmla="*/ 74613 w 341313"/>
                    <a:gd name="connsiteY181" fmla="*/ 460449 h 1516168"/>
                    <a:gd name="connsiteX182" fmla="*/ 74613 w 341313"/>
                    <a:gd name="connsiteY182" fmla="*/ 590083 h 1516168"/>
                    <a:gd name="connsiteX183" fmla="*/ 63092 w 341313"/>
                    <a:gd name="connsiteY183" fmla="*/ 605797 h 1516168"/>
                    <a:gd name="connsiteX184" fmla="*/ 10972 w 341313"/>
                    <a:gd name="connsiteY184" fmla="*/ 624877 h 1516168"/>
                    <a:gd name="connsiteX185" fmla="*/ 0 w 341313"/>
                    <a:gd name="connsiteY185" fmla="*/ 617582 h 1516168"/>
                    <a:gd name="connsiteX186" fmla="*/ 0 w 341313"/>
                    <a:gd name="connsiteY186" fmla="*/ 487947 h 1516168"/>
                    <a:gd name="connsiteX187" fmla="*/ 10972 w 341313"/>
                    <a:gd name="connsiteY187" fmla="*/ 472234 h 1516168"/>
                    <a:gd name="connsiteX188" fmla="*/ 63092 w 341313"/>
                    <a:gd name="connsiteY188" fmla="*/ 453154 h 1516168"/>
                    <a:gd name="connsiteX189" fmla="*/ 152459 w 341313"/>
                    <a:gd name="connsiteY189" fmla="*/ 421383 h 1516168"/>
                    <a:gd name="connsiteX190" fmla="*/ 163513 w 341313"/>
                    <a:gd name="connsiteY190" fmla="*/ 428613 h 1516168"/>
                    <a:gd name="connsiteX191" fmla="*/ 163513 w 341313"/>
                    <a:gd name="connsiteY191" fmla="*/ 557079 h 1516168"/>
                    <a:gd name="connsiteX192" fmla="*/ 152459 w 341313"/>
                    <a:gd name="connsiteY192" fmla="*/ 572651 h 1516168"/>
                    <a:gd name="connsiteX193" fmla="*/ 99954 w 341313"/>
                    <a:gd name="connsiteY193" fmla="*/ 591559 h 1516168"/>
                    <a:gd name="connsiteX194" fmla="*/ 88900 w 341313"/>
                    <a:gd name="connsiteY194" fmla="*/ 584330 h 1516168"/>
                    <a:gd name="connsiteX195" fmla="*/ 88900 w 341313"/>
                    <a:gd name="connsiteY195" fmla="*/ 455863 h 1516168"/>
                    <a:gd name="connsiteX196" fmla="*/ 99954 w 341313"/>
                    <a:gd name="connsiteY196" fmla="*/ 440292 h 1516168"/>
                    <a:gd name="connsiteX197" fmla="*/ 152459 w 341313"/>
                    <a:gd name="connsiteY197" fmla="*/ 421383 h 1516168"/>
                    <a:gd name="connsiteX198" fmla="*/ 240892 w 341313"/>
                    <a:gd name="connsiteY198" fmla="*/ 389633 h 1516168"/>
                    <a:gd name="connsiteX199" fmla="*/ 252413 w 341313"/>
                    <a:gd name="connsiteY199" fmla="*/ 396863 h 1516168"/>
                    <a:gd name="connsiteX200" fmla="*/ 252413 w 341313"/>
                    <a:gd name="connsiteY200" fmla="*/ 525329 h 1516168"/>
                    <a:gd name="connsiteX201" fmla="*/ 240892 w 341313"/>
                    <a:gd name="connsiteY201" fmla="*/ 540901 h 1516168"/>
                    <a:gd name="connsiteX202" fmla="*/ 188772 w 341313"/>
                    <a:gd name="connsiteY202" fmla="*/ 559809 h 1516168"/>
                    <a:gd name="connsiteX203" fmla="*/ 177800 w 341313"/>
                    <a:gd name="connsiteY203" fmla="*/ 552580 h 1516168"/>
                    <a:gd name="connsiteX204" fmla="*/ 177800 w 341313"/>
                    <a:gd name="connsiteY204" fmla="*/ 424113 h 1516168"/>
                    <a:gd name="connsiteX205" fmla="*/ 188772 w 341313"/>
                    <a:gd name="connsiteY205" fmla="*/ 408542 h 1516168"/>
                    <a:gd name="connsiteX206" fmla="*/ 240892 w 341313"/>
                    <a:gd name="connsiteY206" fmla="*/ 389633 h 1516168"/>
                    <a:gd name="connsiteX207" fmla="*/ 330259 w 341313"/>
                    <a:gd name="connsiteY207" fmla="*/ 356317 h 1516168"/>
                    <a:gd name="connsiteX208" fmla="*/ 341313 w 341313"/>
                    <a:gd name="connsiteY208" fmla="*/ 363612 h 1516168"/>
                    <a:gd name="connsiteX209" fmla="*/ 341313 w 341313"/>
                    <a:gd name="connsiteY209" fmla="*/ 493246 h 1516168"/>
                    <a:gd name="connsiteX210" fmla="*/ 330259 w 341313"/>
                    <a:gd name="connsiteY210" fmla="*/ 508960 h 1516168"/>
                    <a:gd name="connsiteX211" fmla="*/ 277754 w 341313"/>
                    <a:gd name="connsiteY211" fmla="*/ 528040 h 1516168"/>
                    <a:gd name="connsiteX212" fmla="*/ 266700 w 341313"/>
                    <a:gd name="connsiteY212" fmla="*/ 520745 h 1516168"/>
                    <a:gd name="connsiteX213" fmla="*/ 266700 w 341313"/>
                    <a:gd name="connsiteY213" fmla="*/ 391110 h 1516168"/>
                    <a:gd name="connsiteX214" fmla="*/ 277754 w 341313"/>
                    <a:gd name="connsiteY214" fmla="*/ 375397 h 1516168"/>
                    <a:gd name="connsiteX215" fmla="*/ 330259 w 341313"/>
                    <a:gd name="connsiteY215" fmla="*/ 356317 h 1516168"/>
                    <a:gd name="connsiteX216" fmla="*/ 63092 w 341313"/>
                    <a:gd name="connsiteY216" fmla="*/ 275333 h 1516168"/>
                    <a:gd name="connsiteX217" fmla="*/ 74613 w 341313"/>
                    <a:gd name="connsiteY217" fmla="*/ 282563 h 1516168"/>
                    <a:gd name="connsiteX218" fmla="*/ 74613 w 341313"/>
                    <a:gd name="connsiteY218" fmla="*/ 411029 h 1516168"/>
                    <a:gd name="connsiteX219" fmla="*/ 63092 w 341313"/>
                    <a:gd name="connsiteY219" fmla="*/ 426601 h 1516168"/>
                    <a:gd name="connsiteX220" fmla="*/ 10972 w 341313"/>
                    <a:gd name="connsiteY220" fmla="*/ 445509 h 1516168"/>
                    <a:gd name="connsiteX221" fmla="*/ 0 w 341313"/>
                    <a:gd name="connsiteY221" fmla="*/ 438280 h 1516168"/>
                    <a:gd name="connsiteX222" fmla="*/ 0 w 341313"/>
                    <a:gd name="connsiteY222" fmla="*/ 309813 h 1516168"/>
                    <a:gd name="connsiteX223" fmla="*/ 10972 w 341313"/>
                    <a:gd name="connsiteY223" fmla="*/ 294242 h 1516168"/>
                    <a:gd name="connsiteX224" fmla="*/ 63092 w 341313"/>
                    <a:gd name="connsiteY224" fmla="*/ 275333 h 1516168"/>
                    <a:gd name="connsiteX225" fmla="*/ 152459 w 341313"/>
                    <a:gd name="connsiteY225" fmla="*/ 243583 h 1516168"/>
                    <a:gd name="connsiteX226" fmla="*/ 163513 w 341313"/>
                    <a:gd name="connsiteY226" fmla="*/ 250813 h 1516168"/>
                    <a:gd name="connsiteX227" fmla="*/ 163513 w 341313"/>
                    <a:gd name="connsiteY227" fmla="*/ 379279 h 1516168"/>
                    <a:gd name="connsiteX228" fmla="*/ 152459 w 341313"/>
                    <a:gd name="connsiteY228" fmla="*/ 394295 h 1516168"/>
                    <a:gd name="connsiteX229" fmla="*/ 99954 w 341313"/>
                    <a:gd name="connsiteY229" fmla="*/ 413759 h 1516168"/>
                    <a:gd name="connsiteX230" fmla="*/ 88900 w 341313"/>
                    <a:gd name="connsiteY230" fmla="*/ 406530 h 1516168"/>
                    <a:gd name="connsiteX231" fmla="*/ 88900 w 341313"/>
                    <a:gd name="connsiteY231" fmla="*/ 278063 h 1516168"/>
                    <a:gd name="connsiteX232" fmla="*/ 99954 w 341313"/>
                    <a:gd name="connsiteY232" fmla="*/ 262492 h 1516168"/>
                    <a:gd name="connsiteX233" fmla="*/ 152459 w 341313"/>
                    <a:gd name="connsiteY233" fmla="*/ 243583 h 1516168"/>
                    <a:gd name="connsiteX234" fmla="*/ 240892 w 341313"/>
                    <a:gd name="connsiteY234" fmla="*/ 211833 h 1516168"/>
                    <a:gd name="connsiteX235" fmla="*/ 252413 w 341313"/>
                    <a:gd name="connsiteY235" fmla="*/ 219063 h 1516168"/>
                    <a:gd name="connsiteX236" fmla="*/ 252413 w 341313"/>
                    <a:gd name="connsiteY236" fmla="*/ 347529 h 1516168"/>
                    <a:gd name="connsiteX237" fmla="*/ 240892 w 341313"/>
                    <a:gd name="connsiteY237" fmla="*/ 362545 h 1516168"/>
                    <a:gd name="connsiteX238" fmla="*/ 188772 w 341313"/>
                    <a:gd name="connsiteY238" fmla="*/ 382009 h 1516168"/>
                    <a:gd name="connsiteX239" fmla="*/ 177800 w 341313"/>
                    <a:gd name="connsiteY239" fmla="*/ 374780 h 1516168"/>
                    <a:gd name="connsiteX240" fmla="*/ 177800 w 341313"/>
                    <a:gd name="connsiteY240" fmla="*/ 246313 h 1516168"/>
                    <a:gd name="connsiteX241" fmla="*/ 188772 w 341313"/>
                    <a:gd name="connsiteY241" fmla="*/ 230742 h 1516168"/>
                    <a:gd name="connsiteX242" fmla="*/ 240892 w 341313"/>
                    <a:gd name="connsiteY242" fmla="*/ 211833 h 1516168"/>
                    <a:gd name="connsiteX243" fmla="*/ 330259 w 341313"/>
                    <a:gd name="connsiteY243" fmla="*/ 179044 h 1516168"/>
                    <a:gd name="connsiteX244" fmla="*/ 341313 w 341313"/>
                    <a:gd name="connsiteY244" fmla="*/ 185696 h 1516168"/>
                    <a:gd name="connsiteX245" fmla="*/ 341313 w 341313"/>
                    <a:gd name="connsiteY245" fmla="*/ 314309 h 1516168"/>
                    <a:gd name="connsiteX246" fmla="*/ 330259 w 341313"/>
                    <a:gd name="connsiteY246" fmla="*/ 329277 h 1516168"/>
                    <a:gd name="connsiteX247" fmla="*/ 277754 w 341313"/>
                    <a:gd name="connsiteY247" fmla="*/ 348679 h 1516168"/>
                    <a:gd name="connsiteX248" fmla="*/ 266700 w 341313"/>
                    <a:gd name="connsiteY248" fmla="*/ 341473 h 1516168"/>
                    <a:gd name="connsiteX249" fmla="*/ 266700 w 341313"/>
                    <a:gd name="connsiteY249" fmla="*/ 213414 h 1516168"/>
                    <a:gd name="connsiteX250" fmla="*/ 277754 w 341313"/>
                    <a:gd name="connsiteY250" fmla="*/ 197892 h 1516168"/>
                    <a:gd name="connsiteX251" fmla="*/ 330259 w 341313"/>
                    <a:gd name="connsiteY251" fmla="*/ 179044 h 1516168"/>
                    <a:gd name="connsiteX252" fmla="*/ 63092 w 341313"/>
                    <a:gd name="connsiteY252" fmla="*/ 98081 h 1516168"/>
                    <a:gd name="connsiteX253" fmla="*/ 74613 w 341313"/>
                    <a:gd name="connsiteY253" fmla="*/ 104733 h 1516168"/>
                    <a:gd name="connsiteX254" fmla="*/ 74613 w 341313"/>
                    <a:gd name="connsiteY254" fmla="*/ 233346 h 1516168"/>
                    <a:gd name="connsiteX255" fmla="*/ 63092 w 341313"/>
                    <a:gd name="connsiteY255" fmla="*/ 248314 h 1516168"/>
                    <a:gd name="connsiteX256" fmla="*/ 10972 w 341313"/>
                    <a:gd name="connsiteY256" fmla="*/ 267716 h 1516168"/>
                    <a:gd name="connsiteX257" fmla="*/ 0 w 341313"/>
                    <a:gd name="connsiteY257" fmla="*/ 260510 h 1516168"/>
                    <a:gd name="connsiteX258" fmla="*/ 0 w 341313"/>
                    <a:gd name="connsiteY258" fmla="*/ 132451 h 1516168"/>
                    <a:gd name="connsiteX259" fmla="*/ 10972 w 341313"/>
                    <a:gd name="connsiteY259" fmla="*/ 116929 h 1516168"/>
                    <a:gd name="connsiteX260" fmla="*/ 63092 w 341313"/>
                    <a:gd name="connsiteY260" fmla="*/ 98081 h 1516168"/>
                    <a:gd name="connsiteX261" fmla="*/ 152459 w 341313"/>
                    <a:gd name="connsiteY261" fmla="*/ 66331 h 1516168"/>
                    <a:gd name="connsiteX262" fmla="*/ 163513 w 341313"/>
                    <a:gd name="connsiteY262" fmla="*/ 72983 h 1516168"/>
                    <a:gd name="connsiteX263" fmla="*/ 163513 w 341313"/>
                    <a:gd name="connsiteY263" fmla="*/ 201596 h 1516168"/>
                    <a:gd name="connsiteX264" fmla="*/ 152459 w 341313"/>
                    <a:gd name="connsiteY264" fmla="*/ 216564 h 1516168"/>
                    <a:gd name="connsiteX265" fmla="*/ 99954 w 341313"/>
                    <a:gd name="connsiteY265" fmla="*/ 235966 h 1516168"/>
                    <a:gd name="connsiteX266" fmla="*/ 88900 w 341313"/>
                    <a:gd name="connsiteY266" fmla="*/ 228760 h 1516168"/>
                    <a:gd name="connsiteX267" fmla="*/ 88900 w 341313"/>
                    <a:gd name="connsiteY267" fmla="*/ 100701 h 1516168"/>
                    <a:gd name="connsiteX268" fmla="*/ 99954 w 341313"/>
                    <a:gd name="connsiteY268" fmla="*/ 85179 h 1516168"/>
                    <a:gd name="connsiteX269" fmla="*/ 152459 w 341313"/>
                    <a:gd name="connsiteY269" fmla="*/ 66331 h 1516168"/>
                    <a:gd name="connsiteX270" fmla="*/ 240892 w 341313"/>
                    <a:gd name="connsiteY270" fmla="*/ 32460 h 1516168"/>
                    <a:gd name="connsiteX271" fmla="*/ 252413 w 341313"/>
                    <a:gd name="connsiteY271" fmla="*/ 39732 h 1516168"/>
                    <a:gd name="connsiteX272" fmla="*/ 252413 w 341313"/>
                    <a:gd name="connsiteY272" fmla="*/ 169514 h 1516168"/>
                    <a:gd name="connsiteX273" fmla="*/ 240892 w 341313"/>
                    <a:gd name="connsiteY273" fmla="*/ 184618 h 1516168"/>
                    <a:gd name="connsiteX274" fmla="*/ 188772 w 341313"/>
                    <a:gd name="connsiteY274" fmla="*/ 204197 h 1516168"/>
                    <a:gd name="connsiteX275" fmla="*/ 177800 w 341313"/>
                    <a:gd name="connsiteY275" fmla="*/ 196925 h 1516168"/>
                    <a:gd name="connsiteX276" fmla="*/ 177800 w 341313"/>
                    <a:gd name="connsiteY276" fmla="*/ 67702 h 1516168"/>
                    <a:gd name="connsiteX277" fmla="*/ 188772 w 341313"/>
                    <a:gd name="connsiteY277" fmla="*/ 52039 h 1516168"/>
                    <a:gd name="connsiteX278" fmla="*/ 240892 w 341313"/>
                    <a:gd name="connsiteY278" fmla="*/ 32460 h 1516168"/>
                    <a:gd name="connsiteX279" fmla="*/ 330259 w 341313"/>
                    <a:gd name="connsiteY279" fmla="*/ 689 h 1516168"/>
                    <a:gd name="connsiteX280" fmla="*/ 341313 w 341313"/>
                    <a:gd name="connsiteY280" fmla="*/ 7896 h 1516168"/>
                    <a:gd name="connsiteX281" fmla="*/ 341313 w 341313"/>
                    <a:gd name="connsiteY281" fmla="*/ 136509 h 1516168"/>
                    <a:gd name="connsiteX282" fmla="*/ 330259 w 341313"/>
                    <a:gd name="connsiteY282" fmla="*/ 151477 h 1516168"/>
                    <a:gd name="connsiteX283" fmla="*/ 277754 w 341313"/>
                    <a:gd name="connsiteY283" fmla="*/ 170879 h 1516168"/>
                    <a:gd name="connsiteX284" fmla="*/ 266700 w 341313"/>
                    <a:gd name="connsiteY284" fmla="*/ 163673 h 1516168"/>
                    <a:gd name="connsiteX285" fmla="*/ 266700 w 341313"/>
                    <a:gd name="connsiteY285" fmla="*/ 35614 h 1516168"/>
                    <a:gd name="connsiteX286" fmla="*/ 277754 w 341313"/>
                    <a:gd name="connsiteY286" fmla="*/ 20092 h 1516168"/>
                    <a:gd name="connsiteX287" fmla="*/ 330259 w 341313"/>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3" h="1516168">
                      <a:moveTo>
                        <a:pt x="63092" y="1344294"/>
                      </a:moveTo>
                      <a:cubicBezTo>
                        <a:pt x="69675" y="1341497"/>
                        <a:pt x="74613" y="1344854"/>
                        <a:pt x="74613" y="1351007"/>
                      </a:cubicBezTo>
                      <a:cubicBezTo>
                        <a:pt x="74613" y="1480789"/>
                        <a:pt x="74613" y="1480789"/>
                        <a:pt x="74613" y="1480789"/>
                      </a:cubicBezTo>
                      <a:cubicBezTo>
                        <a:pt x="74613" y="1486943"/>
                        <a:pt x="69675" y="1493656"/>
                        <a:pt x="63092" y="1495893"/>
                      </a:cubicBezTo>
                      <a:cubicBezTo>
                        <a:pt x="10972" y="1515473"/>
                        <a:pt x="10972" y="1515473"/>
                        <a:pt x="10972" y="1515473"/>
                      </a:cubicBezTo>
                      <a:cubicBezTo>
                        <a:pt x="4937" y="1517710"/>
                        <a:pt x="0" y="1514354"/>
                        <a:pt x="0" y="1508200"/>
                      </a:cubicBezTo>
                      <a:cubicBezTo>
                        <a:pt x="0" y="1378977"/>
                        <a:pt x="0" y="1378977"/>
                        <a:pt x="0" y="1378977"/>
                      </a:cubicBezTo>
                      <a:cubicBezTo>
                        <a:pt x="0" y="1372824"/>
                        <a:pt x="4937" y="1365552"/>
                        <a:pt x="10972" y="1363314"/>
                      </a:cubicBezTo>
                      <a:cubicBezTo>
                        <a:pt x="63092" y="1344294"/>
                        <a:pt x="63092" y="1344294"/>
                        <a:pt x="63092" y="1344294"/>
                      </a:cubicBezTo>
                      <a:close/>
                      <a:moveTo>
                        <a:pt x="152459" y="1311965"/>
                      </a:moveTo>
                      <a:cubicBezTo>
                        <a:pt x="158539" y="1309747"/>
                        <a:pt x="163513" y="1313073"/>
                        <a:pt x="163513" y="1319171"/>
                      </a:cubicBezTo>
                      <a:cubicBezTo>
                        <a:pt x="163513" y="1447784"/>
                        <a:pt x="163513" y="1447784"/>
                        <a:pt x="163513" y="1447784"/>
                      </a:cubicBezTo>
                      <a:cubicBezTo>
                        <a:pt x="163513" y="1453882"/>
                        <a:pt x="158539" y="1460534"/>
                        <a:pt x="152459" y="1462752"/>
                      </a:cubicBezTo>
                      <a:cubicBezTo>
                        <a:pt x="99954" y="1482155"/>
                        <a:pt x="99954" y="1482155"/>
                        <a:pt x="99954" y="1482155"/>
                      </a:cubicBezTo>
                      <a:cubicBezTo>
                        <a:pt x="93874" y="1484372"/>
                        <a:pt x="88900" y="1481046"/>
                        <a:pt x="88900" y="1474948"/>
                      </a:cubicBezTo>
                      <a:cubicBezTo>
                        <a:pt x="88900" y="1346890"/>
                        <a:pt x="88900" y="1346890"/>
                        <a:pt x="88900" y="1346890"/>
                      </a:cubicBezTo>
                      <a:cubicBezTo>
                        <a:pt x="88900" y="1340792"/>
                        <a:pt x="93874" y="1333585"/>
                        <a:pt x="99954" y="1331367"/>
                      </a:cubicBezTo>
                      <a:cubicBezTo>
                        <a:pt x="152459" y="1311965"/>
                        <a:pt x="152459" y="1311965"/>
                        <a:pt x="152459" y="1311965"/>
                      </a:cubicBezTo>
                      <a:close/>
                      <a:moveTo>
                        <a:pt x="240892" y="1280215"/>
                      </a:moveTo>
                      <a:cubicBezTo>
                        <a:pt x="247475" y="1277997"/>
                        <a:pt x="252413" y="1281323"/>
                        <a:pt x="252413" y="1287421"/>
                      </a:cubicBezTo>
                      <a:cubicBezTo>
                        <a:pt x="252413" y="1416034"/>
                        <a:pt x="252413" y="1416034"/>
                        <a:pt x="252413" y="1416034"/>
                      </a:cubicBezTo>
                      <a:cubicBezTo>
                        <a:pt x="252413" y="1422132"/>
                        <a:pt x="247475" y="1428784"/>
                        <a:pt x="240892" y="1431002"/>
                      </a:cubicBezTo>
                      <a:cubicBezTo>
                        <a:pt x="188772" y="1450405"/>
                        <a:pt x="188772" y="1450405"/>
                        <a:pt x="188772" y="1450405"/>
                      </a:cubicBezTo>
                      <a:cubicBezTo>
                        <a:pt x="182737" y="1452622"/>
                        <a:pt x="177800" y="1449296"/>
                        <a:pt x="177800" y="1443198"/>
                      </a:cubicBezTo>
                      <a:cubicBezTo>
                        <a:pt x="177800" y="1315140"/>
                        <a:pt x="177800" y="1315140"/>
                        <a:pt x="177800" y="1315140"/>
                      </a:cubicBezTo>
                      <a:cubicBezTo>
                        <a:pt x="177800" y="1308487"/>
                        <a:pt x="182737" y="1301835"/>
                        <a:pt x="188772" y="1299617"/>
                      </a:cubicBezTo>
                      <a:cubicBezTo>
                        <a:pt x="240892" y="1280215"/>
                        <a:pt x="240892" y="1280215"/>
                        <a:pt x="240892" y="1280215"/>
                      </a:cubicBezTo>
                      <a:close/>
                      <a:moveTo>
                        <a:pt x="330259" y="1246897"/>
                      </a:moveTo>
                      <a:cubicBezTo>
                        <a:pt x="336339" y="1244659"/>
                        <a:pt x="341313" y="1248016"/>
                        <a:pt x="341313" y="1254169"/>
                      </a:cubicBezTo>
                      <a:cubicBezTo>
                        <a:pt x="341313" y="1383951"/>
                        <a:pt x="341313" y="1383951"/>
                        <a:pt x="341313" y="1383951"/>
                      </a:cubicBezTo>
                      <a:cubicBezTo>
                        <a:pt x="341313" y="1390105"/>
                        <a:pt x="336339" y="1396818"/>
                        <a:pt x="330259" y="1399055"/>
                      </a:cubicBezTo>
                      <a:cubicBezTo>
                        <a:pt x="277754" y="1418635"/>
                        <a:pt x="277754" y="1418635"/>
                        <a:pt x="277754" y="1418635"/>
                      </a:cubicBezTo>
                      <a:cubicBezTo>
                        <a:pt x="271674" y="1420872"/>
                        <a:pt x="266700" y="1417516"/>
                        <a:pt x="266700" y="1411362"/>
                      </a:cubicBezTo>
                      <a:cubicBezTo>
                        <a:pt x="266700" y="1282139"/>
                        <a:pt x="266700" y="1282139"/>
                        <a:pt x="266700" y="1282139"/>
                      </a:cubicBezTo>
                      <a:cubicBezTo>
                        <a:pt x="266700" y="1275426"/>
                        <a:pt x="271674" y="1268714"/>
                        <a:pt x="277754" y="1266476"/>
                      </a:cubicBezTo>
                      <a:cubicBezTo>
                        <a:pt x="330259" y="1246897"/>
                        <a:pt x="330259" y="1246897"/>
                        <a:pt x="330259" y="1246897"/>
                      </a:cubicBezTo>
                      <a:close/>
                      <a:moveTo>
                        <a:pt x="63092" y="1165914"/>
                      </a:moveTo>
                      <a:cubicBezTo>
                        <a:pt x="69675" y="1163697"/>
                        <a:pt x="74613" y="1167023"/>
                        <a:pt x="74613" y="1173121"/>
                      </a:cubicBezTo>
                      <a:cubicBezTo>
                        <a:pt x="74613" y="1301734"/>
                        <a:pt x="74613" y="1301734"/>
                        <a:pt x="74613" y="1301734"/>
                      </a:cubicBezTo>
                      <a:cubicBezTo>
                        <a:pt x="74613" y="1307832"/>
                        <a:pt x="69675" y="1314484"/>
                        <a:pt x="63092" y="1316702"/>
                      </a:cubicBezTo>
                      <a:cubicBezTo>
                        <a:pt x="10972" y="1336105"/>
                        <a:pt x="10972" y="1336105"/>
                        <a:pt x="10972" y="1336105"/>
                      </a:cubicBezTo>
                      <a:cubicBezTo>
                        <a:pt x="4937" y="1338322"/>
                        <a:pt x="0" y="1334996"/>
                        <a:pt x="0" y="1328898"/>
                      </a:cubicBezTo>
                      <a:cubicBezTo>
                        <a:pt x="0" y="1200839"/>
                        <a:pt x="0" y="1200839"/>
                        <a:pt x="0" y="1200839"/>
                      </a:cubicBezTo>
                      <a:cubicBezTo>
                        <a:pt x="0" y="1194187"/>
                        <a:pt x="4937" y="1187535"/>
                        <a:pt x="10972" y="1185317"/>
                      </a:cubicBezTo>
                      <a:cubicBezTo>
                        <a:pt x="63092" y="1165914"/>
                        <a:pt x="63092" y="1165914"/>
                        <a:pt x="63092" y="1165914"/>
                      </a:cubicBezTo>
                      <a:close/>
                      <a:moveTo>
                        <a:pt x="152459" y="1134164"/>
                      </a:moveTo>
                      <a:cubicBezTo>
                        <a:pt x="158539" y="1131947"/>
                        <a:pt x="163513" y="1135273"/>
                        <a:pt x="163513" y="1141371"/>
                      </a:cubicBezTo>
                      <a:cubicBezTo>
                        <a:pt x="163513" y="1269984"/>
                        <a:pt x="163513" y="1269984"/>
                        <a:pt x="163513" y="1269984"/>
                      </a:cubicBezTo>
                      <a:cubicBezTo>
                        <a:pt x="163513" y="1276082"/>
                        <a:pt x="158539" y="1282734"/>
                        <a:pt x="152459" y="1284952"/>
                      </a:cubicBezTo>
                      <a:cubicBezTo>
                        <a:pt x="99954" y="1304355"/>
                        <a:pt x="99954" y="1304355"/>
                        <a:pt x="99954" y="1304355"/>
                      </a:cubicBezTo>
                      <a:cubicBezTo>
                        <a:pt x="93874" y="1306572"/>
                        <a:pt x="88900" y="1303246"/>
                        <a:pt x="88900" y="1297148"/>
                      </a:cubicBezTo>
                      <a:cubicBezTo>
                        <a:pt x="88900" y="1169089"/>
                        <a:pt x="88900" y="1169089"/>
                        <a:pt x="88900" y="1169089"/>
                      </a:cubicBezTo>
                      <a:cubicBezTo>
                        <a:pt x="88900" y="1162437"/>
                        <a:pt x="93874" y="1155785"/>
                        <a:pt x="99954" y="1153567"/>
                      </a:cubicBezTo>
                      <a:cubicBezTo>
                        <a:pt x="152459" y="1134164"/>
                        <a:pt x="152459" y="1134164"/>
                        <a:pt x="152459" y="1134164"/>
                      </a:cubicBezTo>
                      <a:close/>
                      <a:moveTo>
                        <a:pt x="240892" y="1100847"/>
                      </a:moveTo>
                      <a:cubicBezTo>
                        <a:pt x="247475" y="1098609"/>
                        <a:pt x="252413" y="1101965"/>
                        <a:pt x="252413" y="1108119"/>
                      </a:cubicBezTo>
                      <a:cubicBezTo>
                        <a:pt x="252413" y="1237342"/>
                        <a:pt x="252413" y="1237342"/>
                        <a:pt x="252413" y="1237342"/>
                      </a:cubicBezTo>
                      <a:cubicBezTo>
                        <a:pt x="252413" y="1244055"/>
                        <a:pt x="247475" y="1250768"/>
                        <a:pt x="240892" y="1253005"/>
                      </a:cubicBezTo>
                      <a:cubicBezTo>
                        <a:pt x="188772" y="1272585"/>
                        <a:pt x="188772" y="1272585"/>
                        <a:pt x="188772" y="1272585"/>
                      </a:cubicBezTo>
                      <a:cubicBezTo>
                        <a:pt x="182737" y="1274822"/>
                        <a:pt x="177800" y="1271466"/>
                        <a:pt x="177800" y="1265312"/>
                      </a:cubicBezTo>
                      <a:cubicBezTo>
                        <a:pt x="177800" y="1136089"/>
                        <a:pt x="177800" y="1136089"/>
                        <a:pt x="177800" y="1136089"/>
                      </a:cubicBezTo>
                      <a:cubicBezTo>
                        <a:pt x="177800" y="1129376"/>
                        <a:pt x="182737" y="1122663"/>
                        <a:pt x="188772" y="1120426"/>
                      </a:cubicBezTo>
                      <a:cubicBezTo>
                        <a:pt x="240892" y="1100847"/>
                        <a:pt x="240892" y="1100847"/>
                        <a:pt x="240892" y="1100847"/>
                      </a:cubicBezTo>
                      <a:close/>
                      <a:moveTo>
                        <a:pt x="330259" y="1069076"/>
                      </a:moveTo>
                      <a:cubicBezTo>
                        <a:pt x="336339" y="1066859"/>
                        <a:pt x="341313" y="1070185"/>
                        <a:pt x="341313" y="1076283"/>
                      </a:cubicBezTo>
                      <a:cubicBezTo>
                        <a:pt x="341313" y="1204341"/>
                        <a:pt x="341313" y="1204341"/>
                        <a:pt x="341313" y="1204341"/>
                      </a:cubicBezTo>
                      <a:cubicBezTo>
                        <a:pt x="341313" y="1210994"/>
                        <a:pt x="336339" y="1217646"/>
                        <a:pt x="330259" y="1219864"/>
                      </a:cubicBezTo>
                      <a:cubicBezTo>
                        <a:pt x="277754" y="1239266"/>
                        <a:pt x="277754" y="1239266"/>
                        <a:pt x="277754" y="1239266"/>
                      </a:cubicBezTo>
                      <a:cubicBezTo>
                        <a:pt x="271674" y="1241484"/>
                        <a:pt x="266700" y="1238158"/>
                        <a:pt x="266700" y="1232060"/>
                      </a:cubicBezTo>
                      <a:cubicBezTo>
                        <a:pt x="266700" y="1104001"/>
                        <a:pt x="266700" y="1104001"/>
                        <a:pt x="266700" y="1104001"/>
                      </a:cubicBezTo>
                      <a:cubicBezTo>
                        <a:pt x="266700" y="1097349"/>
                        <a:pt x="271674" y="1090697"/>
                        <a:pt x="277754" y="1088479"/>
                      </a:cubicBezTo>
                      <a:cubicBezTo>
                        <a:pt x="330259" y="1069076"/>
                        <a:pt x="330259" y="1069076"/>
                        <a:pt x="330259" y="1069076"/>
                      </a:cubicBezTo>
                      <a:close/>
                      <a:moveTo>
                        <a:pt x="63092" y="988114"/>
                      </a:moveTo>
                      <a:cubicBezTo>
                        <a:pt x="69675" y="985897"/>
                        <a:pt x="74613" y="989223"/>
                        <a:pt x="74613" y="995321"/>
                      </a:cubicBezTo>
                      <a:cubicBezTo>
                        <a:pt x="74613" y="1123379"/>
                        <a:pt x="74613" y="1123379"/>
                        <a:pt x="74613" y="1123379"/>
                      </a:cubicBezTo>
                      <a:cubicBezTo>
                        <a:pt x="74613" y="1130032"/>
                        <a:pt x="69675" y="1136684"/>
                        <a:pt x="63092" y="1138902"/>
                      </a:cubicBezTo>
                      <a:cubicBezTo>
                        <a:pt x="10972" y="1158304"/>
                        <a:pt x="10972" y="1158304"/>
                        <a:pt x="10972" y="1158304"/>
                      </a:cubicBezTo>
                      <a:cubicBezTo>
                        <a:pt x="4937" y="1160522"/>
                        <a:pt x="0" y="1157196"/>
                        <a:pt x="0" y="1151098"/>
                      </a:cubicBezTo>
                      <a:cubicBezTo>
                        <a:pt x="0" y="1023039"/>
                        <a:pt x="0" y="1023039"/>
                        <a:pt x="0" y="1023039"/>
                      </a:cubicBezTo>
                      <a:cubicBezTo>
                        <a:pt x="0" y="1016387"/>
                        <a:pt x="4937" y="1009735"/>
                        <a:pt x="10972" y="1007517"/>
                      </a:cubicBezTo>
                      <a:cubicBezTo>
                        <a:pt x="63092" y="988114"/>
                        <a:pt x="63092" y="988114"/>
                        <a:pt x="63092" y="988114"/>
                      </a:cubicBezTo>
                      <a:close/>
                      <a:moveTo>
                        <a:pt x="152459" y="956364"/>
                      </a:moveTo>
                      <a:cubicBezTo>
                        <a:pt x="158539" y="954147"/>
                        <a:pt x="163513" y="957473"/>
                        <a:pt x="163513" y="963571"/>
                      </a:cubicBezTo>
                      <a:cubicBezTo>
                        <a:pt x="163513" y="1091629"/>
                        <a:pt x="163513" y="1091629"/>
                        <a:pt x="163513" y="1091629"/>
                      </a:cubicBezTo>
                      <a:cubicBezTo>
                        <a:pt x="163513" y="1098282"/>
                        <a:pt x="158539" y="1104934"/>
                        <a:pt x="152459" y="1107152"/>
                      </a:cubicBezTo>
                      <a:cubicBezTo>
                        <a:pt x="99954" y="1126554"/>
                        <a:pt x="99954" y="1126554"/>
                        <a:pt x="99954" y="1126554"/>
                      </a:cubicBezTo>
                      <a:cubicBezTo>
                        <a:pt x="93874" y="1128772"/>
                        <a:pt x="88900" y="1125446"/>
                        <a:pt x="88900" y="1119348"/>
                      </a:cubicBezTo>
                      <a:cubicBezTo>
                        <a:pt x="88900" y="990735"/>
                        <a:pt x="88900" y="990735"/>
                        <a:pt x="88900" y="990735"/>
                      </a:cubicBezTo>
                      <a:cubicBezTo>
                        <a:pt x="88900" y="984637"/>
                        <a:pt x="93874" y="977985"/>
                        <a:pt x="99954" y="975767"/>
                      </a:cubicBezTo>
                      <a:cubicBezTo>
                        <a:pt x="152459" y="956364"/>
                        <a:pt x="152459" y="956364"/>
                        <a:pt x="152459" y="956364"/>
                      </a:cubicBezTo>
                      <a:close/>
                      <a:moveTo>
                        <a:pt x="240892" y="923047"/>
                      </a:moveTo>
                      <a:cubicBezTo>
                        <a:pt x="247475" y="920809"/>
                        <a:pt x="252413" y="924165"/>
                        <a:pt x="252413" y="930319"/>
                      </a:cubicBezTo>
                      <a:cubicBezTo>
                        <a:pt x="252413" y="1059542"/>
                        <a:pt x="252413" y="1059542"/>
                        <a:pt x="252413" y="1059542"/>
                      </a:cubicBezTo>
                      <a:cubicBezTo>
                        <a:pt x="252413" y="1066255"/>
                        <a:pt x="247475" y="1072967"/>
                        <a:pt x="240892" y="1075205"/>
                      </a:cubicBezTo>
                      <a:cubicBezTo>
                        <a:pt x="188772" y="1094784"/>
                        <a:pt x="188772" y="1094784"/>
                        <a:pt x="188772" y="1094784"/>
                      </a:cubicBezTo>
                      <a:cubicBezTo>
                        <a:pt x="182737" y="1097022"/>
                        <a:pt x="177800" y="1093665"/>
                        <a:pt x="177800" y="1087512"/>
                      </a:cubicBezTo>
                      <a:cubicBezTo>
                        <a:pt x="177800" y="957730"/>
                        <a:pt x="177800" y="957730"/>
                        <a:pt x="177800" y="957730"/>
                      </a:cubicBezTo>
                      <a:cubicBezTo>
                        <a:pt x="177800" y="951576"/>
                        <a:pt x="182737" y="944863"/>
                        <a:pt x="188772" y="942626"/>
                      </a:cubicBezTo>
                      <a:cubicBezTo>
                        <a:pt x="240892" y="923047"/>
                        <a:pt x="240892" y="923047"/>
                        <a:pt x="240892" y="923047"/>
                      </a:cubicBezTo>
                      <a:close/>
                      <a:moveTo>
                        <a:pt x="330259" y="891276"/>
                      </a:moveTo>
                      <a:cubicBezTo>
                        <a:pt x="336339" y="889059"/>
                        <a:pt x="341313" y="892385"/>
                        <a:pt x="341313" y="898483"/>
                      </a:cubicBezTo>
                      <a:cubicBezTo>
                        <a:pt x="341313" y="1026541"/>
                        <a:pt x="341313" y="1026541"/>
                        <a:pt x="341313" y="1026541"/>
                      </a:cubicBezTo>
                      <a:cubicBezTo>
                        <a:pt x="341313" y="1032639"/>
                        <a:pt x="336339" y="1039846"/>
                        <a:pt x="330259" y="1042064"/>
                      </a:cubicBezTo>
                      <a:cubicBezTo>
                        <a:pt x="277754" y="1061466"/>
                        <a:pt x="277754" y="1061466"/>
                        <a:pt x="277754" y="1061466"/>
                      </a:cubicBezTo>
                      <a:cubicBezTo>
                        <a:pt x="271674" y="1063684"/>
                        <a:pt x="266700" y="1060358"/>
                        <a:pt x="266700" y="1054260"/>
                      </a:cubicBezTo>
                      <a:cubicBezTo>
                        <a:pt x="266700" y="925647"/>
                        <a:pt x="266700" y="925647"/>
                        <a:pt x="266700" y="925647"/>
                      </a:cubicBezTo>
                      <a:cubicBezTo>
                        <a:pt x="266700" y="919549"/>
                        <a:pt x="271674" y="912897"/>
                        <a:pt x="277754" y="910679"/>
                      </a:cubicBezTo>
                      <a:cubicBezTo>
                        <a:pt x="330259" y="891276"/>
                        <a:pt x="330259" y="891276"/>
                        <a:pt x="330259" y="891276"/>
                      </a:cubicBezTo>
                      <a:close/>
                      <a:moveTo>
                        <a:pt x="63092" y="810314"/>
                      </a:moveTo>
                      <a:cubicBezTo>
                        <a:pt x="69675" y="808097"/>
                        <a:pt x="74613" y="811423"/>
                        <a:pt x="74613" y="817521"/>
                      </a:cubicBezTo>
                      <a:cubicBezTo>
                        <a:pt x="74613" y="945579"/>
                        <a:pt x="74613" y="945579"/>
                        <a:pt x="74613" y="945579"/>
                      </a:cubicBezTo>
                      <a:cubicBezTo>
                        <a:pt x="74613" y="951677"/>
                        <a:pt x="69675" y="958884"/>
                        <a:pt x="63092" y="961102"/>
                      </a:cubicBezTo>
                      <a:cubicBezTo>
                        <a:pt x="10972" y="980504"/>
                        <a:pt x="10972" y="980504"/>
                        <a:pt x="10972" y="980504"/>
                      </a:cubicBezTo>
                      <a:cubicBezTo>
                        <a:pt x="4937" y="982722"/>
                        <a:pt x="0" y="979396"/>
                        <a:pt x="0" y="973298"/>
                      </a:cubicBezTo>
                      <a:cubicBezTo>
                        <a:pt x="0" y="844685"/>
                        <a:pt x="0" y="844685"/>
                        <a:pt x="0" y="844685"/>
                      </a:cubicBezTo>
                      <a:cubicBezTo>
                        <a:pt x="0" y="838587"/>
                        <a:pt x="4937" y="831935"/>
                        <a:pt x="10972" y="829717"/>
                      </a:cubicBezTo>
                      <a:cubicBezTo>
                        <a:pt x="63092" y="810314"/>
                        <a:pt x="63092" y="810314"/>
                        <a:pt x="63092" y="810314"/>
                      </a:cubicBezTo>
                      <a:close/>
                      <a:moveTo>
                        <a:pt x="152459" y="776997"/>
                      </a:moveTo>
                      <a:cubicBezTo>
                        <a:pt x="158539" y="774759"/>
                        <a:pt x="163513" y="778115"/>
                        <a:pt x="163513" y="784269"/>
                      </a:cubicBezTo>
                      <a:cubicBezTo>
                        <a:pt x="163513" y="913492"/>
                        <a:pt x="163513" y="913492"/>
                        <a:pt x="163513" y="913492"/>
                      </a:cubicBezTo>
                      <a:cubicBezTo>
                        <a:pt x="163513" y="919645"/>
                        <a:pt x="158539" y="926917"/>
                        <a:pt x="152459" y="929155"/>
                      </a:cubicBezTo>
                      <a:cubicBezTo>
                        <a:pt x="99954" y="948175"/>
                        <a:pt x="99954" y="948175"/>
                        <a:pt x="99954" y="948175"/>
                      </a:cubicBezTo>
                      <a:cubicBezTo>
                        <a:pt x="93874" y="950972"/>
                        <a:pt x="88900" y="947615"/>
                        <a:pt x="88900" y="941462"/>
                      </a:cubicBezTo>
                      <a:cubicBezTo>
                        <a:pt x="88900" y="811680"/>
                        <a:pt x="88900" y="811680"/>
                        <a:pt x="88900" y="811680"/>
                      </a:cubicBezTo>
                      <a:cubicBezTo>
                        <a:pt x="88900" y="805526"/>
                        <a:pt x="93874" y="798813"/>
                        <a:pt x="99954" y="796576"/>
                      </a:cubicBezTo>
                      <a:cubicBezTo>
                        <a:pt x="152459" y="776997"/>
                        <a:pt x="152459" y="776997"/>
                        <a:pt x="152459" y="776997"/>
                      </a:cubicBezTo>
                      <a:close/>
                      <a:moveTo>
                        <a:pt x="240892" y="745247"/>
                      </a:moveTo>
                      <a:cubicBezTo>
                        <a:pt x="247475" y="743009"/>
                        <a:pt x="252413" y="746365"/>
                        <a:pt x="252413" y="752519"/>
                      </a:cubicBezTo>
                      <a:cubicBezTo>
                        <a:pt x="252413" y="881742"/>
                        <a:pt x="252413" y="881742"/>
                        <a:pt x="252413" y="881742"/>
                      </a:cubicBezTo>
                      <a:cubicBezTo>
                        <a:pt x="252413" y="887895"/>
                        <a:pt x="247475" y="895167"/>
                        <a:pt x="240892" y="897405"/>
                      </a:cubicBezTo>
                      <a:cubicBezTo>
                        <a:pt x="188772" y="916425"/>
                        <a:pt x="188772" y="916425"/>
                        <a:pt x="188772" y="916425"/>
                      </a:cubicBezTo>
                      <a:cubicBezTo>
                        <a:pt x="182737" y="919222"/>
                        <a:pt x="177800" y="915865"/>
                        <a:pt x="177800" y="909712"/>
                      </a:cubicBezTo>
                      <a:cubicBezTo>
                        <a:pt x="177800" y="779930"/>
                        <a:pt x="177800" y="779930"/>
                        <a:pt x="177800" y="779930"/>
                      </a:cubicBezTo>
                      <a:cubicBezTo>
                        <a:pt x="177800" y="773776"/>
                        <a:pt x="182737" y="767063"/>
                        <a:pt x="188772" y="764826"/>
                      </a:cubicBezTo>
                      <a:cubicBezTo>
                        <a:pt x="240892" y="745247"/>
                        <a:pt x="240892" y="745247"/>
                        <a:pt x="240892" y="745247"/>
                      </a:cubicBezTo>
                      <a:close/>
                      <a:moveTo>
                        <a:pt x="330259" y="713483"/>
                      </a:moveTo>
                      <a:cubicBezTo>
                        <a:pt x="336339" y="711259"/>
                        <a:pt x="341313" y="714596"/>
                        <a:pt x="341313" y="720713"/>
                      </a:cubicBezTo>
                      <a:cubicBezTo>
                        <a:pt x="341313" y="849179"/>
                        <a:pt x="341313" y="849179"/>
                        <a:pt x="341313" y="849179"/>
                      </a:cubicBezTo>
                      <a:cubicBezTo>
                        <a:pt x="341313" y="855297"/>
                        <a:pt x="336339" y="862526"/>
                        <a:pt x="330259" y="864751"/>
                      </a:cubicBezTo>
                      <a:cubicBezTo>
                        <a:pt x="277754" y="883659"/>
                        <a:pt x="277754" y="883659"/>
                        <a:pt x="277754" y="883659"/>
                      </a:cubicBezTo>
                      <a:cubicBezTo>
                        <a:pt x="271674" y="885884"/>
                        <a:pt x="266700" y="883103"/>
                        <a:pt x="266700" y="876430"/>
                      </a:cubicBezTo>
                      <a:cubicBezTo>
                        <a:pt x="266700" y="747963"/>
                        <a:pt x="266700" y="747963"/>
                        <a:pt x="266700" y="747963"/>
                      </a:cubicBezTo>
                      <a:cubicBezTo>
                        <a:pt x="266700" y="741846"/>
                        <a:pt x="271674" y="735172"/>
                        <a:pt x="277754" y="732948"/>
                      </a:cubicBezTo>
                      <a:cubicBezTo>
                        <a:pt x="330259" y="713483"/>
                        <a:pt x="330259" y="713483"/>
                        <a:pt x="330259" y="713483"/>
                      </a:cubicBezTo>
                      <a:close/>
                      <a:moveTo>
                        <a:pt x="63092" y="632521"/>
                      </a:moveTo>
                      <a:cubicBezTo>
                        <a:pt x="69675" y="630297"/>
                        <a:pt x="74613" y="633634"/>
                        <a:pt x="74613" y="639751"/>
                      </a:cubicBezTo>
                      <a:cubicBezTo>
                        <a:pt x="74613" y="768217"/>
                        <a:pt x="74613" y="768217"/>
                        <a:pt x="74613" y="768217"/>
                      </a:cubicBezTo>
                      <a:cubicBezTo>
                        <a:pt x="74613" y="774335"/>
                        <a:pt x="69675" y="781564"/>
                        <a:pt x="63092" y="783789"/>
                      </a:cubicBezTo>
                      <a:cubicBezTo>
                        <a:pt x="10972" y="802697"/>
                        <a:pt x="10972" y="802697"/>
                        <a:pt x="10972" y="802697"/>
                      </a:cubicBezTo>
                      <a:cubicBezTo>
                        <a:pt x="4937" y="804922"/>
                        <a:pt x="0" y="802141"/>
                        <a:pt x="0" y="795468"/>
                      </a:cubicBezTo>
                      <a:cubicBezTo>
                        <a:pt x="0" y="667001"/>
                        <a:pt x="0" y="667001"/>
                        <a:pt x="0" y="667001"/>
                      </a:cubicBezTo>
                      <a:cubicBezTo>
                        <a:pt x="0" y="660884"/>
                        <a:pt x="4937" y="654210"/>
                        <a:pt x="10972" y="651986"/>
                      </a:cubicBezTo>
                      <a:cubicBezTo>
                        <a:pt x="63092" y="632521"/>
                        <a:pt x="63092" y="632521"/>
                        <a:pt x="63092" y="632521"/>
                      </a:cubicBezTo>
                      <a:close/>
                      <a:moveTo>
                        <a:pt x="152459" y="599183"/>
                      </a:moveTo>
                      <a:cubicBezTo>
                        <a:pt x="158539" y="596959"/>
                        <a:pt x="163513" y="600296"/>
                        <a:pt x="163513" y="606413"/>
                      </a:cubicBezTo>
                      <a:cubicBezTo>
                        <a:pt x="163513" y="734879"/>
                        <a:pt x="163513" y="734879"/>
                        <a:pt x="163513" y="734879"/>
                      </a:cubicBezTo>
                      <a:cubicBezTo>
                        <a:pt x="163513" y="740997"/>
                        <a:pt x="158539" y="748226"/>
                        <a:pt x="152459" y="750451"/>
                      </a:cubicBezTo>
                      <a:cubicBezTo>
                        <a:pt x="99954" y="769359"/>
                        <a:pt x="99954" y="769359"/>
                        <a:pt x="99954" y="769359"/>
                      </a:cubicBezTo>
                      <a:cubicBezTo>
                        <a:pt x="93874" y="771584"/>
                        <a:pt x="88900" y="768803"/>
                        <a:pt x="88900" y="762130"/>
                      </a:cubicBezTo>
                      <a:cubicBezTo>
                        <a:pt x="88900" y="633663"/>
                        <a:pt x="88900" y="633663"/>
                        <a:pt x="88900" y="633663"/>
                      </a:cubicBezTo>
                      <a:cubicBezTo>
                        <a:pt x="88900" y="627546"/>
                        <a:pt x="93874" y="620872"/>
                        <a:pt x="99954" y="618648"/>
                      </a:cubicBezTo>
                      <a:cubicBezTo>
                        <a:pt x="152459" y="599183"/>
                        <a:pt x="152459" y="599183"/>
                        <a:pt x="152459" y="599183"/>
                      </a:cubicBezTo>
                      <a:close/>
                      <a:moveTo>
                        <a:pt x="240892" y="567433"/>
                      </a:moveTo>
                      <a:cubicBezTo>
                        <a:pt x="247475" y="565209"/>
                        <a:pt x="252413" y="568546"/>
                        <a:pt x="252413" y="574663"/>
                      </a:cubicBezTo>
                      <a:cubicBezTo>
                        <a:pt x="252413" y="703129"/>
                        <a:pt x="252413" y="703129"/>
                        <a:pt x="252413" y="703129"/>
                      </a:cubicBezTo>
                      <a:cubicBezTo>
                        <a:pt x="252413" y="709247"/>
                        <a:pt x="247475" y="716476"/>
                        <a:pt x="240892" y="718701"/>
                      </a:cubicBezTo>
                      <a:cubicBezTo>
                        <a:pt x="188772" y="737609"/>
                        <a:pt x="188772" y="737609"/>
                        <a:pt x="188772" y="737609"/>
                      </a:cubicBezTo>
                      <a:cubicBezTo>
                        <a:pt x="182737" y="739834"/>
                        <a:pt x="177800" y="737053"/>
                        <a:pt x="177800" y="730380"/>
                      </a:cubicBezTo>
                      <a:cubicBezTo>
                        <a:pt x="177800" y="601913"/>
                        <a:pt x="177800" y="601913"/>
                        <a:pt x="177800" y="601913"/>
                      </a:cubicBezTo>
                      <a:cubicBezTo>
                        <a:pt x="177800" y="595796"/>
                        <a:pt x="182737" y="589122"/>
                        <a:pt x="188772" y="586342"/>
                      </a:cubicBezTo>
                      <a:cubicBezTo>
                        <a:pt x="240892" y="567433"/>
                        <a:pt x="240892" y="567433"/>
                        <a:pt x="240892" y="567433"/>
                      </a:cubicBezTo>
                      <a:close/>
                      <a:moveTo>
                        <a:pt x="330259" y="535683"/>
                      </a:moveTo>
                      <a:cubicBezTo>
                        <a:pt x="336339" y="533459"/>
                        <a:pt x="341313" y="536796"/>
                        <a:pt x="341313" y="542913"/>
                      </a:cubicBezTo>
                      <a:cubicBezTo>
                        <a:pt x="341313" y="671379"/>
                        <a:pt x="341313" y="671379"/>
                        <a:pt x="341313" y="671379"/>
                      </a:cubicBezTo>
                      <a:cubicBezTo>
                        <a:pt x="341313" y="677497"/>
                        <a:pt x="336339" y="684726"/>
                        <a:pt x="330259" y="686951"/>
                      </a:cubicBezTo>
                      <a:cubicBezTo>
                        <a:pt x="277754" y="705859"/>
                        <a:pt x="277754" y="705859"/>
                        <a:pt x="277754" y="705859"/>
                      </a:cubicBezTo>
                      <a:cubicBezTo>
                        <a:pt x="271674" y="708084"/>
                        <a:pt x="266700" y="705303"/>
                        <a:pt x="266700" y="698630"/>
                      </a:cubicBezTo>
                      <a:cubicBezTo>
                        <a:pt x="266700" y="570163"/>
                        <a:pt x="266700" y="570163"/>
                        <a:pt x="266700" y="570163"/>
                      </a:cubicBezTo>
                      <a:cubicBezTo>
                        <a:pt x="266700" y="564046"/>
                        <a:pt x="271674" y="556816"/>
                        <a:pt x="277754" y="554592"/>
                      </a:cubicBezTo>
                      <a:cubicBezTo>
                        <a:pt x="330259" y="535683"/>
                        <a:pt x="330259" y="535683"/>
                        <a:pt x="330259" y="535683"/>
                      </a:cubicBezTo>
                      <a:close/>
                      <a:moveTo>
                        <a:pt x="63092" y="453154"/>
                      </a:moveTo>
                      <a:cubicBezTo>
                        <a:pt x="69675" y="450909"/>
                        <a:pt x="74613" y="454276"/>
                        <a:pt x="74613" y="460449"/>
                      </a:cubicBezTo>
                      <a:cubicBezTo>
                        <a:pt x="74613" y="590083"/>
                        <a:pt x="74613" y="590083"/>
                        <a:pt x="74613" y="590083"/>
                      </a:cubicBezTo>
                      <a:cubicBezTo>
                        <a:pt x="74613" y="596257"/>
                        <a:pt x="69675" y="603552"/>
                        <a:pt x="63092" y="605797"/>
                      </a:cubicBezTo>
                      <a:cubicBezTo>
                        <a:pt x="10972" y="624877"/>
                        <a:pt x="10972" y="624877"/>
                        <a:pt x="10972" y="624877"/>
                      </a:cubicBezTo>
                      <a:cubicBezTo>
                        <a:pt x="4937" y="627122"/>
                        <a:pt x="0" y="624316"/>
                        <a:pt x="0" y="617582"/>
                      </a:cubicBezTo>
                      <a:cubicBezTo>
                        <a:pt x="0" y="487947"/>
                        <a:pt x="0" y="487947"/>
                        <a:pt x="0" y="487947"/>
                      </a:cubicBezTo>
                      <a:cubicBezTo>
                        <a:pt x="0" y="481774"/>
                        <a:pt x="4937" y="474479"/>
                        <a:pt x="10972" y="472234"/>
                      </a:cubicBezTo>
                      <a:cubicBezTo>
                        <a:pt x="63092" y="453154"/>
                        <a:pt x="63092" y="453154"/>
                        <a:pt x="63092" y="453154"/>
                      </a:cubicBezTo>
                      <a:close/>
                      <a:moveTo>
                        <a:pt x="152459" y="421383"/>
                      </a:moveTo>
                      <a:cubicBezTo>
                        <a:pt x="158539" y="419159"/>
                        <a:pt x="163513" y="421940"/>
                        <a:pt x="163513" y="428613"/>
                      </a:cubicBezTo>
                      <a:cubicBezTo>
                        <a:pt x="163513" y="557079"/>
                        <a:pt x="163513" y="557079"/>
                        <a:pt x="163513" y="557079"/>
                      </a:cubicBezTo>
                      <a:cubicBezTo>
                        <a:pt x="163513" y="563197"/>
                        <a:pt x="158539" y="570426"/>
                        <a:pt x="152459" y="572651"/>
                      </a:cubicBezTo>
                      <a:cubicBezTo>
                        <a:pt x="99954" y="591559"/>
                        <a:pt x="99954" y="591559"/>
                        <a:pt x="99954" y="591559"/>
                      </a:cubicBezTo>
                      <a:cubicBezTo>
                        <a:pt x="93874" y="593784"/>
                        <a:pt x="88900" y="590447"/>
                        <a:pt x="88900" y="584330"/>
                      </a:cubicBezTo>
                      <a:cubicBezTo>
                        <a:pt x="88900" y="455863"/>
                        <a:pt x="88900" y="455863"/>
                        <a:pt x="88900" y="455863"/>
                      </a:cubicBezTo>
                      <a:cubicBezTo>
                        <a:pt x="88900" y="449746"/>
                        <a:pt x="93874" y="442516"/>
                        <a:pt x="99954" y="440292"/>
                      </a:cubicBezTo>
                      <a:cubicBezTo>
                        <a:pt x="152459" y="421383"/>
                        <a:pt x="152459" y="421383"/>
                        <a:pt x="152459" y="421383"/>
                      </a:cubicBezTo>
                      <a:close/>
                      <a:moveTo>
                        <a:pt x="240892" y="389633"/>
                      </a:moveTo>
                      <a:cubicBezTo>
                        <a:pt x="247475" y="387409"/>
                        <a:pt x="252413" y="390190"/>
                        <a:pt x="252413" y="396863"/>
                      </a:cubicBezTo>
                      <a:cubicBezTo>
                        <a:pt x="252413" y="525329"/>
                        <a:pt x="252413" y="525329"/>
                        <a:pt x="252413" y="525329"/>
                      </a:cubicBezTo>
                      <a:cubicBezTo>
                        <a:pt x="252413" y="531447"/>
                        <a:pt x="247475" y="538120"/>
                        <a:pt x="240892" y="540901"/>
                      </a:cubicBezTo>
                      <a:cubicBezTo>
                        <a:pt x="188772" y="559809"/>
                        <a:pt x="188772" y="559809"/>
                        <a:pt x="188772" y="559809"/>
                      </a:cubicBezTo>
                      <a:cubicBezTo>
                        <a:pt x="182737" y="562034"/>
                        <a:pt x="177800" y="558697"/>
                        <a:pt x="177800" y="552580"/>
                      </a:cubicBezTo>
                      <a:cubicBezTo>
                        <a:pt x="177800" y="424113"/>
                        <a:pt x="177800" y="424113"/>
                        <a:pt x="177800" y="424113"/>
                      </a:cubicBezTo>
                      <a:cubicBezTo>
                        <a:pt x="177800" y="417996"/>
                        <a:pt x="182737" y="410766"/>
                        <a:pt x="188772" y="408542"/>
                      </a:cubicBezTo>
                      <a:cubicBezTo>
                        <a:pt x="240892" y="389633"/>
                        <a:pt x="240892" y="389633"/>
                        <a:pt x="240892" y="389633"/>
                      </a:cubicBezTo>
                      <a:close/>
                      <a:moveTo>
                        <a:pt x="330259" y="356317"/>
                      </a:moveTo>
                      <a:cubicBezTo>
                        <a:pt x="336339" y="354072"/>
                        <a:pt x="341313" y="356878"/>
                        <a:pt x="341313" y="363612"/>
                      </a:cubicBezTo>
                      <a:cubicBezTo>
                        <a:pt x="341313" y="493246"/>
                        <a:pt x="341313" y="493246"/>
                        <a:pt x="341313" y="493246"/>
                      </a:cubicBezTo>
                      <a:cubicBezTo>
                        <a:pt x="341313" y="499420"/>
                        <a:pt x="336339" y="506154"/>
                        <a:pt x="330259" y="508960"/>
                      </a:cubicBezTo>
                      <a:cubicBezTo>
                        <a:pt x="277754" y="528040"/>
                        <a:pt x="277754" y="528040"/>
                        <a:pt x="277754" y="528040"/>
                      </a:cubicBezTo>
                      <a:cubicBezTo>
                        <a:pt x="271674" y="530285"/>
                        <a:pt x="266700" y="526918"/>
                        <a:pt x="266700" y="520745"/>
                      </a:cubicBezTo>
                      <a:cubicBezTo>
                        <a:pt x="266700" y="391110"/>
                        <a:pt x="266700" y="391110"/>
                        <a:pt x="266700" y="391110"/>
                      </a:cubicBezTo>
                      <a:cubicBezTo>
                        <a:pt x="266700" y="384937"/>
                        <a:pt x="271674" y="377642"/>
                        <a:pt x="277754" y="375397"/>
                      </a:cubicBezTo>
                      <a:cubicBezTo>
                        <a:pt x="330259" y="356317"/>
                        <a:pt x="330259" y="356317"/>
                        <a:pt x="330259" y="356317"/>
                      </a:cubicBezTo>
                      <a:close/>
                      <a:moveTo>
                        <a:pt x="63092" y="275333"/>
                      </a:moveTo>
                      <a:cubicBezTo>
                        <a:pt x="69675" y="273109"/>
                        <a:pt x="74613" y="275890"/>
                        <a:pt x="74613" y="282563"/>
                      </a:cubicBezTo>
                      <a:cubicBezTo>
                        <a:pt x="74613" y="411029"/>
                        <a:pt x="74613" y="411029"/>
                        <a:pt x="74613" y="411029"/>
                      </a:cubicBezTo>
                      <a:cubicBezTo>
                        <a:pt x="74613" y="417147"/>
                        <a:pt x="69675" y="423820"/>
                        <a:pt x="63092" y="426601"/>
                      </a:cubicBezTo>
                      <a:cubicBezTo>
                        <a:pt x="10972" y="445509"/>
                        <a:pt x="10972" y="445509"/>
                        <a:pt x="10972" y="445509"/>
                      </a:cubicBezTo>
                      <a:cubicBezTo>
                        <a:pt x="4937" y="447734"/>
                        <a:pt x="0" y="444397"/>
                        <a:pt x="0" y="438280"/>
                      </a:cubicBezTo>
                      <a:cubicBezTo>
                        <a:pt x="0" y="309813"/>
                        <a:pt x="0" y="309813"/>
                        <a:pt x="0" y="309813"/>
                      </a:cubicBezTo>
                      <a:cubicBezTo>
                        <a:pt x="0" y="303696"/>
                        <a:pt x="4937" y="296466"/>
                        <a:pt x="10972" y="294242"/>
                      </a:cubicBezTo>
                      <a:cubicBezTo>
                        <a:pt x="63092" y="275333"/>
                        <a:pt x="63092" y="275333"/>
                        <a:pt x="63092" y="275333"/>
                      </a:cubicBezTo>
                      <a:close/>
                      <a:moveTo>
                        <a:pt x="152459" y="243583"/>
                      </a:moveTo>
                      <a:cubicBezTo>
                        <a:pt x="158539" y="241359"/>
                        <a:pt x="163513" y="244140"/>
                        <a:pt x="163513" y="250813"/>
                      </a:cubicBezTo>
                      <a:cubicBezTo>
                        <a:pt x="163513" y="379279"/>
                        <a:pt x="163513" y="379279"/>
                        <a:pt x="163513" y="379279"/>
                      </a:cubicBezTo>
                      <a:cubicBezTo>
                        <a:pt x="163513" y="385397"/>
                        <a:pt x="158539" y="392070"/>
                        <a:pt x="152459" y="394295"/>
                      </a:cubicBezTo>
                      <a:cubicBezTo>
                        <a:pt x="99954" y="413759"/>
                        <a:pt x="99954" y="413759"/>
                        <a:pt x="99954" y="413759"/>
                      </a:cubicBezTo>
                      <a:cubicBezTo>
                        <a:pt x="93874" y="415984"/>
                        <a:pt x="88900" y="412647"/>
                        <a:pt x="88900" y="406530"/>
                      </a:cubicBezTo>
                      <a:cubicBezTo>
                        <a:pt x="88900" y="278063"/>
                        <a:pt x="88900" y="278063"/>
                        <a:pt x="88900" y="278063"/>
                      </a:cubicBezTo>
                      <a:cubicBezTo>
                        <a:pt x="88900" y="271946"/>
                        <a:pt x="93874" y="264716"/>
                        <a:pt x="99954" y="262492"/>
                      </a:cubicBezTo>
                      <a:cubicBezTo>
                        <a:pt x="152459" y="243583"/>
                        <a:pt x="152459" y="243583"/>
                        <a:pt x="152459" y="243583"/>
                      </a:cubicBezTo>
                      <a:close/>
                      <a:moveTo>
                        <a:pt x="240892" y="211833"/>
                      </a:moveTo>
                      <a:cubicBezTo>
                        <a:pt x="247475" y="209609"/>
                        <a:pt x="252413" y="212390"/>
                        <a:pt x="252413" y="219063"/>
                      </a:cubicBezTo>
                      <a:cubicBezTo>
                        <a:pt x="252413" y="347529"/>
                        <a:pt x="252413" y="347529"/>
                        <a:pt x="252413" y="347529"/>
                      </a:cubicBezTo>
                      <a:cubicBezTo>
                        <a:pt x="252413" y="353647"/>
                        <a:pt x="247475" y="360320"/>
                        <a:pt x="240892" y="362545"/>
                      </a:cubicBezTo>
                      <a:cubicBezTo>
                        <a:pt x="188772" y="382009"/>
                        <a:pt x="188772" y="382009"/>
                        <a:pt x="188772" y="382009"/>
                      </a:cubicBezTo>
                      <a:cubicBezTo>
                        <a:pt x="182737" y="384234"/>
                        <a:pt x="177800" y="380897"/>
                        <a:pt x="177800" y="374780"/>
                      </a:cubicBezTo>
                      <a:cubicBezTo>
                        <a:pt x="177800" y="246313"/>
                        <a:pt x="177800" y="246313"/>
                        <a:pt x="177800" y="246313"/>
                      </a:cubicBezTo>
                      <a:cubicBezTo>
                        <a:pt x="177800" y="240196"/>
                        <a:pt x="182737" y="232966"/>
                        <a:pt x="188772" y="230742"/>
                      </a:cubicBezTo>
                      <a:cubicBezTo>
                        <a:pt x="240892" y="211833"/>
                        <a:pt x="240892" y="211833"/>
                        <a:pt x="240892" y="211833"/>
                      </a:cubicBezTo>
                      <a:close/>
                      <a:moveTo>
                        <a:pt x="330259" y="179044"/>
                      </a:moveTo>
                      <a:cubicBezTo>
                        <a:pt x="336339" y="176272"/>
                        <a:pt x="341313" y="179598"/>
                        <a:pt x="341313" y="185696"/>
                      </a:cubicBezTo>
                      <a:cubicBezTo>
                        <a:pt x="341313" y="314309"/>
                        <a:pt x="341313" y="314309"/>
                        <a:pt x="341313" y="314309"/>
                      </a:cubicBezTo>
                      <a:cubicBezTo>
                        <a:pt x="341313" y="320407"/>
                        <a:pt x="336339" y="327059"/>
                        <a:pt x="330259" y="329277"/>
                      </a:cubicBezTo>
                      <a:cubicBezTo>
                        <a:pt x="277754" y="348679"/>
                        <a:pt x="277754" y="348679"/>
                        <a:pt x="277754" y="348679"/>
                      </a:cubicBezTo>
                      <a:cubicBezTo>
                        <a:pt x="271674" y="350897"/>
                        <a:pt x="266700" y="347571"/>
                        <a:pt x="266700" y="341473"/>
                      </a:cubicBezTo>
                      <a:cubicBezTo>
                        <a:pt x="266700" y="213414"/>
                        <a:pt x="266700" y="213414"/>
                        <a:pt x="266700" y="213414"/>
                      </a:cubicBezTo>
                      <a:cubicBezTo>
                        <a:pt x="266700" y="207316"/>
                        <a:pt x="271674" y="200110"/>
                        <a:pt x="277754" y="197892"/>
                      </a:cubicBezTo>
                      <a:cubicBezTo>
                        <a:pt x="330259" y="179044"/>
                        <a:pt x="330259" y="179044"/>
                        <a:pt x="330259" y="179044"/>
                      </a:cubicBezTo>
                      <a:close/>
                      <a:moveTo>
                        <a:pt x="63092" y="98081"/>
                      </a:moveTo>
                      <a:cubicBezTo>
                        <a:pt x="69675" y="95309"/>
                        <a:pt x="74613" y="98635"/>
                        <a:pt x="74613" y="104733"/>
                      </a:cubicBezTo>
                      <a:cubicBezTo>
                        <a:pt x="74613" y="233346"/>
                        <a:pt x="74613" y="233346"/>
                        <a:pt x="74613" y="233346"/>
                      </a:cubicBezTo>
                      <a:cubicBezTo>
                        <a:pt x="74613" y="239444"/>
                        <a:pt x="69675" y="246096"/>
                        <a:pt x="63092" y="248314"/>
                      </a:cubicBezTo>
                      <a:cubicBezTo>
                        <a:pt x="10972" y="267716"/>
                        <a:pt x="10972" y="267716"/>
                        <a:pt x="10972" y="267716"/>
                      </a:cubicBezTo>
                      <a:cubicBezTo>
                        <a:pt x="4937" y="269934"/>
                        <a:pt x="0" y="266608"/>
                        <a:pt x="0" y="260510"/>
                      </a:cubicBezTo>
                      <a:cubicBezTo>
                        <a:pt x="0" y="132451"/>
                        <a:pt x="0" y="132451"/>
                        <a:pt x="0" y="132451"/>
                      </a:cubicBezTo>
                      <a:cubicBezTo>
                        <a:pt x="0" y="126353"/>
                        <a:pt x="4937" y="119147"/>
                        <a:pt x="10972" y="116929"/>
                      </a:cubicBezTo>
                      <a:cubicBezTo>
                        <a:pt x="63092" y="98081"/>
                        <a:pt x="63092" y="98081"/>
                        <a:pt x="63092" y="98081"/>
                      </a:cubicBezTo>
                      <a:close/>
                      <a:moveTo>
                        <a:pt x="152459" y="66331"/>
                      </a:moveTo>
                      <a:cubicBezTo>
                        <a:pt x="158539" y="63559"/>
                        <a:pt x="163513" y="66885"/>
                        <a:pt x="163513" y="72983"/>
                      </a:cubicBezTo>
                      <a:cubicBezTo>
                        <a:pt x="163513" y="201596"/>
                        <a:pt x="163513" y="201596"/>
                        <a:pt x="163513" y="201596"/>
                      </a:cubicBezTo>
                      <a:cubicBezTo>
                        <a:pt x="163513" y="207694"/>
                        <a:pt x="158539" y="214346"/>
                        <a:pt x="152459" y="216564"/>
                      </a:cubicBezTo>
                      <a:cubicBezTo>
                        <a:pt x="99954" y="235966"/>
                        <a:pt x="99954" y="235966"/>
                        <a:pt x="99954" y="235966"/>
                      </a:cubicBezTo>
                      <a:cubicBezTo>
                        <a:pt x="93874" y="238184"/>
                        <a:pt x="88900" y="234858"/>
                        <a:pt x="88900" y="228760"/>
                      </a:cubicBezTo>
                      <a:cubicBezTo>
                        <a:pt x="88900" y="100701"/>
                        <a:pt x="88900" y="100701"/>
                        <a:pt x="88900" y="100701"/>
                      </a:cubicBezTo>
                      <a:cubicBezTo>
                        <a:pt x="88900" y="94603"/>
                        <a:pt x="93874" y="87397"/>
                        <a:pt x="99954" y="85179"/>
                      </a:cubicBezTo>
                      <a:cubicBezTo>
                        <a:pt x="152459" y="66331"/>
                        <a:pt x="152459" y="66331"/>
                        <a:pt x="152459" y="66331"/>
                      </a:cubicBezTo>
                      <a:close/>
                      <a:moveTo>
                        <a:pt x="240892" y="32460"/>
                      </a:moveTo>
                      <a:cubicBezTo>
                        <a:pt x="247475" y="30222"/>
                        <a:pt x="252413" y="33578"/>
                        <a:pt x="252413" y="39732"/>
                      </a:cubicBezTo>
                      <a:cubicBezTo>
                        <a:pt x="252413" y="169514"/>
                        <a:pt x="252413" y="169514"/>
                        <a:pt x="252413" y="169514"/>
                      </a:cubicBezTo>
                      <a:cubicBezTo>
                        <a:pt x="252413" y="175668"/>
                        <a:pt x="247475" y="182380"/>
                        <a:pt x="240892" y="184618"/>
                      </a:cubicBezTo>
                      <a:cubicBezTo>
                        <a:pt x="188772" y="204197"/>
                        <a:pt x="188772" y="204197"/>
                        <a:pt x="188772" y="204197"/>
                      </a:cubicBezTo>
                      <a:cubicBezTo>
                        <a:pt x="182737" y="206435"/>
                        <a:pt x="177800" y="203078"/>
                        <a:pt x="177800" y="196925"/>
                      </a:cubicBezTo>
                      <a:cubicBezTo>
                        <a:pt x="177800" y="67702"/>
                        <a:pt x="177800" y="67702"/>
                        <a:pt x="177800" y="67702"/>
                      </a:cubicBezTo>
                      <a:cubicBezTo>
                        <a:pt x="177800" y="61549"/>
                        <a:pt x="182737" y="54276"/>
                        <a:pt x="188772" y="52039"/>
                      </a:cubicBezTo>
                      <a:cubicBezTo>
                        <a:pt x="240892" y="32460"/>
                        <a:pt x="240892" y="32460"/>
                        <a:pt x="240892" y="32460"/>
                      </a:cubicBezTo>
                      <a:close/>
                      <a:moveTo>
                        <a:pt x="330259" y="689"/>
                      </a:moveTo>
                      <a:cubicBezTo>
                        <a:pt x="336339" y="-1528"/>
                        <a:pt x="341313" y="1798"/>
                        <a:pt x="341313" y="7896"/>
                      </a:cubicBezTo>
                      <a:cubicBezTo>
                        <a:pt x="341313" y="136509"/>
                        <a:pt x="341313" y="136509"/>
                        <a:pt x="341313" y="136509"/>
                      </a:cubicBezTo>
                      <a:cubicBezTo>
                        <a:pt x="341313" y="142607"/>
                        <a:pt x="336339" y="149259"/>
                        <a:pt x="330259" y="151477"/>
                      </a:cubicBezTo>
                      <a:cubicBezTo>
                        <a:pt x="277754" y="170879"/>
                        <a:pt x="277754" y="170879"/>
                        <a:pt x="277754" y="170879"/>
                      </a:cubicBezTo>
                      <a:cubicBezTo>
                        <a:pt x="271674" y="173097"/>
                        <a:pt x="266700" y="169771"/>
                        <a:pt x="266700" y="163673"/>
                      </a:cubicBezTo>
                      <a:cubicBezTo>
                        <a:pt x="266700" y="35614"/>
                        <a:pt x="266700" y="35614"/>
                        <a:pt x="266700" y="35614"/>
                      </a:cubicBezTo>
                      <a:cubicBezTo>
                        <a:pt x="266700" y="28962"/>
                        <a:pt x="271674" y="22310"/>
                        <a:pt x="277754" y="20092"/>
                      </a:cubicBezTo>
                      <a:cubicBezTo>
                        <a:pt x="330259" y="689"/>
                        <a:pt x="330259" y="689"/>
                        <a:pt x="330259" y="6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sp>
        <p:nvSpPr>
          <p:cNvPr id="3" name="TextBox 2">
            <a:extLst>
              <a:ext uri="{FF2B5EF4-FFF2-40B4-BE49-F238E27FC236}">
                <a16:creationId xmlns:a16="http://schemas.microsoft.com/office/drawing/2014/main" id="{E5D10756-2BEE-300D-8799-7DD86FFAE9AC}"/>
              </a:ext>
            </a:extLst>
          </p:cNvPr>
          <p:cNvSpPr txBox="1"/>
          <p:nvPr/>
        </p:nvSpPr>
        <p:spPr>
          <a:xfrm>
            <a:off x="8938825" y="-3175592"/>
            <a:ext cx="2600492" cy="644792"/>
          </a:xfrm>
          <a:prstGeom prst="rect">
            <a:avLst/>
          </a:prstGeom>
        </p:spPr>
        <p:txBody>
          <a:bodyPr wrap="square" lIns="0" tIns="0" rIns="0" bIns="0" rtlCol="0" anchor="t">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2853DC"/>
                </a:solidFill>
                <a:effectLst/>
                <a:uLnTx/>
                <a:uFillTx/>
                <a:latin typeface="Microsoft Sans Serif" panose="020B0604020202020204" pitchFamily="34" charset="0"/>
                <a:ea typeface="+mn-ea"/>
                <a:cs typeface="Microsoft Sans Serif" panose="020B0604020202020204" pitchFamily="34" charset="0"/>
              </a:rPr>
              <a:t>Scalable network architecture</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t>Disaggregation and virtualization at the connected intelligent edge, use of advanced topologies to</a:t>
            </a:r>
            <a:b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t>address growing demand</a:t>
            </a:r>
          </a:p>
        </p:txBody>
      </p:sp>
      <p:grpSp>
        <p:nvGrpSpPr>
          <p:cNvPr id="5" name="Group 4">
            <a:extLst>
              <a:ext uri="{FF2B5EF4-FFF2-40B4-BE49-F238E27FC236}">
                <a16:creationId xmlns:a16="http://schemas.microsoft.com/office/drawing/2014/main" id="{87A39795-7AA1-3CE7-DC4A-0BC9AD595B86}"/>
              </a:ext>
            </a:extLst>
          </p:cNvPr>
          <p:cNvGrpSpPr/>
          <p:nvPr/>
        </p:nvGrpSpPr>
        <p:grpSpPr>
          <a:xfrm>
            <a:off x="8234379" y="-3239988"/>
            <a:ext cx="604006" cy="562598"/>
            <a:chOff x="8234379" y="868738"/>
            <a:chExt cx="604006" cy="562598"/>
          </a:xfrm>
        </p:grpSpPr>
        <p:sp>
          <p:nvSpPr>
            <p:cNvPr id="6" name="Freeform 19">
              <a:extLst>
                <a:ext uri="{FF2B5EF4-FFF2-40B4-BE49-F238E27FC236}">
                  <a16:creationId xmlns:a16="http://schemas.microsoft.com/office/drawing/2014/main" id="{EEDDF6F6-1616-F382-97B5-9E778A54221F}"/>
                </a:ext>
              </a:extLst>
            </p:cNvPr>
            <p:cNvSpPr>
              <a:spLocks/>
            </p:cNvSpPr>
            <p:nvPr/>
          </p:nvSpPr>
          <p:spPr bwMode="auto">
            <a:xfrm>
              <a:off x="8361439" y="1151148"/>
              <a:ext cx="82742" cy="122587"/>
            </a:xfrm>
            <a:custGeom>
              <a:avLst/>
              <a:gdLst>
                <a:gd name="T0" fmla="*/ 1681 w 1913"/>
                <a:gd name="T1" fmla="*/ 2831 h 2832"/>
                <a:gd name="T2" fmla="*/ 1543 w 1913"/>
                <a:gd name="T3" fmla="*/ 2774 h 2832"/>
                <a:gd name="T4" fmla="*/ 31 w 1913"/>
                <a:gd name="T5" fmla="*/ 287 h 2832"/>
                <a:gd name="T6" fmla="*/ 173 w 1913"/>
                <a:gd name="T7" fmla="*/ 31 h 2832"/>
                <a:gd name="T8" fmla="*/ 428 w 1913"/>
                <a:gd name="T9" fmla="*/ 173 h 2832"/>
                <a:gd name="T10" fmla="*/ 1827 w 1913"/>
                <a:gd name="T11" fmla="*/ 2475 h 2832"/>
                <a:gd name="T12" fmla="*/ 1835 w 1913"/>
                <a:gd name="T13" fmla="*/ 2767 h 2832"/>
                <a:gd name="T14" fmla="*/ 1681 w 1913"/>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3" h="2832">
                  <a:moveTo>
                    <a:pt x="1681" y="2831"/>
                  </a:moveTo>
                  <a:cubicBezTo>
                    <a:pt x="1631" y="2830"/>
                    <a:pt x="1582" y="2811"/>
                    <a:pt x="1543" y="2774"/>
                  </a:cubicBezTo>
                  <a:cubicBezTo>
                    <a:pt x="825" y="2093"/>
                    <a:pt x="302" y="1233"/>
                    <a:pt x="31" y="287"/>
                  </a:cubicBezTo>
                  <a:cubicBezTo>
                    <a:pt x="0" y="177"/>
                    <a:pt x="63" y="63"/>
                    <a:pt x="173" y="31"/>
                  </a:cubicBezTo>
                  <a:cubicBezTo>
                    <a:pt x="283" y="0"/>
                    <a:pt x="397" y="63"/>
                    <a:pt x="428" y="173"/>
                  </a:cubicBezTo>
                  <a:cubicBezTo>
                    <a:pt x="679" y="1048"/>
                    <a:pt x="1162" y="1844"/>
                    <a:pt x="1827" y="2475"/>
                  </a:cubicBezTo>
                  <a:cubicBezTo>
                    <a:pt x="1910" y="2553"/>
                    <a:pt x="1913" y="2684"/>
                    <a:pt x="1835" y="2767"/>
                  </a:cubicBezTo>
                  <a:cubicBezTo>
                    <a:pt x="1793" y="2811"/>
                    <a:pt x="1737" y="2832"/>
                    <a:pt x="1681" y="2831"/>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07" name="Freeform 20">
              <a:extLst>
                <a:ext uri="{FF2B5EF4-FFF2-40B4-BE49-F238E27FC236}">
                  <a16:creationId xmlns:a16="http://schemas.microsoft.com/office/drawing/2014/main" id="{120FE718-C23B-25D7-2A75-B40DF56343C1}"/>
                </a:ext>
              </a:extLst>
            </p:cNvPr>
            <p:cNvSpPr>
              <a:spLocks/>
            </p:cNvSpPr>
            <p:nvPr/>
          </p:nvSpPr>
          <p:spPr bwMode="auto">
            <a:xfrm>
              <a:off x="8699046" y="1151148"/>
              <a:ext cx="82742" cy="122587"/>
            </a:xfrm>
            <a:custGeom>
              <a:avLst/>
              <a:gdLst>
                <a:gd name="T0" fmla="*/ 233 w 1914"/>
                <a:gd name="T1" fmla="*/ 2831 h 2832"/>
                <a:gd name="T2" fmla="*/ 371 w 1914"/>
                <a:gd name="T3" fmla="*/ 2774 h 2832"/>
                <a:gd name="T4" fmla="*/ 1882 w 1914"/>
                <a:gd name="T5" fmla="*/ 287 h 2832"/>
                <a:gd name="T6" fmla="*/ 1741 w 1914"/>
                <a:gd name="T7" fmla="*/ 31 h 2832"/>
                <a:gd name="T8" fmla="*/ 1486 w 1914"/>
                <a:gd name="T9" fmla="*/ 173 h 2832"/>
                <a:gd name="T10" fmla="*/ 87 w 1914"/>
                <a:gd name="T11" fmla="*/ 2475 h 2832"/>
                <a:gd name="T12" fmla="*/ 79 w 1914"/>
                <a:gd name="T13" fmla="*/ 2767 h 2832"/>
                <a:gd name="T14" fmla="*/ 233 w 1914"/>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4" h="2832">
                  <a:moveTo>
                    <a:pt x="233" y="2831"/>
                  </a:moveTo>
                  <a:cubicBezTo>
                    <a:pt x="283" y="2830"/>
                    <a:pt x="332" y="2811"/>
                    <a:pt x="371" y="2774"/>
                  </a:cubicBezTo>
                  <a:cubicBezTo>
                    <a:pt x="1089" y="2093"/>
                    <a:pt x="1612" y="1233"/>
                    <a:pt x="1882" y="287"/>
                  </a:cubicBezTo>
                  <a:cubicBezTo>
                    <a:pt x="1914" y="177"/>
                    <a:pt x="1850" y="63"/>
                    <a:pt x="1741" y="31"/>
                  </a:cubicBezTo>
                  <a:cubicBezTo>
                    <a:pt x="1631" y="0"/>
                    <a:pt x="1517" y="63"/>
                    <a:pt x="1486" y="173"/>
                  </a:cubicBezTo>
                  <a:cubicBezTo>
                    <a:pt x="1235" y="1048"/>
                    <a:pt x="751" y="1844"/>
                    <a:pt x="87" y="2475"/>
                  </a:cubicBezTo>
                  <a:cubicBezTo>
                    <a:pt x="4" y="2553"/>
                    <a:pt x="0" y="2684"/>
                    <a:pt x="79" y="2767"/>
                  </a:cubicBezTo>
                  <a:cubicBezTo>
                    <a:pt x="121" y="2811"/>
                    <a:pt x="177" y="2832"/>
                    <a:pt x="233" y="2831"/>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08" name="Freeform 21">
              <a:extLst>
                <a:ext uri="{FF2B5EF4-FFF2-40B4-BE49-F238E27FC236}">
                  <a16:creationId xmlns:a16="http://schemas.microsoft.com/office/drawing/2014/main" id="{9C42A87A-ACC5-1695-6DDD-D58FBADBBEC5}"/>
                </a:ext>
              </a:extLst>
            </p:cNvPr>
            <p:cNvSpPr>
              <a:spLocks/>
            </p:cNvSpPr>
            <p:nvPr/>
          </p:nvSpPr>
          <p:spPr bwMode="auto">
            <a:xfrm>
              <a:off x="8500538" y="903640"/>
              <a:ext cx="140535" cy="29795"/>
            </a:xfrm>
            <a:custGeom>
              <a:avLst/>
              <a:gdLst>
                <a:gd name="T0" fmla="*/ 3206 w 3247"/>
                <a:gd name="T1" fmla="*/ 348 h 689"/>
                <a:gd name="T2" fmla="*/ 3086 w 3247"/>
                <a:gd name="T3" fmla="*/ 260 h 689"/>
                <a:gd name="T4" fmla="*/ 175 w 3247"/>
                <a:gd name="T5" fmla="*/ 260 h 689"/>
                <a:gd name="T6" fmla="*/ 30 w 3247"/>
                <a:gd name="T7" fmla="*/ 514 h 689"/>
                <a:gd name="T8" fmla="*/ 284 w 3247"/>
                <a:gd name="T9" fmla="*/ 658 h 689"/>
                <a:gd name="T10" fmla="*/ 2978 w 3247"/>
                <a:gd name="T11" fmla="*/ 658 h 689"/>
                <a:gd name="T12" fmla="*/ 3231 w 3247"/>
                <a:gd name="T13" fmla="*/ 513 h 689"/>
                <a:gd name="T14" fmla="*/ 3206 w 3247"/>
                <a:gd name="T15" fmla="*/ 348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7" h="689">
                  <a:moveTo>
                    <a:pt x="3206" y="348"/>
                  </a:moveTo>
                  <a:cubicBezTo>
                    <a:pt x="3179" y="306"/>
                    <a:pt x="3138" y="274"/>
                    <a:pt x="3086" y="260"/>
                  </a:cubicBezTo>
                  <a:cubicBezTo>
                    <a:pt x="2131" y="0"/>
                    <a:pt x="1124" y="0"/>
                    <a:pt x="175" y="260"/>
                  </a:cubicBezTo>
                  <a:cubicBezTo>
                    <a:pt x="65" y="290"/>
                    <a:pt x="0" y="404"/>
                    <a:pt x="30" y="514"/>
                  </a:cubicBezTo>
                  <a:cubicBezTo>
                    <a:pt x="60" y="624"/>
                    <a:pt x="174" y="689"/>
                    <a:pt x="284" y="658"/>
                  </a:cubicBezTo>
                  <a:cubicBezTo>
                    <a:pt x="1162" y="418"/>
                    <a:pt x="2094" y="418"/>
                    <a:pt x="2978" y="658"/>
                  </a:cubicBezTo>
                  <a:cubicBezTo>
                    <a:pt x="3088" y="688"/>
                    <a:pt x="3201" y="624"/>
                    <a:pt x="3231" y="513"/>
                  </a:cubicBezTo>
                  <a:cubicBezTo>
                    <a:pt x="3247" y="455"/>
                    <a:pt x="3236" y="396"/>
                    <a:pt x="3206" y="348"/>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09" name="Freeform 24">
              <a:extLst>
                <a:ext uri="{FF2B5EF4-FFF2-40B4-BE49-F238E27FC236}">
                  <a16:creationId xmlns:a16="http://schemas.microsoft.com/office/drawing/2014/main" id="{BD3EF872-2242-E9BA-7082-96069A274C1F}"/>
                </a:ext>
              </a:extLst>
            </p:cNvPr>
            <p:cNvSpPr>
              <a:spLocks/>
            </p:cNvSpPr>
            <p:nvPr/>
          </p:nvSpPr>
          <p:spPr bwMode="auto">
            <a:xfrm>
              <a:off x="8234379" y="878702"/>
              <a:ext cx="245754" cy="154355"/>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2"/>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2410" name="Group 2409">
              <a:extLst>
                <a:ext uri="{FF2B5EF4-FFF2-40B4-BE49-F238E27FC236}">
                  <a16:creationId xmlns:a16="http://schemas.microsoft.com/office/drawing/2014/main" id="{A7BCA04A-4838-0ECF-2303-324291B396CD}"/>
                </a:ext>
              </a:extLst>
            </p:cNvPr>
            <p:cNvGrpSpPr/>
            <p:nvPr/>
          </p:nvGrpSpPr>
          <p:grpSpPr>
            <a:xfrm>
              <a:off x="8284304" y="973031"/>
              <a:ext cx="145904" cy="141549"/>
              <a:chOff x="1261322" y="3570504"/>
              <a:chExt cx="1115825" cy="1082519"/>
            </a:xfrm>
          </p:grpSpPr>
          <p:sp>
            <p:nvSpPr>
              <p:cNvPr id="778" name="Rectangle: Rounded Corners 34">
                <a:extLst>
                  <a:ext uri="{FF2B5EF4-FFF2-40B4-BE49-F238E27FC236}">
                    <a16:creationId xmlns:a16="http://schemas.microsoft.com/office/drawing/2014/main" id="{842CD04A-294C-8C2C-8800-247728C25314}"/>
                  </a:ext>
                </a:extLst>
              </p:cNvPr>
              <p:cNvSpPr/>
              <p:nvPr/>
            </p:nvSpPr>
            <p:spPr>
              <a:xfrm>
                <a:off x="1261322" y="3570504"/>
                <a:ext cx="1115825" cy="1082519"/>
              </a:xfrm>
              <a:prstGeom prst="roundRect">
                <a:avLst>
                  <a:gd name="adj" fmla="val 5597"/>
                </a:avLst>
              </a:prstGeom>
              <a:solidFill>
                <a:schemeClr val="accent1"/>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79" name="Freeform: Shape 36">
                <a:extLst>
                  <a:ext uri="{FF2B5EF4-FFF2-40B4-BE49-F238E27FC236}">
                    <a16:creationId xmlns:a16="http://schemas.microsoft.com/office/drawing/2014/main" id="{160453CC-66A2-20A7-2AEA-A56DB7EBCE92}"/>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2"/>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780" name="Freeform: Shape 37">
                <a:extLst>
                  <a:ext uri="{FF2B5EF4-FFF2-40B4-BE49-F238E27FC236}">
                    <a16:creationId xmlns:a16="http://schemas.microsoft.com/office/drawing/2014/main" id="{B38513C9-5810-D60A-3A02-35D3A11730AA}"/>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1"/>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grpSp>
          <p:nvGrpSpPr>
            <p:cNvPr id="2411" name="Group 2410">
              <a:extLst>
                <a:ext uri="{FF2B5EF4-FFF2-40B4-BE49-F238E27FC236}">
                  <a16:creationId xmlns:a16="http://schemas.microsoft.com/office/drawing/2014/main" id="{C69338AD-6640-55E4-F631-10F7CF8A9BD5}"/>
                </a:ext>
              </a:extLst>
            </p:cNvPr>
            <p:cNvGrpSpPr/>
            <p:nvPr/>
          </p:nvGrpSpPr>
          <p:grpSpPr>
            <a:xfrm>
              <a:off x="8739678" y="868738"/>
              <a:ext cx="98707" cy="98101"/>
              <a:chOff x="4054863" y="1116013"/>
              <a:chExt cx="4654550" cy="4625975"/>
            </a:xfrm>
          </p:grpSpPr>
          <p:sp>
            <p:nvSpPr>
              <p:cNvPr id="775" name="Oval 5">
                <a:extLst>
                  <a:ext uri="{FF2B5EF4-FFF2-40B4-BE49-F238E27FC236}">
                    <a16:creationId xmlns:a16="http://schemas.microsoft.com/office/drawing/2014/main" id="{581890C0-4A80-6AB6-EB0D-C99BD10E81D6}"/>
                  </a:ext>
                </a:extLst>
              </p:cNvPr>
              <p:cNvSpPr>
                <a:spLocks noChangeArrowheads="1"/>
              </p:cNvSpPr>
              <p:nvPr/>
            </p:nvSpPr>
            <p:spPr bwMode="auto">
              <a:xfrm>
                <a:off x="4869253" y="1925641"/>
                <a:ext cx="3013071" cy="299561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76" name="Freeform 6">
                <a:extLst>
                  <a:ext uri="{FF2B5EF4-FFF2-40B4-BE49-F238E27FC236}">
                    <a16:creationId xmlns:a16="http://schemas.microsoft.com/office/drawing/2014/main" id="{60314D71-9A9F-1BE1-997F-C9E46643B036}"/>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77" name="Oval 7">
                <a:extLst>
                  <a:ext uri="{FF2B5EF4-FFF2-40B4-BE49-F238E27FC236}">
                    <a16:creationId xmlns:a16="http://schemas.microsoft.com/office/drawing/2014/main" id="{BD4833DB-FBFC-4DF0-0D12-30BE5FF219D5}"/>
                  </a:ext>
                </a:extLst>
              </p:cNvPr>
              <p:cNvSpPr>
                <a:spLocks noChangeArrowheads="1"/>
              </p:cNvSpPr>
              <p:nvPr/>
            </p:nvSpPr>
            <p:spPr bwMode="auto">
              <a:xfrm>
                <a:off x="5642366" y="2667002"/>
                <a:ext cx="1466852" cy="1511298"/>
              </a:xfrm>
              <a:prstGeom prst="ellipse">
                <a:avLst/>
              </a:prstGeom>
              <a:solidFill>
                <a:schemeClr val="accent6">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2412" name="Group 2411">
              <a:extLst>
                <a:ext uri="{FF2B5EF4-FFF2-40B4-BE49-F238E27FC236}">
                  <a16:creationId xmlns:a16="http://schemas.microsoft.com/office/drawing/2014/main" id="{B8CFCB7F-C60D-47EB-720C-95E11E156FC1}"/>
                </a:ext>
              </a:extLst>
            </p:cNvPr>
            <p:cNvGrpSpPr>
              <a:grpSpLocks noChangeAspect="1"/>
            </p:cNvGrpSpPr>
            <p:nvPr/>
          </p:nvGrpSpPr>
          <p:grpSpPr>
            <a:xfrm>
              <a:off x="8684151" y="911786"/>
              <a:ext cx="109399" cy="202794"/>
              <a:chOff x="5434013" y="2201863"/>
              <a:chExt cx="1323975" cy="2454275"/>
            </a:xfrm>
          </p:grpSpPr>
          <p:sp>
            <p:nvSpPr>
              <p:cNvPr id="773" name="Freeform 5">
                <a:extLst>
                  <a:ext uri="{FF2B5EF4-FFF2-40B4-BE49-F238E27FC236}">
                    <a16:creationId xmlns:a16="http://schemas.microsoft.com/office/drawing/2014/main" id="{739E0582-1E12-04F9-107B-A7A03C49E600}"/>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74" name="Freeform: Shape 15">
                <a:extLst>
                  <a:ext uri="{FF2B5EF4-FFF2-40B4-BE49-F238E27FC236}">
                    <a16:creationId xmlns:a16="http://schemas.microsoft.com/office/drawing/2014/main" id="{97F24BD5-FBDA-8D48-A47D-94C42356D895}"/>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2413" name="Group 2412">
              <a:extLst>
                <a:ext uri="{FF2B5EF4-FFF2-40B4-BE49-F238E27FC236}">
                  <a16:creationId xmlns:a16="http://schemas.microsoft.com/office/drawing/2014/main" id="{4F93906E-0617-A943-05A9-CF98E4652EB4}"/>
                </a:ext>
              </a:extLst>
            </p:cNvPr>
            <p:cNvGrpSpPr/>
            <p:nvPr/>
          </p:nvGrpSpPr>
          <p:grpSpPr>
            <a:xfrm>
              <a:off x="8464342" y="1221459"/>
              <a:ext cx="134010" cy="209877"/>
              <a:chOff x="1247114" y="2298800"/>
              <a:chExt cx="661061" cy="1035304"/>
            </a:xfrm>
          </p:grpSpPr>
          <p:sp>
            <p:nvSpPr>
              <p:cNvPr id="2421" name="Freeform 5">
                <a:extLst>
                  <a:ext uri="{FF2B5EF4-FFF2-40B4-BE49-F238E27FC236}">
                    <a16:creationId xmlns:a16="http://schemas.microsoft.com/office/drawing/2014/main" id="{3AA739E0-D369-C5B7-B974-CF088DF02632}"/>
                  </a:ext>
                </a:extLst>
              </p:cNvPr>
              <p:cNvSpPr>
                <a:spLocks/>
              </p:cNvSpPr>
              <p:nvPr/>
            </p:nvSpPr>
            <p:spPr bwMode="auto">
              <a:xfrm>
                <a:off x="1481683" y="2298800"/>
                <a:ext cx="191921" cy="536844"/>
              </a:xfrm>
              <a:custGeom>
                <a:avLst/>
                <a:gdLst>
                  <a:gd name="T0" fmla="*/ 991 w 1027"/>
                  <a:gd name="T1" fmla="*/ 2872 h 2872"/>
                  <a:gd name="T2" fmla="*/ 36 w 1027"/>
                  <a:gd name="T3" fmla="*/ 2872 h 2872"/>
                  <a:gd name="T4" fmla="*/ 0 w 1027"/>
                  <a:gd name="T5" fmla="*/ 2836 h 2872"/>
                  <a:gd name="T6" fmla="*/ 0 w 1027"/>
                  <a:gd name="T7" fmla="*/ 36 h 2872"/>
                  <a:gd name="T8" fmla="*/ 36 w 1027"/>
                  <a:gd name="T9" fmla="*/ 0 h 2872"/>
                  <a:gd name="T10" fmla="*/ 991 w 1027"/>
                  <a:gd name="T11" fmla="*/ 0 h 2872"/>
                  <a:gd name="T12" fmla="*/ 1027 w 1027"/>
                  <a:gd name="T13" fmla="*/ 36 h 2872"/>
                  <a:gd name="T14" fmla="*/ 1027 w 1027"/>
                  <a:gd name="T15" fmla="*/ 2836 h 2872"/>
                  <a:gd name="T16" fmla="*/ 991 w 1027"/>
                  <a:gd name="T17" fmla="*/ 2872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7" h="2872">
                    <a:moveTo>
                      <a:pt x="991" y="2872"/>
                    </a:moveTo>
                    <a:cubicBezTo>
                      <a:pt x="36" y="2872"/>
                      <a:pt x="36" y="2872"/>
                      <a:pt x="36" y="2872"/>
                    </a:cubicBezTo>
                    <a:cubicBezTo>
                      <a:pt x="16" y="2872"/>
                      <a:pt x="0" y="2856"/>
                      <a:pt x="0" y="2836"/>
                    </a:cubicBezTo>
                    <a:cubicBezTo>
                      <a:pt x="0" y="36"/>
                      <a:pt x="0" y="36"/>
                      <a:pt x="0" y="36"/>
                    </a:cubicBezTo>
                    <a:cubicBezTo>
                      <a:pt x="0" y="16"/>
                      <a:pt x="16" y="0"/>
                      <a:pt x="36" y="0"/>
                    </a:cubicBezTo>
                    <a:cubicBezTo>
                      <a:pt x="991" y="0"/>
                      <a:pt x="991" y="0"/>
                      <a:pt x="991" y="0"/>
                    </a:cubicBezTo>
                    <a:cubicBezTo>
                      <a:pt x="1011" y="0"/>
                      <a:pt x="1027" y="16"/>
                      <a:pt x="1027" y="36"/>
                    </a:cubicBezTo>
                    <a:cubicBezTo>
                      <a:pt x="1027" y="2836"/>
                      <a:pt x="1027" y="2836"/>
                      <a:pt x="1027" y="2836"/>
                    </a:cubicBezTo>
                    <a:cubicBezTo>
                      <a:pt x="1027" y="2856"/>
                      <a:pt x="1011" y="2872"/>
                      <a:pt x="991" y="287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422" name="Group 2421">
                <a:extLst>
                  <a:ext uri="{FF2B5EF4-FFF2-40B4-BE49-F238E27FC236}">
                    <a16:creationId xmlns:a16="http://schemas.microsoft.com/office/drawing/2014/main" id="{F6F3E8AF-E507-D333-F53D-E8C459F6B2C5}"/>
                  </a:ext>
                </a:extLst>
              </p:cNvPr>
              <p:cNvGrpSpPr/>
              <p:nvPr/>
            </p:nvGrpSpPr>
            <p:grpSpPr>
              <a:xfrm>
                <a:off x="1379326" y="2375568"/>
                <a:ext cx="396637" cy="958536"/>
                <a:chOff x="1379326" y="2329848"/>
                <a:chExt cx="396637" cy="958536"/>
              </a:xfrm>
              <a:solidFill>
                <a:schemeClr val="accent1"/>
              </a:solidFill>
            </p:grpSpPr>
            <p:sp>
              <p:nvSpPr>
                <p:cNvPr id="771" name="Freeform 6">
                  <a:extLst>
                    <a:ext uri="{FF2B5EF4-FFF2-40B4-BE49-F238E27FC236}">
                      <a16:creationId xmlns:a16="http://schemas.microsoft.com/office/drawing/2014/main" id="{BDA108C7-8B13-9B07-D76C-A59F03B9F530}"/>
                    </a:ext>
                  </a:extLst>
                </p:cNvPr>
                <p:cNvSpPr>
                  <a:spLocks noEditPoints="1"/>
                </p:cNvSpPr>
                <p:nvPr/>
              </p:nvSpPr>
              <p:spPr bwMode="auto">
                <a:xfrm>
                  <a:off x="1379326" y="2465259"/>
                  <a:ext cx="396637" cy="197785"/>
                </a:xfrm>
                <a:custGeom>
                  <a:avLst/>
                  <a:gdLst>
                    <a:gd name="T0" fmla="*/ 2009 w 2125"/>
                    <a:gd name="T1" fmla="*/ 1060 h 1060"/>
                    <a:gd name="T2" fmla="*/ 116 w 2125"/>
                    <a:gd name="T3" fmla="*/ 1060 h 1060"/>
                    <a:gd name="T4" fmla="*/ 8 w 2125"/>
                    <a:gd name="T5" fmla="*/ 985 h 1060"/>
                    <a:gd name="T6" fmla="*/ 0 w 2125"/>
                    <a:gd name="T7" fmla="*/ 945 h 1060"/>
                    <a:gd name="T8" fmla="*/ 40 w 2125"/>
                    <a:gd name="T9" fmla="*/ 857 h 1060"/>
                    <a:gd name="T10" fmla="*/ 987 w 2125"/>
                    <a:gd name="T11" fmla="*/ 37 h 1060"/>
                    <a:gd name="T12" fmla="*/ 1138 w 2125"/>
                    <a:gd name="T13" fmla="*/ 37 h 1060"/>
                    <a:gd name="T14" fmla="*/ 2085 w 2125"/>
                    <a:gd name="T15" fmla="*/ 857 h 1060"/>
                    <a:gd name="T16" fmla="*/ 2125 w 2125"/>
                    <a:gd name="T17" fmla="*/ 945 h 1060"/>
                    <a:gd name="T18" fmla="*/ 2117 w 2125"/>
                    <a:gd name="T19" fmla="*/ 985 h 1060"/>
                    <a:gd name="T20" fmla="*/ 2009 w 2125"/>
                    <a:gd name="T21" fmla="*/ 1060 h 1060"/>
                    <a:gd name="T22" fmla="*/ 425 w 2125"/>
                    <a:gd name="T23" fmla="*/ 829 h 1060"/>
                    <a:gd name="T24" fmla="*/ 1700 w 2125"/>
                    <a:gd name="T25" fmla="*/ 829 h 1060"/>
                    <a:gd name="T26" fmla="*/ 1062 w 2125"/>
                    <a:gd name="T27" fmla="*/ 277 h 1060"/>
                    <a:gd name="T28" fmla="*/ 425 w 2125"/>
                    <a:gd name="T29" fmla="*/ 829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5" h="1060">
                      <a:moveTo>
                        <a:pt x="2009" y="1060"/>
                      </a:moveTo>
                      <a:cubicBezTo>
                        <a:pt x="116" y="1060"/>
                        <a:pt x="116" y="1060"/>
                        <a:pt x="116" y="1060"/>
                      </a:cubicBezTo>
                      <a:cubicBezTo>
                        <a:pt x="68" y="1060"/>
                        <a:pt x="24" y="1030"/>
                        <a:pt x="8" y="985"/>
                      </a:cubicBezTo>
                      <a:cubicBezTo>
                        <a:pt x="3" y="972"/>
                        <a:pt x="0" y="958"/>
                        <a:pt x="0" y="945"/>
                      </a:cubicBezTo>
                      <a:cubicBezTo>
                        <a:pt x="0" y="912"/>
                        <a:pt x="14" y="880"/>
                        <a:pt x="40" y="857"/>
                      </a:cubicBezTo>
                      <a:cubicBezTo>
                        <a:pt x="987" y="37"/>
                        <a:pt x="987" y="37"/>
                        <a:pt x="987" y="37"/>
                      </a:cubicBezTo>
                      <a:cubicBezTo>
                        <a:pt x="1030" y="0"/>
                        <a:pt x="1095" y="0"/>
                        <a:pt x="1138" y="37"/>
                      </a:cubicBezTo>
                      <a:cubicBezTo>
                        <a:pt x="2085" y="857"/>
                        <a:pt x="2085" y="857"/>
                        <a:pt x="2085" y="857"/>
                      </a:cubicBezTo>
                      <a:cubicBezTo>
                        <a:pt x="2110" y="880"/>
                        <a:pt x="2125" y="912"/>
                        <a:pt x="2125" y="945"/>
                      </a:cubicBezTo>
                      <a:cubicBezTo>
                        <a:pt x="2125" y="958"/>
                        <a:pt x="2122" y="972"/>
                        <a:pt x="2117" y="985"/>
                      </a:cubicBezTo>
                      <a:cubicBezTo>
                        <a:pt x="2100" y="1030"/>
                        <a:pt x="2057" y="1060"/>
                        <a:pt x="2009" y="1060"/>
                      </a:cubicBezTo>
                      <a:close/>
                      <a:moveTo>
                        <a:pt x="425" y="829"/>
                      </a:moveTo>
                      <a:cubicBezTo>
                        <a:pt x="1700" y="829"/>
                        <a:pt x="1700" y="829"/>
                        <a:pt x="1700" y="829"/>
                      </a:cubicBezTo>
                      <a:cubicBezTo>
                        <a:pt x="1062" y="277"/>
                        <a:pt x="1062" y="277"/>
                        <a:pt x="1062" y="277"/>
                      </a:cubicBezTo>
                      <a:lnTo>
                        <a:pt x="425" y="8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72" name="Freeform 79">
                  <a:extLst>
                    <a:ext uri="{FF2B5EF4-FFF2-40B4-BE49-F238E27FC236}">
                      <a16:creationId xmlns:a16="http://schemas.microsoft.com/office/drawing/2014/main" id="{9C919068-A15A-0880-97FA-900CB8BA1807}"/>
                    </a:ext>
                  </a:extLst>
                </p:cNvPr>
                <p:cNvSpPr>
                  <a:spLocks/>
                </p:cNvSpPr>
                <p:nvPr/>
              </p:nvSpPr>
              <p:spPr bwMode="auto">
                <a:xfrm>
                  <a:off x="1523800" y="2329848"/>
                  <a:ext cx="107689" cy="958536"/>
                </a:xfrm>
                <a:custGeom>
                  <a:avLst/>
                  <a:gdLst>
                    <a:gd name="T0" fmla="*/ 288 w 577"/>
                    <a:gd name="T1" fmla="*/ 5130 h 5130"/>
                    <a:gd name="T2" fmla="*/ 288 w 577"/>
                    <a:gd name="T3" fmla="*/ 5130 h 5130"/>
                    <a:gd name="T4" fmla="*/ 0 w 577"/>
                    <a:gd name="T5" fmla="*/ 4841 h 5130"/>
                    <a:gd name="T6" fmla="*/ 0 w 577"/>
                    <a:gd name="T7" fmla="*/ 288 h 5130"/>
                    <a:gd name="T8" fmla="*/ 288 w 577"/>
                    <a:gd name="T9" fmla="*/ 0 h 5130"/>
                    <a:gd name="T10" fmla="*/ 288 w 577"/>
                    <a:gd name="T11" fmla="*/ 0 h 5130"/>
                    <a:gd name="T12" fmla="*/ 577 w 577"/>
                    <a:gd name="T13" fmla="*/ 288 h 5130"/>
                    <a:gd name="T14" fmla="*/ 577 w 577"/>
                    <a:gd name="T15" fmla="*/ 4841 h 5130"/>
                    <a:gd name="T16" fmla="*/ 288 w 577"/>
                    <a:gd name="T17" fmla="*/ 5130 h 5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7" h="5130">
                      <a:moveTo>
                        <a:pt x="288" y="5130"/>
                      </a:moveTo>
                      <a:cubicBezTo>
                        <a:pt x="288" y="5130"/>
                        <a:pt x="288" y="5130"/>
                        <a:pt x="288" y="5130"/>
                      </a:cubicBezTo>
                      <a:cubicBezTo>
                        <a:pt x="129" y="5130"/>
                        <a:pt x="0" y="5001"/>
                        <a:pt x="0" y="4841"/>
                      </a:cubicBezTo>
                      <a:cubicBezTo>
                        <a:pt x="0" y="288"/>
                        <a:pt x="0" y="288"/>
                        <a:pt x="0" y="288"/>
                      </a:cubicBezTo>
                      <a:cubicBezTo>
                        <a:pt x="0" y="129"/>
                        <a:pt x="129" y="0"/>
                        <a:pt x="288" y="0"/>
                      </a:cubicBezTo>
                      <a:cubicBezTo>
                        <a:pt x="288" y="0"/>
                        <a:pt x="288" y="0"/>
                        <a:pt x="288" y="0"/>
                      </a:cubicBezTo>
                      <a:cubicBezTo>
                        <a:pt x="448" y="0"/>
                        <a:pt x="577" y="129"/>
                        <a:pt x="577" y="288"/>
                      </a:cubicBezTo>
                      <a:cubicBezTo>
                        <a:pt x="577" y="4841"/>
                        <a:pt x="577" y="4841"/>
                        <a:pt x="577" y="4841"/>
                      </a:cubicBezTo>
                      <a:cubicBezTo>
                        <a:pt x="577" y="5001"/>
                        <a:pt x="448" y="5130"/>
                        <a:pt x="288" y="5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2423" name="Group 2422">
                <a:extLst>
                  <a:ext uri="{FF2B5EF4-FFF2-40B4-BE49-F238E27FC236}">
                    <a16:creationId xmlns:a16="http://schemas.microsoft.com/office/drawing/2014/main" id="{3947F4BB-F2A4-F1FD-6259-33A777FB584C}"/>
                  </a:ext>
                </a:extLst>
              </p:cNvPr>
              <p:cNvGrpSpPr/>
              <p:nvPr/>
            </p:nvGrpSpPr>
            <p:grpSpPr>
              <a:xfrm>
                <a:off x="1247114" y="2301466"/>
                <a:ext cx="661061" cy="601883"/>
                <a:chOff x="1247114" y="2255746"/>
                <a:chExt cx="661061" cy="601883"/>
              </a:xfrm>
              <a:solidFill>
                <a:schemeClr val="accent1">
                  <a:lumMod val="60000"/>
                  <a:lumOff val="40000"/>
                </a:schemeClr>
              </a:solidFill>
            </p:grpSpPr>
            <p:sp>
              <p:nvSpPr>
                <p:cNvPr id="2427" name="Freeform 46">
                  <a:extLst>
                    <a:ext uri="{FF2B5EF4-FFF2-40B4-BE49-F238E27FC236}">
                      <a16:creationId xmlns:a16="http://schemas.microsoft.com/office/drawing/2014/main" id="{306CC44F-E93F-4833-A7CE-D4E6738EE84E}"/>
                    </a:ext>
                  </a:extLst>
                </p:cNvPr>
                <p:cNvSpPr>
                  <a:spLocks/>
                </p:cNvSpPr>
                <p:nvPr/>
              </p:nvSpPr>
              <p:spPr bwMode="auto">
                <a:xfrm>
                  <a:off x="1247114" y="2285600"/>
                  <a:ext cx="141275" cy="572029"/>
                </a:xfrm>
                <a:custGeom>
                  <a:avLst/>
                  <a:gdLst>
                    <a:gd name="T0" fmla="*/ 40 w 757"/>
                    <a:gd name="T1" fmla="*/ 2808 h 3063"/>
                    <a:gd name="T2" fmla="*/ 717 w 757"/>
                    <a:gd name="T3" fmla="*/ 3055 h 3063"/>
                    <a:gd name="T4" fmla="*/ 757 w 757"/>
                    <a:gd name="T5" fmla="*/ 3029 h 3063"/>
                    <a:gd name="T6" fmla="*/ 757 w 757"/>
                    <a:gd name="T7" fmla="*/ 309 h 3063"/>
                    <a:gd name="T8" fmla="*/ 717 w 757"/>
                    <a:gd name="T9" fmla="*/ 254 h 3063"/>
                    <a:gd name="T10" fmla="*/ 40 w 757"/>
                    <a:gd name="T11" fmla="*/ 8 h 3063"/>
                    <a:gd name="T12" fmla="*/ 0 w 757"/>
                    <a:gd name="T13" fmla="*/ 34 h 3063"/>
                    <a:gd name="T14" fmla="*/ 0 w 757"/>
                    <a:gd name="T15" fmla="*/ 2753 h 3063"/>
                    <a:gd name="T16" fmla="*/ 40 w 757"/>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8"/>
                      </a:moveTo>
                      <a:cubicBezTo>
                        <a:pt x="717" y="3055"/>
                        <a:pt x="717" y="3055"/>
                        <a:pt x="717" y="3055"/>
                      </a:cubicBezTo>
                      <a:cubicBezTo>
                        <a:pt x="739" y="3063"/>
                        <a:pt x="757" y="3051"/>
                        <a:pt x="757" y="3029"/>
                      </a:cubicBezTo>
                      <a:cubicBezTo>
                        <a:pt x="757" y="309"/>
                        <a:pt x="757" y="309"/>
                        <a:pt x="757" y="309"/>
                      </a:cubicBezTo>
                      <a:cubicBezTo>
                        <a:pt x="757" y="287"/>
                        <a:pt x="739" y="262"/>
                        <a:pt x="717" y="254"/>
                      </a:cubicBezTo>
                      <a:cubicBezTo>
                        <a:pt x="40" y="8"/>
                        <a:pt x="40" y="8"/>
                        <a:pt x="40" y="8"/>
                      </a:cubicBezTo>
                      <a:cubicBezTo>
                        <a:pt x="18" y="0"/>
                        <a:pt x="0" y="11"/>
                        <a:pt x="0" y="34"/>
                      </a:cubicBezTo>
                      <a:cubicBezTo>
                        <a:pt x="0" y="2753"/>
                        <a:pt x="0" y="2753"/>
                        <a:pt x="0" y="2753"/>
                      </a:cubicBezTo>
                      <a:cubicBezTo>
                        <a:pt x="0" y="2775"/>
                        <a:pt x="18" y="2800"/>
                        <a:pt x="40"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428" name="Freeform 7">
                  <a:extLst>
                    <a:ext uri="{FF2B5EF4-FFF2-40B4-BE49-F238E27FC236}">
                      <a16:creationId xmlns:a16="http://schemas.microsoft.com/office/drawing/2014/main" id="{29AB2601-0C7B-368B-2063-A06B83990631}"/>
                    </a:ext>
                  </a:extLst>
                </p:cNvPr>
                <p:cNvSpPr>
                  <a:spLocks/>
                </p:cNvSpPr>
                <p:nvPr/>
              </p:nvSpPr>
              <p:spPr bwMode="auto">
                <a:xfrm>
                  <a:off x="1722118" y="2255746"/>
                  <a:ext cx="141275" cy="572029"/>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8" y="3063"/>
                        <a:pt x="0" y="3051"/>
                        <a:pt x="0" y="3029"/>
                      </a:cubicBezTo>
                      <a:cubicBezTo>
                        <a:pt x="0" y="309"/>
                        <a:pt x="0" y="309"/>
                        <a:pt x="0" y="309"/>
                      </a:cubicBezTo>
                      <a:cubicBezTo>
                        <a:pt x="0" y="287"/>
                        <a:pt x="18"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429" name="Freeform 8">
                  <a:extLst>
                    <a:ext uri="{FF2B5EF4-FFF2-40B4-BE49-F238E27FC236}">
                      <a16:creationId xmlns:a16="http://schemas.microsoft.com/office/drawing/2014/main" id="{A8773B20-785A-ADE5-9EE0-4573DE08EF69}"/>
                    </a:ext>
                  </a:extLst>
                </p:cNvPr>
                <p:cNvSpPr>
                  <a:spLocks/>
                </p:cNvSpPr>
                <p:nvPr/>
              </p:nvSpPr>
              <p:spPr bwMode="auto">
                <a:xfrm>
                  <a:off x="1737045" y="2265342"/>
                  <a:ext cx="141275" cy="572563"/>
                </a:xfrm>
                <a:custGeom>
                  <a:avLst/>
                  <a:gdLst>
                    <a:gd name="T0" fmla="*/ 717 w 758"/>
                    <a:gd name="T1" fmla="*/ 2809 h 3063"/>
                    <a:gd name="T2" fmla="*/ 41 w 758"/>
                    <a:gd name="T3" fmla="*/ 3055 h 3063"/>
                    <a:gd name="T4" fmla="*/ 0 w 758"/>
                    <a:gd name="T5" fmla="*/ 3029 h 3063"/>
                    <a:gd name="T6" fmla="*/ 0 w 758"/>
                    <a:gd name="T7" fmla="*/ 310 h 3063"/>
                    <a:gd name="T8" fmla="*/ 41 w 758"/>
                    <a:gd name="T9" fmla="*/ 254 h 3063"/>
                    <a:gd name="T10" fmla="*/ 717 w 758"/>
                    <a:gd name="T11" fmla="*/ 8 h 3063"/>
                    <a:gd name="T12" fmla="*/ 758 w 758"/>
                    <a:gd name="T13" fmla="*/ 34 h 3063"/>
                    <a:gd name="T14" fmla="*/ 758 w 758"/>
                    <a:gd name="T15" fmla="*/ 2753 h 3063"/>
                    <a:gd name="T16" fmla="*/ 717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9"/>
                      </a:moveTo>
                      <a:cubicBezTo>
                        <a:pt x="41" y="3055"/>
                        <a:pt x="41" y="3055"/>
                        <a:pt x="41" y="3055"/>
                      </a:cubicBezTo>
                      <a:cubicBezTo>
                        <a:pt x="18" y="3063"/>
                        <a:pt x="0" y="3051"/>
                        <a:pt x="0" y="3029"/>
                      </a:cubicBezTo>
                      <a:cubicBezTo>
                        <a:pt x="0" y="310"/>
                        <a:pt x="0" y="310"/>
                        <a:pt x="0" y="310"/>
                      </a:cubicBezTo>
                      <a:cubicBezTo>
                        <a:pt x="0" y="287"/>
                        <a:pt x="18" y="262"/>
                        <a:pt x="41" y="254"/>
                      </a:cubicBezTo>
                      <a:cubicBezTo>
                        <a:pt x="717" y="8"/>
                        <a:pt x="717" y="8"/>
                        <a:pt x="717" y="8"/>
                      </a:cubicBezTo>
                      <a:cubicBezTo>
                        <a:pt x="739" y="0"/>
                        <a:pt x="758" y="11"/>
                        <a:pt x="758" y="34"/>
                      </a:cubicBezTo>
                      <a:cubicBezTo>
                        <a:pt x="758" y="2753"/>
                        <a:pt x="758" y="2753"/>
                        <a:pt x="758" y="2753"/>
                      </a:cubicBezTo>
                      <a:cubicBezTo>
                        <a:pt x="758" y="2776"/>
                        <a:pt x="739" y="2801"/>
                        <a:pt x="717"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430" name="Freeform 9">
                  <a:extLst>
                    <a:ext uri="{FF2B5EF4-FFF2-40B4-BE49-F238E27FC236}">
                      <a16:creationId xmlns:a16="http://schemas.microsoft.com/office/drawing/2014/main" id="{4015A6FE-A790-BEFD-E19A-884DF0269191}"/>
                    </a:ext>
                  </a:extLst>
                </p:cNvPr>
                <p:cNvSpPr>
                  <a:spLocks/>
                </p:cNvSpPr>
                <p:nvPr/>
              </p:nvSpPr>
              <p:spPr bwMode="auto">
                <a:xfrm>
                  <a:off x="1751973" y="2275471"/>
                  <a:ext cx="141275" cy="572029"/>
                </a:xfrm>
                <a:custGeom>
                  <a:avLst/>
                  <a:gdLst>
                    <a:gd name="T0" fmla="*/ 717 w 757"/>
                    <a:gd name="T1" fmla="*/ 2809 h 3063"/>
                    <a:gd name="T2" fmla="*/ 40 w 757"/>
                    <a:gd name="T3" fmla="*/ 3055 h 3063"/>
                    <a:gd name="T4" fmla="*/ 0 w 757"/>
                    <a:gd name="T5" fmla="*/ 3029 h 3063"/>
                    <a:gd name="T6" fmla="*/ 0 w 757"/>
                    <a:gd name="T7" fmla="*/ 310 h 3063"/>
                    <a:gd name="T8" fmla="*/ 40 w 757"/>
                    <a:gd name="T9" fmla="*/ 255 h 3063"/>
                    <a:gd name="T10" fmla="*/ 717 w 757"/>
                    <a:gd name="T11" fmla="*/ 8 h 3063"/>
                    <a:gd name="T12" fmla="*/ 757 w 757"/>
                    <a:gd name="T13" fmla="*/ 34 h 3063"/>
                    <a:gd name="T14" fmla="*/ 757 w 757"/>
                    <a:gd name="T15" fmla="*/ 2754 h 3063"/>
                    <a:gd name="T16" fmla="*/ 717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717" y="2809"/>
                      </a:moveTo>
                      <a:cubicBezTo>
                        <a:pt x="40" y="3055"/>
                        <a:pt x="40" y="3055"/>
                        <a:pt x="40" y="3055"/>
                      </a:cubicBezTo>
                      <a:cubicBezTo>
                        <a:pt x="18" y="3063"/>
                        <a:pt x="0" y="3052"/>
                        <a:pt x="0" y="3029"/>
                      </a:cubicBezTo>
                      <a:cubicBezTo>
                        <a:pt x="0" y="310"/>
                        <a:pt x="0" y="310"/>
                        <a:pt x="0" y="310"/>
                      </a:cubicBezTo>
                      <a:cubicBezTo>
                        <a:pt x="0" y="288"/>
                        <a:pt x="18" y="263"/>
                        <a:pt x="40" y="255"/>
                      </a:cubicBezTo>
                      <a:cubicBezTo>
                        <a:pt x="717" y="8"/>
                        <a:pt x="717" y="8"/>
                        <a:pt x="717" y="8"/>
                      </a:cubicBezTo>
                      <a:cubicBezTo>
                        <a:pt x="739" y="0"/>
                        <a:pt x="757" y="12"/>
                        <a:pt x="757" y="34"/>
                      </a:cubicBezTo>
                      <a:cubicBezTo>
                        <a:pt x="757" y="2754"/>
                        <a:pt x="757" y="2754"/>
                        <a:pt x="757" y="2754"/>
                      </a:cubicBezTo>
                      <a:cubicBezTo>
                        <a:pt x="757" y="2776"/>
                        <a:pt x="739" y="2801"/>
                        <a:pt x="717"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431" name="Freeform 10">
                  <a:extLst>
                    <a:ext uri="{FF2B5EF4-FFF2-40B4-BE49-F238E27FC236}">
                      <a16:creationId xmlns:a16="http://schemas.microsoft.com/office/drawing/2014/main" id="{702C2A1D-80AB-8816-F022-93C5F53947AE}"/>
                    </a:ext>
                  </a:extLst>
                </p:cNvPr>
                <p:cNvSpPr>
                  <a:spLocks/>
                </p:cNvSpPr>
                <p:nvPr/>
              </p:nvSpPr>
              <p:spPr bwMode="auto">
                <a:xfrm>
                  <a:off x="1766900" y="2285600"/>
                  <a:ext cx="141275" cy="572029"/>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9" y="3063"/>
                        <a:pt x="0" y="3051"/>
                        <a:pt x="0" y="3029"/>
                      </a:cubicBezTo>
                      <a:cubicBezTo>
                        <a:pt x="0" y="309"/>
                        <a:pt x="0" y="309"/>
                        <a:pt x="0" y="309"/>
                      </a:cubicBezTo>
                      <a:cubicBezTo>
                        <a:pt x="0" y="287"/>
                        <a:pt x="19"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68" name="Freeform 43">
                  <a:extLst>
                    <a:ext uri="{FF2B5EF4-FFF2-40B4-BE49-F238E27FC236}">
                      <a16:creationId xmlns:a16="http://schemas.microsoft.com/office/drawing/2014/main" id="{F0228911-1C78-0550-C41F-2A7263A95601}"/>
                    </a:ext>
                  </a:extLst>
                </p:cNvPr>
                <p:cNvSpPr>
                  <a:spLocks/>
                </p:cNvSpPr>
                <p:nvPr/>
              </p:nvSpPr>
              <p:spPr bwMode="auto">
                <a:xfrm>
                  <a:off x="1291895" y="2255746"/>
                  <a:ext cx="141275" cy="572029"/>
                </a:xfrm>
                <a:custGeom>
                  <a:avLst/>
                  <a:gdLst>
                    <a:gd name="T0" fmla="*/ 41 w 758"/>
                    <a:gd name="T1" fmla="*/ 2808 h 3063"/>
                    <a:gd name="T2" fmla="*/ 717 w 758"/>
                    <a:gd name="T3" fmla="*/ 3055 h 3063"/>
                    <a:gd name="T4" fmla="*/ 758 w 758"/>
                    <a:gd name="T5" fmla="*/ 3029 h 3063"/>
                    <a:gd name="T6" fmla="*/ 758 w 758"/>
                    <a:gd name="T7" fmla="*/ 309 h 3063"/>
                    <a:gd name="T8" fmla="*/ 717 w 758"/>
                    <a:gd name="T9" fmla="*/ 254 h 3063"/>
                    <a:gd name="T10" fmla="*/ 41 w 758"/>
                    <a:gd name="T11" fmla="*/ 8 h 3063"/>
                    <a:gd name="T12" fmla="*/ 0 w 758"/>
                    <a:gd name="T13" fmla="*/ 34 h 3063"/>
                    <a:gd name="T14" fmla="*/ 0 w 758"/>
                    <a:gd name="T15" fmla="*/ 2753 h 3063"/>
                    <a:gd name="T16" fmla="*/ 41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8"/>
                      </a:moveTo>
                      <a:cubicBezTo>
                        <a:pt x="717" y="3055"/>
                        <a:pt x="717" y="3055"/>
                        <a:pt x="717" y="3055"/>
                      </a:cubicBezTo>
                      <a:cubicBezTo>
                        <a:pt x="740" y="3063"/>
                        <a:pt x="758" y="3051"/>
                        <a:pt x="758" y="3029"/>
                      </a:cubicBezTo>
                      <a:cubicBezTo>
                        <a:pt x="758" y="309"/>
                        <a:pt x="758" y="309"/>
                        <a:pt x="758" y="309"/>
                      </a:cubicBezTo>
                      <a:cubicBezTo>
                        <a:pt x="758" y="287"/>
                        <a:pt x="740" y="262"/>
                        <a:pt x="717" y="254"/>
                      </a:cubicBezTo>
                      <a:cubicBezTo>
                        <a:pt x="41" y="8"/>
                        <a:pt x="41" y="8"/>
                        <a:pt x="41" y="8"/>
                      </a:cubicBezTo>
                      <a:cubicBezTo>
                        <a:pt x="18" y="0"/>
                        <a:pt x="0" y="11"/>
                        <a:pt x="0" y="34"/>
                      </a:cubicBezTo>
                      <a:cubicBezTo>
                        <a:pt x="0" y="2753"/>
                        <a:pt x="0" y="2753"/>
                        <a:pt x="0" y="2753"/>
                      </a:cubicBezTo>
                      <a:cubicBezTo>
                        <a:pt x="0" y="2775"/>
                        <a:pt x="18" y="2800"/>
                        <a:pt x="41"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69" name="Freeform 44">
                  <a:extLst>
                    <a:ext uri="{FF2B5EF4-FFF2-40B4-BE49-F238E27FC236}">
                      <a16:creationId xmlns:a16="http://schemas.microsoft.com/office/drawing/2014/main" id="{83F0891F-C0FA-04EE-7881-147B3633E859}"/>
                    </a:ext>
                  </a:extLst>
                </p:cNvPr>
                <p:cNvSpPr>
                  <a:spLocks/>
                </p:cNvSpPr>
                <p:nvPr/>
              </p:nvSpPr>
              <p:spPr bwMode="auto">
                <a:xfrm>
                  <a:off x="1276968" y="2265342"/>
                  <a:ext cx="141275" cy="572563"/>
                </a:xfrm>
                <a:custGeom>
                  <a:avLst/>
                  <a:gdLst>
                    <a:gd name="T0" fmla="*/ 41 w 758"/>
                    <a:gd name="T1" fmla="*/ 2809 h 3063"/>
                    <a:gd name="T2" fmla="*/ 717 w 758"/>
                    <a:gd name="T3" fmla="*/ 3055 h 3063"/>
                    <a:gd name="T4" fmla="*/ 758 w 758"/>
                    <a:gd name="T5" fmla="*/ 3029 h 3063"/>
                    <a:gd name="T6" fmla="*/ 758 w 758"/>
                    <a:gd name="T7" fmla="*/ 310 h 3063"/>
                    <a:gd name="T8" fmla="*/ 717 w 758"/>
                    <a:gd name="T9" fmla="*/ 254 h 3063"/>
                    <a:gd name="T10" fmla="*/ 41 w 758"/>
                    <a:gd name="T11" fmla="*/ 8 h 3063"/>
                    <a:gd name="T12" fmla="*/ 0 w 758"/>
                    <a:gd name="T13" fmla="*/ 34 h 3063"/>
                    <a:gd name="T14" fmla="*/ 0 w 758"/>
                    <a:gd name="T15" fmla="*/ 2753 h 3063"/>
                    <a:gd name="T16" fmla="*/ 41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9"/>
                      </a:moveTo>
                      <a:cubicBezTo>
                        <a:pt x="717" y="3055"/>
                        <a:pt x="717" y="3055"/>
                        <a:pt x="717" y="3055"/>
                      </a:cubicBezTo>
                      <a:cubicBezTo>
                        <a:pt x="740" y="3063"/>
                        <a:pt x="758" y="3051"/>
                        <a:pt x="758" y="3029"/>
                      </a:cubicBezTo>
                      <a:cubicBezTo>
                        <a:pt x="758" y="310"/>
                        <a:pt x="758" y="310"/>
                        <a:pt x="758" y="310"/>
                      </a:cubicBezTo>
                      <a:cubicBezTo>
                        <a:pt x="758" y="287"/>
                        <a:pt x="740" y="262"/>
                        <a:pt x="717" y="254"/>
                      </a:cubicBezTo>
                      <a:cubicBezTo>
                        <a:pt x="41" y="8"/>
                        <a:pt x="41" y="8"/>
                        <a:pt x="41" y="8"/>
                      </a:cubicBezTo>
                      <a:cubicBezTo>
                        <a:pt x="19" y="0"/>
                        <a:pt x="0" y="11"/>
                        <a:pt x="0" y="34"/>
                      </a:cubicBezTo>
                      <a:cubicBezTo>
                        <a:pt x="0" y="2753"/>
                        <a:pt x="0" y="2753"/>
                        <a:pt x="0" y="2753"/>
                      </a:cubicBezTo>
                      <a:cubicBezTo>
                        <a:pt x="0" y="2776"/>
                        <a:pt x="19" y="2801"/>
                        <a:pt x="41"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70" name="Freeform 45">
                  <a:extLst>
                    <a:ext uri="{FF2B5EF4-FFF2-40B4-BE49-F238E27FC236}">
                      <a16:creationId xmlns:a16="http://schemas.microsoft.com/office/drawing/2014/main" id="{4B6BF53A-361B-5A40-67E3-D375E9D89DF8}"/>
                    </a:ext>
                  </a:extLst>
                </p:cNvPr>
                <p:cNvSpPr>
                  <a:spLocks/>
                </p:cNvSpPr>
                <p:nvPr/>
              </p:nvSpPr>
              <p:spPr bwMode="auto">
                <a:xfrm>
                  <a:off x="1262041" y="2275471"/>
                  <a:ext cx="141275" cy="572029"/>
                </a:xfrm>
                <a:custGeom>
                  <a:avLst/>
                  <a:gdLst>
                    <a:gd name="T0" fmla="*/ 40 w 757"/>
                    <a:gd name="T1" fmla="*/ 2809 h 3063"/>
                    <a:gd name="T2" fmla="*/ 717 w 757"/>
                    <a:gd name="T3" fmla="*/ 3055 h 3063"/>
                    <a:gd name="T4" fmla="*/ 757 w 757"/>
                    <a:gd name="T5" fmla="*/ 3029 h 3063"/>
                    <a:gd name="T6" fmla="*/ 757 w 757"/>
                    <a:gd name="T7" fmla="*/ 310 h 3063"/>
                    <a:gd name="T8" fmla="*/ 717 w 757"/>
                    <a:gd name="T9" fmla="*/ 255 h 3063"/>
                    <a:gd name="T10" fmla="*/ 40 w 757"/>
                    <a:gd name="T11" fmla="*/ 8 h 3063"/>
                    <a:gd name="T12" fmla="*/ 0 w 757"/>
                    <a:gd name="T13" fmla="*/ 34 h 3063"/>
                    <a:gd name="T14" fmla="*/ 0 w 757"/>
                    <a:gd name="T15" fmla="*/ 2754 h 3063"/>
                    <a:gd name="T16" fmla="*/ 40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9"/>
                      </a:moveTo>
                      <a:cubicBezTo>
                        <a:pt x="717" y="3055"/>
                        <a:pt x="717" y="3055"/>
                        <a:pt x="717" y="3055"/>
                      </a:cubicBezTo>
                      <a:cubicBezTo>
                        <a:pt x="739" y="3063"/>
                        <a:pt x="757" y="3052"/>
                        <a:pt x="757" y="3029"/>
                      </a:cubicBezTo>
                      <a:cubicBezTo>
                        <a:pt x="757" y="310"/>
                        <a:pt x="757" y="310"/>
                        <a:pt x="757" y="310"/>
                      </a:cubicBezTo>
                      <a:cubicBezTo>
                        <a:pt x="757" y="288"/>
                        <a:pt x="739" y="263"/>
                        <a:pt x="717" y="255"/>
                      </a:cubicBezTo>
                      <a:cubicBezTo>
                        <a:pt x="40" y="8"/>
                        <a:pt x="40" y="8"/>
                        <a:pt x="40" y="8"/>
                      </a:cubicBezTo>
                      <a:cubicBezTo>
                        <a:pt x="18" y="0"/>
                        <a:pt x="0" y="12"/>
                        <a:pt x="0" y="34"/>
                      </a:cubicBezTo>
                      <a:cubicBezTo>
                        <a:pt x="0" y="2754"/>
                        <a:pt x="0" y="2754"/>
                        <a:pt x="0" y="2754"/>
                      </a:cubicBezTo>
                      <a:cubicBezTo>
                        <a:pt x="0" y="2776"/>
                        <a:pt x="18" y="2801"/>
                        <a:pt x="40"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2424" name="Group 2423">
                <a:extLst>
                  <a:ext uri="{FF2B5EF4-FFF2-40B4-BE49-F238E27FC236}">
                    <a16:creationId xmlns:a16="http://schemas.microsoft.com/office/drawing/2014/main" id="{2A372808-A915-0E93-BC38-B7129735AEEE}"/>
                  </a:ext>
                </a:extLst>
              </p:cNvPr>
              <p:cNvGrpSpPr/>
              <p:nvPr/>
            </p:nvGrpSpPr>
            <p:grpSpPr>
              <a:xfrm>
                <a:off x="1260442" y="2362754"/>
                <a:ext cx="634405" cy="509158"/>
                <a:chOff x="1260442" y="2317034"/>
                <a:chExt cx="634405" cy="509158"/>
              </a:xfrm>
              <a:solidFill>
                <a:schemeClr val="accent2">
                  <a:lumMod val="20000"/>
                  <a:lumOff val="80000"/>
                </a:schemeClr>
              </a:solidFill>
            </p:grpSpPr>
            <p:sp>
              <p:nvSpPr>
                <p:cNvPr id="2425" name="Freeform: Shape 14">
                  <a:extLst>
                    <a:ext uri="{FF2B5EF4-FFF2-40B4-BE49-F238E27FC236}">
                      <a16:creationId xmlns:a16="http://schemas.microsoft.com/office/drawing/2014/main" id="{0BCF43D2-8355-F565-2F3E-40999819E475}"/>
                    </a:ext>
                  </a:extLst>
                </p:cNvPr>
                <p:cNvSpPr>
                  <a:spLocks/>
                </p:cNvSpPr>
                <p:nvPr/>
              </p:nvSpPr>
              <p:spPr bwMode="auto">
                <a:xfrm>
                  <a:off x="1260442" y="2317034"/>
                  <a:ext cx="114620" cy="509158"/>
                </a:xfrm>
                <a:custGeom>
                  <a:avLst/>
                  <a:gdLst>
                    <a:gd name="connsiteX0" fmla="*/ 276318 w 341312"/>
                    <a:gd name="connsiteY0" fmla="*/ 1344294 h 1516168"/>
                    <a:gd name="connsiteX1" fmla="*/ 329546 w 341312"/>
                    <a:gd name="connsiteY1" fmla="*/ 1363314 h 1516168"/>
                    <a:gd name="connsiteX2" fmla="*/ 341312 w 341312"/>
                    <a:gd name="connsiteY2" fmla="*/ 1378977 h 1516168"/>
                    <a:gd name="connsiteX3" fmla="*/ 341312 w 341312"/>
                    <a:gd name="connsiteY3" fmla="*/ 1508200 h 1516168"/>
                    <a:gd name="connsiteX4" fmla="*/ 329546 w 341312"/>
                    <a:gd name="connsiteY4" fmla="*/ 1515473 h 1516168"/>
                    <a:gd name="connsiteX5" fmla="*/ 276318 w 341312"/>
                    <a:gd name="connsiteY5" fmla="*/ 1495893 h 1516168"/>
                    <a:gd name="connsiteX6" fmla="*/ 265112 w 341312"/>
                    <a:gd name="connsiteY6" fmla="*/ 1480789 h 1516168"/>
                    <a:gd name="connsiteX7" fmla="*/ 265112 w 341312"/>
                    <a:gd name="connsiteY7" fmla="*/ 1351007 h 1516168"/>
                    <a:gd name="connsiteX8" fmla="*/ 276318 w 341312"/>
                    <a:gd name="connsiteY8" fmla="*/ 1344294 h 1516168"/>
                    <a:gd name="connsiteX9" fmla="*/ 188854 w 341312"/>
                    <a:gd name="connsiteY9" fmla="*/ 1311965 h 1516168"/>
                    <a:gd name="connsiteX10" fmla="*/ 241359 w 341312"/>
                    <a:gd name="connsiteY10" fmla="*/ 1331367 h 1516168"/>
                    <a:gd name="connsiteX11" fmla="*/ 252413 w 341312"/>
                    <a:gd name="connsiteY11" fmla="*/ 1346890 h 1516168"/>
                    <a:gd name="connsiteX12" fmla="*/ 252413 w 341312"/>
                    <a:gd name="connsiteY12" fmla="*/ 1474948 h 1516168"/>
                    <a:gd name="connsiteX13" fmla="*/ 241359 w 341312"/>
                    <a:gd name="connsiteY13" fmla="*/ 1482155 h 1516168"/>
                    <a:gd name="connsiteX14" fmla="*/ 188854 w 341312"/>
                    <a:gd name="connsiteY14" fmla="*/ 1462752 h 1516168"/>
                    <a:gd name="connsiteX15" fmla="*/ 177800 w 341312"/>
                    <a:gd name="connsiteY15" fmla="*/ 1447784 h 1516168"/>
                    <a:gd name="connsiteX16" fmla="*/ 177800 w 341312"/>
                    <a:gd name="connsiteY16" fmla="*/ 1319171 h 1516168"/>
                    <a:gd name="connsiteX17" fmla="*/ 188854 w 341312"/>
                    <a:gd name="connsiteY17" fmla="*/ 1311965 h 1516168"/>
                    <a:gd name="connsiteX18" fmla="*/ 99873 w 341312"/>
                    <a:gd name="connsiteY18" fmla="*/ 1280215 h 1516168"/>
                    <a:gd name="connsiteX19" fmla="*/ 151992 w 341312"/>
                    <a:gd name="connsiteY19" fmla="*/ 1299617 h 1516168"/>
                    <a:gd name="connsiteX20" fmla="*/ 163513 w 341312"/>
                    <a:gd name="connsiteY20" fmla="*/ 1315140 h 1516168"/>
                    <a:gd name="connsiteX21" fmla="*/ 163513 w 341312"/>
                    <a:gd name="connsiteY21" fmla="*/ 1443198 h 1516168"/>
                    <a:gd name="connsiteX22" fmla="*/ 151992 w 341312"/>
                    <a:gd name="connsiteY22" fmla="*/ 1450405 h 1516168"/>
                    <a:gd name="connsiteX23" fmla="*/ 99873 w 341312"/>
                    <a:gd name="connsiteY23" fmla="*/ 1431002 h 1516168"/>
                    <a:gd name="connsiteX24" fmla="*/ 88900 w 341312"/>
                    <a:gd name="connsiteY24" fmla="*/ 1416034 h 1516168"/>
                    <a:gd name="connsiteX25" fmla="*/ 88900 w 341312"/>
                    <a:gd name="connsiteY25" fmla="*/ 1287421 h 1516168"/>
                    <a:gd name="connsiteX26" fmla="*/ 99873 w 341312"/>
                    <a:gd name="connsiteY26" fmla="*/ 1280215 h 1516168"/>
                    <a:gd name="connsiteX27" fmla="*/ 11054 w 341312"/>
                    <a:gd name="connsiteY27" fmla="*/ 1246897 h 1516168"/>
                    <a:gd name="connsiteX28" fmla="*/ 63559 w 341312"/>
                    <a:gd name="connsiteY28" fmla="*/ 1266476 h 1516168"/>
                    <a:gd name="connsiteX29" fmla="*/ 74613 w 341312"/>
                    <a:gd name="connsiteY29" fmla="*/ 1282139 h 1516168"/>
                    <a:gd name="connsiteX30" fmla="*/ 74613 w 341312"/>
                    <a:gd name="connsiteY30" fmla="*/ 1411362 h 1516168"/>
                    <a:gd name="connsiteX31" fmla="*/ 63559 w 341312"/>
                    <a:gd name="connsiteY31" fmla="*/ 1418635 h 1516168"/>
                    <a:gd name="connsiteX32" fmla="*/ 11054 w 341312"/>
                    <a:gd name="connsiteY32" fmla="*/ 1399055 h 1516168"/>
                    <a:gd name="connsiteX33" fmla="*/ 0 w 341312"/>
                    <a:gd name="connsiteY33" fmla="*/ 1383951 h 1516168"/>
                    <a:gd name="connsiteX34" fmla="*/ 0 w 341312"/>
                    <a:gd name="connsiteY34" fmla="*/ 1254169 h 1516168"/>
                    <a:gd name="connsiteX35" fmla="*/ 11054 w 341312"/>
                    <a:gd name="connsiteY35" fmla="*/ 1246897 h 1516168"/>
                    <a:gd name="connsiteX36" fmla="*/ 276318 w 341312"/>
                    <a:gd name="connsiteY36" fmla="*/ 1165914 h 1516168"/>
                    <a:gd name="connsiteX37" fmla="*/ 329546 w 341312"/>
                    <a:gd name="connsiteY37" fmla="*/ 1185317 h 1516168"/>
                    <a:gd name="connsiteX38" fmla="*/ 341312 w 341312"/>
                    <a:gd name="connsiteY38" fmla="*/ 1200839 h 1516168"/>
                    <a:gd name="connsiteX39" fmla="*/ 341312 w 341312"/>
                    <a:gd name="connsiteY39" fmla="*/ 1328898 h 1516168"/>
                    <a:gd name="connsiteX40" fmla="*/ 329546 w 341312"/>
                    <a:gd name="connsiteY40" fmla="*/ 1336105 h 1516168"/>
                    <a:gd name="connsiteX41" fmla="*/ 276318 w 341312"/>
                    <a:gd name="connsiteY41" fmla="*/ 1316702 h 1516168"/>
                    <a:gd name="connsiteX42" fmla="*/ 265112 w 341312"/>
                    <a:gd name="connsiteY42" fmla="*/ 1301734 h 1516168"/>
                    <a:gd name="connsiteX43" fmla="*/ 265112 w 341312"/>
                    <a:gd name="connsiteY43" fmla="*/ 1173121 h 1516168"/>
                    <a:gd name="connsiteX44" fmla="*/ 276318 w 341312"/>
                    <a:gd name="connsiteY44" fmla="*/ 1165914 h 1516168"/>
                    <a:gd name="connsiteX45" fmla="*/ 188854 w 341312"/>
                    <a:gd name="connsiteY45" fmla="*/ 1134164 h 1516168"/>
                    <a:gd name="connsiteX46" fmla="*/ 241359 w 341312"/>
                    <a:gd name="connsiteY46" fmla="*/ 1153567 h 1516168"/>
                    <a:gd name="connsiteX47" fmla="*/ 252413 w 341312"/>
                    <a:gd name="connsiteY47" fmla="*/ 1169089 h 1516168"/>
                    <a:gd name="connsiteX48" fmla="*/ 252413 w 341312"/>
                    <a:gd name="connsiteY48" fmla="*/ 1297148 h 1516168"/>
                    <a:gd name="connsiteX49" fmla="*/ 241359 w 341312"/>
                    <a:gd name="connsiteY49" fmla="*/ 1304355 h 1516168"/>
                    <a:gd name="connsiteX50" fmla="*/ 188854 w 341312"/>
                    <a:gd name="connsiteY50" fmla="*/ 1284952 h 1516168"/>
                    <a:gd name="connsiteX51" fmla="*/ 177800 w 341312"/>
                    <a:gd name="connsiteY51" fmla="*/ 1269984 h 1516168"/>
                    <a:gd name="connsiteX52" fmla="*/ 177800 w 341312"/>
                    <a:gd name="connsiteY52" fmla="*/ 1141371 h 1516168"/>
                    <a:gd name="connsiteX53" fmla="*/ 188854 w 341312"/>
                    <a:gd name="connsiteY53" fmla="*/ 1134164 h 1516168"/>
                    <a:gd name="connsiteX54" fmla="*/ 99873 w 341312"/>
                    <a:gd name="connsiteY54" fmla="*/ 1100847 h 1516168"/>
                    <a:gd name="connsiteX55" fmla="*/ 151992 w 341312"/>
                    <a:gd name="connsiteY55" fmla="*/ 1120426 h 1516168"/>
                    <a:gd name="connsiteX56" fmla="*/ 163513 w 341312"/>
                    <a:gd name="connsiteY56" fmla="*/ 1136089 h 1516168"/>
                    <a:gd name="connsiteX57" fmla="*/ 163513 w 341312"/>
                    <a:gd name="connsiteY57" fmla="*/ 1265312 h 1516168"/>
                    <a:gd name="connsiteX58" fmla="*/ 151992 w 341312"/>
                    <a:gd name="connsiteY58" fmla="*/ 1272585 h 1516168"/>
                    <a:gd name="connsiteX59" fmla="*/ 99873 w 341312"/>
                    <a:gd name="connsiteY59" fmla="*/ 1253005 h 1516168"/>
                    <a:gd name="connsiteX60" fmla="*/ 88900 w 341312"/>
                    <a:gd name="connsiteY60" fmla="*/ 1237342 h 1516168"/>
                    <a:gd name="connsiteX61" fmla="*/ 88900 w 341312"/>
                    <a:gd name="connsiteY61" fmla="*/ 1108119 h 1516168"/>
                    <a:gd name="connsiteX62" fmla="*/ 99873 w 341312"/>
                    <a:gd name="connsiteY62" fmla="*/ 1100847 h 1516168"/>
                    <a:gd name="connsiteX63" fmla="*/ 11054 w 341312"/>
                    <a:gd name="connsiteY63" fmla="*/ 1069076 h 1516168"/>
                    <a:gd name="connsiteX64" fmla="*/ 63559 w 341312"/>
                    <a:gd name="connsiteY64" fmla="*/ 1088479 h 1516168"/>
                    <a:gd name="connsiteX65" fmla="*/ 74613 w 341312"/>
                    <a:gd name="connsiteY65" fmla="*/ 1104001 h 1516168"/>
                    <a:gd name="connsiteX66" fmla="*/ 74613 w 341312"/>
                    <a:gd name="connsiteY66" fmla="*/ 1232060 h 1516168"/>
                    <a:gd name="connsiteX67" fmla="*/ 63559 w 341312"/>
                    <a:gd name="connsiteY67" fmla="*/ 1239266 h 1516168"/>
                    <a:gd name="connsiteX68" fmla="*/ 11054 w 341312"/>
                    <a:gd name="connsiteY68" fmla="*/ 1219864 h 1516168"/>
                    <a:gd name="connsiteX69" fmla="*/ 0 w 341312"/>
                    <a:gd name="connsiteY69" fmla="*/ 1204341 h 1516168"/>
                    <a:gd name="connsiteX70" fmla="*/ 0 w 341312"/>
                    <a:gd name="connsiteY70" fmla="*/ 1076283 h 1516168"/>
                    <a:gd name="connsiteX71" fmla="*/ 11054 w 341312"/>
                    <a:gd name="connsiteY71" fmla="*/ 1069076 h 1516168"/>
                    <a:gd name="connsiteX72" fmla="*/ 276318 w 341312"/>
                    <a:gd name="connsiteY72" fmla="*/ 988114 h 1516168"/>
                    <a:gd name="connsiteX73" fmla="*/ 329546 w 341312"/>
                    <a:gd name="connsiteY73" fmla="*/ 1007517 h 1516168"/>
                    <a:gd name="connsiteX74" fmla="*/ 341312 w 341312"/>
                    <a:gd name="connsiteY74" fmla="*/ 1023039 h 1516168"/>
                    <a:gd name="connsiteX75" fmla="*/ 341312 w 341312"/>
                    <a:gd name="connsiteY75" fmla="*/ 1151098 h 1516168"/>
                    <a:gd name="connsiteX76" fmla="*/ 329546 w 341312"/>
                    <a:gd name="connsiteY76" fmla="*/ 1158304 h 1516168"/>
                    <a:gd name="connsiteX77" fmla="*/ 276318 w 341312"/>
                    <a:gd name="connsiteY77" fmla="*/ 1138902 h 1516168"/>
                    <a:gd name="connsiteX78" fmla="*/ 265112 w 341312"/>
                    <a:gd name="connsiteY78" fmla="*/ 1123379 h 1516168"/>
                    <a:gd name="connsiteX79" fmla="*/ 265112 w 341312"/>
                    <a:gd name="connsiteY79" fmla="*/ 995321 h 1516168"/>
                    <a:gd name="connsiteX80" fmla="*/ 276318 w 341312"/>
                    <a:gd name="connsiteY80" fmla="*/ 988114 h 1516168"/>
                    <a:gd name="connsiteX81" fmla="*/ 188854 w 341312"/>
                    <a:gd name="connsiteY81" fmla="*/ 956364 h 1516168"/>
                    <a:gd name="connsiteX82" fmla="*/ 241359 w 341312"/>
                    <a:gd name="connsiteY82" fmla="*/ 975767 h 1516168"/>
                    <a:gd name="connsiteX83" fmla="*/ 252413 w 341312"/>
                    <a:gd name="connsiteY83" fmla="*/ 990735 h 1516168"/>
                    <a:gd name="connsiteX84" fmla="*/ 252413 w 341312"/>
                    <a:gd name="connsiteY84" fmla="*/ 1119348 h 1516168"/>
                    <a:gd name="connsiteX85" fmla="*/ 241359 w 341312"/>
                    <a:gd name="connsiteY85" fmla="*/ 1126554 h 1516168"/>
                    <a:gd name="connsiteX86" fmla="*/ 188854 w 341312"/>
                    <a:gd name="connsiteY86" fmla="*/ 1107152 h 1516168"/>
                    <a:gd name="connsiteX87" fmla="*/ 177800 w 341312"/>
                    <a:gd name="connsiteY87" fmla="*/ 1091629 h 1516168"/>
                    <a:gd name="connsiteX88" fmla="*/ 177800 w 341312"/>
                    <a:gd name="connsiteY88" fmla="*/ 963571 h 1516168"/>
                    <a:gd name="connsiteX89" fmla="*/ 188854 w 341312"/>
                    <a:gd name="connsiteY89" fmla="*/ 956364 h 1516168"/>
                    <a:gd name="connsiteX90" fmla="*/ 99873 w 341312"/>
                    <a:gd name="connsiteY90" fmla="*/ 923047 h 1516168"/>
                    <a:gd name="connsiteX91" fmla="*/ 151992 w 341312"/>
                    <a:gd name="connsiteY91" fmla="*/ 942626 h 1516168"/>
                    <a:gd name="connsiteX92" fmla="*/ 163513 w 341312"/>
                    <a:gd name="connsiteY92" fmla="*/ 957730 h 1516168"/>
                    <a:gd name="connsiteX93" fmla="*/ 163513 w 341312"/>
                    <a:gd name="connsiteY93" fmla="*/ 1087512 h 1516168"/>
                    <a:gd name="connsiteX94" fmla="*/ 151992 w 341312"/>
                    <a:gd name="connsiteY94" fmla="*/ 1094784 h 1516168"/>
                    <a:gd name="connsiteX95" fmla="*/ 99873 w 341312"/>
                    <a:gd name="connsiteY95" fmla="*/ 1075205 h 1516168"/>
                    <a:gd name="connsiteX96" fmla="*/ 88900 w 341312"/>
                    <a:gd name="connsiteY96" fmla="*/ 1059542 h 1516168"/>
                    <a:gd name="connsiteX97" fmla="*/ 88900 w 341312"/>
                    <a:gd name="connsiteY97" fmla="*/ 930319 h 1516168"/>
                    <a:gd name="connsiteX98" fmla="*/ 99873 w 341312"/>
                    <a:gd name="connsiteY98" fmla="*/ 923047 h 1516168"/>
                    <a:gd name="connsiteX99" fmla="*/ 11054 w 341312"/>
                    <a:gd name="connsiteY99" fmla="*/ 891276 h 1516168"/>
                    <a:gd name="connsiteX100" fmla="*/ 63559 w 341312"/>
                    <a:gd name="connsiteY100" fmla="*/ 910679 h 1516168"/>
                    <a:gd name="connsiteX101" fmla="*/ 74613 w 341312"/>
                    <a:gd name="connsiteY101" fmla="*/ 925647 h 1516168"/>
                    <a:gd name="connsiteX102" fmla="*/ 74613 w 341312"/>
                    <a:gd name="connsiteY102" fmla="*/ 1054260 h 1516168"/>
                    <a:gd name="connsiteX103" fmla="*/ 63559 w 341312"/>
                    <a:gd name="connsiteY103" fmla="*/ 1061466 h 1516168"/>
                    <a:gd name="connsiteX104" fmla="*/ 11054 w 341312"/>
                    <a:gd name="connsiteY104" fmla="*/ 1042064 h 1516168"/>
                    <a:gd name="connsiteX105" fmla="*/ 0 w 341312"/>
                    <a:gd name="connsiteY105" fmla="*/ 1026541 h 1516168"/>
                    <a:gd name="connsiteX106" fmla="*/ 0 w 341312"/>
                    <a:gd name="connsiteY106" fmla="*/ 898483 h 1516168"/>
                    <a:gd name="connsiteX107" fmla="*/ 11054 w 341312"/>
                    <a:gd name="connsiteY107" fmla="*/ 891276 h 1516168"/>
                    <a:gd name="connsiteX108" fmla="*/ 276318 w 341312"/>
                    <a:gd name="connsiteY108" fmla="*/ 810314 h 1516168"/>
                    <a:gd name="connsiteX109" fmla="*/ 329546 w 341312"/>
                    <a:gd name="connsiteY109" fmla="*/ 829717 h 1516168"/>
                    <a:gd name="connsiteX110" fmla="*/ 341312 w 341312"/>
                    <a:gd name="connsiteY110" fmla="*/ 844685 h 1516168"/>
                    <a:gd name="connsiteX111" fmla="*/ 341312 w 341312"/>
                    <a:gd name="connsiteY111" fmla="*/ 973298 h 1516168"/>
                    <a:gd name="connsiteX112" fmla="*/ 329546 w 341312"/>
                    <a:gd name="connsiteY112" fmla="*/ 980504 h 1516168"/>
                    <a:gd name="connsiteX113" fmla="*/ 276318 w 341312"/>
                    <a:gd name="connsiteY113" fmla="*/ 961102 h 1516168"/>
                    <a:gd name="connsiteX114" fmla="*/ 265112 w 341312"/>
                    <a:gd name="connsiteY114" fmla="*/ 945579 h 1516168"/>
                    <a:gd name="connsiteX115" fmla="*/ 265112 w 341312"/>
                    <a:gd name="connsiteY115" fmla="*/ 817521 h 1516168"/>
                    <a:gd name="connsiteX116" fmla="*/ 276318 w 341312"/>
                    <a:gd name="connsiteY116" fmla="*/ 810314 h 1516168"/>
                    <a:gd name="connsiteX117" fmla="*/ 188854 w 341312"/>
                    <a:gd name="connsiteY117" fmla="*/ 776997 h 1516168"/>
                    <a:gd name="connsiteX118" fmla="*/ 241359 w 341312"/>
                    <a:gd name="connsiteY118" fmla="*/ 796576 h 1516168"/>
                    <a:gd name="connsiteX119" fmla="*/ 252413 w 341312"/>
                    <a:gd name="connsiteY119" fmla="*/ 811680 h 1516168"/>
                    <a:gd name="connsiteX120" fmla="*/ 252413 w 341312"/>
                    <a:gd name="connsiteY120" fmla="*/ 941462 h 1516168"/>
                    <a:gd name="connsiteX121" fmla="*/ 241359 w 341312"/>
                    <a:gd name="connsiteY121" fmla="*/ 948175 h 1516168"/>
                    <a:gd name="connsiteX122" fmla="*/ 188854 w 341312"/>
                    <a:gd name="connsiteY122" fmla="*/ 929155 h 1516168"/>
                    <a:gd name="connsiteX123" fmla="*/ 177800 w 341312"/>
                    <a:gd name="connsiteY123" fmla="*/ 913492 h 1516168"/>
                    <a:gd name="connsiteX124" fmla="*/ 177800 w 341312"/>
                    <a:gd name="connsiteY124" fmla="*/ 784269 h 1516168"/>
                    <a:gd name="connsiteX125" fmla="*/ 188854 w 341312"/>
                    <a:gd name="connsiteY125" fmla="*/ 776997 h 1516168"/>
                    <a:gd name="connsiteX126" fmla="*/ 99873 w 341312"/>
                    <a:gd name="connsiteY126" fmla="*/ 745247 h 1516168"/>
                    <a:gd name="connsiteX127" fmla="*/ 151992 w 341312"/>
                    <a:gd name="connsiteY127" fmla="*/ 764826 h 1516168"/>
                    <a:gd name="connsiteX128" fmla="*/ 163513 w 341312"/>
                    <a:gd name="connsiteY128" fmla="*/ 779930 h 1516168"/>
                    <a:gd name="connsiteX129" fmla="*/ 163513 w 341312"/>
                    <a:gd name="connsiteY129" fmla="*/ 909712 h 1516168"/>
                    <a:gd name="connsiteX130" fmla="*/ 151992 w 341312"/>
                    <a:gd name="connsiteY130" fmla="*/ 916425 h 1516168"/>
                    <a:gd name="connsiteX131" fmla="*/ 99873 w 341312"/>
                    <a:gd name="connsiteY131" fmla="*/ 897405 h 1516168"/>
                    <a:gd name="connsiteX132" fmla="*/ 88900 w 341312"/>
                    <a:gd name="connsiteY132" fmla="*/ 881742 h 1516168"/>
                    <a:gd name="connsiteX133" fmla="*/ 88900 w 341312"/>
                    <a:gd name="connsiteY133" fmla="*/ 752519 h 1516168"/>
                    <a:gd name="connsiteX134" fmla="*/ 99873 w 341312"/>
                    <a:gd name="connsiteY134" fmla="*/ 745247 h 1516168"/>
                    <a:gd name="connsiteX135" fmla="*/ 11054 w 341312"/>
                    <a:gd name="connsiteY135" fmla="*/ 713483 h 1516168"/>
                    <a:gd name="connsiteX136" fmla="*/ 63559 w 341312"/>
                    <a:gd name="connsiteY136" fmla="*/ 732948 h 1516168"/>
                    <a:gd name="connsiteX137" fmla="*/ 74613 w 341312"/>
                    <a:gd name="connsiteY137" fmla="*/ 747963 h 1516168"/>
                    <a:gd name="connsiteX138" fmla="*/ 74613 w 341312"/>
                    <a:gd name="connsiteY138" fmla="*/ 876430 h 1516168"/>
                    <a:gd name="connsiteX139" fmla="*/ 63559 w 341312"/>
                    <a:gd name="connsiteY139" fmla="*/ 883659 h 1516168"/>
                    <a:gd name="connsiteX140" fmla="*/ 11054 w 341312"/>
                    <a:gd name="connsiteY140" fmla="*/ 864751 h 1516168"/>
                    <a:gd name="connsiteX141" fmla="*/ 0 w 341312"/>
                    <a:gd name="connsiteY141" fmla="*/ 849179 h 1516168"/>
                    <a:gd name="connsiteX142" fmla="*/ 0 w 341312"/>
                    <a:gd name="connsiteY142" fmla="*/ 720713 h 1516168"/>
                    <a:gd name="connsiteX143" fmla="*/ 11054 w 341312"/>
                    <a:gd name="connsiteY143" fmla="*/ 713483 h 1516168"/>
                    <a:gd name="connsiteX144" fmla="*/ 276318 w 341312"/>
                    <a:gd name="connsiteY144" fmla="*/ 632521 h 1516168"/>
                    <a:gd name="connsiteX145" fmla="*/ 329546 w 341312"/>
                    <a:gd name="connsiteY145" fmla="*/ 651986 h 1516168"/>
                    <a:gd name="connsiteX146" fmla="*/ 341312 w 341312"/>
                    <a:gd name="connsiteY146" fmla="*/ 667001 h 1516168"/>
                    <a:gd name="connsiteX147" fmla="*/ 341312 w 341312"/>
                    <a:gd name="connsiteY147" fmla="*/ 795468 h 1516168"/>
                    <a:gd name="connsiteX148" fmla="*/ 329546 w 341312"/>
                    <a:gd name="connsiteY148" fmla="*/ 802697 h 1516168"/>
                    <a:gd name="connsiteX149" fmla="*/ 276318 w 341312"/>
                    <a:gd name="connsiteY149" fmla="*/ 783789 h 1516168"/>
                    <a:gd name="connsiteX150" fmla="*/ 265112 w 341312"/>
                    <a:gd name="connsiteY150" fmla="*/ 768217 h 1516168"/>
                    <a:gd name="connsiteX151" fmla="*/ 265112 w 341312"/>
                    <a:gd name="connsiteY151" fmla="*/ 639751 h 1516168"/>
                    <a:gd name="connsiteX152" fmla="*/ 276318 w 341312"/>
                    <a:gd name="connsiteY152" fmla="*/ 632521 h 1516168"/>
                    <a:gd name="connsiteX153" fmla="*/ 188854 w 341312"/>
                    <a:gd name="connsiteY153" fmla="*/ 599183 h 1516168"/>
                    <a:gd name="connsiteX154" fmla="*/ 241359 w 341312"/>
                    <a:gd name="connsiteY154" fmla="*/ 618648 h 1516168"/>
                    <a:gd name="connsiteX155" fmla="*/ 252413 w 341312"/>
                    <a:gd name="connsiteY155" fmla="*/ 633663 h 1516168"/>
                    <a:gd name="connsiteX156" fmla="*/ 252413 w 341312"/>
                    <a:gd name="connsiteY156" fmla="*/ 762130 h 1516168"/>
                    <a:gd name="connsiteX157" fmla="*/ 241359 w 341312"/>
                    <a:gd name="connsiteY157" fmla="*/ 769359 h 1516168"/>
                    <a:gd name="connsiteX158" fmla="*/ 188854 w 341312"/>
                    <a:gd name="connsiteY158" fmla="*/ 750451 h 1516168"/>
                    <a:gd name="connsiteX159" fmla="*/ 177800 w 341312"/>
                    <a:gd name="connsiteY159" fmla="*/ 734879 h 1516168"/>
                    <a:gd name="connsiteX160" fmla="*/ 177800 w 341312"/>
                    <a:gd name="connsiteY160" fmla="*/ 606413 h 1516168"/>
                    <a:gd name="connsiteX161" fmla="*/ 188854 w 341312"/>
                    <a:gd name="connsiteY161" fmla="*/ 599183 h 1516168"/>
                    <a:gd name="connsiteX162" fmla="*/ 99873 w 341312"/>
                    <a:gd name="connsiteY162" fmla="*/ 567433 h 1516168"/>
                    <a:gd name="connsiteX163" fmla="*/ 151992 w 341312"/>
                    <a:gd name="connsiteY163" fmla="*/ 586342 h 1516168"/>
                    <a:gd name="connsiteX164" fmla="*/ 163513 w 341312"/>
                    <a:gd name="connsiteY164" fmla="*/ 601913 h 1516168"/>
                    <a:gd name="connsiteX165" fmla="*/ 163513 w 341312"/>
                    <a:gd name="connsiteY165" fmla="*/ 730380 h 1516168"/>
                    <a:gd name="connsiteX166" fmla="*/ 151992 w 341312"/>
                    <a:gd name="connsiteY166" fmla="*/ 737609 h 1516168"/>
                    <a:gd name="connsiteX167" fmla="*/ 99873 w 341312"/>
                    <a:gd name="connsiteY167" fmla="*/ 718701 h 1516168"/>
                    <a:gd name="connsiteX168" fmla="*/ 88900 w 341312"/>
                    <a:gd name="connsiteY168" fmla="*/ 703129 h 1516168"/>
                    <a:gd name="connsiteX169" fmla="*/ 88900 w 341312"/>
                    <a:gd name="connsiteY169" fmla="*/ 574663 h 1516168"/>
                    <a:gd name="connsiteX170" fmla="*/ 99873 w 341312"/>
                    <a:gd name="connsiteY170" fmla="*/ 567433 h 1516168"/>
                    <a:gd name="connsiteX171" fmla="*/ 11054 w 341312"/>
                    <a:gd name="connsiteY171" fmla="*/ 535683 h 1516168"/>
                    <a:gd name="connsiteX172" fmla="*/ 63559 w 341312"/>
                    <a:gd name="connsiteY172" fmla="*/ 554592 h 1516168"/>
                    <a:gd name="connsiteX173" fmla="*/ 74613 w 341312"/>
                    <a:gd name="connsiteY173" fmla="*/ 570163 h 1516168"/>
                    <a:gd name="connsiteX174" fmla="*/ 74613 w 341312"/>
                    <a:gd name="connsiteY174" fmla="*/ 698630 h 1516168"/>
                    <a:gd name="connsiteX175" fmla="*/ 63559 w 341312"/>
                    <a:gd name="connsiteY175" fmla="*/ 705859 h 1516168"/>
                    <a:gd name="connsiteX176" fmla="*/ 11054 w 341312"/>
                    <a:gd name="connsiteY176" fmla="*/ 686951 h 1516168"/>
                    <a:gd name="connsiteX177" fmla="*/ 0 w 341312"/>
                    <a:gd name="connsiteY177" fmla="*/ 671379 h 1516168"/>
                    <a:gd name="connsiteX178" fmla="*/ 0 w 341312"/>
                    <a:gd name="connsiteY178" fmla="*/ 542913 h 1516168"/>
                    <a:gd name="connsiteX179" fmla="*/ 11054 w 341312"/>
                    <a:gd name="connsiteY179" fmla="*/ 535683 h 1516168"/>
                    <a:gd name="connsiteX180" fmla="*/ 276318 w 341312"/>
                    <a:gd name="connsiteY180" fmla="*/ 453154 h 1516168"/>
                    <a:gd name="connsiteX181" fmla="*/ 329546 w 341312"/>
                    <a:gd name="connsiteY181" fmla="*/ 472234 h 1516168"/>
                    <a:gd name="connsiteX182" fmla="*/ 341312 w 341312"/>
                    <a:gd name="connsiteY182" fmla="*/ 487947 h 1516168"/>
                    <a:gd name="connsiteX183" fmla="*/ 341312 w 341312"/>
                    <a:gd name="connsiteY183" fmla="*/ 617582 h 1516168"/>
                    <a:gd name="connsiteX184" fmla="*/ 329546 w 341312"/>
                    <a:gd name="connsiteY184" fmla="*/ 624877 h 1516168"/>
                    <a:gd name="connsiteX185" fmla="*/ 276318 w 341312"/>
                    <a:gd name="connsiteY185" fmla="*/ 605797 h 1516168"/>
                    <a:gd name="connsiteX186" fmla="*/ 265112 w 341312"/>
                    <a:gd name="connsiteY186" fmla="*/ 590083 h 1516168"/>
                    <a:gd name="connsiteX187" fmla="*/ 265112 w 341312"/>
                    <a:gd name="connsiteY187" fmla="*/ 460449 h 1516168"/>
                    <a:gd name="connsiteX188" fmla="*/ 276318 w 341312"/>
                    <a:gd name="connsiteY188" fmla="*/ 453154 h 1516168"/>
                    <a:gd name="connsiteX189" fmla="*/ 188854 w 341312"/>
                    <a:gd name="connsiteY189" fmla="*/ 421383 h 1516168"/>
                    <a:gd name="connsiteX190" fmla="*/ 241359 w 341312"/>
                    <a:gd name="connsiteY190" fmla="*/ 440292 h 1516168"/>
                    <a:gd name="connsiteX191" fmla="*/ 252413 w 341312"/>
                    <a:gd name="connsiteY191" fmla="*/ 455863 h 1516168"/>
                    <a:gd name="connsiteX192" fmla="*/ 252413 w 341312"/>
                    <a:gd name="connsiteY192" fmla="*/ 584330 h 1516168"/>
                    <a:gd name="connsiteX193" fmla="*/ 241359 w 341312"/>
                    <a:gd name="connsiteY193" fmla="*/ 591559 h 1516168"/>
                    <a:gd name="connsiteX194" fmla="*/ 188854 w 341312"/>
                    <a:gd name="connsiteY194" fmla="*/ 572651 h 1516168"/>
                    <a:gd name="connsiteX195" fmla="*/ 177800 w 341312"/>
                    <a:gd name="connsiteY195" fmla="*/ 557079 h 1516168"/>
                    <a:gd name="connsiteX196" fmla="*/ 177800 w 341312"/>
                    <a:gd name="connsiteY196" fmla="*/ 428613 h 1516168"/>
                    <a:gd name="connsiteX197" fmla="*/ 188854 w 341312"/>
                    <a:gd name="connsiteY197" fmla="*/ 421383 h 1516168"/>
                    <a:gd name="connsiteX198" fmla="*/ 99873 w 341312"/>
                    <a:gd name="connsiteY198" fmla="*/ 389633 h 1516168"/>
                    <a:gd name="connsiteX199" fmla="*/ 151992 w 341312"/>
                    <a:gd name="connsiteY199" fmla="*/ 408542 h 1516168"/>
                    <a:gd name="connsiteX200" fmla="*/ 163513 w 341312"/>
                    <a:gd name="connsiteY200" fmla="*/ 424113 h 1516168"/>
                    <a:gd name="connsiteX201" fmla="*/ 163513 w 341312"/>
                    <a:gd name="connsiteY201" fmla="*/ 552580 h 1516168"/>
                    <a:gd name="connsiteX202" fmla="*/ 151992 w 341312"/>
                    <a:gd name="connsiteY202" fmla="*/ 559809 h 1516168"/>
                    <a:gd name="connsiteX203" fmla="*/ 99873 w 341312"/>
                    <a:gd name="connsiteY203" fmla="*/ 540901 h 1516168"/>
                    <a:gd name="connsiteX204" fmla="*/ 88900 w 341312"/>
                    <a:gd name="connsiteY204" fmla="*/ 525329 h 1516168"/>
                    <a:gd name="connsiteX205" fmla="*/ 88900 w 341312"/>
                    <a:gd name="connsiteY205" fmla="*/ 396863 h 1516168"/>
                    <a:gd name="connsiteX206" fmla="*/ 99873 w 341312"/>
                    <a:gd name="connsiteY206" fmla="*/ 389633 h 1516168"/>
                    <a:gd name="connsiteX207" fmla="*/ 11054 w 341312"/>
                    <a:gd name="connsiteY207" fmla="*/ 356317 h 1516168"/>
                    <a:gd name="connsiteX208" fmla="*/ 63559 w 341312"/>
                    <a:gd name="connsiteY208" fmla="*/ 375397 h 1516168"/>
                    <a:gd name="connsiteX209" fmla="*/ 74613 w 341312"/>
                    <a:gd name="connsiteY209" fmla="*/ 391110 h 1516168"/>
                    <a:gd name="connsiteX210" fmla="*/ 74613 w 341312"/>
                    <a:gd name="connsiteY210" fmla="*/ 520745 h 1516168"/>
                    <a:gd name="connsiteX211" fmla="*/ 63559 w 341312"/>
                    <a:gd name="connsiteY211" fmla="*/ 528040 h 1516168"/>
                    <a:gd name="connsiteX212" fmla="*/ 11054 w 341312"/>
                    <a:gd name="connsiteY212" fmla="*/ 508960 h 1516168"/>
                    <a:gd name="connsiteX213" fmla="*/ 0 w 341312"/>
                    <a:gd name="connsiteY213" fmla="*/ 493246 h 1516168"/>
                    <a:gd name="connsiteX214" fmla="*/ 0 w 341312"/>
                    <a:gd name="connsiteY214" fmla="*/ 363612 h 1516168"/>
                    <a:gd name="connsiteX215" fmla="*/ 11054 w 341312"/>
                    <a:gd name="connsiteY215" fmla="*/ 356317 h 1516168"/>
                    <a:gd name="connsiteX216" fmla="*/ 276318 w 341312"/>
                    <a:gd name="connsiteY216" fmla="*/ 275333 h 1516168"/>
                    <a:gd name="connsiteX217" fmla="*/ 329546 w 341312"/>
                    <a:gd name="connsiteY217" fmla="*/ 294242 h 1516168"/>
                    <a:gd name="connsiteX218" fmla="*/ 341312 w 341312"/>
                    <a:gd name="connsiteY218" fmla="*/ 309813 h 1516168"/>
                    <a:gd name="connsiteX219" fmla="*/ 341312 w 341312"/>
                    <a:gd name="connsiteY219" fmla="*/ 438280 h 1516168"/>
                    <a:gd name="connsiteX220" fmla="*/ 329546 w 341312"/>
                    <a:gd name="connsiteY220" fmla="*/ 445509 h 1516168"/>
                    <a:gd name="connsiteX221" fmla="*/ 276318 w 341312"/>
                    <a:gd name="connsiteY221" fmla="*/ 426601 h 1516168"/>
                    <a:gd name="connsiteX222" fmla="*/ 265112 w 341312"/>
                    <a:gd name="connsiteY222" fmla="*/ 411029 h 1516168"/>
                    <a:gd name="connsiteX223" fmla="*/ 265112 w 341312"/>
                    <a:gd name="connsiteY223" fmla="*/ 282563 h 1516168"/>
                    <a:gd name="connsiteX224" fmla="*/ 276318 w 341312"/>
                    <a:gd name="connsiteY224" fmla="*/ 275333 h 1516168"/>
                    <a:gd name="connsiteX225" fmla="*/ 188854 w 341312"/>
                    <a:gd name="connsiteY225" fmla="*/ 243583 h 1516168"/>
                    <a:gd name="connsiteX226" fmla="*/ 241359 w 341312"/>
                    <a:gd name="connsiteY226" fmla="*/ 262492 h 1516168"/>
                    <a:gd name="connsiteX227" fmla="*/ 252413 w 341312"/>
                    <a:gd name="connsiteY227" fmla="*/ 278063 h 1516168"/>
                    <a:gd name="connsiteX228" fmla="*/ 252413 w 341312"/>
                    <a:gd name="connsiteY228" fmla="*/ 406530 h 1516168"/>
                    <a:gd name="connsiteX229" fmla="*/ 241359 w 341312"/>
                    <a:gd name="connsiteY229" fmla="*/ 413759 h 1516168"/>
                    <a:gd name="connsiteX230" fmla="*/ 188854 w 341312"/>
                    <a:gd name="connsiteY230" fmla="*/ 394295 h 1516168"/>
                    <a:gd name="connsiteX231" fmla="*/ 177800 w 341312"/>
                    <a:gd name="connsiteY231" fmla="*/ 379279 h 1516168"/>
                    <a:gd name="connsiteX232" fmla="*/ 177800 w 341312"/>
                    <a:gd name="connsiteY232" fmla="*/ 250813 h 1516168"/>
                    <a:gd name="connsiteX233" fmla="*/ 188854 w 341312"/>
                    <a:gd name="connsiteY233" fmla="*/ 243583 h 1516168"/>
                    <a:gd name="connsiteX234" fmla="*/ 99873 w 341312"/>
                    <a:gd name="connsiteY234" fmla="*/ 211833 h 1516168"/>
                    <a:gd name="connsiteX235" fmla="*/ 151992 w 341312"/>
                    <a:gd name="connsiteY235" fmla="*/ 230742 h 1516168"/>
                    <a:gd name="connsiteX236" fmla="*/ 163513 w 341312"/>
                    <a:gd name="connsiteY236" fmla="*/ 246313 h 1516168"/>
                    <a:gd name="connsiteX237" fmla="*/ 163513 w 341312"/>
                    <a:gd name="connsiteY237" fmla="*/ 374780 h 1516168"/>
                    <a:gd name="connsiteX238" fmla="*/ 151992 w 341312"/>
                    <a:gd name="connsiteY238" fmla="*/ 382009 h 1516168"/>
                    <a:gd name="connsiteX239" fmla="*/ 99873 w 341312"/>
                    <a:gd name="connsiteY239" fmla="*/ 362545 h 1516168"/>
                    <a:gd name="connsiteX240" fmla="*/ 88900 w 341312"/>
                    <a:gd name="connsiteY240" fmla="*/ 347529 h 1516168"/>
                    <a:gd name="connsiteX241" fmla="*/ 88900 w 341312"/>
                    <a:gd name="connsiteY241" fmla="*/ 219063 h 1516168"/>
                    <a:gd name="connsiteX242" fmla="*/ 99873 w 341312"/>
                    <a:gd name="connsiteY242" fmla="*/ 211833 h 1516168"/>
                    <a:gd name="connsiteX243" fmla="*/ 11054 w 341312"/>
                    <a:gd name="connsiteY243" fmla="*/ 179044 h 1516168"/>
                    <a:gd name="connsiteX244" fmla="*/ 63559 w 341312"/>
                    <a:gd name="connsiteY244" fmla="*/ 197892 h 1516168"/>
                    <a:gd name="connsiteX245" fmla="*/ 74613 w 341312"/>
                    <a:gd name="connsiteY245" fmla="*/ 213414 h 1516168"/>
                    <a:gd name="connsiteX246" fmla="*/ 74613 w 341312"/>
                    <a:gd name="connsiteY246" fmla="*/ 341473 h 1516168"/>
                    <a:gd name="connsiteX247" fmla="*/ 63559 w 341312"/>
                    <a:gd name="connsiteY247" fmla="*/ 348679 h 1516168"/>
                    <a:gd name="connsiteX248" fmla="*/ 11054 w 341312"/>
                    <a:gd name="connsiteY248" fmla="*/ 329277 h 1516168"/>
                    <a:gd name="connsiteX249" fmla="*/ 0 w 341312"/>
                    <a:gd name="connsiteY249" fmla="*/ 314309 h 1516168"/>
                    <a:gd name="connsiteX250" fmla="*/ 0 w 341312"/>
                    <a:gd name="connsiteY250" fmla="*/ 185696 h 1516168"/>
                    <a:gd name="connsiteX251" fmla="*/ 11054 w 341312"/>
                    <a:gd name="connsiteY251" fmla="*/ 179044 h 1516168"/>
                    <a:gd name="connsiteX252" fmla="*/ 276318 w 341312"/>
                    <a:gd name="connsiteY252" fmla="*/ 98081 h 1516168"/>
                    <a:gd name="connsiteX253" fmla="*/ 329546 w 341312"/>
                    <a:gd name="connsiteY253" fmla="*/ 116929 h 1516168"/>
                    <a:gd name="connsiteX254" fmla="*/ 341312 w 341312"/>
                    <a:gd name="connsiteY254" fmla="*/ 132451 h 1516168"/>
                    <a:gd name="connsiteX255" fmla="*/ 341312 w 341312"/>
                    <a:gd name="connsiteY255" fmla="*/ 260510 h 1516168"/>
                    <a:gd name="connsiteX256" fmla="*/ 329546 w 341312"/>
                    <a:gd name="connsiteY256" fmla="*/ 267716 h 1516168"/>
                    <a:gd name="connsiteX257" fmla="*/ 276318 w 341312"/>
                    <a:gd name="connsiteY257" fmla="*/ 248314 h 1516168"/>
                    <a:gd name="connsiteX258" fmla="*/ 265112 w 341312"/>
                    <a:gd name="connsiteY258" fmla="*/ 233346 h 1516168"/>
                    <a:gd name="connsiteX259" fmla="*/ 265112 w 341312"/>
                    <a:gd name="connsiteY259" fmla="*/ 104733 h 1516168"/>
                    <a:gd name="connsiteX260" fmla="*/ 276318 w 341312"/>
                    <a:gd name="connsiteY260" fmla="*/ 98081 h 1516168"/>
                    <a:gd name="connsiteX261" fmla="*/ 188854 w 341312"/>
                    <a:gd name="connsiteY261" fmla="*/ 66331 h 1516168"/>
                    <a:gd name="connsiteX262" fmla="*/ 241359 w 341312"/>
                    <a:gd name="connsiteY262" fmla="*/ 85179 h 1516168"/>
                    <a:gd name="connsiteX263" fmla="*/ 252413 w 341312"/>
                    <a:gd name="connsiteY263" fmla="*/ 100701 h 1516168"/>
                    <a:gd name="connsiteX264" fmla="*/ 252413 w 341312"/>
                    <a:gd name="connsiteY264" fmla="*/ 228760 h 1516168"/>
                    <a:gd name="connsiteX265" fmla="*/ 241359 w 341312"/>
                    <a:gd name="connsiteY265" fmla="*/ 235966 h 1516168"/>
                    <a:gd name="connsiteX266" fmla="*/ 188854 w 341312"/>
                    <a:gd name="connsiteY266" fmla="*/ 216564 h 1516168"/>
                    <a:gd name="connsiteX267" fmla="*/ 177800 w 341312"/>
                    <a:gd name="connsiteY267" fmla="*/ 201596 h 1516168"/>
                    <a:gd name="connsiteX268" fmla="*/ 177800 w 341312"/>
                    <a:gd name="connsiteY268" fmla="*/ 72983 h 1516168"/>
                    <a:gd name="connsiteX269" fmla="*/ 188854 w 341312"/>
                    <a:gd name="connsiteY269" fmla="*/ 66331 h 1516168"/>
                    <a:gd name="connsiteX270" fmla="*/ 99873 w 341312"/>
                    <a:gd name="connsiteY270" fmla="*/ 32460 h 1516168"/>
                    <a:gd name="connsiteX271" fmla="*/ 151992 w 341312"/>
                    <a:gd name="connsiteY271" fmla="*/ 52039 h 1516168"/>
                    <a:gd name="connsiteX272" fmla="*/ 163513 w 341312"/>
                    <a:gd name="connsiteY272" fmla="*/ 67702 h 1516168"/>
                    <a:gd name="connsiteX273" fmla="*/ 163513 w 341312"/>
                    <a:gd name="connsiteY273" fmla="*/ 196925 h 1516168"/>
                    <a:gd name="connsiteX274" fmla="*/ 151992 w 341312"/>
                    <a:gd name="connsiteY274" fmla="*/ 204197 h 1516168"/>
                    <a:gd name="connsiteX275" fmla="*/ 99873 w 341312"/>
                    <a:gd name="connsiteY275" fmla="*/ 184618 h 1516168"/>
                    <a:gd name="connsiteX276" fmla="*/ 88900 w 341312"/>
                    <a:gd name="connsiteY276" fmla="*/ 169514 h 1516168"/>
                    <a:gd name="connsiteX277" fmla="*/ 88900 w 341312"/>
                    <a:gd name="connsiteY277" fmla="*/ 39732 h 1516168"/>
                    <a:gd name="connsiteX278" fmla="*/ 99873 w 341312"/>
                    <a:gd name="connsiteY278" fmla="*/ 32460 h 1516168"/>
                    <a:gd name="connsiteX279" fmla="*/ 11054 w 341312"/>
                    <a:gd name="connsiteY279" fmla="*/ 689 h 1516168"/>
                    <a:gd name="connsiteX280" fmla="*/ 63559 w 341312"/>
                    <a:gd name="connsiteY280" fmla="*/ 20092 h 1516168"/>
                    <a:gd name="connsiteX281" fmla="*/ 74613 w 341312"/>
                    <a:gd name="connsiteY281" fmla="*/ 35614 h 1516168"/>
                    <a:gd name="connsiteX282" fmla="*/ 74613 w 341312"/>
                    <a:gd name="connsiteY282" fmla="*/ 163673 h 1516168"/>
                    <a:gd name="connsiteX283" fmla="*/ 63559 w 341312"/>
                    <a:gd name="connsiteY283" fmla="*/ 170879 h 1516168"/>
                    <a:gd name="connsiteX284" fmla="*/ 11054 w 341312"/>
                    <a:gd name="connsiteY284" fmla="*/ 151477 h 1516168"/>
                    <a:gd name="connsiteX285" fmla="*/ 0 w 341312"/>
                    <a:gd name="connsiteY285" fmla="*/ 136509 h 1516168"/>
                    <a:gd name="connsiteX286" fmla="*/ 0 w 341312"/>
                    <a:gd name="connsiteY286" fmla="*/ 7896 h 1516168"/>
                    <a:gd name="connsiteX287" fmla="*/ 11054 w 341312"/>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2" h="1516168">
                      <a:moveTo>
                        <a:pt x="276318" y="1344294"/>
                      </a:moveTo>
                      <a:cubicBezTo>
                        <a:pt x="276318" y="1344294"/>
                        <a:pt x="276318" y="1344294"/>
                        <a:pt x="329546" y="1363314"/>
                      </a:cubicBezTo>
                      <a:cubicBezTo>
                        <a:pt x="336270" y="1365552"/>
                        <a:pt x="341312" y="1372824"/>
                        <a:pt x="341312" y="1378977"/>
                      </a:cubicBezTo>
                      <a:cubicBezTo>
                        <a:pt x="341312" y="1378977"/>
                        <a:pt x="341312" y="1378977"/>
                        <a:pt x="341312" y="1508200"/>
                      </a:cubicBezTo>
                      <a:cubicBezTo>
                        <a:pt x="341312" y="1514354"/>
                        <a:pt x="336270" y="1517710"/>
                        <a:pt x="329546" y="1515473"/>
                      </a:cubicBezTo>
                      <a:cubicBezTo>
                        <a:pt x="329546" y="1515473"/>
                        <a:pt x="329546" y="1515473"/>
                        <a:pt x="276318" y="1495893"/>
                      </a:cubicBezTo>
                      <a:cubicBezTo>
                        <a:pt x="270155" y="1493656"/>
                        <a:pt x="265112" y="1486943"/>
                        <a:pt x="265112" y="1480789"/>
                      </a:cubicBezTo>
                      <a:cubicBezTo>
                        <a:pt x="265112" y="1480789"/>
                        <a:pt x="265112" y="1480789"/>
                        <a:pt x="265112" y="1351007"/>
                      </a:cubicBezTo>
                      <a:cubicBezTo>
                        <a:pt x="265112" y="1344854"/>
                        <a:pt x="270155" y="1341497"/>
                        <a:pt x="276318" y="1344294"/>
                      </a:cubicBezTo>
                      <a:close/>
                      <a:moveTo>
                        <a:pt x="188854" y="1311965"/>
                      </a:moveTo>
                      <a:cubicBezTo>
                        <a:pt x="188854" y="1311965"/>
                        <a:pt x="188854" y="1311965"/>
                        <a:pt x="241359" y="1331367"/>
                      </a:cubicBezTo>
                      <a:cubicBezTo>
                        <a:pt x="247439" y="1333585"/>
                        <a:pt x="252413" y="1340792"/>
                        <a:pt x="252413" y="1346890"/>
                      </a:cubicBezTo>
                      <a:cubicBezTo>
                        <a:pt x="252413" y="1346890"/>
                        <a:pt x="252413" y="1346890"/>
                        <a:pt x="252413" y="1474948"/>
                      </a:cubicBezTo>
                      <a:cubicBezTo>
                        <a:pt x="252413" y="1481046"/>
                        <a:pt x="247439" y="1484372"/>
                        <a:pt x="241359" y="1482155"/>
                      </a:cubicBezTo>
                      <a:cubicBezTo>
                        <a:pt x="241359" y="1482155"/>
                        <a:pt x="241359" y="1482155"/>
                        <a:pt x="188854" y="1462752"/>
                      </a:cubicBezTo>
                      <a:cubicBezTo>
                        <a:pt x="182774" y="1460534"/>
                        <a:pt x="177800" y="1453882"/>
                        <a:pt x="177800" y="1447784"/>
                      </a:cubicBezTo>
                      <a:cubicBezTo>
                        <a:pt x="177800" y="1447784"/>
                        <a:pt x="177800" y="1447784"/>
                        <a:pt x="177800" y="1319171"/>
                      </a:cubicBezTo>
                      <a:cubicBezTo>
                        <a:pt x="177800" y="1313073"/>
                        <a:pt x="182774" y="1309747"/>
                        <a:pt x="188854" y="1311965"/>
                      </a:cubicBezTo>
                      <a:close/>
                      <a:moveTo>
                        <a:pt x="99873" y="1280215"/>
                      </a:moveTo>
                      <a:cubicBezTo>
                        <a:pt x="99873" y="1280215"/>
                        <a:pt x="99873" y="1280215"/>
                        <a:pt x="151992" y="1299617"/>
                      </a:cubicBezTo>
                      <a:cubicBezTo>
                        <a:pt x="158576" y="1301835"/>
                        <a:pt x="163513" y="1308487"/>
                        <a:pt x="163513" y="1315140"/>
                      </a:cubicBezTo>
                      <a:cubicBezTo>
                        <a:pt x="163513" y="1315140"/>
                        <a:pt x="163513" y="1315140"/>
                        <a:pt x="163513" y="1443198"/>
                      </a:cubicBezTo>
                      <a:cubicBezTo>
                        <a:pt x="163513" y="1449296"/>
                        <a:pt x="158576" y="1452622"/>
                        <a:pt x="151992" y="1450405"/>
                      </a:cubicBezTo>
                      <a:cubicBezTo>
                        <a:pt x="151992" y="1450405"/>
                        <a:pt x="151992" y="1450405"/>
                        <a:pt x="99873" y="1431002"/>
                      </a:cubicBezTo>
                      <a:cubicBezTo>
                        <a:pt x="93838" y="1428784"/>
                        <a:pt x="88900" y="1422132"/>
                        <a:pt x="88900" y="1416034"/>
                      </a:cubicBezTo>
                      <a:cubicBezTo>
                        <a:pt x="88900" y="1416034"/>
                        <a:pt x="88900" y="1416034"/>
                        <a:pt x="88900" y="1287421"/>
                      </a:cubicBezTo>
                      <a:cubicBezTo>
                        <a:pt x="88900" y="1281323"/>
                        <a:pt x="93838" y="1277997"/>
                        <a:pt x="99873" y="1280215"/>
                      </a:cubicBezTo>
                      <a:close/>
                      <a:moveTo>
                        <a:pt x="11054" y="1246897"/>
                      </a:moveTo>
                      <a:cubicBezTo>
                        <a:pt x="11054" y="1246897"/>
                        <a:pt x="11054" y="1246897"/>
                        <a:pt x="63559" y="1266476"/>
                      </a:cubicBezTo>
                      <a:cubicBezTo>
                        <a:pt x="69639" y="1268714"/>
                        <a:pt x="74613" y="1275426"/>
                        <a:pt x="74613" y="1282139"/>
                      </a:cubicBezTo>
                      <a:cubicBezTo>
                        <a:pt x="74613" y="1282139"/>
                        <a:pt x="74613" y="1282139"/>
                        <a:pt x="74613" y="1411362"/>
                      </a:cubicBezTo>
                      <a:cubicBezTo>
                        <a:pt x="74613" y="1417516"/>
                        <a:pt x="69639" y="1420872"/>
                        <a:pt x="63559" y="1418635"/>
                      </a:cubicBezTo>
                      <a:cubicBezTo>
                        <a:pt x="63559" y="1418635"/>
                        <a:pt x="63559" y="1418635"/>
                        <a:pt x="11054" y="1399055"/>
                      </a:cubicBezTo>
                      <a:cubicBezTo>
                        <a:pt x="4974" y="1396818"/>
                        <a:pt x="0" y="1390105"/>
                        <a:pt x="0" y="1383951"/>
                      </a:cubicBezTo>
                      <a:cubicBezTo>
                        <a:pt x="0" y="1383951"/>
                        <a:pt x="0" y="1383951"/>
                        <a:pt x="0" y="1254169"/>
                      </a:cubicBezTo>
                      <a:cubicBezTo>
                        <a:pt x="0" y="1248016"/>
                        <a:pt x="4974" y="1244659"/>
                        <a:pt x="11054" y="1246897"/>
                      </a:cubicBezTo>
                      <a:close/>
                      <a:moveTo>
                        <a:pt x="276318" y="1165914"/>
                      </a:moveTo>
                      <a:cubicBezTo>
                        <a:pt x="276318" y="1165914"/>
                        <a:pt x="276318" y="1165914"/>
                        <a:pt x="329546" y="1185317"/>
                      </a:cubicBezTo>
                      <a:cubicBezTo>
                        <a:pt x="336270" y="1187535"/>
                        <a:pt x="341312" y="1194187"/>
                        <a:pt x="341312" y="1200839"/>
                      </a:cubicBezTo>
                      <a:cubicBezTo>
                        <a:pt x="341312" y="1200839"/>
                        <a:pt x="341312" y="1200839"/>
                        <a:pt x="341312" y="1328898"/>
                      </a:cubicBezTo>
                      <a:cubicBezTo>
                        <a:pt x="341312" y="1334996"/>
                        <a:pt x="336270" y="1338322"/>
                        <a:pt x="329546" y="1336105"/>
                      </a:cubicBezTo>
                      <a:cubicBezTo>
                        <a:pt x="329546" y="1336105"/>
                        <a:pt x="329546" y="1336105"/>
                        <a:pt x="276318" y="1316702"/>
                      </a:cubicBezTo>
                      <a:cubicBezTo>
                        <a:pt x="270155" y="1314484"/>
                        <a:pt x="265112" y="1307832"/>
                        <a:pt x="265112" y="1301734"/>
                      </a:cubicBezTo>
                      <a:cubicBezTo>
                        <a:pt x="265112" y="1301734"/>
                        <a:pt x="265112" y="1301734"/>
                        <a:pt x="265112" y="1173121"/>
                      </a:cubicBezTo>
                      <a:cubicBezTo>
                        <a:pt x="265112" y="1167023"/>
                        <a:pt x="270155" y="1163697"/>
                        <a:pt x="276318" y="1165914"/>
                      </a:cubicBezTo>
                      <a:close/>
                      <a:moveTo>
                        <a:pt x="188854" y="1134164"/>
                      </a:moveTo>
                      <a:cubicBezTo>
                        <a:pt x="188854" y="1134164"/>
                        <a:pt x="188854" y="1134164"/>
                        <a:pt x="241359" y="1153567"/>
                      </a:cubicBezTo>
                      <a:cubicBezTo>
                        <a:pt x="247439" y="1155785"/>
                        <a:pt x="252413" y="1162437"/>
                        <a:pt x="252413" y="1169089"/>
                      </a:cubicBezTo>
                      <a:cubicBezTo>
                        <a:pt x="252413" y="1169089"/>
                        <a:pt x="252413" y="1169089"/>
                        <a:pt x="252413" y="1297148"/>
                      </a:cubicBezTo>
                      <a:cubicBezTo>
                        <a:pt x="252413" y="1303246"/>
                        <a:pt x="247439" y="1306572"/>
                        <a:pt x="241359" y="1304355"/>
                      </a:cubicBezTo>
                      <a:cubicBezTo>
                        <a:pt x="241359" y="1304355"/>
                        <a:pt x="241359" y="1304355"/>
                        <a:pt x="188854" y="1284952"/>
                      </a:cubicBezTo>
                      <a:cubicBezTo>
                        <a:pt x="182774" y="1282734"/>
                        <a:pt x="177800" y="1276082"/>
                        <a:pt x="177800" y="1269984"/>
                      </a:cubicBezTo>
                      <a:cubicBezTo>
                        <a:pt x="177800" y="1269984"/>
                        <a:pt x="177800" y="1269984"/>
                        <a:pt x="177800" y="1141371"/>
                      </a:cubicBezTo>
                      <a:cubicBezTo>
                        <a:pt x="177800" y="1135273"/>
                        <a:pt x="182774" y="1131947"/>
                        <a:pt x="188854" y="1134164"/>
                      </a:cubicBezTo>
                      <a:close/>
                      <a:moveTo>
                        <a:pt x="99873" y="1100847"/>
                      </a:moveTo>
                      <a:cubicBezTo>
                        <a:pt x="99873" y="1100847"/>
                        <a:pt x="99873" y="1100847"/>
                        <a:pt x="151992" y="1120426"/>
                      </a:cubicBezTo>
                      <a:cubicBezTo>
                        <a:pt x="158576" y="1122663"/>
                        <a:pt x="163513" y="1129376"/>
                        <a:pt x="163513" y="1136089"/>
                      </a:cubicBezTo>
                      <a:cubicBezTo>
                        <a:pt x="163513" y="1136089"/>
                        <a:pt x="163513" y="1136089"/>
                        <a:pt x="163513" y="1265312"/>
                      </a:cubicBezTo>
                      <a:cubicBezTo>
                        <a:pt x="163513" y="1271466"/>
                        <a:pt x="158576" y="1274822"/>
                        <a:pt x="151992" y="1272585"/>
                      </a:cubicBezTo>
                      <a:cubicBezTo>
                        <a:pt x="151992" y="1272585"/>
                        <a:pt x="151992" y="1272585"/>
                        <a:pt x="99873" y="1253005"/>
                      </a:cubicBezTo>
                      <a:cubicBezTo>
                        <a:pt x="93838" y="1250768"/>
                        <a:pt x="88900" y="1244055"/>
                        <a:pt x="88900" y="1237342"/>
                      </a:cubicBezTo>
                      <a:cubicBezTo>
                        <a:pt x="88900" y="1237342"/>
                        <a:pt x="88900" y="1237342"/>
                        <a:pt x="88900" y="1108119"/>
                      </a:cubicBezTo>
                      <a:cubicBezTo>
                        <a:pt x="88900" y="1101965"/>
                        <a:pt x="93838" y="1098609"/>
                        <a:pt x="99873" y="1100847"/>
                      </a:cubicBezTo>
                      <a:close/>
                      <a:moveTo>
                        <a:pt x="11054" y="1069076"/>
                      </a:moveTo>
                      <a:cubicBezTo>
                        <a:pt x="11054" y="1069076"/>
                        <a:pt x="11054" y="1069076"/>
                        <a:pt x="63559" y="1088479"/>
                      </a:cubicBezTo>
                      <a:cubicBezTo>
                        <a:pt x="69639" y="1090697"/>
                        <a:pt x="74613" y="1097349"/>
                        <a:pt x="74613" y="1104001"/>
                      </a:cubicBezTo>
                      <a:cubicBezTo>
                        <a:pt x="74613" y="1104001"/>
                        <a:pt x="74613" y="1104001"/>
                        <a:pt x="74613" y="1232060"/>
                      </a:cubicBezTo>
                      <a:cubicBezTo>
                        <a:pt x="74613" y="1238158"/>
                        <a:pt x="69639" y="1241484"/>
                        <a:pt x="63559" y="1239266"/>
                      </a:cubicBezTo>
                      <a:cubicBezTo>
                        <a:pt x="63559" y="1239266"/>
                        <a:pt x="63559" y="1239266"/>
                        <a:pt x="11054" y="1219864"/>
                      </a:cubicBezTo>
                      <a:cubicBezTo>
                        <a:pt x="4974" y="1217646"/>
                        <a:pt x="0" y="1210994"/>
                        <a:pt x="0" y="1204341"/>
                      </a:cubicBezTo>
                      <a:cubicBezTo>
                        <a:pt x="0" y="1204341"/>
                        <a:pt x="0" y="1204341"/>
                        <a:pt x="0" y="1076283"/>
                      </a:cubicBezTo>
                      <a:cubicBezTo>
                        <a:pt x="0" y="1070185"/>
                        <a:pt x="4974" y="1066859"/>
                        <a:pt x="11054" y="1069076"/>
                      </a:cubicBezTo>
                      <a:close/>
                      <a:moveTo>
                        <a:pt x="276318" y="988114"/>
                      </a:moveTo>
                      <a:cubicBezTo>
                        <a:pt x="276318" y="988114"/>
                        <a:pt x="276318" y="988114"/>
                        <a:pt x="329546" y="1007517"/>
                      </a:cubicBezTo>
                      <a:cubicBezTo>
                        <a:pt x="336270" y="1009735"/>
                        <a:pt x="341312" y="1016387"/>
                        <a:pt x="341312" y="1023039"/>
                      </a:cubicBezTo>
                      <a:cubicBezTo>
                        <a:pt x="341312" y="1023039"/>
                        <a:pt x="341312" y="1023039"/>
                        <a:pt x="341312" y="1151098"/>
                      </a:cubicBezTo>
                      <a:cubicBezTo>
                        <a:pt x="341312" y="1157196"/>
                        <a:pt x="336270" y="1160522"/>
                        <a:pt x="329546" y="1158304"/>
                      </a:cubicBezTo>
                      <a:cubicBezTo>
                        <a:pt x="329546" y="1158304"/>
                        <a:pt x="329546" y="1158304"/>
                        <a:pt x="276318" y="1138902"/>
                      </a:cubicBezTo>
                      <a:cubicBezTo>
                        <a:pt x="270155" y="1136684"/>
                        <a:pt x="265112" y="1130032"/>
                        <a:pt x="265112" y="1123379"/>
                      </a:cubicBezTo>
                      <a:cubicBezTo>
                        <a:pt x="265112" y="1123379"/>
                        <a:pt x="265112" y="1123379"/>
                        <a:pt x="265112" y="995321"/>
                      </a:cubicBezTo>
                      <a:cubicBezTo>
                        <a:pt x="265112" y="989223"/>
                        <a:pt x="270155" y="985897"/>
                        <a:pt x="276318" y="988114"/>
                      </a:cubicBezTo>
                      <a:close/>
                      <a:moveTo>
                        <a:pt x="188854" y="956364"/>
                      </a:moveTo>
                      <a:cubicBezTo>
                        <a:pt x="188854" y="956364"/>
                        <a:pt x="188854" y="956364"/>
                        <a:pt x="241359" y="975767"/>
                      </a:cubicBezTo>
                      <a:cubicBezTo>
                        <a:pt x="247439" y="977985"/>
                        <a:pt x="252413" y="984637"/>
                        <a:pt x="252413" y="990735"/>
                      </a:cubicBezTo>
                      <a:cubicBezTo>
                        <a:pt x="252413" y="990735"/>
                        <a:pt x="252413" y="990735"/>
                        <a:pt x="252413" y="1119348"/>
                      </a:cubicBezTo>
                      <a:cubicBezTo>
                        <a:pt x="252413" y="1125446"/>
                        <a:pt x="247439" y="1128772"/>
                        <a:pt x="241359" y="1126554"/>
                      </a:cubicBezTo>
                      <a:cubicBezTo>
                        <a:pt x="241359" y="1126554"/>
                        <a:pt x="241359" y="1126554"/>
                        <a:pt x="188854" y="1107152"/>
                      </a:cubicBezTo>
                      <a:cubicBezTo>
                        <a:pt x="182774" y="1104934"/>
                        <a:pt x="177800" y="1098282"/>
                        <a:pt x="177800" y="1091629"/>
                      </a:cubicBezTo>
                      <a:cubicBezTo>
                        <a:pt x="177800" y="1091629"/>
                        <a:pt x="177800" y="1091629"/>
                        <a:pt x="177800" y="963571"/>
                      </a:cubicBezTo>
                      <a:cubicBezTo>
                        <a:pt x="177800" y="957473"/>
                        <a:pt x="182774" y="954147"/>
                        <a:pt x="188854" y="956364"/>
                      </a:cubicBezTo>
                      <a:close/>
                      <a:moveTo>
                        <a:pt x="99873" y="923047"/>
                      </a:moveTo>
                      <a:cubicBezTo>
                        <a:pt x="99873" y="923047"/>
                        <a:pt x="99873" y="923047"/>
                        <a:pt x="151992" y="942626"/>
                      </a:cubicBezTo>
                      <a:cubicBezTo>
                        <a:pt x="158576" y="944863"/>
                        <a:pt x="163513" y="951576"/>
                        <a:pt x="163513" y="957730"/>
                      </a:cubicBezTo>
                      <a:cubicBezTo>
                        <a:pt x="163513" y="957730"/>
                        <a:pt x="163513" y="957730"/>
                        <a:pt x="163513" y="1087512"/>
                      </a:cubicBezTo>
                      <a:cubicBezTo>
                        <a:pt x="163513" y="1093665"/>
                        <a:pt x="158576" y="1097022"/>
                        <a:pt x="151992" y="1094784"/>
                      </a:cubicBezTo>
                      <a:cubicBezTo>
                        <a:pt x="151992" y="1094784"/>
                        <a:pt x="151992" y="1094784"/>
                        <a:pt x="99873" y="1075205"/>
                      </a:cubicBezTo>
                      <a:cubicBezTo>
                        <a:pt x="93838" y="1072967"/>
                        <a:pt x="88900" y="1066255"/>
                        <a:pt x="88900" y="1059542"/>
                      </a:cubicBezTo>
                      <a:cubicBezTo>
                        <a:pt x="88900" y="1059542"/>
                        <a:pt x="88900" y="1059542"/>
                        <a:pt x="88900" y="930319"/>
                      </a:cubicBezTo>
                      <a:cubicBezTo>
                        <a:pt x="88900" y="924165"/>
                        <a:pt x="93838" y="920809"/>
                        <a:pt x="99873" y="923047"/>
                      </a:cubicBezTo>
                      <a:close/>
                      <a:moveTo>
                        <a:pt x="11054" y="891276"/>
                      </a:moveTo>
                      <a:cubicBezTo>
                        <a:pt x="11054" y="891276"/>
                        <a:pt x="11054" y="891276"/>
                        <a:pt x="63559" y="910679"/>
                      </a:cubicBezTo>
                      <a:cubicBezTo>
                        <a:pt x="69639" y="912897"/>
                        <a:pt x="74613" y="919549"/>
                        <a:pt x="74613" y="925647"/>
                      </a:cubicBezTo>
                      <a:cubicBezTo>
                        <a:pt x="74613" y="925647"/>
                        <a:pt x="74613" y="925647"/>
                        <a:pt x="74613" y="1054260"/>
                      </a:cubicBezTo>
                      <a:cubicBezTo>
                        <a:pt x="74613" y="1060358"/>
                        <a:pt x="69639" y="1063684"/>
                        <a:pt x="63559" y="1061466"/>
                      </a:cubicBezTo>
                      <a:cubicBezTo>
                        <a:pt x="63559" y="1061466"/>
                        <a:pt x="63559" y="1061466"/>
                        <a:pt x="11054" y="1042064"/>
                      </a:cubicBezTo>
                      <a:cubicBezTo>
                        <a:pt x="4974" y="1039846"/>
                        <a:pt x="0" y="1032639"/>
                        <a:pt x="0" y="1026541"/>
                      </a:cubicBezTo>
                      <a:cubicBezTo>
                        <a:pt x="0" y="1026541"/>
                        <a:pt x="0" y="1026541"/>
                        <a:pt x="0" y="898483"/>
                      </a:cubicBezTo>
                      <a:cubicBezTo>
                        <a:pt x="0" y="892385"/>
                        <a:pt x="4974" y="889059"/>
                        <a:pt x="11054" y="891276"/>
                      </a:cubicBezTo>
                      <a:close/>
                      <a:moveTo>
                        <a:pt x="276318" y="810314"/>
                      </a:moveTo>
                      <a:cubicBezTo>
                        <a:pt x="276318" y="810314"/>
                        <a:pt x="276318" y="810314"/>
                        <a:pt x="329546" y="829717"/>
                      </a:cubicBezTo>
                      <a:cubicBezTo>
                        <a:pt x="336270" y="831935"/>
                        <a:pt x="341312" y="838587"/>
                        <a:pt x="341312" y="844685"/>
                      </a:cubicBezTo>
                      <a:cubicBezTo>
                        <a:pt x="341312" y="844685"/>
                        <a:pt x="341312" y="844685"/>
                        <a:pt x="341312" y="973298"/>
                      </a:cubicBezTo>
                      <a:cubicBezTo>
                        <a:pt x="341312" y="979396"/>
                        <a:pt x="336270" y="982722"/>
                        <a:pt x="329546" y="980504"/>
                      </a:cubicBezTo>
                      <a:cubicBezTo>
                        <a:pt x="329546" y="980504"/>
                        <a:pt x="329546" y="980504"/>
                        <a:pt x="276318" y="961102"/>
                      </a:cubicBezTo>
                      <a:cubicBezTo>
                        <a:pt x="270155" y="958884"/>
                        <a:pt x="265112" y="951677"/>
                        <a:pt x="265112" y="945579"/>
                      </a:cubicBezTo>
                      <a:cubicBezTo>
                        <a:pt x="265112" y="945579"/>
                        <a:pt x="265112" y="945579"/>
                        <a:pt x="265112" y="817521"/>
                      </a:cubicBezTo>
                      <a:cubicBezTo>
                        <a:pt x="265112" y="811423"/>
                        <a:pt x="270155" y="808097"/>
                        <a:pt x="276318" y="810314"/>
                      </a:cubicBezTo>
                      <a:close/>
                      <a:moveTo>
                        <a:pt x="188854" y="776997"/>
                      </a:moveTo>
                      <a:cubicBezTo>
                        <a:pt x="188854" y="776997"/>
                        <a:pt x="188854" y="776997"/>
                        <a:pt x="241359" y="796576"/>
                      </a:cubicBezTo>
                      <a:cubicBezTo>
                        <a:pt x="247439" y="798813"/>
                        <a:pt x="252413" y="805526"/>
                        <a:pt x="252413" y="811680"/>
                      </a:cubicBezTo>
                      <a:cubicBezTo>
                        <a:pt x="252413" y="811680"/>
                        <a:pt x="252413" y="811680"/>
                        <a:pt x="252413" y="941462"/>
                      </a:cubicBezTo>
                      <a:cubicBezTo>
                        <a:pt x="252413" y="947615"/>
                        <a:pt x="247439" y="950972"/>
                        <a:pt x="241359" y="948175"/>
                      </a:cubicBezTo>
                      <a:cubicBezTo>
                        <a:pt x="241359" y="948175"/>
                        <a:pt x="241359" y="948175"/>
                        <a:pt x="188854" y="929155"/>
                      </a:cubicBezTo>
                      <a:cubicBezTo>
                        <a:pt x="182774" y="926917"/>
                        <a:pt x="177800" y="919645"/>
                        <a:pt x="177800" y="913492"/>
                      </a:cubicBezTo>
                      <a:cubicBezTo>
                        <a:pt x="177800" y="913492"/>
                        <a:pt x="177800" y="913492"/>
                        <a:pt x="177800" y="784269"/>
                      </a:cubicBezTo>
                      <a:cubicBezTo>
                        <a:pt x="177800" y="778115"/>
                        <a:pt x="182774" y="774759"/>
                        <a:pt x="188854" y="776997"/>
                      </a:cubicBezTo>
                      <a:close/>
                      <a:moveTo>
                        <a:pt x="99873" y="745247"/>
                      </a:moveTo>
                      <a:cubicBezTo>
                        <a:pt x="99873" y="745247"/>
                        <a:pt x="99873" y="745247"/>
                        <a:pt x="151992" y="764826"/>
                      </a:cubicBezTo>
                      <a:cubicBezTo>
                        <a:pt x="158576" y="767063"/>
                        <a:pt x="163513" y="773776"/>
                        <a:pt x="163513" y="779930"/>
                      </a:cubicBezTo>
                      <a:cubicBezTo>
                        <a:pt x="163513" y="779930"/>
                        <a:pt x="163513" y="779930"/>
                        <a:pt x="163513" y="909712"/>
                      </a:cubicBezTo>
                      <a:cubicBezTo>
                        <a:pt x="163513" y="915865"/>
                        <a:pt x="158576" y="919222"/>
                        <a:pt x="151992" y="916425"/>
                      </a:cubicBezTo>
                      <a:cubicBezTo>
                        <a:pt x="151992" y="916425"/>
                        <a:pt x="151992" y="916425"/>
                        <a:pt x="99873" y="897405"/>
                      </a:cubicBezTo>
                      <a:cubicBezTo>
                        <a:pt x="93838" y="895167"/>
                        <a:pt x="88900" y="887895"/>
                        <a:pt x="88900" y="881742"/>
                      </a:cubicBezTo>
                      <a:cubicBezTo>
                        <a:pt x="88900" y="881742"/>
                        <a:pt x="88900" y="881742"/>
                        <a:pt x="88900" y="752519"/>
                      </a:cubicBezTo>
                      <a:cubicBezTo>
                        <a:pt x="88900" y="746365"/>
                        <a:pt x="93838" y="743009"/>
                        <a:pt x="99873" y="745247"/>
                      </a:cubicBezTo>
                      <a:close/>
                      <a:moveTo>
                        <a:pt x="11054" y="713483"/>
                      </a:moveTo>
                      <a:cubicBezTo>
                        <a:pt x="11054" y="713483"/>
                        <a:pt x="11054" y="713483"/>
                        <a:pt x="63559" y="732948"/>
                      </a:cubicBezTo>
                      <a:cubicBezTo>
                        <a:pt x="69639" y="735172"/>
                        <a:pt x="74613" y="741846"/>
                        <a:pt x="74613" y="747963"/>
                      </a:cubicBezTo>
                      <a:cubicBezTo>
                        <a:pt x="74613" y="747963"/>
                        <a:pt x="74613" y="747963"/>
                        <a:pt x="74613" y="876430"/>
                      </a:cubicBezTo>
                      <a:cubicBezTo>
                        <a:pt x="74613" y="883103"/>
                        <a:pt x="69639" y="885884"/>
                        <a:pt x="63559" y="883659"/>
                      </a:cubicBezTo>
                      <a:cubicBezTo>
                        <a:pt x="63559" y="883659"/>
                        <a:pt x="63559" y="883659"/>
                        <a:pt x="11054" y="864751"/>
                      </a:cubicBezTo>
                      <a:cubicBezTo>
                        <a:pt x="4974" y="862526"/>
                        <a:pt x="0" y="855297"/>
                        <a:pt x="0" y="849179"/>
                      </a:cubicBezTo>
                      <a:cubicBezTo>
                        <a:pt x="0" y="849179"/>
                        <a:pt x="0" y="849179"/>
                        <a:pt x="0" y="720713"/>
                      </a:cubicBezTo>
                      <a:cubicBezTo>
                        <a:pt x="0" y="714596"/>
                        <a:pt x="4974" y="711259"/>
                        <a:pt x="11054" y="713483"/>
                      </a:cubicBezTo>
                      <a:close/>
                      <a:moveTo>
                        <a:pt x="276318" y="632521"/>
                      </a:moveTo>
                      <a:cubicBezTo>
                        <a:pt x="276318" y="632521"/>
                        <a:pt x="276318" y="632521"/>
                        <a:pt x="329546" y="651986"/>
                      </a:cubicBezTo>
                      <a:cubicBezTo>
                        <a:pt x="336270" y="654210"/>
                        <a:pt x="341312" y="660884"/>
                        <a:pt x="341312" y="667001"/>
                      </a:cubicBezTo>
                      <a:cubicBezTo>
                        <a:pt x="341312" y="667001"/>
                        <a:pt x="341312" y="667001"/>
                        <a:pt x="341312" y="795468"/>
                      </a:cubicBezTo>
                      <a:cubicBezTo>
                        <a:pt x="341312" y="802141"/>
                        <a:pt x="336270" y="804922"/>
                        <a:pt x="329546" y="802697"/>
                      </a:cubicBezTo>
                      <a:cubicBezTo>
                        <a:pt x="329546" y="802697"/>
                        <a:pt x="329546" y="802697"/>
                        <a:pt x="276318" y="783789"/>
                      </a:cubicBezTo>
                      <a:cubicBezTo>
                        <a:pt x="270155" y="781564"/>
                        <a:pt x="265112" y="774335"/>
                        <a:pt x="265112" y="768217"/>
                      </a:cubicBezTo>
                      <a:cubicBezTo>
                        <a:pt x="265112" y="768217"/>
                        <a:pt x="265112" y="768217"/>
                        <a:pt x="265112" y="639751"/>
                      </a:cubicBezTo>
                      <a:cubicBezTo>
                        <a:pt x="265112" y="633634"/>
                        <a:pt x="270155" y="630297"/>
                        <a:pt x="276318" y="632521"/>
                      </a:cubicBezTo>
                      <a:close/>
                      <a:moveTo>
                        <a:pt x="188854" y="599183"/>
                      </a:moveTo>
                      <a:cubicBezTo>
                        <a:pt x="188854" y="599183"/>
                        <a:pt x="188854" y="599183"/>
                        <a:pt x="241359" y="618648"/>
                      </a:cubicBezTo>
                      <a:cubicBezTo>
                        <a:pt x="247439" y="620872"/>
                        <a:pt x="252413" y="627546"/>
                        <a:pt x="252413" y="633663"/>
                      </a:cubicBezTo>
                      <a:cubicBezTo>
                        <a:pt x="252413" y="633663"/>
                        <a:pt x="252413" y="633663"/>
                        <a:pt x="252413" y="762130"/>
                      </a:cubicBezTo>
                      <a:cubicBezTo>
                        <a:pt x="252413" y="768803"/>
                        <a:pt x="247439" y="771584"/>
                        <a:pt x="241359" y="769359"/>
                      </a:cubicBezTo>
                      <a:cubicBezTo>
                        <a:pt x="241359" y="769359"/>
                        <a:pt x="241359" y="769359"/>
                        <a:pt x="188854" y="750451"/>
                      </a:cubicBezTo>
                      <a:cubicBezTo>
                        <a:pt x="182774" y="748226"/>
                        <a:pt x="177800" y="740997"/>
                        <a:pt x="177800" y="734879"/>
                      </a:cubicBezTo>
                      <a:cubicBezTo>
                        <a:pt x="177800" y="734879"/>
                        <a:pt x="177800" y="734879"/>
                        <a:pt x="177800" y="606413"/>
                      </a:cubicBezTo>
                      <a:cubicBezTo>
                        <a:pt x="177800" y="600296"/>
                        <a:pt x="182774" y="596959"/>
                        <a:pt x="188854" y="599183"/>
                      </a:cubicBezTo>
                      <a:close/>
                      <a:moveTo>
                        <a:pt x="99873" y="567433"/>
                      </a:moveTo>
                      <a:cubicBezTo>
                        <a:pt x="99873" y="567433"/>
                        <a:pt x="99873" y="567433"/>
                        <a:pt x="151992" y="586342"/>
                      </a:cubicBezTo>
                      <a:cubicBezTo>
                        <a:pt x="158576" y="589122"/>
                        <a:pt x="163513" y="595796"/>
                        <a:pt x="163513" y="601913"/>
                      </a:cubicBezTo>
                      <a:cubicBezTo>
                        <a:pt x="163513" y="601913"/>
                        <a:pt x="163513" y="601913"/>
                        <a:pt x="163513" y="730380"/>
                      </a:cubicBezTo>
                      <a:cubicBezTo>
                        <a:pt x="163513" y="737053"/>
                        <a:pt x="158576" y="739834"/>
                        <a:pt x="151992" y="737609"/>
                      </a:cubicBezTo>
                      <a:cubicBezTo>
                        <a:pt x="151992" y="737609"/>
                        <a:pt x="151992" y="737609"/>
                        <a:pt x="99873" y="718701"/>
                      </a:cubicBezTo>
                      <a:cubicBezTo>
                        <a:pt x="93838" y="716476"/>
                        <a:pt x="88900" y="709247"/>
                        <a:pt x="88900" y="703129"/>
                      </a:cubicBezTo>
                      <a:cubicBezTo>
                        <a:pt x="88900" y="703129"/>
                        <a:pt x="88900" y="703129"/>
                        <a:pt x="88900" y="574663"/>
                      </a:cubicBezTo>
                      <a:cubicBezTo>
                        <a:pt x="88900" y="568546"/>
                        <a:pt x="93838" y="565209"/>
                        <a:pt x="99873" y="567433"/>
                      </a:cubicBezTo>
                      <a:close/>
                      <a:moveTo>
                        <a:pt x="11054" y="535683"/>
                      </a:moveTo>
                      <a:cubicBezTo>
                        <a:pt x="11054" y="535683"/>
                        <a:pt x="11054" y="535683"/>
                        <a:pt x="63559" y="554592"/>
                      </a:cubicBezTo>
                      <a:cubicBezTo>
                        <a:pt x="69639" y="556816"/>
                        <a:pt x="74613" y="564046"/>
                        <a:pt x="74613" y="570163"/>
                      </a:cubicBezTo>
                      <a:cubicBezTo>
                        <a:pt x="74613" y="570163"/>
                        <a:pt x="74613" y="570163"/>
                        <a:pt x="74613" y="698630"/>
                      </a:cubicBezTo>
                      <a:cubicBezTo>
                        <a:pt x="74613" y="705303"/>
                        <a:pt x="69639" y="708084"/>
                        <a:pt x="63559" y="705859"/>
                      </a:cubicBezTo>
                      <a:cubicBezTo>
                        <a:pt x="63559" y="705859"/>
                        <a:pt x="63559" y="705859"/>
                        <a:pt x="11054" y="686951"/>
                      </a:cubicBezTo>
                      <a:cubicBezTo>
                        <a:pt x="4974" y="684726"/>
                        <a:pt x="0" y="677497"/>
                        <a:pt x="0" y="671379"/>
                      </a:cubicBezTo>
                      <a:cubicBezTo>
                        <a:pt x="0" y="671379"/>
                        <a:pt x="0" y="671379"/>
                        <a:pt x="0" y="542913"/>
                      </a:cubicBezTo>
                      <a:cubicBezTo>
                        <a:pt x="0" y="536796"/>
                        <a:pt x="4974" y="533459"/>
                        <a:pt x="11054" y="535683"/>
                      </a:cubicBezTo>
                      <a:close/>
                      <a:moveTo>
                        <a:pt x="276318" y="453154"/>
                      </a:moveTo>
                      <a:cubicBezTo>
                        <a:pt x="276318" y="453154"/>
                        <a:pt x="276318" y="453154"/>
                        <a:pt x="329546" y="472234"/>
                      </a:cubicBezTo>
                      <a:cubicBezTo>
                        <a:pt x="336270" y="474479"/>
                        <a:pt x="341312" y="481774"/>
                        <a:pt x="341312" y="487947"/>
                      </a:cubicBezTo>
                      <a:cubicBezTo>
                        <a:pt x="341312" y="487947"/>
                        <a:pt x="341312" y="487947"/>
                        <a:pt x="341312" y="617582"/>
                      </a:cubicBezTo>
                      <a:cubicBezTo>
                        <a:pt x="341312" y="624316"/>
                        <a:pt x="336270" y="627122"/>
                        <a:pt x="329546" y="624877"/>
                      </a:cubicBezTo>
                      <a:cubicBezTo>
                        <a:pt x="329546" y="624877"/>
                        <a:pt x="329546" y="624877"/>
                        <a:pt x="276318" y="605797"/>
                      </a:cubicBezTo>
                      <a:cubicBezTo>
                        <a:pt x="270155" y="603552"/>
                        <a:pt x="265112" y="596257"/>
                        <a:pt x="265112" y="590083"/>
                      </a:cubicBezTo>
                      <a:cubicBezTo>
                        <a:pt x="265112" y="590083"/>
                        <a:pt x="265112" y="590083"/>
                        <a:pt x="265112" y="460449"/>
                      </a:cubicBezTo>
                      <a:cubicBezTo>
                        <a:pt x="265112" y="454276"/>
                        <a:pt x="270155" y="450909"/>
                        <a:pt x="276318" y="453154"/>
                      </a:cubicBezTo>
                      <a:close/>
                      <a:moveTo>
                        <a:pt x="188854" y="421383"/>
                      </a:moveTo>
                      <a:cubicBezTo>
                        <a:pt x="188854" y="421383"/>
                        <a:pt x="188854" y="421383"/>
                        <a:pt x="241359" y="440292"/>
                      </a:cubicBezTo>
                      <a:cubicBezTo>
                        <a:pt x="247439" y="442516"/>
                        <a:pt x="252413" y="449746"/>
                        <a:pt x="252413" y="455863"/>
                      </a:cubicBezTo>
                      <a:cubicBezTo>
                        <a:pt x="252413" y="455863"/>
                        <a:pt x="252413" y="455863"/>
                        <a:pt x="252413" y="584330"/>
                      </a:cubicBezTo>
                      <a:cubicBezTo>
                        <a:pt x="252413" y="590447"/>
                        <a:pt x="247439" y="593784"/>
                        <a:pt x="241359" y="591559"/>
                      </a:cubicBezTo>
                      <a:cubicBezTo>
                        <a:pt x="241359" y="591559"/>
                        <a:pt x="241359" y="591559"/>
                        <a:pt x="188854" y="572651"/>
                      </a:cubicBezTo>
                      <a:cubicBezTo>
                        <a:pt x="182774" y="570426"/>
                        <a:pt x="177800" y="563197"/>
                        <a:pt x="177800" y="557079"/>
                      </a:cubicBezTo>
                      <a:cubicBezTo>
                        <a:pt x="177800" y="557079"/>
                        <a:pt x="177800" y="557079"/>
                        <a:pt x="177800" y="428613"/>
                      </a:cubicBezTo>
                      <a:cubicBezTo>
                        <a:pt x="177800" y="421940"/>
                        <a:pt x="182774" y="419159"/>
                        <a:pt x="188854" y="421383"/>
                      </a:cubicBezTo>
                      <a:close/>
                      <a:moveTo>
                        <a:pt x="99873" y="389633"/>
                      </a:moveTo>
                      <a:cubicBezTo>
                        <a:pt x="99873" y="389633"/>
                        <a:pt x="99873" y="389633"/>
                        <a:pt x="151992" y="408542"/>
                      </a:cubicBezTo>
                      <a:cubicBezTo>
                        <a:pt x="158576" y="410766"/>
                        <a:pt x="163513" y="417996"/>
                        <a:pt x="163513" y="424113"/>
                      </a:cubicBezTo>
                      <a:cubicBezTo>
                        <a:pt x="163513" y="424113"/>
                        <a:pt x="163513" y="424113"/>
                        <a:pt x="163513" y="552580"/>
                      </a:cubicBezTo>
                      <a:cubicBezTo>
                        <a:pt x="163513" y="558697"/>
                        <a:pt x="158576" y="562034"/>
                        <a:pt x="151992" y="559809"/>
                      </a:cubicBezTo>
                      <a:cubicBezTo>
                        <a:pt x="151992" y="559809"/>
                        <a:pt x="151992" y="559809"/>
                        <a:pt x="99873" y="540901"/>
                      </a:cubicBezTo>
                      <a:cubicBezTo>
                        <a:pt x="93838" y="538120"/>
                        <a:pt x="88900" y="531447"/>
                        <a:pt x="88900" y="525329"/>
                      </a:cubicBezTo>
                      <a:cubicBezTo>
                        <a:pt x="88900" y="525329"/>
                        <a:pt x="88900" y="525329"/>
                        <a:pt x="88900" y="396863"/>
                      </a:cubicBezTo>
                      <a:cubicBezTo>
                        <a:pt x="88900" y="390190"/>
                        <a:pt x="93838" y="387409"/>
                        <a:pt x="99873" y="389633"/>
                      </a:cubicBezTo>
                      <a:close/>
                      <a:moveTo>
                        <a:pt x="11054" y="356317"/>
                      </a:moveTo>
                      <a:cubicBezTo>
                        <a:pt x="11054" y="356317"/>
                        <a:pt x="11054" y="356317"/>
                        <a:pt x="63559" y="375397"/>
                      </a:cubicBezTo>
                      <a:cubicBezTo>
                        <a:pt x="69639" y="377642"/>
                        <a:pt x="74613" y="384937"/>
                        <a:pt x="74613" y="391110"/>
                      </a:cubicBezTo>
                      <a:cubicBezTo>
                        <a:pt x="74613" y="391110"/>
                        <a:pt x="74613" y="391110"/>
                        <a:pt x="74613" y="520745"/>
                      </a:cubicBezTo>
                      <a:cubicBezTo>
                        <a:pt x="74613" y="526918"/>
                        <a:pt x="69639" y="530285"/>
                        <a:pt x="63559" y="528040"/>
                      </a:cubicBezTo>
                      <a:cubicBezTo>
                        <a:pt x="63559" y="528040"/>
                        <a:pt x="63559" y="528040"/>
                        <a:pt x="11054" y="508960"/>
                      </a:cubicBezTo>
                      <a:cubicBezTo>
                        <a:pt x="4974" y="506154"/>
                        <a:pt x="0" y="499420"/>
                        <a:pt x="0" y="493246"/>
                      </a:cubicBezTo>
                      <a:cubicBezTo>
                        <a:pt x="0" y="493246"/>
                        <a:pt x="0" y="493246"/>
                        <a:pt x="0" y="363612"/>
                      </a:cubicBezTo>
                      <a:cubicBezTo>
                        <a:pt x="0" y="356878"/>
                        <a:pt x="4974" y="354072"/>
                        <a:pt x="11054" y="356317"/>
                      </a:cubicBezTo>
                      <a:close/>
                      <a:moveTo>
                        <a:pt x="276318" y="275333"/>
                      </a:moveTo>
                      <a:cubicBezTo>
                        <a:pt x="276318" y="275333"/>
                        <a:pt x="276318" y="275333"/>
                        <a:pt x="329546" y="294242"/>
                      </a:cubicBezTo>
                      <a:cubicBezTo>
                        <a:pt x="336270" y="296466"/>
                        <a:pt x="341312" y="303696"/>
                        <a:pt x="341312" y="309813"/>
                      </a:cubicBezTo>
                      <a:cubicBezTo>
                        <a:pt x="341312" y="309813"/>
                        <a:pt x="341312" y="309813"/>
                        <a:pt x="341312" y="438280"/>
                      </a:cubicBezTo>
                      <a:cubicBezTo>
                        <a:pt x="341312" y="444397"/>
                        <a:pt x="336270" y="447734"/>
                        <a:pt x="329546" y="445509"/>
                      </a:cubicBezTo>
                      <a:cubicBezTo>
                        <a:pt x="329546" y="445509"/>
                        <a:pt x="329546" y="445509"/>
                        <a:pt x="276318" y="426601"/>
                      </a:cubicBezTo>
                      <a:cubicBezTo>
                        <a:pt x="270155" y="423820"/>
                        <a:pt x="265112" y="417147"/>
                        <a:pt x="265112" y="411029"/>
                      </a:cubicBezTo>
                      <a:cubicBezTo>
                        <a:pt x="265112" y="411029"/>
                        <a:pt x="265112" y="411029"/>
                        <a:pt x="265112" y="282563"/>
                      </a:cubicBezTo>
                      <a:cubicBezTo>
                        <a:pt x="265112" y="275890"/>
                        <a:pt x="270155" y="273109"/>
                        <a:pt x="276318" y="275333"/>
                      </a:cubicBezTo>
                      <a:close/>
                      <a:moveTo>
                        <a:pt x="188854" y="243583"/>
                      </a:moveTo>
                      <a:cubicBezTo>
                        <a:pt x="188854" y="243583"/>
                        <a:pt x="188854" y="243583"/>
                        <a:pt x="241359" y="262492"/>
                      </a:cubicBezTo>
                      <a:cubicBezTo>
                        <a:pt x="247439" y="264716"/>
                        <a:pt x="252413" y="271946"/>
                        <a:pt x="252413" y="278063"/>
                      </a:cubicBezTo>
                      <a:cubicBezTo>
                        <a:pt x="252413" y="278063"/>
                        <a:pt x="252413" y="278063"/>
                        <a:pt x="252413" y="406530"/>
                      </a:cubicBezTo>
                      <a:cubicBezTo>
                        <a:pt x="252413" y="412647"/>
                        <a:pt x="247439" y="415984"/>
                        <a:pt x="241359" y="413759"/>
                      </a:cubicBezTo>
                      <a:cubicBezTo>
                        <a:pt x="241359" y="413759"/>
                        <a:pt x="241359" y="413759"/>
                        <a:pt x="188854" y="394295"/>
                      </a:cubicBezTo>
                      <a:cubicBezTo>
                        <a:pt x="182774" y="392070"/>
                        <a:pt x="177800" y="385397"/>
                        <a:pt x="177800" y="379279"/>
                      </a:cubicBezTo>
                      <a:cubicBezTo>
                        <a:pt x="177800" y="379279"/>
                        <a:pt x="177800" y="379279"/>
                        <a:pt x="177800" y="250813"/>
                      </a:cubicBezTo>
                      <a:cubicBezTo>
                        <a:pt x="177800" y="244140"/>
                        <a:pt x="182774" y="241359"/>
                        <a:pt x="188854" y="243583"/>
                      </a:cubicBezTo>
                      <a:close/>
                      <a:moveTo>
                        <a:pt x="99873" y="211833"/>
                      </a:moveTo>
                      <a:cubicBezTo>
                        <a:pt x="99873" y="211833"/>
                        <a:pt x="99873" y="211833"/>
                        <a:pt x="151992" y="230742"/>
                      </a:cubicBezTo>
                      <a:cubicBezTo>
                        <a:pt x="158576" y="232966"/>
                        <a:pt x="163513" y="240196"/>
                        <a:pt x="163513" y="246313"/>
                      </a:cubicBezTo>
                      <a:cubicBezTo>
                        <a:pt x="163513" y="246313"/>
                        <a:pt x="163513" y="246313"/>
                        <a:pt x="163513" y="374780"/>
                      </a:cubicBezTo>
                      <a:cubicBezTo>
                        <a:pt x="163513" y="380897"/>
                        <a:pt x="158576" y="384234"/>
                        <a:pt x="151992" y="382009"/>
                      </a:cubicBezTo>
                      <a:cubicBezTo>
                        <a:pt x="151992" y="382009"/>
                        <a:pt x="151992" y="382009"/>
                        <a:pt x="99873" y="362545"/>
                      </a:cubicBezTo>
                      <a:cubicBezTo>
                        <a:pt x="93838" y="360320"/>
                        <a:pt x="88900" y="353647"/>
                        <a:pt x="88900" y="347529"/>
                      </a:cubicBezTo>
                      <a:cubicBezTo>
                        <a:pt x="88900" y="347529"/>
                        <a:pt x="88900" y="347529"/>
                        <a:pt x="88900" y="219063"/>
                      </a:cubicBezTo>
                      <a:cubicBezTo>
                        <a:pt x="88900" y="212390"/>
                        <a:pt x="93838" y="209609"/>
                        <a:pt x="99873" y="211833"/>
                      </a:cubicBezTo>
                      <a:close/>
                      <a:moveTo>
                        <a:pt x="11054" y="179044"/>
                      </a:moveTo>
                      <a:cubicBezTo>
                        <a:pt x="11054" y="179044"/>
                        <a:pt x="11054" y="179044"/>
                        <a:pt x="63559" y="197892"/>
                      </a:cubicBezTo>
                      <a:cubicBezTo>
                        <a:pt x="69639" y="200110"/>
                        <a:pt x="74613" y="207316"/>
                        <a:pt x="74613" y="213414"/>
                      </a:cubicBezTo>
                      <a:cubicBezTo>
                        <a:pt x="74613" y="213414"/>
                        <a:pt x="74613" y="213414"/>
                        <a:pt x="74613" y="341473"/>
                      </a:cubicBezTo>
                      <a:cubicBezTo>
                        <a:pt x="74613" y="347571"/>
                        <a:pt x="69639" y="350897"/>
                        <a:pt x="63559" y="348679"/>
                      </a:cubicBezTo>
                      <a:cubicBezTo>
                        <a:pt x="63559" y="348679"/>
                        <a:pt x="63559" y="348679"/>
                        <a:pt x="11054" y="329277"/>
                      </a:cubicBezTo>
                      <a:cubicBezTo>
                        <a:pt x="4974" y="327059"/>
                        <a:pt x="0" y="320407"/>
                        <a:pt x="0" y="314309"/>
                      </a:cubicBezTo>
                      <a:cubicBezTo>
                        <a:pt x="0" y="314309"/>
                        <a:pt x="0" y="314309"/>
                        <a:pt x="0" y="185696"/>
                      </a:cubicBezTo>
                      <a:cubicBezTo>
                        <a:pt x="0" y="179598"/>
                        <a:pt x="4974" y="176272"/>
                        <a:pt x="11054" y="179044"/>
                      </a:cubicBezTo>
                      <a:close/>
                      <a:moveTo>
                        <a:pt x="276318" y="98081"/>
                      </a:moveTo>
                      <a:cubicBezTo>
                        <a:pt x="276318" y="98081"/>
                        <a:pt x="276318" y="98081"/>
                        <a:pt x="329546" y="116929"/>
                      </a:cubicBezTo>
                      <a:cubicBezTo>
                        <a:pt x="336270" y="119147"/>
                        <a:pt x="341312" y="126353"/>
                        <a:pt x="341312" y="132451"/>
                      </a:cubicBezTo>
                      <a:cubicBezTo>
                        <a:pt x="341312" y="132451"/>
                        <a:pt x="341312" y="132451"/>
                        <a:pt x="341312" y="260510"/>
                      </a:cubicBezTo>
                      <a:cubicBezTo>
                        <a:pt x="341312" y="266608"/>
                        <a:pt x="336270" y="269934"/>
                        <a:pt x="329546" y="267716"/>
                      </a:cubicBezTo>
                      <a:cubicBezTo>
                        <a:pt x="329546" y="267716"/>
                        <a:pt x="329546" y="267716"/>
                        <a:pt x="276318" y="248314"/>
                      </a:cubicBezTo>
                      <a:cubicBezTo>
                        <a:pt x="270155" y="246096"/>
                        <a:pt x="265112" y="239444"/>
                        <a:pt x="265112" y="233346"/>
                      </a:cubicBezTo>
                      <a:cubicBezTo>
                        <a:pt x="265112" y="233346"/>
                        <a:pt x="265112" y="233346"/>
                        <a:pt x="265112" y="104733"/>
                      </a:cubicBezTo>
                      <a:cubicBezTo>
                        <a:pt x="265112" y="98635"/>
                        <a:pt x="270155" y="95309"/>
                        <a:pt x="276318" y="98081"/>
                      </a:cubicBezTo>
                      <a:close/>
                      <a:moveTo>
                        <a:pt x="188854" y="66331"/>
                      </a:moveTo>
                      <a:cubicBezTo>
                        <a:pt x="188854" y="66331"/>
                        <a:pt x="188854" y="66331"/>
                        <a:pt x="241359" y="85179"/>
                      </a:cubicBezTo>
                      <a:cubicBezTo>
                        <a:pt x="247439" y="87397"/>
                        <a:pt x="252413" y="94603"/>
                        <a:pt x="252413" y="100701"/>
                      </a:cubicBezTo>
                      <a:cubicBezTo>
                        <a:pt x="252413" y="100701"/>
                        <a:pt x="252413" y="100701"/>
                        <a:pt x="252413" y="228760"/>
                      </a:cubicBezTo>
                      <a:cubicBezTo>
                        <a:pt x="252413" y="234858"/>
                        <a:pt x="247439" y="238184"/>
                        <a:pt x="241359" y="235966"/>
                      </a:cubicBezTo>
                      <a:cubicBezTo>
                        <a:pt x="241359" y="235966"/>
                        <a:pt x="241359" y="235966"/>
                        <a:pt x="188854" y="216564"/>
                      </a:cubicBezTo>
                      <a:cubicBezTo>
                        <a:pt x="182774" y="214346"/>
                        <a:pt x="177800" y="207694"/>
                        <a:pt x="177800" y="201596"/>
                      </a:cubicBezTo>
                      <a:cubicBezTo>
                        <a:pt x="177800" y="201596"/>
                        <a:pt x="177800" y="201596"/>
                        <a:pt x="177800" y="72983"/>
                      </a:cubicBezTo>
                      <a:cubicBezTo>
                        <a:pt x="177800" y="66885"/>
                        <a:pt x="182774" y="63559"/>
                        <a:pt x="188854" y="66331"/>
                      </a:cubicBezTo>
                      <a:close/>
                      <a:moveTo>
                        <a:pt x="99873" y="32460"/>
                      </a:moveTo>
                      <a:cubicBezTo>
                        <a:pt x="99873" y="32460"/>
                        <a:pt x="99873" y="32460"/>
                        <a:pt x="151992" y="52039"/>
                      </a:cubicBezTo>
                      <a:cubicBezTo>
                        <a:pt x="158576" y="54276"/>
                        <a:pt x="163513" y="61549"/>
                        <a:pt x="163513" y="67702"/>
                      </a:cubicBezTo>
                      <a:cubicBezTo>
                        <a:pt x="163513" y="67702"/>
                        <a:pt x="163513" y="67702"/>
                        <a:pt x="163513" y="196925"/>
                      </a:cubicBezTo>
                      <a:cubicBezTo>
                        <a:pt x="163513" y="203078"/>
                        <a:pt x="158576" y="206435"/>
                        <a:pt x="151992" y="204197"/>
                      </a:cubicBezTo>
                      <a:cubicBezTo>
                        <a:pt x="151992" y="204197"/>
                        <a:pt x="151992" y="204197"/>
                        <a:pt x="99873" y="184618"/>
                      </a:cubicBezTo>
                      <a:cubicBezTo>
                        <a:pt x="93838" y="182380"/>
                        <a:pt x="88900" y="175668"/>
                        <a:pt x="88900" y="169514"/>
                      </a:cubicBezTo>
                      <a:cubicBezTo>
                        <a:pt x="88900" y="169514"/>
                        <a:pt x="88900" y="169514"/>
                        <a:pt x="88900" y="39732"/>
                      </a:cubicBezTo>
                      <a:cubicBezTo>
                        <a:pt x="88900" y="33578"/>
                        <a:pt x="93838" y="30222"/>
                        <a:pt x="99873" y="32460"/>
                      </a:cubicBezTo>
                      <a:close/>
                      <a:moveTo>
                        <a:pt x="11054" y="689"/>
                      </a:moveTo>
                      <a:cubicBezTo>
                        <a:pt x="11054" y="689"/>
                        <a:pt x="11054" y="689"/>
                        <a:pt x="63559" y="20092"/>
                      </a:cubicBezTo>
                      <a:cubicBezTo>
                        <a:pt x="69639" y="22310"/>
                        <a:pt x="74613" y="28962"/>
                        <a:pt x="74613" y="35614"/>
                      </a:cubicBezTo>
                      <a:cubicBezTo>
                        <a:pt x="74613" y="35614"/>
                        <a:pt x="74613" y="35614"/>
                        <a:pt x="74613" y="163673"/>
                      </a:cubicBezTo>
                      <a:cubicBezTo>
                        <a:pt x="74613" y="169771"/>
                        <a:pt x="69639" y="173097"/>
                        <a:pt x="63559" y="170879"/>
                      </a:cubicBezTo>
                      <a:cubicBezTo>
                        <a:pt x="63559" y="170879"/>
                        <a:pt x="63559" y="170879"/>
                        <a:pt x="11054" y="151477"/>
                      </a:cubicBezTo>
                      <a:cubicBezTo>
                        <a:pt x="4974" y="149259"/>
                        <a:pt x="0" y="142607"/>
                        <a:pt x="0" y="136509"/>
                      </a:cubicBezTo>
                      <a:cubicBezTo>
                        <a:pt x="0" y="136509"/>
                        <a:pt x="0" y="136509"/>
                        <a:pt x="0" y="7896"/>
                      </a:cubicBezTo>
                      <a:cubicBezTo>
                        <a:pt x="0" y="1798"/>
                        <a:pt x="4974" y="-1528"/>
                        <a:pt x="11054" y="6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426" name="Freeform: Shape 9">
                  <a:extLst>
                    <a:ext uri="{FF2B5EF4-FFF2-40B4-BE49-F238E27FC236}">
                      <a16:creationId xmlns:a16="http://schemas.microsoft.com/office/drawing/2014/main" id="{703B7D2A-9210-84FF-A0BD-041E43338D4B}"/>
                    </a:ext>
                  </a:extLst>
                </p:cNvPr>
                <p:cNvSpPr>
                  <a:spLocks/>
                </p:cNvSpPr>
                <p:nvPr/>
              </p:nvSpPr>
              <p:spPr bwMode="auto">
                <a:xfrm>
                  <a:off x="1780227" y="2317034"/>
                  <a:ext cx="114620" cy="509158"/>
                </a:xfrm>
                <a:custGeom>
                  <a:avLst/>
                  <a:gdLst>
                    <a:gd name="connsiteX0" fmla="*/ 63092 w 341313"/>
                    <a:gd name="connsiteY0" fmla="*/ 1344294 h 1516168"/>
                    <a:gd name="connsiteX1" fmla="*/ 74613 w 341313"/>
                    <a:gd name="connsiteY1" fmla="*/ 1351007 h 1516168"/>
                    <a:gd name="connsiteX2" fmla="*/ 74613 w 341313"/>
                    <a:gd name="connsiteY2" fmla="*/ 1480789 h 1516168"/>
                    <a:gd name="connsiteX3" fmla="*/ 63092 w 341313"/>
                    <a:gd name="connsiteY3" fmla="*/ 1495893 h 1516168"/>
                    <a:gd name="connsiteX4" fmla="*/ 10972 w 341313"/>
                    <a:gd name="connsiteY4" fmla="*/ 1515473 h 1516168"/>
                    <a:gd name="connsiteX5" fmla="*/ 0 w 341313"/>
                    <a:gd name="connsiteY5" fmla="*/ 1508200 h 1516168"/>
                    <a:gd name="connsiteX6" fmla="*/ 0 w 341313"/>
                    <a:gd name="connsiteY6" fmla="*/ 1378977 h 1516168"/>
                    <a:gd name="connsiteX7" fmla="*/ 10972 w 341313"/>
                    <a:gd name="connsiteY7" fmla="*/ 1363314 h 1516168"/>
                    <a:gd name="connsiteX8" fmla="*/ 63092 w 341313"/>
                    <a:gd name="connsiteY8" fmla="*/ 1344294 h 1516168"/>
                    <a:gd name="connsiteX9" fmla="*/ 152459 w 341313"/>
                    <a:gd name="connsiteY9" fmla="*/ 1311965 h 1516168"/>
                    <a:gd name="connsiteX10" fmla="*/ 163513 w 341313"/>
                    <a:gd name="connsiteY10" fmla="*/ 1319171 h 1516168"/>
                    <a:gd name="connsiteX11" fmla="*/ 163513 w 341313"/>
                    <a:gd name="connsiteY11" fmla="*/ 1447784 h 1516168"/>
                    <a:gd name="connsiteX12" fmla="*/ 152459 w 341313"/>
                    <a:gd name="connsiteY12" fmla="*/ 1462752 h 1516168"/>
                    <a:gd name="connsiteX13" fmla="*/ 99954 w 341313"/>
                    <a:gd name="connsiteY13" fmla="*/ 1482155 h 1516168"/>
                    <a:gd name="connsiteX14" fmla="*/ 88900 w 341313"/>
                    <a:gd name="connsiteY14" fmla="*/ 1474948 h 1516168"/>
                    <a:gd name="connsiteX15" fmla="*/ 88900 w 341313"/>
                    <a:gd name="connsiteY15" fmla="*/ 1346890 h 1516168"/>
                    <a:gd name="connsiteX16" fmla="*/ 99954 w 341313"/>
                    <a:gd name="connsiteY16" fmla="*/ 1331367 h 1516168"/>
                    <a:gd name="connsiteX17" fmla="*/ 152459 w 341313"/>
                    <a:gd name="connsiteY17" fmla="*/ 1311965 h 1516168"/>
                    <a:gd name="connsiteX18" fmla="*/ 240892 w 341313"/>
                    <a:gd name="connsiteY18" fmla="*/ 1280215 h 1516168"/>
                    <a:gd name="connsiteX19" fmla="*/ 252413 w 341313"/>
                    <a:gd name="connsiteY19" fmla="*/ 1287421 h 1516168"/>
                    <a:gd name="connsiteX20" fmla="*/ 252413 w 341313"/>
                    <a:gd name="connsiteY20" fmla="*/ 1416034 h 1516168"/>
                    <a:gd name="connsiteX21" fmla="*/ 240892 w 341313"/>
                    <a:gd name="connsiteY21" fmla="*/ 1431002 h 1516168"/>
                    <a:gd name="connsiteX22" fmla="*/ 188772 w 341313"/>
                    <a:gd name="connsiteY22" fmla="*/ 1450405 h 1516168"/>
                    <a:gd name="connsiteX23" fmla="*/ 177800 w 341313"/>
                    <a:gd name="connsiteY23" fmla="*/ 1443198 h 1516168"/>
                    <a:gd name="connsiteX24" fmla="*/ 177800 w 341313"/>
                    <a:gd name="connsiteY24" fmla="*/ 1315140 h 1516168"/>
                    <a:gd name="connsiteX25" fmla="*/ 188772 w 341313"/>
                    <a:gd name="connsiteY25" fmla="*/ 1299617 h 1516168"/>
                    <a:gd name="connsiteX26" fmla="*/ 240892 w 341313"/>
                    <a:gd name="connsiteY26" fmla="*/ 1280215 h 1516168"/>
                    <a:gd name="connsiteX27" fmla="*/ 330259 w 341313"/>
                    <a:gd name="connsiteY27" fmla="*/ 1246897 h 1516168"/>
                    <a:gd name="connsiteX28" fmla="*/ 341313 w 341313"/>
                    <a:gd name="connsiteY28" fmla="*/ 1254169 h 1516168"/>
                    <a:gd name="connsiteX29" fmla="*/ 341313 w 341313"/>
                    <a:gd name="connsiteY29" fmla="*/ 1383951 h 1516168"/>
                    <a:gd name="connsiteX30" fmla="*/ 330259 w 341313"/>
                    <a:gd name="connsiteY30" fmla="*/ 1399055 h 1516168"/>
                    <a:gd name="connsiteX31" fmla="*/ 277754 w 341313"/>
                    <a:gd name="connsiteY31" fmla="*/ 1418635 h 1516168"/>
                    <a:gd name="connsiteX32" fmla="*/ 266700 w 341313"/>
                    <a:gd name="connsiteY32" fmla="*/ 1411362 h 1516168"/>
                    <a:gd name="connsiteX33" fmla="*/ 266700 w 341313"/>
                    <a:gd name="connsiteY33" fmla="*/ 1282139 h 1516168"/>
                    <a:gd name="connsiteX34" fmla="*/ 277754 w 341313"/>
                    <a:gd name="connsiteY34" fmla="*/ 1266476 h 1516168"/>
                    <a:gd name="connsiteX35" fmla="*/ 330259 w 341313"/>
                    <a:gd name="connsiteY35" fmla="*/ 1246897 h 1516168"/>
                    <a:gd name="connsiteX36" fmla="*/ 63092 w 341313"/>
                    <a:gd name="connsiteY36" fmla="*/ 1165914 h 1516168"/>
                    <a:gd name="connsiteX37" fmla="*/ 74613 w 341313"/>
                    <a:gd name="connsiteY37" fmla="*/ 1173121 h 1516168"/>
                    <a:gd name="connsiteX38" fmla="*/ 74613 w 341313"/>
                    <a:gd name="connsiteY38" fmla="*/ 1301734 h 1516168"/>
                    <a:gd name="connsiteX39" fmla="*/ 63092 w 341313"/>
                    <a:gd name="connsiteY39" fmla="*/ 1316702 h 1516168"/>
                    <a:gd name="connsiteX40" fmla="*/ 10972 w 341313"/>
                    <a:gd name="connsiteY40" fmla="*/ 1336105 h 1516168"/>
                    <a:gd name="connsiteX41" fmla="*/ 0 w 341313"/>
                    <a:gd name="connsiteY41" fmla="*/ 1328898 h 1516168"/>
                    <a:gd name="connsiteX42" fmla="*/ 0 w 341313"/>
                    <a:gd name="connsiteY42" fmla="*/ 1200839 h 1516168"/>
                    <a:gd name="connsiteX43" fmla="*/ 10972 w 341313"/>
                    <a:gd name="connsiteY43" fmla="*/ 1185317 h 1516168"/>
                    <a:gd name="connsiteX44" fmla="*/ 63092 w 341313"/>
                    <a:gd name="connsiteY44" fmla="*/ 1165914 h 1516168"/>
                    <a:gd name="connsiteX45" fmla="*/ 152459 w 341313"/>
                    <a:gd name="connsiteY45" fmla="*/ 1134164 h 1516168"/>
                    <a:gd name="connsiteX46" fmla="*/ 163513 w 341313"/>
                    <a:gd name="connsiteY46" fmla="*/ 1141371 h 1516168"/>
                    <a:gd name="connsiteX47" fmla="*/ 163513 w 341313"/>
                    <a:gd name="connsiteY47" fmla="*/ 1269984 h 1516168"/>
                    <a:gd name="connsiteX48" fmla="*/ 152459 w 341313"/>
                    <a:gd name="connsiteY48" fmla="*/ 1284952 h 1516168"/>
                    <a:gd name="connsiteX49" fmla="*/ 99954 w 341313"/>
                    <a:gd name="connsiteY49" fmla="*/ 1304355 h 1516168"/>
                    <a:gd name="connsiteX50" fmla="*/ 88900 w 341313"/>
                    <a:gd name="connsiteY50" fmla="*/ 1297148 h 1516168"/>
                    <a:gd name="connsiteX51" fmla="*/ 88900 w 341313"/>
                    <a:gd name="connsiteY51" fmla="*/ 1169089 h 1516168"/>
                    <a:gd name="connsiteX52" fmla="*/ 99954 w 341313"/>
                    <a:gd name="connsiteY52" fmla="*/ 1153567 h 1516168"/>
                    <a:gd name="connsiteX53" fmla="*/ 152459 w 341313"/>
                    <a:gd name="connsiteY53" fmla="*/ 1134164 h 1516168"/>
                    <a:gd name="connsiteX54" fmla="*/ 240892 w 341313"/>
                    <a:gd name="connsiteY54" fmla="*/ 1100847 h 1516168"/>
                    <a:gd name="connsiteX55" fmla="*/ 252413 w 341313"/>
                    <a:gd name="connsiteY55" fmla="*/ 1108119 h 1516168"/>
                    <a:gd name="connsiteX56" fmla="*/ 252413 w 341313"/>
                    <a:gd name="connsiteY56" fmla="*/ 1237342 h 1516168"/>
                    <a:gd name="connsiteX57" fmla="*/ 240892 w 341313"/>
                    <a:gd name="connsiteY57" fmla="*/ 1253005 h 1516168"/>
                    <a:gd name="connsiteX58" fmla="*/ 188772 w 341313"/>
                    <a:gd name="connsiteY58" fmla="*/ 1272585 h 1516168"/>
                    <a:gd name="connsiteX59" fmla="*/ 177800 w 341313"/>
                    <a:gd name="connsiteY59" fmla="*/ 1265312 h 1516168"/>
                    <a:gd name="connsiteX60" fmla="*/ 177800 w 341313"/>
                    <a:gd name="connsiteY60" fmla="*/ 1136089 h 1516168"/>
                    <a:gd name="connsiteX61" fmla="*/ 188772 w 341313"/>
                    <a:gd name="connsiteY61" fmla="*/ 1120426 h 1516168"/>
                    <a:gd name="connsiteX62" fmla="*/ 240892 w 341313"/>
                    <a:gd name="connsiteY62" fmla="*/ 1100847 h 1516168"/>
                    <a:gd name="connsiteX63" fmla="*/ 330259 w 341313"/>
                    <a:gd name="connsiteY63" fmla="*/ 1069076 h 1516168"/>
                    <a:gd name="connsiteX64" fmla="*/ 341313 w 341313"/>
                    <a:gd name="connsiteY64" fmla="*/ 1076283 h 1516168"/>
                    <a:gd name="connsiteX65" fmla="*/ 341313 w 341313"/>
                    <a:gd name="connsiteY65" fmla="*/ 1204341 h 1516168"/>
                    <a:gd name="connsiteX66" fmla="*/ 330259 w 341313"/>
                    <a:gd name="connsiteY66" fmla="*/ 1219864 h 1516168"/>
                    <a:gd name="connsiteX67" fmla="*/ 277754 w 341313"/>
                    <a:gd name="connsiteY67" fmla="*/ 1239266 h 1516168"/>
                    <a:gd name="connsiteX68" fmla="*/ 266700 w 341313"/>
                    <a:gd name="connsiteY68" fmla="*/ 1232060 h 1516168"/>
                    <a:gd name="connsiteX69" fmla="*/ 266700 w 341313"/>
                    <a:gd name="connsiteY69" fmla="*/ 1104001 h 1516168"/>
                    <a:gd name="connsiteX70" fmla="*/ 277754 w 341313"/>
                    <a:gd name="connsiteY70" fmla="*/ 1088479 h 1516168"/>
                    <a:gd name="connsiteX71" fmla="*/ 330259 w 341313"/>
                    <a:gd name="connsiteY71" fmla="*/ 1069076 h 1516168"/>
                    <a:gd name="connsiteX72" fmla="*/ 63092 w 341313"/>
                    <a:gd name="connsiteY72" fmla="*/ 988114 h 1516168"/>
                    <a:gd name="connsiteX73" fmla="*/ 74613 w 341313"/>
                    <a:gd name="connsiteY73" fmla="*/ 995321 h 1516168"/>
                    <a:gd name="connsiteX74" fmla="*/ 74613 w 341313"/>
                    <a:gd name="connsiteY74" fmla="*/ 1123379 h 1516168"/>
                    <a:gd name="connsiteX75" fmla="*/ 63092 w 341313"/>
                    <a:gd name="connsiteY75" fmla="*/ 1138902 h 1516168"/>
                    <a:gd name="connsiteX76" fmla="*/ 10972 w 341313"/>
                    <a:gd name="connsiteY76" fmla="*/ 1158304 h 1516168"/>
                    <a:gd name="connsiteX77" fmla="*/ 0 w 341313"/>
                    <a:gd name="connsiteY77" fmla="*/ 1151098 h 1516168"/>
                    <a:gd name="connsiteX78" fmla="*/ 0 w 341313"/>
                    <a:gd name="connsiteY78" fmla="*/ 1023039 h 1516168"/>
                    <a:gd name="connsiteX79" fmla="*/ 10972 w 341313"/>
                    <a:gd name="connsiteY79" fmla="*/ 1007517 h 1516168"/>
                    <a:gd name="connsiteX80" fmla="*/ 63092 w 341313"/>
                    <a:gd name="connsiteY80" fmla="*/ 988114 h 1516168"/>
                    <a:gd name="connsiteX81" fmla="*/ 152459 w 341313"/>
                    <a:gd name="connsiteY81" fmla="*/ 956364 h 1516168"/>
                    <a:gd name="connsiteX82" fmla="*/ 163513 w 341313"/>
                    <a:gd name="connsiteY82" fmla="*/ 963571 h 1516168"/>
                    <a:gd name="connsiteX83" fmla="*/ 163513 w 341313"/>
                    <a:gd name="connsiteY83" fmla="*/ 1091629 h 1516168"/>
                    <a:gd name="connsiteX84" fmla="*/ 152459 w 341313"/>
                    <a:gd name="connsiteY84" fmla="*/ 1107152 h 1516168"/>
                    <a:gd name="connsiteX85" fmla="*/ 99954 w 341313"/>
                    <a:gd name="connsiteY85" fmla="*/ 1126554 h 1516168"/>
                    <a:gd name="connsiteX86" fmla="*/ 88900 w 341313"/>
                    <a:gd name="connsiteY86" fmla="*/ 1119348 h 1516168"/>
                    <a:gd name="connsiteX87" fmla="*/ 88900 w 341313"/>
                    <a:gd name="connsiteY87" fmla="*/ 990735 h 1516168"/>
                    <a:gd name="connsiteX88" fmla="*/ 99954 w 341313"/>
                    <a:gd name="connsiteY88" fmla="*/ 975767 h 1516168"/>
                    <a:gd name="connsiteX89" fmla="*/ 152459 w 341313"/>
                    <a:gd name="connsiteY89" fmla="*/ 956364 h 1516168"/>
                    <a:gd name="connsiteX90" fmla="*/ 240892 w 341313"/>
                    <a:gd name="connsiteY90" fmla="*/ 923047 h 1516168"/>
                    <a:gd name="connsiteX91" fmla="*/ 252413 w 341313"/>
                    <a:gd name="connsiteY91" fmla="*/ 930319 h 1516168"/>
                    <a:gd name="connsiteX92" fmla="*/ 252413 w 341313"/>
                    <a:gd name="connsiteY92" fmla="*/ 1059542 h 1516168"/>
                    <a:gd name="connsiteX93" fmla="*/ 240892 w 341313"/>
                    <a:gd name="connsiteY93" fmla="*/ 1075205 h 1516168"/>
                    <a:gd name="connsiteX94" fmla="*/ 188772 w 341313"/>
                    <a:gd name="connsiteY94" fmla="*/ 1094784 h 1516168"/>
                    <a:gd name="connsiteX95" fmla="*/ 177800 w 341313"/>
                    <a:gd name="connsiteY95" fmla="*/ 1087512 h 1516168"/>
                    <a:gd name="connsiteX96" fmla="*/ 177800 w 341313"/>
                    <a:gd name="connsiteY96" fmla="*/ 957730 h 1516168"/>
                    <a:gd name="connsiteX97" fmla="*/ 188772 w 341313"/>
                    <a:gd name="connsiteY97" fmla="*/ 942626 h 1516168"/>
                    <a:gd name="connsiteX98" fmla="*/ 240892 w 341313"/>
                    <a:gd name="connsiteY98" fmla="*/ 923047 h 1516168"/>
                    <a:gd name="connsiteX99" fmla="*/ 330259 w 341313"/>
                    <a:gd name="connsiteY99" fmla="*/ 891276 h 1516168"/>
                    <a:gd name="connsiteX100" fmla="*/ 341313 w 341313"/>
                    <a:gd name="connsiteY100" fmla="*/ 898483 h 1516168"/>
                    <a:gd name="connsiteX101" fmla="*/ 341313 w 341313"/>
                    <a:gd name="connsiteY101" fmla="*/ 1026541 h 1516168"/>
                    <a:gd name="connsiteX102" fmla="*/ 330259 w 341313"/>
                    <a:gd name="connsiteY102" fmla="*/ 1042064 h 1516168"/>
                    <a:gd name="connsiteX103" fmla="*/ 277754 w 341313"/>
                    <a:gd name="connsiteY103" fmla="*/ 1061466 h 1516168"/>
                    <a:gd name="connsiteX104" fmla="*/ 266700 w 341313"/>
                    <a:gd name="connsiteY104" fmla="*/ 1054260 h 1516168"/>
                    <a:gd name="connsiteX105" fmla="*/ 266700 w 341313"/>
                    <a:gd name="connsiteY105" fmla="*/ 925647 h 1516168"/>
                    <a:gd name="connsiteX106" fmla="*/ 277754 w 341313"/>
                    <a:gd name="connsiteY106" fmla="*/ 910679 h 1516168"/>
                    <a:gd name="connsiteX107" fmla="*/ 330259 w 341313"/>
                    <a:gd name="connsiteY107" fmla="*/ 891276 h 1516168"/>
                    <a:gd name="connsiteX108" fmla="*/ 63092 w 341313"/>
                    <a:gd name="connsiteY108" fmla="*/ 810314 h 1516168"/>
                    <a:gd name="connsiteX109" fmla="*/ 74613 w 341313"/>
                    <a:gd name="connsiteY109" fmla="*/ 817521 h 1516168"/>
                    <a:gd name="connsiteX110" fmla="*/ 74613 w 341313"/>
                    <a:gd name="connsiteY110" fmla="*/ 945579 h 1516168"/>
                    <a:gd name="connsiteX111" fmla="*/ 63092 w 341313"/>
                    <a:gd name="connsiteY111" fmla="*/ 961102 h 1516168"/>
                    <a:gd name="connsiteX112" fmla="*/ 10972 w 341313"/>
                    <a:gd name="connsiteY112" fmla="*/ 980504 h 1516168"/>
                    <a:gd name="connsiteX113" fmla="*/ 0 w 341313"/>
                    <a:gd name="connsiteY113" fmla="*/ 973298 h 1516168"/>
                    <a:gd name="connsiteX114" fmla="*/ 0 w 341313"/>
                    <a:gd name="connsiteY114" fmla="*/ 844685 h 1516168"/>
                    <a:gd name="connsiteX115" fmla="*/ 10972 w 341313"/>
                    <a:gd name="connsiteY115" fmla="*/ 829717 h 1516168"/>
                    <a:gd name="connsiteX116" fmla="*/ 63092 w 341313"/>
                    <a:gd name="connsiteY116" fmla="*/ 810314 h 1516168"/>
                    <a:gd name="connsiteX117" fmla="*/ 152459 w 341313"/>
                    <a:gd name="connsiteY117" fmla="*/ 776997 h 1516168"/>
                    <a:gd name="connsiteX118" fmla="*/ 163513 w 341313"/>
                    <a:gd name="connsiteY118" fmla="*/ 784269 h 1516168"/>
                    <a:gd name="connsiteX119" fmla="*/ 163513 w 341313"/>
                    <a:gd name="connsiteY119" fmla="*/ 913492 h 1516168"/>
                    <a:gd name="connsiteX120" fmla="*/ 152459 w 341313"/>
                    <a:gd name="connsiteY120" fmla="*/ 929155 h 1516168"/>
                    <a:gd name="connsiteX121" fmla="*/ 99954 w 341313"/>
                    <a:gd name="connsiteY121" fmla="*/ 948175 h 1516168"/>
                    <a:gd name="connsiteX122" fmla="*/ 88900 w 341313"/>
                    <a:gd name="connsiteY122" fmla="*/ 941462 h 1516168"/>
                    <a:gd name="connsiteX123" fmla="*/ 88900 w 341313"/>
                    <a:gd name="connsiteY123" fmla="*/ 811680 h 1516168"/>
                    <a:gd name="connsiteX124" fmla="*/ 99954 w 341313"/>
                    <a:gd name="connsiteY124" fmla="*/ 796576 h 1516168"/>
                    <a:gd name="connsiteX125" fmla="*/ 152459 w 341313"/>
                    <a:gd name="connsiteY125" fmla="*/ 776997 h 1516168"/>
                    <a:gd name="connsiteX126" fmla="*/ 240892 w 341313"/>
                    <a:gd name="connsiteY126" fmla="*/ 745247 h 1516168"/>
                    <a:gd name="connsiteX127" fmla="*/ 252413 w 341313"/>
                    <a:gd name="connsiteY127" fmla="*/ 752519 h 1516168"/>
                    <a:gd name="connsiteX128" fmla="*/ 252413 w 341313"/>
                    <a:gd name="connsiteY128" fmla="*/ 881742 h 1516168"/>
                    <a:gd name="connsiteX129" fmla="*/ 240892 w 341313"/>
                    <a:gd name="connsiteY129" fmla="*/ 897405 h 1516168"/>
                    <a:gd name="connsiteX130" fmla="*/ 188772 w 341313"/>
                    <a:gd name="connsiteY130" fmla="*/ 916425 h 1516168"/>
                    <a:gd name="connsiteX131" fmla="*/ 177800 w 341313"/>
                    <a:gd name="connsiteY131" fmla="*/ 909712 h 1516168"/>
                    <a:gd name="connsiteX132" fmla="*/ 177800 w 341313"/>
                    <a:gd name="connsiteY132" fmla="*/ 779930 h 1516168"/>
                    <a:gd name="connsiteX133" fmla="*/ 188772 w 341313"/>
                    <a:gd name="connsiteY133" fmla="*/ 764826 h 1516168"/>
                    <a:gd name="connsiteX134" fmla="*/ 240892 w 341313"/>
                    <a:gd name="connsiteY134" fmla="*/ 745247 h 1516168"/>
                    <a:gd name="connsiteX135" fmla="*/ 330259 w 341313"/>
                    <a:gd name="connsiteY135" fmla="*/ 713483 h 1516168"/>
                    <a:gd name="connsiteX136" fmla="*/ 341313 w 341313"/>
                    <a:gd name="connsiteY136" fmla="*/ 720713 h 1516168"/>
                    <a:gd name="connsiteX137" fmla="*/ 341313 w 341313"/>
                    <a:gd name="connsiteY137" fmla="*/ 849179 h 1516168"/>
                    <a:gd name="connsiteX138" fmla="*/ 330259 w 341313"/>
                    <a:gd name="connsiteY138" fmla="*/ 864751 h 1516168"/>
                    <a:gd name="connsiteX139" fmla="*/ 277754 w 341313"/>
                    <a:gd name="connsiteY139" fmla="*/ 883659 h 1516168"/>
                    <a:gd name="connsiteX140" fmla="*/ 266700 w 341313"/>
                    <a:gd name="connsiteY140" fmla="*/ 876430 h 1516168"/>
                    <a:gd name="connsiteX141" fmla="*/ 266700 w 341313"/>
                    <a:gd name="connsiteY141" fmla="*/ 747963 h 1516168"/>
                    <a:gd name="connsiteX142" fmla="*/ 277754 w 341313"/>
                    <a:gd name="connsiteY142" fmla="*/ 732948 h 1516168"/>
                    <a:gd name="connsiteX143" fmla="*/ 330259 w 341313"/>
                    <a:gd name="connsiteY143" fmla="*/ 713483 h 1516168"/>
                    <a:gd name="connsiteX144" fmla="*/ 63092 w 341313"/>
                    <a:gd name="connsiteY144" fmla="*/ 632521 h 1516168"/>
                    <a:gd name="connsiteX145" fmla="*/ 74613 w 341313"/>
                    <a:gd name="connsiteY145" fmla="*/ 639751 h 1516168"/>
                    <a:gd name="connsiteX146" fmla="*/ 74613 w 341313"/>
                    <a:gd name="connsiteY146" fmla="*/ 768217 h 1516168"/>
                    <a:gd name="connsiteX147" fmla="*/ 63092 w 341313"/>
                    <a:gd name="connsiteY147" fmla="*/ 783789 h 1516168"/>
                    <a:gd name="connsiteX148" fmla="*/ 10972 w 341313"/>
                    <a:gd name="connsiteY148" fmla="*/ 802697 h 1516168"/>
                    <a:gd name="connsiteX149" fmla="*/ 0 w 341313"/>
                    <a:gd name="connsiteY149" fmla="*/ 795468 h 1516168"/>
                    <a:gd name="connsiteX150" fmla="*/ 0 w 341313"/>
                    <a:gd name="connsiteY150" fmla="*/ 667001 h 1516168"/>
                    <a:gd name="connsiteX151" fmla="*/ 10972 w 341313"/>
                    <a:gd name="connsiteY151" fmla="*/ 651986 h 1516168"/>
                    <a:gd name="connsiteX152" fmla="*/ 63092 w 341313"/>
                    <a:gd name="connsiteY152" fmla="*/ 632521 h 1516168"/>
                    <a:gd name="connsiteX153" fmla="*/ 152459 w 341313"/>
                    <a:gd name="connsiteY153" fmla="*/ 599183 h 1516168"/>
                    <a:gd name="connsiteX154" fmla="*/ 163513 w 341313"/>
                    <a:gd name="connsiteY154" fmla="*/ 606413 h 1516168"/>
                    <a:gd name="connsiteX155" fmla="*/ 163513 w 341313"/>
                    <a:gd name="connsiteY155" fmla="*/ 734879 h 1516168"/>
                    <a:gd name="connsiteX156" fmla="*/ 152459 w 341313"/>
                    <a:gd name="connsiteY156" fmla="*/ 750451 h 1516168"/>
                    <a:gd name="connsiteX157" fmla="*/ 99954 w 341313"/>
                    <a:gd name="connsiteY157" fmla="*/ 769359 h 1516168"/>
                    <a:gd name="connsiteX158" fmla="*/ 88900 w 341313"/>
                    <a:gd name="connsiteY158" fmla="*/ 762130 h 1516168"/>
                    <a:gd name="connsiteX159" fmla="*/ 88900 w 341313"/>
                    <a:gd name="connsiteY159" fmla="*/ 633663 h 1516168"/>
                    <a:gd name="connsiteX160" fmla="*/ 99954 w 341313"/>
                    <a:gd name="connsiteY160" fmla="*/ 618648 h 1516168"/>
                    <a:gd name="connsiteX161" fmla="*/ 152459 w 341313"/>
                    <a:gd name="connsiteY161" fmla="*/ 599183 h 1516168"/>
                    <a:gd name="connsiteX162" fmla="*/ 240892 w 341313"/>
                    <a:gd name="connsiteY162" fmla="*/ 567433 h 1516168"/>
                    <a:gd name="connsiteX163" fmla="*/ 252413 w 341313"/>
                    <a:gd name="connsiteY163" fmla="*/ 574663 h 1516168"/>
                    <a:gd name="connsiteX164" fmla="*/ 252413 w 341313"/>
                    <a:gd name="connsiteY164" fmla="*/ 703129 h 1516168"/>
                    <a:gd name="connsiteX165" fmla="*/ 240892 w 341313"/>
                    <a:gd name="connsiteY165" fmla="*/ 718701 h 1516168"/>
                    <a:gd name="connsiteX166" fmla="*/ 188772 w 341313"/>
                    <a:gd name="connsiteY166" fmla="*/ 737609 h 1516168"/>
                    <a:gd name="connsiteX167" fmla="*/ 177800 w 341313"/>
                    <a:gd name="connsiteY167" fmla="*/ 730380 h 1516168"/>
                    <a:gd name="connsiteX168" fmla="*/ 177800 w 341313"/>
                    <a:gd name="connsiteY168" fmla="*/ 601913 h 1516168"/>
                    <a:gd name="connsiteX169" fmla="*/ 188772 w 341313"/>
                    <a:gd name="connsiteY169" fmla="*/ 586342 h 1516168"/>
                    <a:gd name="connsiteX170" fmla="*/ 240892 w 341313"/>
                    <a:gd name="connsiteY170" fmla="*/ 567433 h 1516168"/>
                    <a:gd name="connsiteX171" fmla="*/ 330259 w 341313"/>
                    <a:gd name="connsiteY171" fmla="*/ 535683 h 1516168"/>
                    <a:gd name="connsiteX172" fmla="*/ 341313 w 341313"/>
                    <a:gd name="connsiteY172" fmla="*/ 542913 h 1516168"/>
                    <a:gd name="connsiteX173" fmla="*/ 341313 w 341313"/>
                    <a:gd name="connsiteY173" fmla="*/ 671379 h 1516168"/>
                    <a:gd name="connsiteX174" fmla="*/ 330259 w 341313"/>
                    <a:gd name="connsiteY174" fmla="*/ 686951 h 1516168"/>
                    <a:gd name="connsiteX175" fmla="*/ 277754 w 341313"/>
                    <a:gd name="connsiteY175" fmla="*/ 705859 h 1516168"/>
                    <a:gd name="connsiteX176" fmla="*/ 266700 w 341313"/>
                    <a:gd name="connsiteY176" fmla="*/ 698630 h 1516168"/>
                    <a:gd name="connsiteX177" fmla="*/ 266700 w 341313"/>
                    <a:gd name="connsiteY177" fmla="*/ 570163 h 1516168"/>
                    <a:gd name="connsiteX178" fmla="*/ 277754 w 341313"/>
                    <a:gd name="connsiteY178" fmla="*/ 554592 h 1516168"/>
                    <a:gd name="connsiteX179" fmla="*/ 330259 w 341313"/>
                    <a:gd name="connsiteY179" fmla="*/ 535683 h 1516168"/>
                    <a:gd name="connsiteX180" fmla="*/ 63092 w 341313"/>
                    <a:gd name="connsiteY180" fmla="*/ 453154 h 1516168"/>
                    <a:gd name="connsiteX181" fmla="*/ 74613 w 341313"/>
                    <a:gd name="connsiteY181" fmla="*/ 460449 h 1516168"/>
                    <a:gd name="connsiteX182" fmla="*/ 74613 w 341313"/>
                    <a:gd name="connsiteY182" fmla="*/ 590083 h 1516168"/>
                    <a:gd name="connsiteX183" fmla="*/ 63092 w 341313"/>
                    <a:gd name="connsiteY183" fmla="*/ 605797 h 1516168"/>
                    <a:gd name="connsiteX184" fmla="*/ 10972 w 341313"/>
                    <a:gd name="connsiteY184" fmla="*/ 624877 h 1516168"/>
                    <a:gd name="connsiteX185" fmla="*/ 0 w 341313"/>
                    <a:gd name="connsiteY185" fmla="*/ 617582 h 1516168"/>
                    <a:gd name="connsiteX186" fmla="*/ 0 w 341313"/>
                    <a:gd name="connsiteY186" fmla="*/ 487947 h 1516168"/>
                    <a:gd name="connsiteX187" fmla="*/ 10972 w 341313"/>
                    <a:gd name="connsiteY187" fmla="*/ 472234 h 1516168"/>
                    <a:gd name="connsiteX188" fmla="*/ 63092 w 341313"/>
                    <a:gd name="connsiteY188" fmla="*/ 453154 h 1516168"/>
                    <a:gd name="connsiteX189" fmla="*/ 152459 w 341313"/>
                    <a:gd name="connsiteY189" fmla="*/ 421383 h 1516168"/>
                    <a:gd name="connsiteX190" fmla="*/ 163513 w 341313"/>
                    <a:gd name="connsiteY190" fmla="*/ 428613 h 1516168"/>
                    <a:gd name="connsiteX191" fmla="*/ 163513 w 341313"/>
                    <a:gd name="connsiteY191" fmla="*/ 557079 h 1516168"/>
                    <a:gd name="connsiteX192" fmla="*/ 152459 w 341313"/>
                    <a:gd name="connsiteY192" fmla="*/ 572651 h 1516168"/>
                    <a:gd name="connsiteX193" fmla="*/ 99954 w 341313"/>
                    <a:gd name="connsiteY193" fmla="*/ 591559 h 1516168"/>
                    <a:gd name="connsiteX194" fmla="*/ 88900 w 341313"/>
                    <a:gd name="connsiteY194" fmla="*/ 584330 h 1516168"/>
                    <a:gd name="connsiteX195" fmla="*/ 88900 w 341313"/>
                    <a:gd name="connsiteY195" fmla="*/ 455863 h 1516168"/>
                    <a:gd name="connsiteX196" fmla="*/ 99954 w 341313"/>
                    <a:gd name="connsiteY196" fmla="*/ 440292 h 1516168"/>
                    <a:gd name="connsiteX197" fmla="*/ 152459 w 341313"/>
                    <a:gd name="connsiteY197" fmla="*/ 421383 h 1516168"/>
                    <a:gd name="connsiteX198" fmla="*/ 240892 w 341313"/>
                    <a:gd name="connsiteY198" fmla="*/ 389633 h 1516168"/>
                    <a:gd name="connsiteX199" fmla="*/ 252413 w 341313"/>
                    <a:gd name="connsiteY199" fmla="*/ 396863 h 1516168"/>
                    <a:gd name="connsiteX200" fmla="*/ 252413 w 341313"/>
                    <a:gd name="connsiteY200" fmla="*/ 525329 h 1516168"/>
                    <a:gd name="connsiteX201" fmla="*/ 240892 w 341313"/>
                    <a:gd name="connsiteY201" fmla="*/ 540901 h 1516168"/>
                    <a:gd name="connsiteX202" fmla="*/ 188772 w 341313"/>
                    <a:gd name="connsiteY202" fmla="*/ 559809 h 1516168"/>
                    <a:gd name="connsiteX203" fmla="*/ 177800 w 341313"/>
                    <a:gd name="connsiteY203" fmla="*/ 552580 h 1516168"/>
                    <a:gd name="connsiteX204" fmla="*/ 177800 w 341313"/>
                    <a:gd name="connsiteY204" fmla="*/ 424113 h 1516168"/>
                    <a:gd name="connsiteX205" fmla="*/ 188772 w 341313"/>
                    <a:gd name="connsiteY205" fmla="*/ 408542 h 1516168"/>
                    <a:gd name="connsiteX206" fmla="*/ 240892 w 341313"/>
                    <a:gd name="connsiteY206" fmla="*/ 389633 h 1516168"/>
                    <a:gd name="connsiteX207" fmla="*/ 330259 w 341313"/>
                    <a:gd name="connsiteY207" fmla="*/ 356317 h 1516168"/>
                    <a:gd name="connsiteX208" fmla="*/ 341313 w 341313"/>
                    <a:gd name="connsiteY208" fmla="*/ 363612 h 1516168"/>
                    <a:gd name="connsiteX209" fmla="*/ 341313 w 341313"/>
                    <a:gd name="connsiteY209" fmla="*/ 493246 h 1516168"/>
                    <a:gd name="connsiteX210" fmla="*/ 330259 w 341313"/>
                    <a:gd name="connsiteY210" fmla="*/ 508960 h 1516168"/>
                    <a:gd name="connsiteX211" fmla="*/ 277754 w 341313"/>
                    <a:gd name="connsiteY211" fmla="*/ 528040 h 1516168"/>
                    <a:gd name="connsiteX212" fmla="*/ 266700 w 341313"/>
                    <a:gd name="connsiteY212" fmla="*/ 520745 h 1516168"/>
                    <a:gd name="connsiteX213" fmla="*/ 266700 w 341313"/>
                    <a:gd name="connsiteY213" fmla="*/ 391110 h 1516168"/>
                    <a:gd name="connsiteX214" fmla="*/ 277754 w 341313"/>
                    <a:gd name="connsiteY214" fmla="*/ 375397 h 1516168"/>
                    <a:gd name="connsiteX215" fmla="*/ 330259 w 341313"/>
                    <a:gd name="connsiteY215" fmla="*/ 356317 h 1516168"/>
                    <a:gd name="connsiteX216" fmla="*/ 63092 w 341313"/>
                    <a:gd name="connsiteY216" fmla="*/ 275333 h 1516168"/>
                    <a:gd name="connsiteX217" fmla="*/ 74613 w 341313"/>
                    <a:gd name="connsiteY217" fmla="*/ 282563 h 1516168"/>
                    <a:gd name="connsiteX218" fmla="*/ 74613 w 341313"/>
                    <a:gd name="connsiteY218" fmla="*/ 411029 h 1516168"/>
                    <a:gd name="connsiteX219" fmla="*/ 63092 w 341313"/>
                    <a:gd name="connsiteY219" fmla="*/ 426601 h 1516168"/>
                    <a:gd name="connsiteX220" fmla="*/ 10972 w 341313"/>
                    <a:gd name="connsiteY220" fmla="*/ 445509 h 1516168"/>
                    <a:gd name="connsiteX221" fmla="*/ 0 w 341313"/>
                    <a:gd name="connsiteY221" fmla="*/ 438280 h 1516168"/>
                    <a:gd name="connsiteX222" fmla="*/ 0 w 341313"/>
                    <a:gd name="connsiteY222" fmla="*/ 309813 h 1516168"/>
                    <a:gd name="connsiteX223" fmla="*/ 10972 w 341313"/>
                    <a:gd name="connsiteY223" fmla="*/ 294242 h 1516168"/>
                    <a:gd name="connsiteX224" fmla="*/ 63092 w 341313"/>
                    <a:gd name="connsiteY224" fmla="*/ 275333 h 1516168"/>
                    <a:gd name="connsiteX225" fmla="*/ 152459 w 341313"/>
                    <a:gd name="connsiteY225" fmla="*/ 243583 h 1516168"/>
                    <a:gd name="connsiteX226" fmla="*/ 163513 w 341313"/>
                    <a:gd name="connsiteY226" fmla="*/ 250813 h 1516168"/>
                    <a:gd name="connsiteX227" fmla="*/ 163513 w 341313"/>
                    <a:gd name="connsiteY227" fmla="*/ 379279 h 1516168"/>
                    <a:gd name="connsiteX228" fmla="*/ 152459 w 341313"/>
                    <a:gd name="connsiteY228" fmla="*/ 394295 h 1516168"/>
                    <a:gd name="connsiteX229" fmla="*/ 99954 w 341313"/>
                    <a:gd name="connsiteY229" fmla="*/ 413759 h 1516168"/>
                    <a:gd name="connsiteX230" fmla="*/ 88900 w 341313"/>
                    <a:gd name="connsiteY230" fmla="*/ 406530 h 1516168"/>
                    <a:gd name="connsiteX231" fmla="*/ 88900 w 341313"/>
                    <a:gd name="connsiteY231" fmla="*/ 278063 h 1516168"/>
                    <a:gd name="connsiteX232" fmla="*/ 99954 w 341313"/>
                    <a:gd name="connsiteY232" fmla="*/ 262492 h 1516168"/>
                    <a:gd name="connsiteX233" fmla="*/ 152459 w 341313"/>
                    <a:gd name="connsiteY233" fmla="*/ 243583 h 1516168"/>
                    <a:gd name="connsiteX234" fmla="*/ 240892 w 341313"/>
                    <a:gd name="connsiteY234" fmla="*/ 211833 h 1516168"/>
                    <a:gd name="connsiteX235" fmla="*/ 252413 w 341313"/>
                    <a:gd name="connsiteY235" fmla="*/ 219063 h 1516168"/>
                    <a:gd name="connsiteX236" fmla="*/ 252413 w 341313"/>
                    <a:gd name="connsiteY236" fmla="*/ 347529 h 1516168"/>
                    <a:gd name="connsiteX237" fmla="*/ 240892 w 341313"/>
                    <a:gd name="connsiteY237" fmla="*/ 362545 h 1516168"/>
                    <a:gd name="connsiteX238" fmla="*/ 188772 w 341313"/>
                    <a:gd name="connsiteY238" fmla="*/ 382009 h 1516168"/>
                    <a:gd name="connsiteX239" fmla="*/ 177800 w 341313"/>
                    <a:gd name="connsiteY239" fmla="*/ 374780 h 1516168"/>
                    <a:gd name="connsiteX240" fmla="*/ 177800 w 341313"/>
                    <a:gd name="connsiteY240" fmla="*/ 246313 h 1516168"/>
                    <a:gd name="connsiteX241" fmla="*/ 188772 w 341313"/>
                    <a:gd name="connsiteY241" fmla="*/ 230742 h 1516168"/>
                    <a:gd name="connsiteX242" fmla="*/ 240892 w 341313"/>
                    <a:gd name="connsiteY242" fmla="*/ 211833 h 1516168"/>
                    <a:gd name="connsiteX243" fmla="*/ 330259 w 341313"/>
                    <a:gd name="connsiteY243" fmla="*/ 179044 h 1516168"/>
                    <a:gd name="connsiteX244" fmla="*/ 341313 w 341313"/>
                    <a:gd name="connsiteY244" fmla="*/ 185696 h 1516168"/>
                    <a:gd name="connsiteX245" fmla="*/ 341313 w 341313"/>
                    <a:gd name="connsiteY245" fmla="*/ 314309 h 1516168"/>
                    <a:gd name="connsiteX246" fmla="*/ 330259 w 341313"/>
                    <a:gd name="connsiteY246" fmla="*/ 329277 h 1516168"/>
                    <a:gd name="connsiteX247" fmla="*/ 277754 w 341313"/>
                    <a:gd name="connsiteY247" fmla="*/ 348679 h 1516168"/>
                    <a:gd name="connsiteX248" fmla="*/ 266700 w 341313"/>
                    <a:gd name="connsiteY248" fmla="*/ 341473 h 1516168"/>
                    <a:gd name="connsiteX249" fmla="*/ 266700 w 341313"/>
                    <a:gd name="connsiteY249" fmla="*/ 213414 h 1516168"/>
                    <a:gd name="connsiteX250" fmla="*/ 277754 w 341313"/>
                    <a:gd name="connsiteY250" fmla="*/ 197892 h 1516168"/>
                    <a:gd name="connsiteX251" fmla="*/ 330259 w 341313"/>
                    <a:gd name="connsiteY251" fmla="*/ 179044 h 1516168"/>
                    <a:gd name="connsiteX252" fmla="*/ 63092 w 341313"/>
                    <a:gd name="connsiteY252" fmla="*/ 98081 h 1516168"/>
                    <a:gd name="connsiteX253" fmla="*/ 74613 w 341313"/>
                    <a:gd name="connsiteY253" fmla="*/ 104733 h 1516168"/>
                    <a:gd name="connsiteX254" fmla="*/ 74613 w 341313"/>
                    <a:gd name="connsiteY254" fmla="*/ 233346 h 1516168"/>
                    <a:gd name="connsiteX255" fmla="*/ 63092 w 341313"/>
                    <a:gd name="connsiteY255" fmla="*/ 248314 h 1516168"/>
                    <a:gd name="connsiteX256" fmla="*/ 10972 w 341313"/>
                    <a:gd name="connsiteY256" fmla="*/ 267716 h 1516168"/>
                    <a:gd name="connsiteX257" fmla="*/ 0 w 341313"/>
                    <a:gd name="connsiteY257" fmla="*/ 260510 h 1516168"/>
                    <a:gd name="connsiteX258" fmla="*/ 0 w 341313"/>
                    <a:gd name="connsiteY258" fmla="*/ 132451 h 1516168"/>
                    <a:gd name="connsiteX259" fmla="*/ 10972 w 341313"/>
                    <a:gd name="connsiteY259" fmla="*/ 116929 h 1516168"/>
                    <a:gd name="connsiteX260" fmla="*/ 63092 w 341313"/>
                    <a:gd name="connsiteY260" fmla="*/ 98081 h 1516168"/>
                    <a:gd name="connsiteX261" fmla="*/ 152459 w 341313"/>
                    <a:gd name="connsiteY261" fmla="*/ 66331 h 1516168"/>
                    <a:gd name="connsiteX262" fmla="*/ 163513 w 341313"/>
                    <a:gd name="connsiteY262" fmla="*/ 72983 h 1516168"/>
                    <a:gd name="connsiteX263" fmla="*/ 163513 w 341313"/>
                    <a:gd name="connsiteY263" fmla="*/ 201596 h 1516168"/>
                    <a:gd name="connsiteX264" fmla="*/ 152459 w 341313"/>
                    <a:gd name="connsiteY264" fmla="*/ 216564 h 1516168"/>
                    <a:gd name="connsiteX265" fmla="*/ 99954 w 341313"/>
                    <a:gd name="connsiteY265" fmla="*/ 235966 h 1516168"/>
                    <a:gd name="connsiteX266" fmla="*/ 88900 w 341313"/>
                    <a:gd name="connsiteY266" fmla="*/ 228760 h 1516168"/>
                    <a:gd name="connsiteX267" fmla="*/ 88900 w 341313"/>
                    <a:gd name="connsiteY267" fmla="*/ 100701 h 1516168"/>
                    <a:gd name="connsiteX268" fmla="*/ 99954 w 341313"/>
                    <a:gd name="connsiteY268" fmla="*/ 85179 h 1516168"/>
                    <a:gd name="connsiteX269" fmla="*/ 152459 w 341313"/>
                    <a:gd name="connsiteY269" fmla="*/ 66331 h 1516168"/>
                    <a:gd name="connsiteX270" fmla="*/ 240892 w 341313"/>
                    <a:gd name="connsiteY270" fmla="*/ 32460 h 1516168"/>
                    <a:gd name="connsiteX271" fmla="*/ 252413 w 341313"/>
                    <a:gd name="connsiteY271" fmla="*/ 39732 h 1516168"/>
                    <a:gd name="connsiteX272" fmla="*/ 252413 w 341313"/>
                    <a:gd name="connsiteY272" fmla="*/ 169514 h 1516168"/>
                    <a:gd name="connsiteX273" fmla="*/ 240892 w 341313"/>
                    <a:gd name="connsiteY273" fmla="*/ 184618 h 1516168"/>
                    <a:gd name="connsiteX274" fmla="*/ 188772 w 341313"/>
                    <a:gd name="connsiteY274" fmla="*/ 204197 h 1516168"/>
                    <a:gd name="connsiteX275" fmla="*/ 177800 w 341313"/>
                    <a:gd name="connsiteY275" fmla="*/ 196925 h 1516168"/>
                    <a:gd name="connsiteX276" fmla="*/ 177800 w 341313"/>
                    <a:gd name="connsiteY276" fmla="*/ 67702 h 1516168"/>
                    <a:gd name="connsiteX277" fmla="*/ 188772 w 341313"/>
                    <a:gd name="connsiteY277" fmla="*/ 52039 h 1516168"/>
                    <a:gd name="connsiteX278" fmla="*/ 240892 w 341313"/>
                    <a:gd name="connsiteY278" fmla="*/ 32460 h 1516168"/>
                    <a:gd name="connsiteX279" fmla="*/ 330259 w 341313"/>
                    <a:gd name="connsiteY279" fmla="*/ 689 h 1516168"/>
                    <a:gd name="connsiteX280" fmla="*/ 341313 w 341313"/>
                    <a:gd name="connsiteY280" fmla="*/ 7896 h 1516168"/>
                    <a:gd name="connsiteX281" fmla="*/ 341313 w 341313"/>
                    <a:gd name="connsiteY281" fmla="*/ 136509 h 1516168"/>
                    <a:gd name="connsiteX282" fmla="*/ 330259 w 341313"/>
                    <a:gd name="connsiteY282" fmla="*/ 151477 h 1516168"/>
                    <a:gd name="connsiteX283" fmla="*/ 277754 w 341313"/>
                    <a:gd name="connsiteY283" fmla="*/ 170879 h 1516168"/>
                    <a:gd name="connsiteX284" fmla="*/ 266700 w 341313"/>
                    <a:gd name="connsiteY284" fmla="*/ 163673 h 1516168"/>
                    <a:gd name="connsiteX285" fmla="*/ 266700 w 341313"/>
                    <a:gd name="connsiteY285" fmla="*/ 35614 h 1516168"/>
                    <a:gd name="connsiteX286" fmla="*/ 277754 w 341313"/>
                    <a:gd name="connsiteY286" fmla="*/ 20092 h 1516168"/>
                    <a:gd name="connsiteX287" fmla="*/ 330259 w 341313"/>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3" h="1516168">
                      <a:moveTo>
                        <a:pt x="63092" y="1344294"/>
                      </a:moveTo>
                      <a:cubicBezTo>
                        <a:pt x="69675" y="1341497"/>
                        <a:pt x="74613" y="1344854"/>
                        <a:pt x="74613" y="1351007"/>
                      </a:cubicBezTo>
                      <a:cubicBezTo>
                        <a:pt x="74613" y="1480789"/>
                        <a:pt x="74613" y="1480789"/>
                        <a:pt x="74613" y="1480789"/>
                      </a:cubicBezTo>
                      <a:cubicBezTo>
                        <a:pt x="74613" y="1486943"/>
                        <a:pt x="69675" y="1493656"/>
                        <a:pt x="63092" y="1495893"/>
                      </a:cubicBezTo>
                      <a:cubicBezTo>
                        <a:pt x="10972" y="1515473"/>
                        <a:pt x="10972" y="1515473"/>
                        <a:pt x="10972" y="1515473"/>
                      </a:cubicBezTo>
                      <a:cubicBezTo>
                        <a:pt x="4937" y="1517710"/>
                        <a:pt x="0" y="1514354"/>
                        <a:pt x="0" y="1508200"/>
                      </a:cubicBezTo>
                      <a:cubicBezTo>
                        <a:pt x="0" y="1378977"/>
                        <a:pt x="0" y="1378977"/>
                        <a:pt x="0" y="1378977"/>
                      </a:cubicBezTo>
                      <a:cubicBezTo>
                        <a:pt x="0" y="1372824"/>
                        <a:pt x="4937" y="1365552"/>
                        <a:pt x="10972" y="1363314"/>
                      </a:cubicBezTo>
                      <a:cubicBezTo>
                        <a:pt x="63092" y="1344294"/>
                        <a:pt x="63092" y="1344294"/>
                        <a:pt x="63092" y="1344294"/>
                      </a:cubicBezTo>
                      <a:close/>
                      <a:moveTo>
                        <a:pt x="152459" y="1311965"/>
                      </a:moveTo>
                      <a:cubicBezTo>
                        <a:pt x="158539" y="1309747"/>
                        <a:pt x="163513" y="1313073"/>
                        <a:pt x="163513" y="1319171"/>
                      </a:cubicBezTo>
                      <a:cubicBezTo>
                        <a:pt x="163513" y="1447784"/>
                        <a:pt x="163513" y="1447784"/>
                        <a:pt x="163513" y="1447784"/>
                      </a:cubicBezTo>
                      <a:cubicBezTo>
                        <a:pt x="163513" y="1453882"/>
                        <a:pt x="158539" y="1460534"/>
                        <a:pt x="152459" y="1462752"/>
                      </a:cubicBezTo>
                      <a:cubicBezTo>
                        <a:pt x="99954" y="1482155"/>
                        <a:pt x="99954" y="1482155"/>
                        <a:pt x="99954" y="1482155"/>
                      </a:cubicBezTo>
                      <a:cubicBezTo>
                        <a:pt x="93874" y="1484372"/>
                        <a:pt x="88900" y="1481046"/>
                        <a:pt x="88900" y="1474948"/>
                      </a:cubicBezTo>
                      <a:cubicBezTo>
                        <a:pt x="88900" y="1346890"/>
                        <a:pt x="88900" y="1346890"/>
                        <a:pt x="88900" y="1346890"/>
                      </a:cubicBezTo>
                      <a:cubicBezTo>
                        <a:pt x="88900" y="1340792"/>
                        <a:pt x="93874" y="1333585"/>
                        <a:pt x="99954" y="1331367"/>
                      </a:cubicBezTo>
                      <a:cubicBezTo>
                        <a:pt x="152459" y="1311965"/>
                        <a:pt x="152459" y="1311965"/>
                        <a:pt x="152459" y="1311965"/>
                      </a:cubicBezTo>
                      <a:close/>
                      <a:moveTo>
                        <a:pt x="240892" y="1280215"/>
                      </a:moveTo>
                      <a:cubicBezTo>
                        <a:pt x="247475" y="1277997"/>
                        <a:pt x="252413" y="1281323"/>
                        <a:pt x="252413" y="1287421"/>
                      </a:cubicBezTo>
                      <a:cubicBezTo>
                        <a:pt x="252413" y="1416034"/>
                        <a:pt x="252413" y="1416034"/>
                        <a:pt x="252413" y="1416034"/>
                      </a:cubicBezTo>
                      <a:cubicBezTo>
                        <a:pt x="252413" y="1422132"/>
                        <a:pt x="247475" y="1428784"/>
                        <a:pt x="240892" y="1431002"/>
                      </a:cubicBezTo>
                      <a:cubicBezTo>
                        <a:pt x="188772" y="1450405"/>
                        <a:pt x="188772" y="1450405"/>
                        <a:pt x="188772" y="1450405"/>
                      </a:cubicBezTo>
                      <a:cubicBezTo>
                        <a:pt x="182737" y="1452622"/>
                        <a:pt x="177800" y="1449296"/>
                        <a:pt x="177800" y="1443198"/>
                      </a:cubicBezTo>
                      <a:cubicBezTo>
                        <a:pt x="177800" y="1315140"/>
                        <a:pt x="177800" y="1315140"/>
                        <a:pt x="177800" y="1315140"/>
                      </a:cubicBezTo>
                      <a:cubicBezTo>
                        <a:pt x="177800" y="1308487"/>
                        <a:pt x="182737" y="1301835"/>
                        <a:pt x="188772" y="1299617"/>
                      </a:cubicBezTo>
                      <a:cubicBezTo>
                        <a:pt x="240892" y="1280215"/>
                        <a:pt x="240892" y="1280215"/>
                        <a:pt x="240892" y="1280215"/>
                      </a:cubicBezTo>
                      <a:close/>
                      <a:moveTo>
                        <a:pt x="330259" y="1246897"/>
                      </a:moveTo>
                      <a:cubicBezTo>
                        <a:pt x="336339" y="1244659"/>
                        <a:pt x="341313" y="1248016"/>
                        <a:pt x="341313" y="1254169"/>
                      </a:cubicBezTo>
                      <a:cubicBezTo>
                        <a:pt x="341313" y="1383951"/>
                        <a:pt x="341313" y="1383951"/>
                        <a:pt x="341313" y="1383951"/>
                      </a:cubicBezTo>
                      <a:cubicBezTo>
                        <a:pt x="341313" y="1390105"/>
                        <a:pt x="336339" y="1396818"/>
                        <a:pt x="330259" y="1399055"/>
                      </a:cubicBezTo>
                      <a:cubicBezTo>
                        <a:pt x="277754" y="1418635"/>
                        <a:pt x="277754" y="1418635"/>
                        <a:pt x="277754" y="1418635"/>
                      </a:cubicBezTo>
                      <a:cubicBezTo>
                        <a:pt x="271674" y="1420872"/>
                        <a:pt x="266700" y="1417516"/>
                        <a:pt x="266700" y="1411362"/>
                      </a:cubicBezTo>
                      <a:cubicBezTo>
                        <a:pt x="266700" y="1282139"/>
                        <a:pt x="266700" y="1282139"/>
                        <a:pt x="266700" y="1282139"/>
                      </a:cubicBezTo>
                      <a:cubicBezTo>
                        <a:pt x="266700" y="1275426"/>
                        <a:pt x="271674" y="1268714"/>
                        <a:pt x="277754" y="1266476"/>
                      </a:cubicBezTo>
                      <a:cubicBezTo>
                        <a:pt x="330259" y="1246897"/>
                        <a:pt x="330259" y="1246897"/>
                        <a:pt x="330259" y="1246897"/>
                      </a:cubicBezTo>
                      <a:close/>
                      <a:moveTo>
                        <a:pt x="63092" y="1165914"/>
                      </a:moveTo>
                      <a:cubicBezTo>
                        <a:pt x="69675" y="1163697"/>
                        <a:pt x="74613" y="1167023"/>
                        <a:pt x="74613" y="1173121"/>
                      </a:cubicBezTo>
                      <a:cubicBezTo>
                        <a:pt x="74613" y="1301734"/>
                        <a:pt x="74613" y="1301734"/>
                        <a:pt x="74613" y="1301734"/>
                      </a:cubicBezTo>
                      <a:cubicBezTo>
                        <a:pt x="74613" y="1307832"/>
                        <a:pt x="69675" y="1314484"/>
                        <a:pt x="63092" y="1316702"/>
                      </a:cubicBezTo>
                      <a:cubicBezTo>
                        <a:pt x="10972" y="1336105"/>
                        <a:pt x="10972" y="1336105"/>
                        <a:pt x="10972" y="1336105"/>
                      </a:cubicBezTo>
                      <a:cubicBezTo>
                        <a:pt x="4937" y="1338322"/>
                        <a:pt x="0" y="1334996"/>
                        <a:pt x="0" y="1328898"/>
                      </a:cubicBezTo>
                      <a:cubicBezTo>
                        <a:pt x="0" y="1200839"/>
                        <a:pt x="0" y="1200839"/>
                        <a:pt x="0" y="1200839"/>
                      </a:cubicBezTo>
                      <a:cubicBezTo>
                        <a:pt x="0" y="1194187"/>
                        <a:pt x="4937" y="1187535"/>
                        <a:pt x="10972" y="1185317"/>
                      </a:cubicBezTo>
                      <a:cubicBezTo>
                        <a:pt x="63092" y="1165914"/>
                        <a:pt x="63092" y="1165914"/>
                        <a:pt x="63092" y="1165914"/>
                      </a:cubicBezTo>
                      <a:close/>
                      <a:moveTo>
                        <a:pt x="152459" y="1134164"/>
                      </a:moveTo>
                      <a:cubicBezTo>
                        <a:pt x="158539" y="1131947"/>
                        <a:pt x="163513" y="1135273"/>
                        <a:pt x="163513" y="1141371"/>
                      </a:cubicBezTo>
                      <a:cubicBezTo>
                        <a:pt x="163513" y="1269984"/>
                        <a:pt x="163513" y="1269984"/>
                        <a:pt x="163513" y="1269984"/>
                      </a:cubicBezTo>
                      <a:cubicBezTo>
                        <a:pt x="163513" y="1276082"/>
                        <a:pt x="158539" y="1282734"/>
                        <a:pt x="152459" y="1284952"/>
                      </a:cubicBezTo>
                      <a:cubicBezTo>
                        <a:pt x="99954" y="1304355"/>
                        <a:pt x="99954" y="1304355"/>
                        <a:pt x="99954" y="1304355"/>
                      </a:cubicBezTo>
                      <a:cubicBezTo>
                        <a:pt x="93874" y="1306572"/>
                        <a:pt x="88900" y="1303246"/>
                        <a:pt x="88900" y="1297148"/>
                      </a:cubicBezTo>
                      <a:cubicBezTo>
                        <a:pt x="88900" y="1169089"/>
                        <a:pt x="88900" y="1169089"/>
                        <a:pt x="88900" y="1169089"/>
                      </a:cubicBezTo>
                      <a:cubicBezTo>
                        <a:pt x="88900" y="1162437"/>
                        <a:pt x="93874" y="1155785"/>
                        <a:pt x="99954" y="1153567"/>
                      </a:cubicBezTo>
                      <a:cubicBezTo>
                        <a:pt x="152459" y="1134164"/>
                        <a:pt x="152459" y="1134164"/>
                        <a:pt x="152459" y="1134164"/>
                      </a:cubicBezTo>
                      <a:close/>
                      <a:moveTo>
                        <a:pt x="240892" y="1100847"/>
                      </a:moveTo>
                      <a:cubicBezTo>
                        <a:pt x="247475" y="1098609"/>
                        <a:pt x="252413" y="1101965"/>
                        <a:pt x="252413" y="1108119"/>
                      </a:cubicBezTo>
                      <a:cubicBezTo>
                        <a:pt x="252413" y="1237342"/>
                        <a:pt x="252413" y="1237342"/>
                        <a:pt x="252413" y="1237342"/>
                      </a:cubicBezTo>
                      <a:cubicBezTo>
                        <a:pt x="252413" y="1244055"/>
                        <a:pt x="247475" y="1250768"/>
                        <a:pt x="240892" y="1253005"/>
                      </a:cubicBezTo>
                      <a:cubicBezTo>
                        <a:pt x="188772" y="1272585"/>
                        <a:pt x="188772" y="1272585"/>
                        <a:pt x="188772" y="1272585"/>
                      </a:cubicBezTo>
                      <a:cubicBezTo>
                        <a:pt x="182737" y="1274822"/>
                        <a:pt x="177800" y="1271466"/>
                        <a:pt x="177800" y="1265312"/>
                      </a:cubicBezTo>
                      <a:cubicBezTo>
                        <a:pt x="177800" y="1136089"/>
                        <a:pt x="177800" y="1136089"/>
                        <a:pt x="177800" y="1136089"/>
                      </a:cubicBezTo>
                      <a:cubicBezTo>
                        <a:pt x="177800" y="1129376"/>
                        <a:pt x="182737" y="1122663"/>
                        <a:pt x="188772" y="1120426"/>
                      </a:cubicBezTo>
                      <a:cubicBezTo>
                        <a:pt x="240892" y="1100847"/>
                        <a:pt x="240892" y="1100847"/>
                        <a:pt x="240892" y="1100847"/>
                      </a:cubicBezTo>
                      <a:close/>
                      <a:moveTo>
                        <a:pt x="330259" y="1069076"/>
                      </a:moveTo>
                      <a:cubicBezTo>
                        <a:pt x="336339" y="1066859"/>
                        <a:pt x="341313" y="1070185"/>
                        <a:pt x="341313" y="1076283"/>
                      </a:cubicBezTo>
                      <a:cubicBezTo>
                        <a:pt x="341313" y="1204341"/>
                        <a:pt x="341313" y="1204341"/>
                        <a:pt x="341313" y="1204341"/>
                      </a:cubicBezTo>
                      <a:cubicBezTo>
                        <a:pt x="341313" y="1210994"/>
                        <a:pt x="336339" y="1217646"/>
                        <a:pt x="330259" y="1219864"/>
                      </a:cubicBezTo>
                      <a:cubicBezTo>
                        <a:pt x="277754" y="1239266"/>
                        <a:pt x="277754" y="1239266"/>
                        <a:pt x="277754" y="1239266"/>
                      </a:cubicBezTo>
                      <a:cubicBezTo>
                        <a:pt x="271674" y="1241484"/>
                        <a:pt x="266700" y="1238158"/>
                        <a:pt x="266700" y="1232060"/>
                      </a:cubicBezTo>
                      <a:cubicBezTo>
                        <a:pt x="266700" y="1104001"/>
                        <a:pt x="266700" y="1104001"/>
                        <a:pt x="266700" y="1104001"/>
                      </a:cubicBezTo>
                      <a:cubicBezTo>
                        <a:pt x="266700" y="1097349"/>
                        <a:pt x="271674" y="1090697"/>
                        <a:pt x="277754" y="1088479"/>
                      </a:cubicBezTo>
                      <a:cubicBezTo>
                        <a:pt x="330259" y="1069076"/>
                        <a:pt x="330259" y="1069076"/>
                        <a:pt x="330259" y="1069076"/>
                      </a:cubicBezTo>
                      <a:close/>
                      <a:moveTo>
                        <a:pt x="63092" y="988114"/>
                      </a:moveTo>
                      <a:cubicBezTo>
                        <a:pt x="69675" y="985897"/>
                        <a:pt x="74613" y="989223"/>
                        <a:pt x="74613" y="995321"/>
                      </a:cubicBezTo>
                      <a:cubicBezTo>
                        <a:pt x="74613" y="1123379"/>
                        <a:pt x="74613" y="1123379"/>
                        <a:pt x="74613" y="1123379"/>
                      </a:cubicBezTo>
                      <a:cubicBezTo>
                        <a:pt x="74613" y="1130032"/>
                        <a:pt x="69675" y="1136684"/>
                        <a:pt x="63092" y="1138902"/>
                      </a:cubicBezTo>
                      <a:cubicBezTo>
                        <a:pt x="10972" y="1158304"/>
                        <a:pt x="10972" y="1158304"/>
                        <a:pt x="10972" y="1158304"/>
                      </a:cubicBezTo>
                      <a:cubicBezTo>
                        <a:pt x="4937" y="1160522"/>
                        <a:pt x="0" y="1157196"/>
                        <a:pt x="0" y="1151098"/>
                      </a:cubicBezTo>
                      <a:cubicBezTo>
                        <a:pt x="0" y="1023039"/>
                        <a:pt x="0" y="1023039"/>
                        <a:pt x="0" y="1023039"/>
                      </a:cubicBezTo>
                      <a:cubicBezTo>
                        <a:pt x="0" y="1016387"/>
                        <a:pt x="4937" y="1009735"/>
                        <a:pt x="10972" y="1007517"/>
                      </a:cubicBezTo>
                      <a:cubicBezTo>
                        <a:pt x="63092" y="988114"/>
                        <a:pt x="63092" y="988114"/>
                        <a:pt x="63092" y="988114"/>
                      </a:cubicBezTo>
                      <a:close/>
                      <a:moveTo>
                        <a:pt x="152459" y="956364"/>
                      </a:moveTo>
                      <a:cubicBezTo>
                        <a:pt x="158539" y="954147"/>
                        <a:pt x="163513" y="957473"/>
                        <a:pt x="163513" y="963571"/>
                      </a:cubicBezTo>
                      <a:cubicBezTo>
                        <a:pt x="163513" y="1091629"/>
                        <a:pt x="163513" y="1091629"/>
                        <a:pt x="163513" y="1091629"/>
                      </a:cubicBezTo>
                      <a:cubicBezTo>
                        <a:pt x="163513" y="1098282"/>
                        <a:pt x="158539" y="1104934"/>
                        <a:pt x="152459" y="1107152"/>
                      </a:cubicBezTo>
                      <a:cubicBezTo>
                        <a:pt x="99954" y="1126554"/>
                        <a:pt x="99954" y="1126554"/>
                        <a:pt x="99954" y="1126554"/>
                      </a:cubicBezTo>
                      <a:cubicBezTo>
                        <a:pt x="93874" y="1128772"/>
                        <a:pt x="88900" y="1125446"/>
                        <a:pt x="88900" y="1119348"/>
                      </a:cubicBezTo>
                      <a:cubicBezTo>
                        <a:pt x="88900" y="990735"/>
                        <a:pt x="88900" y="990735"/>
                        <a:pt x="88900" y="990735"/>
                      </a:cubicBezTo>
                      <a:cubicBezTo>
                        <a:pt x="88900" y="984637"/>
                        <a:pt x="93874" y="977985"/>
                        <a:pt x="99954" y="975767"/>
                      </a:cubicBezTo>
                      <a:cubicBezTo>
                        <a:pt x="152459" y="956364"/>
                        <a:pt x="152459" y="956364"/>
                        <a:pt x="152459" y="956364"/>
                      </a:cubicBezTo>
                      <a:close/>
                      <a:moveTo>
                        <a:pt x="240892" y="923047"/>
                      </a:moveTo>
                      <a:cubicBezTo>
                        <a:pt x="247475" y="920809"/>
                        <a:pt x="252413" y="924165"/>
                        <a:pt x="252413" y="930319"/>
                      </a:cubicBezTo>
                      <a:cubicBezTo>
                        <a:pt x="252413" y="1059542"/>
                        <a:pt x="252413" y="1059542"/>
                        <a:pt x="252413" y="1059542"/>
                      </a:cubicBezTo>
                      <a:cubicBezTo>
                        <a:pt x="252413" y="1066255"/>
                        <a:pt x="247475" y="1072967"/>
                        <a:pt x="240892" y="1075205"/>
                      </a:cubicBezTo>
                      <a:cubicBezTo>
                        <a:pt x="188772" y="1094784"/>
                        <a:pt x="188772" y="1094784"/>
                        <a:pt x="188772" y="1094784"/>
                      </a:cubicBezTo>
                      <a:cubicBezTo>
                        <a:pt x="182737" y="1097022"/>
                        <a:pt x="177800" y="1093665"/>
                        <a:pt x="177800" y="1087512"/>
                      </a:cubicBezTo>
                      <a:cubicBezTo>
                        <a:pt x="177800" y="957730"/>
                        <a:pt x="177800" y="957730"/>
                        <a:pt x="177800" y="957730"/>
                      </a:cubicBezTo>
                      <a:cubicBezTo>
                        <a:pt x="177800" y="951576"/>
                        <a:pt x="182737" y="944863"/>
                        <a:pt x="188772" y="942626"/>
                      </a:cubicBezTo>
                      <a:cubicBezTo>
                        <a:pt x="240892" y="923047"/>
                        <a:pt x="240892" y="923047"/>
                        <a:pt x="240892" y="923047"/>
                      </a:cubicBezTo>
                      <a:close/>
                      <a:moveTo>
                        <a:pt x="330259" y="891276"/>
                      </a:moveTo>
                      <a:cubicBezTo>
                        <a:pt x="336339" y="889059"/>
                        <a:pt x="341313" y="892385"/>
                        <a:pt x="341313" y="898483"/>
                      </a:cubicBezTo>
                      <a:cubicBezTo>
                        <a:pt x="341313" y="1026541"/>
                        <a:pt x="341313" y="1026541"/>
                        <a:pt x="341313" y="1026541"/>
                      </a:cubicBezTo>
                      <a:cubicBezTo>
                        <a:pt x="341313" y="1032639"/>
                        <a:pt x="336339" y="1039846"/>
                        <a:pt x="330259" y="1042064"/>
                      </a:cubicBezTo>
                      <a:cubicBezTo>
                        <a:pt x="277754" y="1061466"/>
                        <a:pt x="277754" y="1061466"/>
                        <a:pt x="277754" y="1061466"/>
                      </a:cubicBezTo>
                      <a:cubicBezTo>
                        <a:pt x="271674" y="1063684"/>
                        <a:pt x="266700" y="1060358"/>
                        <a:pt x="266700" y="1054260"/>
                      </a:cubicBezTo>
                      <a:cubicBezTo>
                        <a:pt x="266700" y="925647"/>
                        <a:pt x="266700" y="925647"/>
                        <a:pt x="266700" y="925647"/>
                      </a:cubicBezTo>
                      <a:cubicBezTo>
                        <a:pt x="266700" y="919549"/>
                        <a:pt x="271674" y="912897"/>
                        <a:pt x="277754" y="910679"/>
                      </a:cubicBezTo>
                      <a:cubicBezTo>
                        <a:pt x="330259" y="891276"/>
                        <a:pt x="330259" y="891276"/>
                        <a:pt x="330259" y="891276"/>
                      </a:cubicBezTo>
                      <a:close/>
                      <a:moveTo>
                        <a:pt x="63092" y="810314"/>
                      </a:moveTo>
                      <a:cubicBezTo>
                        <a:pt x="69675" y="808097"/>
                        <a:pt x="74613" y="811423"/>
                        <a:pt x="74613" y="817521"/>
                      </a:cubicBezTo>
                      <a:cubicBezTo>
                        <a:pt x="74613" y="945579"/>
                        <a:pt x="74613" y="945579"/>
                        <a:pt x="74613" y="945579"/>
                      </a:cubicBezTo>
                      <a:cubicBezTo>
                        <a:pt x="74613" y="951677"/>
                        <a:pt x="69675" y="958884"/>
                        <a:pt x="63092" y="961102"/>
                      </a:cubicBezTo>
                      <a:cubicBezTo>
                        <a:pt x="10972" y="980504"/>
                        <a:pt x="10972" y="980504"/>
                        <a:pt x="10972" y="980504"/>
                      </a:cubicBezTo>
                      <a:cubicBezTo>
                        <a:pt x="4937" y="982722"/>
                        <a:pt x="0" y="979396"/>
                        <a:pt x="0" y="973298"/>
                      </a:cubicBezTo>
                      <a:cubicBezTo>
                        <a:pt x="0" y="844685"/>
                        <a:pt x="0" y="844685"/>
                        <a:pt x="0" y="844685"/>
                      </a:cubicBezTo>
                      <a:cubicBezTo>
                        <a:pt x="0" y="838587"/>
                        <a:pt x="4937" y="831935"/>
                        <a:pt x="10972" y="829717"/>
                      </a:cubicBezTo>
                      <a:cubicBezTo>
                        <a:pt x="63092" y="810314"/>
                        <a:pt x="63092" y="810314"/>
                        <a:pt x="63092" y="810314"/>
                      </a:cubicBezTo>
                      <a:close/>
                      <a:moveTo>
                        <a:pt x="152459" y="776997"/>
                      </a:moveTo>
                      <a:cubicBezTo>
                        <a:pt x="158539" y="774759"/>
                        <a:pt x="163513" y="778115"/>
                        <a:pt x="163513" y="784269"/>
                      </a:cubicBezTo>
                      <a:cubicBezTo>
                        <a:pt x="163513" y="913492"/>
                        <a:pt x="163513" y="913492"/>
                        <a:pt x="163513" y="913492"/>
                      </a:cubicBezTo>
                      <a:cubicBezTo>
                        <a:pt x="163513" y="919645"/>
                        <a:pt x="158539" y="926917"/>
                        <a:pt x="152459" y="929155"/>
                      </a:cubicBezTo>
                      <a:cubicBezTo>
                        <a:pt x="99954" y="948175"/>
                        <a:pt x="99954" y="948175"/>
                        <a:pt x="99954" y="948175"/>
                      </a:cubicBezTo>
                      <a:cubicBezTo>
                        <a:pt x="93874" y="950972"/>
                        <a:pt x="88900" y="947615"/>
                        <a:pt x="88900" y="941462"/>
                      </a:cubicBezTo>
                      <a:cubicBezTo>
                        <a:pt x="88900" y="811680"/>
                        <a:pt x="88900" y="811680"/>
                        <a:pt x="88900" y="811680"/>
                      </a:cubicBezTo>
                      <a:cubicBezTo>
                        <a:pt x="88900" y="805526"/>
                        <a:pt x="93874" y="798813"/>
                        <a:pt x="99954" y="796576"/>
                      </a:cubicBezTo>
                      <a:cubicBezTo>
                        <a:pt x="152459" y="776997"/>
                        <a:pt x="152459" y="776997"/>
                        <a:pt x="152459" y="776997"/>
                      </a:cubicBezTo>
                      <a:close/>
                      <a:moveTo>
                        <a:pt x="240892" y="745247"/>
                      </a:moveTo>
                      <a:cubicBezTo>
                        <a:pt x="247475" y="743009"/>
                        <a:pt x="252413" y="746365"/>
                        <a:pt x="252413" y="752519"/>
                      </a:cubicBezTo>
                      <a:cubicBezTo>
                        <a:pt x="252413" y="881742"/>
                        <a:pt x="252413" y="881742"/>
                        <a:pt x="252413" y="881742"/>
                      </a:cubicBezTo>
                      <a:cubicBezTo>
                        <a:pt x="252413" y="887895"/>
                        <a:pt x="247475" y="895167"/>
                        <a:pt x="240892" y="897405"/>
                      </a:cubicBezTo>
                      <a:cubicBezTo>
                        <a:pt x="188772" y="916425"/>
                        <a:pt x="188772" y="916425"/>
                        <a:pt x="188772" y="916425"/>
                      </a:cubicBezTo>
                      <a:cubicBezTo>
                        <a:pt x="182737" y="919222"/>
                        <a:pt x="177800" y="915865"/>
                        <a:pt x="177800" y="909712"/>
                      </a:cubicBezTo>
                      <a:cubicBezTo>
                        <a:pt x="177800" y="779930"/>
                        <a:pt x="177800" y="779930"/>
                        <a:pt x="177800" y="779930"/>
                      </a:cubicBezTo>
                      <a:cubicBezTo>
                        <a:pt x="177800" y="773776"/>
                        <a:pt x="182737" y="767063"/>
                        <a:pt x="188772" y="764826"/>
                      </a:cubicBezTo>
                      <a:cubicBezTo>
                        <a:pt x="240892" y="745247"/>
                        <a:pt x="240892" y="745247"/>
                        <a:pt x="240892" y="745247"/>
                      </a:cubicBezTo>
                      <a:close/>
                      <a:moveTo>
                        <a:pt x="330259" y="713483"/>
                      </a:moveTo>
                      <a:cubicBezTo>
                        <a:pt x="336339" y="711259"/>
                        <a:pt x="341313" y="714596"/>
                        <a:pt x="341313" y="720713"/>
                      </a:cubicBezTo>
                      <a:cubicBezTo>
                        <a:pt x="341313" y="849179"/>
                        <a:pt x="341313" y="849179"/>
                        <a:pt x="341313" y="849179"/>
                      </a:cubicBezTo>
                      <a:cubicBezTo>
                        <a:pt x="341313" y="855297"/>
                        <a:pt x="336339" y="862526"/>
                        <a:pt x="330259" y="864751"/>
                      </a:cubicBezTo>
                      <a:cubicBezTo>
                        <a:pt x="277754" y="883659"/>
                        <a:pt x="277754" y="883659"/>
                        <a:pt x="277754" y="883659"/>
                      </a:cubicBezTo>
                      <a:cubicBezTo>
                        <a:pt x="271674" y="885884"/>
                        <a:pt x="266700" y="883103"/>
                        <a:pt x="266700" y="876430"/>
                      </a:cubicBezTo>
                      <a:cubicBezTo>
                        <a:pt x="266700" y="747963"/>
                        <a:pt x="266700" y="747963"/>
                        <a:pt x="266700" y="747963"/>
                      </a:cubicBezTo>
                      <a:cubicBezTo>
                        <a:pt x="266700" y="741846"/>
                        <a:pt x="271674" y="735172"/>
                        <a:pt x="277754" y="732948"/>
                      </a:cubicBezTo>
                      <a:cubicBezTo>
                        <a:pt x="330259" y="713483"/>
                        <a:pt x="330259" y="713483"/>
                        <a:pt x="330259" y="713483"/>
                      </a:cubicBezTo>
                      <a:close/>
                      <a:moveTo>
                        <a:pt x="63092" y="632521"/>
                      </a:moveTo>
                      <a:cubicBezTo>
                        <a:pt x="69675" y="630297"/>
                        <a:pt x="74613" y="633634"/>
                        <a:pt x="74613" y="639751"/>
                      </a:cubicBezTo>
                      <a:cubicBezTo>
                        <a:pt x="74613" y="768217"/>
                        <a:pt x="74613" y="768217"/>
                        <a:pt x="74613" y="768217"/>
                      </a:cubicBezTo>
                      <a:cubicBezTo>
                        <a:pt x="74613" y="774335"/>
                        <a:pt x="69675" y="781564"/>
                        <a:pt x="63092" y="783789"/>
                      </a:cubicBezTo>
                      <a:cubicBezTo>
                        <a:pt x="10972" y="802697"/>
                        <a:pt x="10972" y="802697"/>
                        <a:pt x="10972" y="802697"/>
                      </a:cubicBezTo>
                      <a:cubicBezTo>
                        <a:pt x="4937" y="804922"/>
                        <a:pt x="0" y="802141"/>
                        <a:pt x="0" y="795468"/>
                      </a:cubicBezTo>
                      <a:cubicBezTo>
                        <a:pt x="0" y="667001"/>
                        <a:pt x="0" y="667001"/>
                        <a:pt x="0" y="667001"/>
                      </a:cubicBezTo>
                      <a:cubicBezTo>
                        <a:pt x="0" y="660884"/>
                        <a:pt x="4937" y="654210"/>
                        <a:pt x="10972" y="651986"/>
                      </a:cubicBezTo>
                      <a:cubicBezTo>
                        <a:pt x="63092" y="632521"/>
                        <a:pt x="63092" y="632521"/>
                        <a:pt x="63092" y="632521"/>
                      </a:cubicBezTo>
                      <a:close/>
                      <a:moveTo>
                        <a:pt x="152459" y="599183"/>
                      </a:moveTo>
                      <a:cubicBezTo>
                        <a:pt x="158539" y="596959"/>
                        <a:pt x="163513" y="600296"/>
                        <a:pt x="163513" y="606413"/>
                      </a:cubicBezTo>
                      <a:cubicBezTo>
                        <a:pt x="163513" y="734879"/>
                        <a:pt x="163513" y="734879"/>
                        <a:pt x="163513" y="734879"/>
                      </a:cubicBezTo>
                      <a:cubicBezTo>
                        <a:pt x="163513" y="740997"/>
                        <a:pt x="158539" y="748226"/>
                        <a:pt x="152459" y="750451"/>
                      </a:cubicBezTo>
                      <a:cubicBezTo>
                        <a:pt x="99954" y="769359"/>
                        <a:pt x="99954" y="769359"/>
                        <a:pt x="99954" y="769359"/>
                      </a:cubicBezTo>
                      <a:cubicBezTo>
                        <a:pt x="93874" y="771584"/>
                        <a:pt x="88900" y="768803"/>
                        <a:pt x="88900" y="762130"/>
                      </a:cubicBezTo>
                      <a:cubicBezTo>
                        <a:pt x="88900" y="633663"/>
                        <a:pt x="88900" y="633663"/>
                        <a:pt x="88900" y="633663"/>
                      </a:cubicBezTo>
                      <a:cubicBezTo>
                        <a:pt x="88900" y="627546"/>
                        <a:pt x="93874" y="620872"/>
                        <a:pt x="99954" y="618648"/>
                      </a:cubicBezTo>
                      <a:cubicBezTo>
                        <a:pt x="152459" y="599183"/>
                        <a:pt x="152459" y="599183"/>
                        <a:pt x="152459" y="599183"/>
                      </a:cubicBezTo>
                      <a:close/>
                      <a:moveTo>
                        <a:pt x="240892" y="567433"/>
                      </a:moveTo>
                      <a:cubicBezTo>
                        <a:pt x="247475" y="565209"/>
                        <a:pt x="252413" y="568546"/>
                        <a:pt x="252413" y="574663"/>
                      </a:cubicBezTo>
                      <a:cubicBezTo>
                        <a:pt x="252413" y="703129"/>
                        <a:pt x="252413" y="703129"/>
                        <a:pt x="252413" y="703129"/>
                      </a:cubicBezTo>
                      <a:cubicBezTo>
                        <a:pt x="252413" y="709247"/>
                        <a:pt x="247475" y="716476"/>
                        <a:pt x="240892" y="718701"/>
                      </a:cubicBezTo>
                      <a:cubicBezTo>
                        <a:pt x="188772" y="737609"/>
                        <a:pt x="188772" y="737609"/>
                        <a:pt x="188772" y="737609"/>
                      </a:cubicBezTo>
                      <a:cubicBezTo>
                        <a:pt x="182737" y="739834"/>
                        <a:pt x="177800" y="737053"/>
                        <a:pt x="177800" y="730380"/>
                      </a:cubicBezTo>
                      <a:cubicBezTo>
                        <a:pt x="177800" y="601913"/>
                        <a:pt x="177800" y="601913"/>
                        <a:pt x="177800" y="601913"/>
                      </a:cubicBezTo>
                      <a:cubicBezTo>
                        <a:pt x="177800" y="595796"/>
                        <a:pt x="182737" y="589122"/>
                        <a:pt x="188772" y="586342"/>
                      </a:cubicBezTo>
                      <a:cubicBezTo>
                        <a:pt x="240892" y="567433"/>
                        <a:pt x="240892" y="567433"/>
                        <a:pt x="240892" y="567433"/>
                      </a:cubicBezTo>
                      <a:close/>
                      <a:moveTo>
                        <a:pt x="330259" y="535683"/>
                      </a:moveTo>
                      <a:cubicBezTo>
                        <a:pt x="336339" y="533459"/>
                        <a:pt x="341313" y="536796"/>
                        <a:pt x="341313" y="542913"/>
                      </a:cubicBezTo>
                      <a:cubicBezTo>
                        <a:pt x="341313" y="671379"/>
                        <a:pt x="341313" y="671379"/>
                        <a:pt x="341313" y="671379"/>
                      </a:cubicBezTo>
                      <a:cubicBezTo>
                        <a:pt x="341313" y="677497"/>
                        <a:pt x="336339" y="684726"/>
                        <a:pt x="330259" y="686951"/>
                      </a:cubicBezTo>
                      <a:cubicBezTo>
                        <a:pt x="277754" y="705859"/>
                        <a:pt x="277754" y="705859"/>
                        <a:pt x="277754" y="705859"/>
                      </a:cubicBezTo>
                      <a:cubicBezTo>
                        <a:pt x="271674" y="708084"/>
                        <a:pt x="266700" y="705303"/>
                        <a:pt x="266700" y="698630"/>
                      </a:cubicBezTo>
                      <a:cubicBezTo>
                        <a:pt x="266700" y="570163"/>
                        <a:pt x="266700" y="570163"/>
                        <a:pt x="266700" y="570163"/>
                      </a:cubicBezTo>
                      <a:cubicBezTo>
                        <a:pt x="266700" y="564046"/>
                        <a:pt x="271674" y="556816"/>
                        <a:pt x="277754" y="554592"/>
                      </a:cubicBezTo>
                      <a:cubicBezTo>
                        <a:pt x="330259" y="535683"/>
                        <a:pt x="330259" y="535683"/>
                        <a:pt x="330259" y="535683"/>
                      </a:cubicBezTo>
                      <a:close/>
                      <a:moveTo>
                        <a:pt x="63092" y="453154"/>
                      </a:moveTo>
                      <a:cubicBezTo>
                        <a:pt x="69675" y="450909"/>
                        <a:pt x="74613" y="454276"/>
                        <a:pt x="74613" y="460449"/>
                      </a:cubicBezTo>
                      <a:cubicBezTo>
                        <a:pt x="74613" y="590083"/>
                        <a:pt x="74613" y="590083"/>
                        <a:pt x="74613" y="590083"/>
                      </a:cubicBezTo>
                      <a:cubicBezTo>
                        <a:pt x="74613" y="596257"/>
                        <a:pt x="69675" y="603552"/>
                        <a:pt x="63092" y="605797"/>
                      </a:cubicBezTo>
                      <a:cubicBezTo>
                        <a:pt x="10972" y="624877"/>
                        <a:pt x="10972" y="624877"/>
                        <a:pt x="10972" y="624877"/>
                      </a:cubicBezTo>
                      <a:cubicBezTo>
                        <a:pt x="4937" y="627122"/>
                        <a:pt x="0" y="624316"/>
                        <a:pt x="0" y="617582"/>
                      </a:cubicBezTo>
                      <a:cubicBezTo>
                        <a:pt x="0" y="487947"/>
                        <a:pt x="0" y="487947"/>
                        <a:pt x="0" y="487947"/>
                      </a:cubicBezTo>
                      <a:cubicBezTo>
                        <a:pt x="0" y="481774"/>
                        <a:pt x="4937" y="474479"/>
                        <a:pt x="10972" y="472234"/>
                      </a:cubicBezTo>
                      <a:cubicBezTo>
                        <a:pt x="63092" y="453154"/>
                        <a:pt x="63092" y="453154"/>
                        <a:pt x="63092" y="453154"/>
                      </a:cubicBezTo>
                      <a:close/>
                      <a:moveTo>
                        <a:pt x="152459" y="421383"/>
                      </a:moveTo>
                      <a:cubicBezTo>
                        <a:pt x="158539" y="419159"/>
                        <a:pt x="163513" y="421940"/>
                        <a:pt x="163513" y="428613"/>
                      </a:cubicBezTo>
                      <a:cubicBezTo>
                        <a:pt x="163513" y="557079"/>
                        <a:pt x="163513" y="557079"/>
                        <a:pt x="163513" y="557079"/>
                      </a:cubicBezTo>
                      <a:cubicBezTo>
                        <a:pt x="163513" y="563197"/>
                        <a:pt x="158539" y="570426"/>
                        <a:pt x="152459" y="572651"/>
                      </a:cubicBezTo>
                      <a:cubicBezTo>
                        <a:pt x="99954" y="591559"/>
                        <a:pt x="99954" y="591559"/>
                        <a:pt x="99954" y="591559"/>
                      </a:cubicBezTo>
                      <a:cubicBezTo>
                        <a:pt x="93874" y="593784"/>
                        <a:pt x="88900" y="590447"/>
                        <a:pt x="88900" y="584330"/>
                      </a:cubicBezTo>
                      <a:cubicBezTo>
                        <a:pt x="88900" y="455863"/>
                        <a:pt x="88900" y="455863"/>
                        <a:pt x="88900" y="455863"/>
                      </a:cubicBezTo>
                      <a:cubicBezTo>
                        <a:pt x="88900" y="449746"/>
                        <a:pt x="93874" y="442516"/>
                        <a:pt x="99954" y="440292"/>
                      </a:cubicBezTo>
                      <a:cubicBezTo>
                        <a:pt x="152459" y="421383"/>
                        <a:pt x="152459" y="421383"/>
                        <a:pt x="152459" y="421383"/>
                      </a:cubicBezTo>
                      <a:close/>
                      <a:moveTo>
                        <a:pt x="240892" y="389633"/>
                      </a:moveTo>
                      <a:cubicBezTo>
                        <a:pt x="247475" y="387409"/>
                        <a:pt x="252413" y="390190"/>
                        <a:pt x="252413" y="396863"/>
                      </a:cubicBezTo>
                      <a:cubicBezTo>
                        <a:pt x="252413" y="525329"/>
                        <a:pt x="252413" y="525329"/>
                        <a:pt x="252413" y="525329"/>
                      </a:cubicBezTo>
                      <a:cubicBezTo>
                        <a:pt x="252413" y="531447"/>
                        <a:pt x="247475" y="538120"/>
                        <a:pt x="240892" y="540901"/>
                      </a:cubicBezTo>
                      <a:cubicBezTo>
                        <a:pt x="188772" y="559809"/>
                        <a:pt x="188772" y="559809"/>
                        <a:pt x="188772" y="559809"/>
                      </a:cubicBezTo>
                      <a:cubicBezTo>
                        <a:pt x="182737" y="562034"/>
                        <a:pt x="177800" y="558697"/>
                        <a:pt x="177800" y="552580"/>
                      </a:cubicBezTo>
                      <a:cubicBezTo>
                        <a:pt x="177800" y="424113"/>
                        <a:pt x="177800" y="424113"/>
                        <a:pt x="177800" y="424113"/>
                      </a:cubicBezTo>
                      <a:cubicBezTo>
                        <a:pt x="177800" y="417996"/>
                        <a:pt x="182737" y="410766"/>
                        <a:pt x="188772" y="408542"/>
                      </a:cubicBezTo>
                      <a:cubicBezTo>
                        <a:pt x="240892" y="389633"/>
                        <a:pt x="240892" y="389633"/>
                        <a:pt x="240892" y="389633"/>
                      </a:cubicBezTo>
                      <a:close/>
                      <a:moveTo>
                        <a:pt x="330259" y="356317"/>
                      </a:moveTo>
                      <a:cubicBezTo>
                        <a:pt x="336339" y="354072"/>
                        <a:pt x="341313" y="356878"/>
                        <a:pt x="341313" y="363612"/>
                      </a:cubicBezTo>
                      <a:cubicBezTo>
                        <a:pt x="341313" y="493246"/>
                        <a:pt x="341313" y="493246"/>
                        <a:pt x="341313" y="493246"/>
                      </a:cubicBezTo>
                      <a:cubicBezTo>
                        <a:pt x="341313" y="499420"/>
                        <a:pt x="336339" y="506154"/>
                        <a:pt x="330259" y="508960"/>
                      </a:cubicBezTo>
                      <a:cubicBezTo>
                        <a:pt x="277754" y="528040"/>
                        <a:pt x="277754" y="528040"/>
                        <a:pt x="277754" y="528040"/>
                      </a:cubicBezTo>
                      <a:cubicBezTo>
                        <a:pt x="271674" y="530285"/>
                        <a:pt x="266700" y="526918"/>
                        <a:pt x="266700" y="520745"/>
                      </a:cubicBezTo>
                      <a:cubicBezTo>
                        <a:pt x="266700" y="391110"/>
                        <a:pt x="266700" y="391110"/>
                        <a:pt x="266700" y="391110"/>
                      </a:cubicBezTo>
                      <a:cubicBezTo>
                        <a:pt x="266700" y="384937"/>
                        <a:pt x="271674" y="377642"/>
                        <a:pt x="277754" y="375397"/>
                      </a:cubicBezTo>
                      <a:cubicBezTo>
                        <a:pt x="330259" y="356317"/>
                        <a:pt x="330259" y="356317"/>
                        <a:pt x="330259" y="356317"/>
                      </a:cubicBezTo>
                      <a:close/>
                      <a:moveTo>
                        <a:pt x="63092" y="275333"/>
                      </a:moveTo>
                      <a:cubicBezTo>
                        <a:pt x="69675" y="273109"/>
                        <a:pt x="74613" y="275890"/>
                        <a:pt x="74613" y="282563"/>
                      </a:cubicBezTo>
                      <a:cubicBezTo>
                        <a:pt x="74613" y="411029"/>
                        <a:pt x="74613" y="411029"/>
                        <a:pt x="74613" y="411029"/>
                      </a:cubicBezTo>
                      <a:cubicBezTo>
                        <a:pt x="74613" y="417147"/>
                        <a:pt x="69675" y="423820"/>
                        <a:pt x="63092" y="426601"/>
                      </a:cubicBezTo>
                      <a:cubicBezTo>
                        <a:pt x="10972" y="445509"/>
                        <a:pt x="10972" y="445509"/>
                        <a:pt x="10972" y="445509"/>
                      </a:cubicBezTo>
                      <a:cubicBezTo>
                        <a:pt x="4937" y="447734"/>
                        <a:pt x="0" y="444397"/>
                        <a:pt x="0" y="438280"/>
                      </a:cubicBezTo>
                      <a:cubicBezTo>
                        <a:pt x="0" y="309813"/>
                        <a:pt x="0" y="309813"/>
                        <a:pt x="0" y="309813"/>
                      </a:cubicBezTo>
                      <a:cubicBezTo>
                        <a:pt x="0" y="303696"/>
                        <a:pt x="4937" y="296466"/>
                        <a:pt x="10972" y="294242"/>
                      </a:cubicBezTo>
                      <a:cubicBezTo>
                        <a:pt x="63092" y="275333"/>
                        <a:pt x="63092" y="275333"/>
                        <a:pt x="63092" y="275333"/>
                      </a:cubicBezTo>
                      <a:close/>
                      <a:moveTo>
                        <a:pt x="152459" y="243583"/>
                      </a:moveTo>
                      <a:cubicBezTo>
                        <a:pt x="158539" y="241359"/>
                        <a:pt x="163513" y="244140"/>
                        <a:pt x="163513" y="250813"/>
                      </a:cubicBezTo>
                      <a:cubicBezTo>
                        <a:pt x="163513" y="379279"/>
                        <a:pt x="163513" y="379279"/>
                        <a:pt x="163513" y="379279"/>
                      </a:cubicBezTo>
                      <a:cubicBezTo>
                        <a:pt x="163513" y="385397"/>
                        <a:pt x="158539" y="392070"/>
                        <a:pt x="152459" y="394295"/>
                      </a:cubicBezTo>
                      <a:cubicBezTo>
                        <a:pt x="99954" y="413759"/>
                        <a:pt x="99954" y="413759"/>
                        <a:pt x="99954" y="413759"/>
                      </a:cubicBezTo>
                      <a:cubicBezTo>
                        <a:pt x="93874" y="415984"/>
                        <a:pt x="88900" y="412647"/>
                        <a:pt x="88900" y="406530"/>
                      </a:cubicBezTo>
                      <a:cubicBezTo>
                        <a:pt x="88900" y="278063"/>
                        <a:pt x="88900" y="278063"/>
                        <a:pt x="88900" y="278063"/>
                      </a:cubicBezTo>
                      <a:cubicBezTo>
                        <a:pt x="88900" y="271946"/>
                        <a:pt x="93874" y="264716"/>
                        <a:pt x="99954" y="262492"/>
                      </a:cubicBezTo>
                      <a:cubicBezTo>
                        <a:pt x="152459" y="243583"/>
                        <a:pt x="152459" y="243583"/>
                        <a:pt x="152459" y="243583"/>
                      </a:cubicBezTo>
                      <a:close/>
                      <a:moveTo>
                        <a:pt x="240892" y="211833"/>
                      </a:moveTo>
                      <a:cubicBezTo>
                        <a:pt x="247475" y="209609"/>
                        <a:pt x="252413" y="212390"/>
                        <a:pt x="252413" y="219063"/>
                      </a:cubicBezTo>
                      <a:cubicBezTo>
                        <a:pt x="252413" y="347529"/>
                        <a:pt x="252413" y="347529"/>
                        <a:pt x="252413" y="347529"/>
                      </a:cubicBezTo>
                      <a:cubicBezTo>
                        <a:pt x="252413" y="353647"/>
                        <a:pt x="247475" y="360320"/>
                        <a:pt x="240892" y="362545"/>
                      </a:cubicBezTo>
                      <a:cubicBezTo>
                        <a:pt x="188772" y="382009"/>
                        <a:pt x="188772" y="382009"/>
                        <a:pt x="188772" y="382009"/>
                      </a:cubicBezTo>
                      <a:cubicBezTo>
                        <a:pt x="182737" y="384234"/>
                        <a:pt x="177800" y="380897"/>
                        <a:pt x="177800" y="374780"/>
                      </a:cubicBezTo>
                      <a:cubicBezTo>
                        <a:pt x="177800" y="246313"/>
                        <a:pt x="177800" y="246313"/>
                        <a:pt x="177800" y="246313"/>
                      </a:cubicBezTo>
                      <a:cubicBezTo>
                        <a:pt x="177800" y="240196"/>
                        <a:pt x="182737" y="232966"/>
                        <a:pt x="188772" y="230742"/>
                      </a:cubicBezTo>
                      <a:cubicBezTo>
                        <a:pt x="240892" y="211833"/>
                        <a:pt x="240892" y="211833"/>
                        <a:pt x="240892" y="211833"/>
                      </a:cubicBezTo>
                      <a:close/>
                      <a:moveTo>
                        <a:pt x="330259" y="179044"/>
                      </a:moveTo>
                      <a:cubicBezTo>
                        <a:pt x="336339" y="176272"/>
                        <a:pt x="341313" y="179598"/>
                        <a:pt x="341313" y="185696"/>
                      </a:cubicBezTo>
                      <a:cubicBezTo>
                        <a:pt x="341313" y="314309"/>
                        <a:pt x="341313" y="314309"/>
                        <a:pt x="341313" y="314309"/>
                      </a:cubicBezTo>
                      <a:cubicBezTo>
                        <a:pt x="341313" y="320407"/>
                        <a:pt x="336339" y="327059"/>
                        <a:pt x="330259" y="329277"/>
                      </a:cubicBezTo>
                      <a:cubicBezTo>
                        <a:pt x="277754" y="348679"/>
                        <a:pt x="277754" y="348679"/>
                        <a:pt x="277754" y="348679"/>
                      </a:cubicBezTo>
                      <a:cubicBezTo>
                        <a:pt x="271674" y="350897"/>
                        <a:pt x="266700" y="347571"/>
                        <a:pt x="266700" y="341473"/>
                      </a:cubicBezTo>
                      <a:cubicBezTo>
                        <a:pt x="266700" y="213414"/>
                        <a:pt x="266700" y="213414"/>
                        <a:pt x="266700" y="213414"/>
                      </a:cubicBezTo>
                      <a:cubicBezTo>
                        <a:pt x="266700" y="207316"/>
                        <a:pt x="271674" y="200110"/>
                        <a:pt x="277754" y="197892"/>
                      </a:cubicBezTo>
                      <a:cubicBezTo>
                        <a:pt x="330259" y="179044"/>
                        <a:pt x="330259" y="179044"/>
                        <a:pt x="330259" y="179044"/>
                      </a:cubicBezTo>
                      <a:close/>
                      <a:moveTo>
                        <a:pt x="63092" y="98081"/>
                      </a:moveTo>
                      <a:cubicBezTo>
                        <a:pt x="69675" y="95309"/>
                        <a:pt x="74613" y="98635"/>
                        <a:pt x="74613" y="104733"/>
                      </a:cubicBezTo>
                      <a:cubicBezTo>
                        <a:pt x="74613" y="233346"/>
                        <a:pt x="74613" y="233346"/>
                        <a:pt x="74613" y="233346"/>
                      </a:cubicBezTo>
                      <a:cubicBezTo>
                        <a:pt x="74613" y="239444"/>
                        <a:pt x="69675" y="246096"/>
                        <a:pt x="63092" y="248314"/>
                      </a:cubicBezTo>
                      <a:cubicBezTo>
                        <a:pt x="10972" y="267716"/>
                        <a:pt x="10972" y="267716"/>
                        <a:pt x="10972" y="267716"/>
                      </a:cubicBezTo>
                      <a:cubicBezTo>
                        <a:pt x="4937" y="269934"/>
                        <a:pt x="0" y="266608"/>
                        <a:pt x="0" y="260510"/>
                      </a:cubicBezTo>
                      <a:cubicBezTo>
                        <a:pt x="0" y="132451"/>
                        <a:pt x="0" y="132451"/>
                        <a:pt x="0" y="132451"/>
                      </a:cubicBezTo>
                      <a:cubicBezTo>
                        <a:pt x="0" y="126353"/>
                        <a:pt x="4937" y="119147"/>
                        <a:pt x="10972" y="116929"/>
                      </a:cubicBezTo>
                      <a:cubicBezTo>
                        <a:pt x="63092" y="98081"/>
                        <a:pt x="63092" y="98081"/>
                        <a:pt x="63092" y="98081"/>
                      </a:cubicBezTo>
                      <a:close/>
                      <a:moveTo>
                        <a:pt x="152459" y="66331"/>
                      </a:moveTo>
                      <a:cubicBezTo>
                        <a:pt x="158539" y="63559"/>
                        <a:pt x="163513" y="66885"/>
                        <a:pt x="163513" y="72983"/>
                      </a:cubicBezTo>
                      <a:cubicBezTo>
                        <a:pt x="163513" y="201596"/>
                        <a:pt x="163513" y="201596"/>
                        <a:pt x="163513" y="201596"/>
                      </a:cubicBezTo>
                      <a:cubicBezTo>
                        <a:pt x="163513" y="207694"/>
                        <a:pt x="158539" y="214346"/>
                        <a:pt x="152459" y="216564"/>
                      </a:cubicBezTo>
                      <a:cubicBezTo>
                        <a:pt x="99954" y="235966"/>
                        <a:pt x="99954" y="235966"/>
                        <a:pt x="99954" y="235966"/>
                      </a:cubicBezTo>
                      <a:cubicBezTo>
                        <a:pt x="93874" y="238184"/>
                        <a:pt x="88900" y="234858"/>
                        <a:pt x="88900" y="228760"/>
                      </a:cubicBezTo>
                      <a:cubicBezTo>
                        <a:pt x="88900" y="100701"/>
                        <a:pt x="88900" y="100701"/>
                        <a:pt x="88900" y="100701"/>
                      </a:cubicBezTo>
                      <a:cubicBezTo>
                        <a:pt x="88900" y="94603"/>
                        <a:pt x="93874" y="87397"/>
                        <a:pt x="99954" y="85179"/>
                      </a:cubicBezTo>
                      <a:cubicBezTo>
                        <a:pt x="152459" y="66331"/>
                        <a:pt x="152459" y="66331"/>
                        <a:pt x="152459" y="66331"/>
                      </a:cubicBezTo>
                      <a:close/>
                      <a:moveTo>
                        <a:pt x="240892" y="32460"/>
                      </a:moveTo>
                      <a:cubicBezTo>
                        <a:pt x="247475" y="30222"/>
                        <a:pt x="252413" y="33578"/>
                        <a:pt x="252413" y="39732"/>
                      </a:cubicBezTo>
                      <a:cubicBezTo>
                        <a:pt x="252413" y="169514"/>
                        <a:pt x="252413" y="169514"/>
                        <a:pt x="252413" y="169514"/>
                      </a:cubicBezTo>
                      <a:cubicBezTo>
                        <a:pt x="252413" y="175668"/>
                        <a:pt x="247475" y="182380"/>
                        <a:pt x="240892" y="184618"/>
                      </a:cubicBezTo>
                      <a:cubicBezTo>
                        <a:pt x="188772" y="204197"/>
                        <a:pt x="188772" y="204197"/>
                        <a:pt x="188772" y="204197"/>
                      </a:cubicBezTo>
                      <a:cubicBezTo>
                        <a:pt x="182737" y="206435"/>
                        <a:pt x="177800" y="203078"/>
                        <a:pt x="177800" y="196925"/>
                      </a:cubicBezTo>
                      <a:cubicBezTo>
                        <a:pt x="177800" y="67702"/>
                        <a:pt x="177800" y="67702"/>
                        <a:pt x="177800" y="67702"/>
                      </a:cubicBezTo>
                      <a:cubicBezTo>
                        <a:pt x="177800" y="61549"/>
                        <a:pt x="182737" y="54276"/>
                        <a:pt x="188772" y="52039"/>
                      </a:cubicBezTo>
                      <a:cubicBezTo>
                        <a:pt x="240892" y="32460"/>
                        <a:pt x="240892" y="32460"/>
                        <a:pt x="240892" y="32460"/>
                      </a:cubicBezTo>
                      <a:close/>
                      <a:moveTo>
                        <a:pt x="330259" y="689"/>
                      </a:moveTo>
                      <a:cubicBezTo>
                        <a:pt x="336339" y="-1528"/>
                        <a:pt x="341313" y="1798"/>
                        <a:pt x="341313" y="7896"/>
                      </a:cubicBezTo>
                      <a:cubicBezTo>
                        <a:pt x="341313" y="136509"/>
                        <a:pt x="341313" y="136509"/>
                        <a:pt x="341313" y="136509"/>
                      </a:cubicBezTo>
                      <a:cubicBezTo>
                        <a:pt x="341313" y="142607"/>
                        <a:pt x="336339" y="149259"/>
                        <a:pt x="330259" y="151477"/>
                      </a:cubicBezTo>
                      <a:cubicBezTo>
                        <a:pt x="277754" y="170879"/>
                        <a:pt x="277754" y="170879"/>
                        <a:pt x="277754" y="170879"/>
                      </a:cubicBezTo>
                      <a:cubicBezTo>
                        <a:pt x="271674" y="173097"/>
                        <a:pt x="266700" y="169771"/>
                        <a:pt x="266700" y="163673"/>
                      </a:cubicBezTo>
                      <a:cubicBezTo>
                        <a:pt x="266700" y="35614"/>
                        <a:pt x="266700" y="35614"/>
                        <a:pt x="266700" y="35614"/>
                      </a:cubicBezTo>
                      <a:cubicBezTo>
                        <a:pt x="266700" y="28962"/>
                        <a:pt x="271674" y="22310"/>
                        <a:pt x="277754" y="20092"/>
                      </a:cubicBezTo>
                      <a:cubicBezTo>
                        <a:pt x="330259" y="689"/>
                        <a:pt x="330259" y="689"/>
                        <a:pt x="330259" y="6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2416" name="Group 2415">
              <a:extLst>
                <a:ext uri="{FF2B5EF4-FFF2-40B4-BE49-F238E27FC236}">
                  <a16:creationId xmlns:a16="http://schemas.microsoft.com/office/drawing/2014/main" id="{2F7387DB-301E-2C83-A33F-48B1E9F68B1F}"/>
                </a:ext>
              </a:extLst>
            </p:cNvPr>
            <p:cNvGrpSpPr/>
            <p:nvPr/>
          </p:nvGrpSpPr>
          <p:grpSpPr>
            <a:xfrm>
              <a:off x="8625977" y="1293163"/>
              <a:ext cx="92087" cy="133705"/>
              <a:chOff x="1091002" y="2379623"/>
              <a:chExt cx="600483" cy="871866"/>
            </a:xfrm>
          </p:grpSpPr>
          <p:sp>
            <p:nvSpPr>
              <p:cNvPr id="2417" name="Freeform: Shape 431">
                <a:extLst>
                  <a:ext uri="{FF2B5EF4-FFF2-40B4-BE49-F238E27FC236}">
                    <a16:creationId xmlns:a16="http://schemas.microsoft.com/office/drawing/2014/main" id="{3BBDCD21-D640-DEA7-14F8-19A4009C3802}"/>
                  </a:ext>
                </a:extLst>
              </p:cNvPr>
              <p:cNvSpPr/>
              <p:nvPr/>
            </p:nvSpPr>
            <p:spPr>
              <a:xfrm>
                <a:off x="1091002" y="2379623"/>
                <a:ext cx="600482" cy="871866"/>
              </a:xfrm>
              <a:custGeom>
                <a:avLst/>
                <a:gdLst>
                  <a:gd name="connsiteX0" fmla="*/ 195096 w 3278506"/>
                  <a:gd name="connsiteY0" fmla="*/ 0 h 4760204"/>
                  <a:gd name="connsiteX1" fmla="*/ 3066829 w 3278506"/>
                  <a:gd name="connsiteY1" fmla="*/ 550 h 4760204"/>
                  <a:gd name="connsiteX2" fmla="*/ 3095016 w 3278506"/>
                  <a:gd name="connsiteY2" fmla="*/ 550 h 4760204"/>
                  <a:gd name="connsiteX3" fmla="*/ 3278506 w 3278506"/>
                  <a:gd name="connsiteY3" fmla="*/ 197050 h 4760204"/>
                  <a:gd name="connsiteX4" fmla="*/ 3278506 w 3278506"/>
                  <a:gd name="connsiteY4" fmla="*/ 1860969 h 4760204"/>
                  <a:gd name="connsiteX5" fmla="*/ 2994980 w 3278506"/>
                  <a:gd name="connsiteY5" fmla="*/ 2296902 h 4760204"/>
                  <a:gd name="connsiteX6" fmla="*/ 1905093 w 3278506"/>
                  <a:gd name="connsiteY6" fmla="*/ 2780720 h 4760204"/>
                  <a:gd name="connsiteX7" fmla="*/ 1905093 w 3278506"/>
                  <a:gd name="connsiteY7" fmla="*/ 3111143 h 4760204"/>
                  <a:gd name="connsiteX8" fmla="*/ 1905093 w 3278506"/>
                  <a:gd name="connsiteY8" fmla="*/ 3133079 h 4760204"/>
                  <a:gd name="connsiteX9" fmla="*/ 1905093 w 3278506"/>
                  <a:gd name="connsiteY9" fmla="*/ 3209700 h 4760204"/>
                  <a:gd name="connsiteX10" fmla="*/ 1905093 w 3278506"/>
                  <a:gd name="connsiteY10" fmla="*/ 3234479 h 4760204"/>
                  <a:gd name="connsiteX11" fmla="*/ 1905093 w 3278506"/>
                  <a:gd name="connsiteY11" fmla="*/ 3326130 h 4760204"/>
                  <a:gd name="connsiteX12" fmla="*/ 1905093 w 3278506"/>
                  <a:gd name="connsiteY12" fmla="*/ 3461923 h 4760204"/>
                  <a:gd name="connsiteX13" fmla="*/ 1905093 w 3278506"/>
                  <a:gd name="connsiteY13" fmla="*/ 3493124 h 4760204"/>
                  <a:gd name="connsiteX14" fmla="*/ 1905093 w 3278506"/>
                  <a:gd name="connsiteY14" fmla="*/ 3618570 h 4760204"/>
                  <a:gd name="connsiteX15" fmla="*/ 1905093 w 3278506"/>
                  <a:gd name="connsiteY15" fmla="*/ 3787925 h 4760204"/>
                  <a:gd name="connsiteX16" fmla="*/ 1905093 w 3278506"/>
                  <a:gd name="connsiteY16" fmla="*/ 3797560 h 4760204"/>
                  <a:gd name="connsiteX17" fmla="*/ 1905093 w 3278506"/>
                  <a:gd name="connsiteY17" fmla="*/ 3828635 h 4760204"/>
                  <a:gd name="connsiteX18" fmla="*/ 1905093 w 3278506"/>
                  <a:gd name="connsiteY18" fmla="*/ 4121246 h 4760204"/>
                  <a:gd name="connsiteX19" fmla="*/ 1905093 w 3278506"/>
                  <a:gd name="connsiteY19" fmla="*/ 4495452 h 4760204"/>
                  <a:gd name="connsiteX20" fmla="*/ 1639253 w 3278506"/>
                  <a:gd name="connsiteY20" fmla="*/ 4760204 h 4760204"/>
                  <a:gd name="connsiteX21" fmla="*/ 1373413 w 3278506"/>
                  <a:gd name="connsiteY21" fmla="*/ 4495452 h 4760204"/>
                  <a:gd name="connsiteX22" fmla="*/ 1373413 w 3278506"/>
                  <a:gd name="connsiteY22" fmla="*/ 3950042 h 4760204"/>
                  <a:gd name="connsiteX23" fmla="*/ 1373413 w 3278506"/>
                  <a:gd name="connsiteY23" fmla="*/ 3828635 h 4760204"/>
                  <a:gd name="connsiteX24" fmla="*/ 1373413 w 3278506"/>
                  <a:gd name="connsiteY24" fmla="*/ 3802012 h 4760204"/>
                  <a:gd name="connsiteX25" fmla="*/ 1373413 w 3278506"/>
                  <a:gd name="connsiteY25" fmla="*/ 3743202 h 4760204"/>
                  <a:gd name="connsiteX26" fmla="*/ 1373413 w 3278506"/>
                  <a:gd name="connsiteY26" fmla="*/ 3629362 h 4760204"/>
                  <a:gd name="connsiteX27" fmla="*/ 1373413 w 3278506"/>
                  <a:gd name="connsiteY27" fmla="*/ 3532665 h 4760204"/>
                  <a:gd name="connsiteX28" fmla="*/ 1373413 w 3278506"/>
                  <a:gd name="connsiteY28" fmla="*/ 3430199 h 4760204"/>
                  <a:gd name="connsiteX29" fmla="*/ 1373413 w 3278506"/>
                  <a:gd name="connsiteY29" fmla="*/ 3302647 h 4760204"/>
                  <a:gd name="connsiteX30" fmla="*/ 1373413 w 3278506"/>
                  <a:gd name="connsiteY30" fmla="*/ 3202629 h 4760204"/>
                  <a:gd name="connsiteX31" fmla="*/ 1373413 w 3278506"/>
                  <a:gd name="connsiteY31" fmla="*/ 3133079 h 4760204"/>
                  <a:gd name="connsiteX32" fmla="*/ 1373413 w 3278506"/>
                  <a:gd name="connsiteY32" fmla="*/ 3052286 h 4760204"/>
                  <a:gd name="connsiteX33" fmla="*/ 1373413 w 3278506"/>
                  <a:gd name="connsiteY33" fmla="*/ 2780720 h 4760204"/>
                  <a:gd name="connsiteX34" fmla="*/ 283525 w 3278506"/>
                  <a:gd name="connsiteY34" fmla="*/ 2296902 h 4760204"/>
                  <a:gd name="connsiteX35" fmla="*/ 0 w 3278506"/>
                  <a:gd name="connsiteY35" fmla="*/ 1860969 h 4760204"/>
                  <a:gd name="connsiteX36" fmla="*/ 0 w 3278506"/>
                  <a:gd name="connsiteY36" fmla="*/ 197050 h 4760204"/>
                  <a:gd name="connsiteX37" fmla="*/ 195096 w 3278506"/>
                  <a:gd name="connsiteY37" fmla="*/ 0 h 476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78506" h="4760204">
                    <a:moveTo>
                      <a:pt x="195096" y="0"/>
                    </a:moveTo>
                    <a:cubicBezTo>
                      <a:pt x="195096" y="0"/>
                      <a:pt x="195096" y="0"/>
                      <a:pt x="3066829" y="550"/>
                    </a:cubicBezTo>
                    <a:cubicBezTo>
                      <a:pt x="3076224" y="0"/>
                      <a:pt x="3085620" y="0"/>
                      <a:pt x="3095016" y="550"/>
                    </a:cubicBezTo>
                    <a:cubicBezTo>
                      <a:pt x="3193393" y="7706"/>
                      <a:pt x="3278506" y="88618"/>
                      <a:pt x="3278506" y="197050"/>
                    </a:cubicBezTo>
                    <a:cubicBezTo>
                      <a:pt x="3278506" y="197050"/>
                      <a:pt x="3278506" y="197050"/>
                      <a:pt x="3278506" y="1860969"/>
                    </a:cubicBezTo>
                    <a:cubicBezTo>
                      <a:pt x="3278506" y="2049213"/>
                      <a:pt x="3167417" y="2219843"/>
                      <a:pt x="2994980" y="2296902"/>
                    </a:cubicBezTo>
                    <a:cubicBezTo>
                      <a:pt x="2994980" y="2296902"/>
                      <a:pt x="2994980" y="2296902"/>
                      <a:pt x="1905093" y="2780720"/>
                    </a:cubicBezTo>
                    <a:cubicBezTo>
                      <a:pt x="1905093" y="2780720"/>
                      <a:pt x="1905093" y="2780720"/>
                      <a:pt x="1905093" y="3111143"/>
                    </a:cubicBezTo>
                    <a:lnTo>
                      <a:pt x="1905093" y="3133079"/>
                    </a:lnTo>
                    <a:lnTo>
                      <a:pt x="1905093" y="3209700"/>
                    </a:lnTo>
                    <a:lnTo>
                      <a:pt x="1905093" y="3234479"/>
                    </a:lnTo>
                    <a:lnTo>
                      <a:pt x="1905093" y="3326130"/>
                    </a:lnTo>
                    <a:lnTo>
                      <a:pt x="1905093" y="3461923"/>
                    </a:lnTo>
                    <a:lnTo>
                      <a:pt x="1905093" y="3493124"/>
                    </a:lnTo>
                    <a:lnTo>
                      <a:pt x="1905093" y="3618570"/>
                    </a:lnTo>
                    <a:lnTo>
                      <a:pt x="1905093" y="3787925"/>
                    </a:lnTo>
                    <a:lnTo>
                      <a:pt x="1905093" y="3797560"/>
                    </a:lnTo>
                    <a:lnTo>
                      <a:pt x="1905093" y="3828635"/>
                    </a:lnTo>
                    <a:lnTo>
                      <a:pt x="1905093" y="4121246"/>
                    </a:lnTo>
                    <a:cubicBezTo>
                      <a:pt x="1905093" y="4239036"/>
                      <a:pt x="1905093" y="4363640"/>
                      <a:pt x="1905093" y="4495452"/>
                    </a:cubicBezTo>
                    <a:cubicBezTo>
                      <a:pt x="1905093" y="4641864"/>
                      <a:pt x="1786266" y="4760204"/>
                      <a:pt x="1639253" y="4760204"/>
                    </a:cubicBezTo>
                    <a:cubicBezTo>
                      <a:pt x="1492240" y="4760204"/>
                      <a:pt x="1373413" y="4641864"/>
                      <a:pt x="1373413" y="4495452"/>
                    </a:cubicBezTo>
                    <a:cubicBezTo>
                      <a:pt x="1373413" y="4495452"/>
                      <a:pt x="1373413" y="4495452"/>
                      <a:pt x="1373413" y="3950042"/>
                    </a:cubicBezTo>
                    <a:lnTo>
                      <a:pt x="1373413" y="3828635"/>
                    </a:lnTo>
                    <a:lnTo>
                      <a:pt x="1373413" y="3802012"/>
                    </a:lnTo>
                    <a:lnTo>
                      <a:pt x="1373413" y="3743202"/>
                    </a:lnTo>
                    <a:lnTo>
                      <a:pt x="1373413" y="3629362"/>
                    </a:lnTo>
                    <a:lnTo>
                      <a:pt x="1373413" y="3532665"/>
                    </a:lnTo>
                    <a:lnTo>
                      <a:pt x="1373413" y="3430199"/>
                    </a:lnTo>
                    <a:lnTo>
                      <a:pt x="1373413" y="3302647"/>
                    </a:lnTo>
                    <a:lnTo>
                      <a:pt x="1373413" y="3202629"/>
                    </a:lnTo>
                    <a:lnTo>
                      <a:pt x="1373413" y="3133079"/>
                    </a:lnTo>
                    <a:lnTo>
                      <a:pt x="1373413" y="3052286"/>
                    </a:lnTo>
                    <a:cubicBezTo>
                      <a:pt x="1373413" y="2965346"/>
                      <a:pt x="1373413" y="2874872"/>
                      <a:pt x="1373413" y="2780720"/>
                    </a:cubicBezTo>
                    <a:cubicBezTo>
                      <a:pt x="1373413" y="2780720"/>
                      <a:pt x="1373413" y="2780720"/>
                      <a:pt x="283525" y="2296902"/>
                    </a:cubicBezTo>
                    <a:cubicBezTo>
                      <a:pt x="111089" y="2219843"/>
                      <a:pt x="0" y="2049213"/>
                      <a:pt x="0" y="1860969"/>
                    </a:cubicBezTo>
                    <a:cubicBezTo>
                      <a:pt x="0" y="1860969"/>
                      <a:pt x="0" y="1860969"/>
                      <a:pt x="0" y="197050"/>
                    </a:cubicBezTo>
                    <a:cubicBezTo>
                      <a:pt x="0" y="84765"/>
                      <a:pt x="91745" y="1651"/>
                      <a:pt x="19509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sp>
            <p:nvSpPr>
              <p:cNvPr id="2418" name="Freeform 6">
                <a:extLst>
                  <a:ext uri="{FF2B5EF4-FFF2-40B4-BE49-F238E27FC236}">
                    <a16:creationId xmlns:a16="http://schemas.microsoft.com/office/drawing/2014/main" id="{418E9699-8041-CE1F-B76C-CEE599DE7DD5}"/>
                  </a:ext>
                </a:extLst>
              </p:cNvPr>
              <p:cNvSpPr>
                <a:spLocks/>
              </p:cNvSpPr>
              <p:nvPr/>
            </p:nvSpPr>
            <p:spPr bwMode="auto">
              <a:xfrm>
                <a:off x="1391244" y="2379623"/>
                <a:ext cx="300241" cy="521606"/>
              </a:xfrm>
              <a:custGeom>
                <a:avLst/>
                <a:gdLst>
                  <a:gd name="T0" fmla="*/ 2634 w 2966"/>
                  <a:gd name="T1" fmla="*/ 1 h 5174"/>
                  <a:gd name="T2" fmla="*/ 2634 w 2966"/>
                  <a:gd name="T3" fmla="*/ 1 h 5174"/>
                  <a:gd name="T4" fmla="*/ 2583 w 2966"/>
                  <a:gd name="T5" fmla="*/ 1 h 5174"/>
                  <a:gd name="T6" fmla="*/ 2463 w 2966"/>
                  <a:gd name="T7" fmla="*/ 31 h 5174"/>
                  <a:gd name="T8" fmla="*/ 442 w 2966"/>
                  <a:gd name="T9" fmla="*/ 933 h 5174"/>
                  <a:gd name="T10" fmla="*/ 0 w 2966"/>
                  <a:gd name="T11" fmla="*/ 1614 h 5174"/>
                  <a:gd name="T12" fmla="*/ 0 w 2966"/>
                  <a:gd name="T13" fmla="*/ 4836 h 5174"/>
                  <a:gd name="T14" fmla="*/ 393 w 2966"/>
                  <a:gd name="T15" fmla="*/ 5091 h 5174"/>
                  <a:gd name="T16" fmla="*/ 481 w 2966"/>
                  <a:gd name="T17" fmla="*/ 5052 h 5174"/>
                  <a:gd name="T18" fmla="*/ 2453 w 2966"/>
                  <a:gd name="T19" fmla="*/ 4173 h 5174"/>
                  <a:gd name="T20" fmla="*/ 2966 w 2966"/>
                  <a:gd name="T21" fmla="*/ 3381 h 5174"/>
                  <a:gd name="T22" fmla="*/ 2966 w 2966"/>
                  <a:gd name="T23" fmla="*/ 358 h 5174"/>
                  <a:gd name="T24" fmla="*/ 2634 w 2966"/>
                  <a:gd name="T25" fmla="*/ 1 h 5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6" h="5174">
                    <a:moveTo>
                      <a:pt x="2634" y="1"/>
                    </a:moveTo>
                    <a:cubicBezTo>
                      <a:pt x="2634" y="1"/>
                      <a:pt x="2634" y="1"/>
                      <a:pt x="2634" y="1"/>
                    </a:cubicBezTo>
                    <a:cubicBezTo>
                      <a:pt x="2617" y="0"/>
                      <a:pt x="2600" y="0"/>
                      <a:pt x="2583" y="1"/>
                    </a:cubicBezTo>
                    <a:cubicBezTo>
                      <a:pt x="2543" y="4"/>
                      <a:pt x="2502" y="14"/>
                      <a:pt x="2463" y="31"/>
                    </a:cubicBezTo>
                    <a:cubicBezTo>
                      <a:pt x="442" y="933"/>
                      <a:pt x="442" y="933"/>
                      <a:pt x="442" y="933"/>
                    </a:cubicBezTo>
                    <a:cubicBezTo>
                      <a:pt x="173" y="1052"/>
                      <a:pt x="0" y="1319"/>
                      <a:pt x="0" y="1614"/>
                    </a:cubicBezTo>
                    <a:cubicBezTo>
                      <a:pt x="0" y="4836"/>
                      <a:pt x="0" y="4836"/>
                      <a:pt x="0" y="4836"/>
                    </a:cubicBezTo>
                    <a:cubicBezTo>
                      <a:pt x="0" y="5039"/>
                      <a:pt x="208" y="5174"/>
                      <a:pt x="393" y="5091"/>
                    </a:cubicBezTo>
                    <a:cubicBezTo>
                      <a:pt x="481" y="5052"/>
                      <a:pt x="481" y="5052"/>
                      <a:pt x="481" y="5052"/>
                    </a:cubicBezTo>
                    <a:cubicBezTo>
                      <a:pt x="2453" y="4173"/>
                      <a:pt x="2453" y="4173"/>
                      <a:pt x="2453" y="4173"/>
                    </a:cubicBezTo>
                    <a:cubicBezTo>
                      <a:pt x="2765" y="4033"/>
                      <a:pt x="2966" y="3723"/>
                      <a:pt x="2966" y="3381"/>
                    </a:cubicBezTo>
                    <a:cubicBezTo>
                      <a:pt x="2966" y="358"/>
                      <a:pt x="2966" y="358"/>
                      <a:pt x="2966" y="358"/>
                    </a:cubicBezTo>
                    <a:cubicBezTo>
                      <a:pt x="2966" y="161"/>
                      <a:pt x="2812" y="14"/>
                      <a:pt x="2634"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419" name="Freeform: Shape 433">
                <a:extLst>
                  <a:ext uri="{FF2B5EF4-FFF2-40B4-BE49-F238E27FC236}">
                    <a16:creationId xmlns:a16="http://schemas.microsoft.com/office/drawing/2014/main" id="{37982CB4-3BFE-44F3-7721-18C35E7C9F01}"/>
                  </a:ext>
                </a:extLst>
              </p:cNvPr>
              <p:cNvSpPr>
                <a:spLocks/>
              </p:cNvSpPr>
              <p:nvPr/>
            </p:nvSpPr>
            <p:spPr bwMode="auto">
              <a:xfrm>
                <a:off x="1419001" y="2417520"/>
                <a:ext cx="245883" cy="435173"/>
              </a:xfrm>
              <a:custGeom>
                <a:avLst/>
                <a:gdLst>
                  <a:gd name="connsiteX0" fmla="*/ 211574 w 1687513"/>
                  <a:gd name="connsiteY0" fmla="*/ 2542497 h 2986617"/>
                  <a:gd name="connsiteX1" fmla="*/ 249196 w 1687513"/>
                  <a:gd name="connsiteY1" fmla="*/ 2557503 h 2986617"/>
                  <a:gd name="connsiteX2" fmla="*/ 255159 w 1687513"/>
                  <a:gd name="connsiteY2" fmla="*/ 2563970 h 2986617"/>
                  <a:gd name="connsiteX3" fmla="*/ 260032 w 1687513"/>
                  <a:gd name="connsiteY3" fmla="*/ 2566371 h 2986617"/>
                  <a:gd name="connsiteX4" fmla="*/ 265460 w 1687513"/>
                  <a:gd name="connsiteY4" fmla="*/ 2575142 h 2986617"/>
                  <a:gd name="connsiteX5" fmla="*/ 278681 w 1687513"/>
                  <a:gd name="connsiteY5" fmla="*/ 2589480 h 2986617"/>
                  <a:gd name="connsiteX6" fmla="*/ 287157 w 1687513"/>
                  <a:gd name="connsiteY6" fmla="*/ 2610204 h 2986617"/>
                  <a:gd name="connsiteX7" fmla="*/ 292774 w 1687513"/>
                  <a:gd name="connsiteY7" fmla="*/ 2619282 h 2986617"/>
                  <a:gd name="connsiteX8" fmla="*/ 293941 w 1687513"/>
                  <a:gd name="connsiteY8" fmla="*/ 2626790 h 2986617"/>
                  <a:gd name="connsiteX9" fmla="*/ 297918 w 1687513"/>
                  <a:gd name="connsiteY9" fmla="*/ 2636515 h 2986617"/>
                  <a:gd name="connsiteX10" fmla="*/ 304800 w 1687513"/>
                  <a:gd name="connsiteY10" fmla="*/ 2696693 h 2986617"/>
                  <a:gd name="connsiteX11" fmla="*/ 152400 w 1687513"/>
                  <a:gd name="connsiteY11" fmla="*/ 2976005 h 2986617"/>
                  <a:gd name="connsiteX12" fmla="*/ 0 w 1687513"/>
                  <a:gd name="connsiteY12" fmla="*/ 2832201 h 2986617"/>
                  <a:gd name="connsiteX13" fmla="*/ 152400 w 1687513"/>
                  <a:gd name="connsiteY13" fmla="*/ 2552198 h 2986617"/>
                  <a:gd name="connsiteX14" fmla="*/ 211574 w 1687513"/>
                  <a:gd name="connsiteY14" fmla="*/ 2542497 h 2986617"/>
                  <a:gd name="connsiteX15" fmla="*/ 672241 w 1687513"/>
                  <a:gd name="connsiteY15" fmla="*/ 2337769 h 2986617"/>
                  <a:gd name="connsiteX16" fmla="*/ 709859 w 1687513"/>
                  <a:gd name="connsiteY16" fmla="*/ 2352880 h 2986617"/>
                  <a:gd name="connsiteX17" fmla="*/ 715809 w 1687513"/>
                  <a:gd name="connsiteY17" fmla="*/ 2359363 h 2986617"/>
                  <a:gd name="connsiteX18" fmla="*/ 720667 w 1687513"/>
                  <a:gd name="connsiteY18" fmla="*/ 2361772 h 2986617"/>
                  <a:gd name="connsiteX19" fmla="*/ 726081 w 1687513"/>
                  <a:gd name="connsiteY19" fmla="*/ 2370556 h 2986617"/>
                  <a:gd name="connsiteX20" fmla="*/ 739239 w 1687513"/>
                  <a:gd name="connsiteY20" fmla="*/ 2384893 h 2986617"/>
                  <a:gd name="connsiteX21" fmla="*/ 747670 w 1687513"/>
                  <a:gd name="connsiteY21" fmla="*/ 2405591 h 2986617"/>
                  <a:gd name="connsiteX22" fmla="*/ 753247 w 1687513"/>
                  <a:gd name="connsiteY22" fmla="*/ 2414642 h 2986617"/>
                  <a:gd name="connsiteX23" fmla="*/ 754407 w 1687513"/>
                  <a:gd name="connsiteY23" fmla="*/ 2422129 h 2986617"/>
                  <a:gd name="connsiteX24" fmla="*/ 758353 w 1687513"/>
                  <a:gd name="connsiteY24" fmla="*/ 2431816 h 2986617"/>
                  <a:gd name="connsiteX25" fmla="*/ 765175 w 1687513"/>
                  <a:gd name="connsiteY25" fmla="*/ 2491655 h 2986617"/>
                  <a:gd name="connsiteX26" fmla="*/ 612775 w 1687513"/>
                  <a:gd name="connsiteY26" fmla="*/ 2771270 h 2986617"/>
                  <a:gd name="connsiteX27" fmla="*/ 460375 w 1687513"/>
                  <a:gd name="connsiteY27" fmla="*/ 2626975 h 2986617"/>
                  <a:gd name="connsiteX28" fmla="*/ 612775 w 1687513"/>
                  <a:gd name="connsiteY28" fmla="*/ 2347359 h 2986617"/>
                  <a:gd name="connsiteX29" fmla="*/ 672241 w 1687513"/>
                  <a:gd name="connsiteY29" fmla="*/ 2337769 h 2986617"/>
                  <a:gd name="connsiteX30" fmla="*/ 1133802 w 1687513"/>
                  <a:gd name="connsiteY30" fmla="*/ 2133272 h 2986617"/>
                  <a:gd name="connsiteX31" fmla="*/ 1133804 w 1687513"/>
                  <a:gd name="connsiteY31" fmla="*/ 2133273 h 2986617"/>
                  <a:gd name="connsiteX32" fmla="*/ 1171531 w 1687513"/>
                  <a:gd name="connsiteY32" fmla="*/ 2148215 h 2986617"/>
                  <a:gd name="connsiteX33" fmla="*/ 1177509 w 1687513"/>
                  <a:gd name="connsiteY33" fmla="*/ 2154682 h 2986617"/>
                  <a:gd name="connsiteX34" fmla="*/ 1182384 w 1687513"/>
                  <a:gd name="connsiteY34" fmla="*/ 2157070 h 2986617"/>
                  <a:gd name="connsiteX35" fmla="*/ 1187825 w 1687513"/>
                  <a:gd name="connsiteY35" fmla="*/ 2165842 h 2986617"/>
                  <a:gd name="connsiteX36" fmla="*/ 1201044 w 1687513"/>
                  <a:gd name="connsiteY36" fmla="*/ 2180142 h 2986617"/>
                  <a:gd name="connsiteX37" fmla="*/ 1209523 w 1687513"/>
                  <a:gd name="connsiteY37" fmla="*/ 2200822 h 2986617"/>
                  <a:gd name="connsiteX38" fmla="*/ 1215132 w 1687513"/>
                  <a:gd name="connsiteY38" fmla="*/ 2209864 h 2986617"/>
                  <a:gd name="connsiteX39" fmla="*/ 1216299 w 1687513"/>
                  <a:gd name="connsiteY39" fmla="*/ 2217347 h 2986617"/>
                  <a:gd name="connsiteX40" fmla="*/ 1220270 w 1687513"/>
                  <a:gd name="connsiteY40" fmla="*/ 2227032 h 2986617"/>
                  <a:gd name="connsiteX41" fmla="*/ 1227138 w 1687513"/>
                  <a:gd name="connsiteY41" fmla="*/ 2286866 h 2986617"/>
                  <a:gd name="connsiteX42" fmla="*/ 1074293 w 1687513"/>
                  <a:gd name="connsiteY42" fmla="*/ 2566482 h 2986617"/>
                  <a:gd name="connsiteX43" fmla="*/ 920750 w 1687513"/>
                  <a:gd name="connsiteY43" fmla="*/ 2422187 h 2986617"/>
                  <a:gd name="connsiteX44" fmla="*/ 1074293 w 1687513"/>
                  <a:gd name="connsiteY44" fmla="*/ 2143261 h 2986617"/>
                  <a:gd name="connsiteX45" fmla="*/ 1133802 w 1687513"/>
                  <a:gd name="connsiteY45" fmla="*/ 2133272 h 2986617"/>
                  <a:gd name="connsiteX46" fmla="*/ 1594287 w 1687513"/>
                  <a:gd name="connsiteY46" fmla="*/ 1928124 h 2986617"/>
                  <a:gd name="connsiteX47" fmla="*/ 1594288 w 1687513"/>
                  <a:gd name="connsiteY47" fmla="*/ 1928124 h 2986617"/>
                  <a:gd name="connsiteX48" fmla="*/ 1631909 w 1687513"/>
                  <a:gd name="connsiteY48" fmla="*/ 1943083 h 2986617"/>
                  <a:gd name="connsiteX49" fmla="*/ 1637874 w 1687513"/>
                  <a:gd name="connsiteY49" fmla="*/ 1949530 h 2986617"/>
                  <a:gd name="connsiteX50" fmla="*/ 1642746 w 1687513"/>
                  <a:gd name="connsiteY50" fmla="*/ 1951922 h 2986617"/>
                  <a:gd name="connsiteX51" fmla="*/ 1648176 w 1687513"/>
                  <a:gd name="connsiteY51" fmla="*/ 1960664 h 2986617"/>
                  <a:gd name="connsiteX52" fmla="*/ 1661394 w 1687513"/>
                  <a:gd name="connsiteY52" fmla="*/ 1974949 h 2986617"/>
                  <a:gd name="connsiteX53" fmla="*/ 1669872 w 1687513"/>
                  <a:gd name="connsiteY53" fmla="*/ 1995587 h 2986617"/>
                  <a:gd name="connsiteX54" fmla="*/ 1675488 w 1687513"/>
                  <a:gd name="connsiteY54" fmla="*/ 2004628 h 2986617"/>
                  <a:gd name="connsiteX55" fmla="*/ 1676655 w 1687513"/>
                  <a:gd name="connsiteY55" fmla="*/ 2012100 h 2986617"/>
                  <a:gd name="connsiteX56" fmla="*/ 1680632 w 1687513"/>
                  <a:gd name="connsiteY56" fmla="*/ 2021782 h 2986617"/>
                  <a:gd name="connsiteX57" fmla="*/ 1687513 w 1687513"/>
                  <a:gd name="connsiteY57" fmla="*/ 2081640 h 2986617"/>
                  <a:gd name="connsiteX58" fmla="*/ 1535113 w 1687513"/>
                  <a:gd name="connsiteY58" fmla="*/ 2361643 h 2986617"/>
                  <a:gd name="connsiteX59" fmla="*/ 1382713 w 1687513"/>
                  <a:gd name="connsiteY59" fmla="*/ 2217148 h 2986617"/>
                  <a:gd name="connsiteX60" fmla="*/ 1535113 w 1687513"/>
                  <a:gd name="connsiteY60" fmla="*/ 1937836 h 2986617"/>
                  <a:gd name="connsiteX61" fmla="*/ 1594287 w 1687513"/>
                  <a:gd name="connsiteY61" fmla="*/ 1928124 h 2986617"/>
                  <a:gd name="connsiteX62" fmla="*/ 211574 w 1687513"/>
                  <a:gd name="connsiteY62" fmla="*/ 1899999 h 2986617"/>
                  <a:gd name="connsiteX63" fmla="*/ 249196 w 1687513"/>
                  <a:gd name="connsiteY63" fmla="*/ 1914989 h 2986617"/>
                  <a:gd name="connsiteX64" fmla="*/ 255167 w 1687513"/>
                  <a:gd name="connsiteY64" fmla="*/ 1921476 h 2986617"/>
                  <a:gd name="connsiteX65" fmla="*/ 260032 w 1687513"/>
                  <a:gd name="connsiteY65" fmla="*/ 1923873 h 2986617"/>
                  <a:gd name="connsiteX66" fmla="*/ 265469 w 1687513"/>
                  <a:gd name="connsiteY66" fmla="*/ 1932666 h 2986617"/>
                  <a:gd name="connsiteX67" fmla="*/ 278681 w 1687513"/>
                  <a:gd name="connsiteY67" fmla="*/ 1947018 h 2986617"/>
                  <a:gd name="connsiteX68" fmla="*/ 287162 w 1687513"/>
                  <a:gd name="connsiteY68" fmla="*/ 1967757 h 2986617"/>
                  <a:gd name="connsiteX69" fmla="*/ 292774 w 1687513"/>
                  <a:gd name="connsiteY69" fmla="*/ 1976835 h 2986617"/>
                  <a:gd name="connsiteX70" fmla="*/ 293942 w 1687513"/>
                  <a:gd name="connsiteY70" fmla="*/ 1984335 h 2986617"/>
                  <a:gd name="connsiteX71" fmla="*/ 297918 w 1687513"/>
                  <a:gd name="connsiteY71" fmla="*/ 1994058 h 2986617"/>
                  <a:gd name="connsiteX72" fmla="*/ 304800 w 1687513"/>
                  <a:gd name="connsiteY72" fmla="*/ 2054083 h 2986617"/>
                  <a:gd name="connsiteX73" fmla="*/ 152400 w 1687513"/>
                  <a:gd name="connsiteY73" fmla="*/ 2334589 h 2986617"/>
                  <a:gd name="connsiteX74" fmla="*/ 0 w 1687513"/>
                  <a:gd name="connsiteY74" fmla="*/ 2189834 h 2986617"/>
                  <a:gd name="connsiteX75" fmla="*/ 152400 w 1687513"/>
                  <a:gd name="connsiteY75" fmla="*/ 1910020 h 2986617"/>
                  <a:gd name="connsiteX76" fmla="*/ 211574 w 1687513"/>
                  <a:gd name="connsiteY76" fmla="*/ 1899999 h 2986617"/>
                  <a:gd name="connsiteX77" fmla="*/ 672241 w 1687513"/>
                  <a:gd name="connsiteY77" fmla="*/ 1694849 h 2986617"/>
                  <a:gd name="connsiteX78" fmla="*/ 672243 w 1687513"/>
                  <a:gd name="connsiteY78" fmla="*/ 1694850 h 2986617"/>
                  <a:gd name="connsiteX79" fmla="*/ 709859 w 1687513"/>
                  <a:gd name="connsiteY79" fmla="*/ 1709856 h 2986617"/>
                  <a:gd name="connsiteX80" fmla="*/ 715806 w 1687513"/>
                  <a:gd name="connsiteY80" fmla="*/ 1716326 h 2986617"/>
                  <a:gd name="connsiteX81" fmla="*/ 720667 w 1687513"/>
                  <a:gd name="connsiteY81" fmla="*/ 1718723 h 2986617"/>
                  <a:gd name="connsiteX82" fmla="*/ 726077 w 1687513"/>
                  <a:gd name="connsiteY82" fmla="*/ 1727503 h 2986617"/>
                  <a:gd name="connsiteX83" fmla="*/ 739239 w 1687513"/>
                  <a:gd name="connsiteY83" fmla="*/ 1741824 h 2986617"/>
                  <a:gd name="connsiteX84" fmla="*/ 747668 w 1687513"/>
                  <a:gd name="connsiteY84" fmla="*/ 1762542 h 2986617"/>
                  <a:gd name="connsiteX85" fmla="*/ 753247 w 1687513"/>
                  <a:gd name="connsiteY85" fmla="*/ 1771597 h 2986617"/>
                  <a:gd name="connsiteX86" fmla="*/ 754407 w 1687513"/>
                  <a:gd name="connsiteY86" fmla="*/ 1779105 h 2986617"/>
                  <a:gd name="connsiteX87" fmla="*/ 758353 w 1687513"/>
                  <a:gd name="connsiteY87" fmla="*/ 1788806 h 2986617"/>
                  <a:gd name="connsiteX88" fmla="*/ 765175 w 1687513"/>
                  <a:gd name="connsiteY88" fmla="*/ 1848854 h 2986617"/>
                  <a:gd name="connsiteX89" fmla="*/ 612775 w 1687513"/>
                  <a:gd name="connsiteY89" fmla="*/ 2129749 h 2986617"/>
                  <a:gd name="connsiteX90" fmla="*/ 460375 w 1687513"/>
                  <a:gd name="connsiteY90" fmla="*/ 1984793 h 2986617"/>
                  <a:gd name="connsiteX91" fmla="*/ 612775 w 1687513"/>
                  <a:gd name="connsiteY91" fmla="*/ 1704592 h 2986617"/>
                  <a:gd name="connsiteX92" fmla="*/ 672241 w 1687513"/>
                  <a:gd name="connsiteY92" fmla="*/ 1694849 h 2986617"/>
                  <a:gd name="connsiteX93" fmla="*/ 1133802 w 1687513"/>
                  <a:gd name="connsiteY93" fmla="*/ 1489974 h 2986617"/>
                  <a:gd name="connsiteX94" fmla="*/ 1133804 w 1687513"/>
                  <a:gd name="connsiteY94" fmla="*/ 1489975 h 2986617"/>
                  <a:gd name="connsiteX95" fmla="*/ 1171531 w 1687513"/>
                  <a:gd name="connsiteY95" fmla="*/ 1504933 h 2986617"/>
                  <a:gd name="connsiteX96" fmla="*/ 1177503 w 1687513"/>
                  <a:gd name="connsiteY96" fmla="*/ 1511382 h 2986617"/>
                  <a:gd name="connsiteX97" fmla="*/ 1182384 w 1687513"/>
                  <a:gd name="connsiteY97" fmla="*/ 1513772 h 2986617"/>
                  <a:gd name="connsiteX98" fmla="*/ 1187819 w 1687513"/>
                  <a:gd name="connsiteY98" fmla="*/ 1522520 h 2986617"/>
                  <a:gd name="connsiteX99" fmla="*/ 1201044 w 1687513"/>
                  <a:gd name="connsiteY99" fmla="*/ 1536799 h 2986617"/>
                  <a:gd name="connsiteX100" fmla="*/ 1209519 w 1687513"/>
                  <a:gd name="connsiteY100" fmla="*/ 1557445 h 2986617"/>
                  <a:gd name="connsiteX101" fmla="*/ 1215132 w 1687513"/>
                  <a:gd name="connsiteY101" fmla="*/ 1566478 h 2986617"/>
                  <a:gd name="connsiteX102" fmla="*/ 1216298 w 1687513"/>
                  <a:gd name="connsiteY102" fmla="*/ 1573957 h 2986617"/>
                  <a:gd name="connsiteX103" fmla="*/ 1220270 w 1687513"/>
                  <a:gd name="connsiteY103" fmla="*/ 1583632 h 2986617"/>
                  <a:gd name="connsiteX104" fmla="*/ 1227138 w 1687513"/>
                  <a:gd name="connsiteY104" fmla="*/ 1643490 h 2986617"/>
                  <a:gd name="connsiteX105" fmla="*/ 1074293 w 1687513"/>
                  <a:gd name="connsiteY105" fmla="*/ 1923493 h 2986617"/>
                  <a:gd name="connsiteX106" fmla="*/ 920750 w 1687513"/>
                  <a:gd name="connsiteY106" fmla="*/ 1778998 h 2986617"/>
                  <a:gd name="connsiteX107" fmla="*/ 1074293 w 1687513"/>
                  <a:gd name="connsiteY107" fmla="*/ 1499686 h 2986617"/>
                  <a:gd name="connsiteX108" fmla="*/ 1133802 w 1687513"/>
                  <a:gd name="connsiteY108" fmla="*/ 1489974 h 2986617"/>
                  <a:gd name="connsiteX109" fmla="*/ 1594287 w 1687513"/>
                  <a:gd name="connsiteY109" fmla="*/ 1285197 h 2986617"/>
                  <a:gd name="connsiteX110" fmla="*/ 1594288 w 1687513"/>
                  <a:gd name="connsiteY110" fmla="*/ 1285197 h 2986617"/>
                  <a:gd name="connsiteX111" fmla="*/ 1631909 w 1687513"/>
                  <a:gd name="connsiteY111" fmla="*/ 1300203 h 2986617"/>
                  <a:gd name="connsiteX112" fmla="*/ 1637872 w 1687513"/>
                  <a:gd name="connsiteY112" fmla="*/ 1306670 h 2986617"/>
                  <a:gd name="connsiteX113" fmla="*/ 1642746 w 1687513"/>
                  <a:gd name="connsiteY113" fmla="*/ 1309071 h 2986617"/>
                  <a:gd name="connsiteX114" fmla="*/ 1648174 w 1687513"/>
                  <a:gd name="connsiteY114" fmla="*/ 1317842 h 2986617"/>
                  <a:gd name="connsiteX115" fmla="*/ 1661394 w 1687513"/>
                  <a:gd name="connsiteY115" fmla="*/ 1332180 h 2986617"/>
                  <a:gd name="connsiteX116" fmla="*/ 1669870 w 1687513"/>
                  <a:gd name="connsiteY116" fmla="*/ 1352903 h 2986617"/>
                  <a:gd name="connsiteX117" fmla="*/ 1675488 w 1687513"/>
                  <a:gd name="connsiteY117" fmla="*/ 1361982 h 2986617"/>
                  <a:gd name="connsiteX118" fmla="*/ 1676654 w 1687513"/>
                  <a:gd name="connsiteY118" fmla="*/ 1369491 h 2986617"/>
                  <a:gd name="connsiteX119" fmla="*/ 1680632 w 1687513"/>
                  <a:gd name="connsiteY119" fmla="*/ 1379215 h 2986617"/>
                  <a:gd name="connsiteX120" fmla="*/ 1687513 w 1687513"/>
                  <a:gd name="connsiteY120" fmla="*/ 1439393 h 2986617"/>
                  <a:gd name="connsiteX121" fmla="*/ 1687513 w 1687513"/>
                  <a:gd name="connsiteY121" fmla="*/ 1439393 h 2986617"/>
                  <a:gd name="connsiteX122" fmla="*/ 1687513 w 1687513"/>
                  <a:gd name="connsiteY122" fmla="*/ 1439393 h 2986617"/>
                  <a:gd name="connsiteX123" fmla="*/ 1535113 w 1687513"/>
                  <a:gd name="connsiteY123" fmla="*/ 1718705 h 2986617"/>
                  <a:gd name="connsiteX124" fmla="*/ 1382713 w 1687513"/>
                  <a:gd name="connsiteY124" fmla="*/ 1574901 h 2986617"/>
                  <a:gd name="connsiteX125" fmla="*/ 1535113 w 1687513"/>
                  <a:gd name="connsiteY125" fmla="*/ 1294898 h 2986617"/>
                  <a:gd name="connsiteX126" fmla="*/ 1594287 w 1687513"/>
                  <a:gd name="connsiteY126" fmla="*/ 1285197 h 2986617"/>
                  <a:gd name="connsiteX127" fmla="*/ 211574 w 1687513"/>
                  <a:gd name="connsiteY127" fmla="*/ 1256699 h 2986617"/>
                  <a:gd name="connsiteX128" fmla="*/ 211574 w 1687513"/>
                  <a:gd name="connsiteY128" fmla="*/ 1256699 h 2986617"/>
                  <a:gd name="connsiteX129" fmla="*/ 249196 w 1687513"/>
                  <a:gd name="connsiteY129" fmla="*/ 1271706 h 2986617"/>
                  <a:gd name="connsiteX130" fmla="*/ 255161 w 1687513"/>
                  <a:gd name="connsiteY130" fmla="*/ 1278173 h 2986617"/>
                  <a:gd name="connsiteX131" fmla="*/ 260032 w 1687513"/>
                  <a:gd name="connsiteY131" fmla="*/ 1280573 h 2986617"/>
                  <a:gd name="connsiteX132" fmla="*/ 265463 w 1687513"/>
                  <a:gd name="connsiteY132" fmla="*/ 1289343 h 2986617"/>
                  <a:gd name="connsiteX133" fmla="*/ 278681 w 1687513"/>
                  <a:gd name="connsiteY133" fmla="*/ 1303674 h 2986617"/>
                  <a:gd name="connsiteX134" fmla="*/ 287158 w 1687513"/>
                  <a:gd name="connsiteY134" fmla="*/ 1324378 h 2986617"/>
                  <a:gd name="connsiteX135" fmla="*/ 292774 w 1687513"/>
                  <a:gd name="connsiteY135" fmla="*/ 1333447 h 2986617"/>
                  <a:gd name="connsiteX136" fmla="*/ 293941 w 1687513"/>
                  <a:gd name="connsiteY136" fmla="*/ 1340943 h 2986617"/>
                  <a:gd name="connsiteX137" fmla="*/ 297918 w 1687513"/>
                  <a:gd name="connsiteY137" fmla="*/ 1350656 h 2986617"/>
                  <a:gd name="connsiteX138" fmla="*/ 304800 w 1687513"/>
                  <a:gd name="connsiteY138" fmla="*/ 1410704 h 2986617"/>
                  <a:gd name="connsiteX139" fmla="*/ 152400 w 1687513"/>
                  <a:gd name="connsiteY139" fmla="*/ 1691599 h 2986617"/>
                  <a:gd name="connsiteX140" fmla="*/ 0 w 1687513"/>
                  <a:gd name="connsiteY140" fmla="*/ 1547337 h 2986617"/>
                  <a:gd name="connsiteX141" fmla="*/ 44508 w 1687513"/>
                  <a:gd name="connsiteY141" fmla="*/ 1376719 h 2986617"/>
                  <a:gd name="connsiteX142" fmla="*/ 152400 w 1687513"/>
                  <a:gd name="connsiteY142" fmla="*/ 1266442 h 2986617"/>
                  <a:gd name="connsiteX143" fmla="*/ 208118 w 1687513"/>
                  <a:gd name="connsiteY143" fmla="*/ 1257268 h 2986617"/>
                  <a:gd name="connsiteX144" fmla="*/ 672241 w 1687513"/>
                  <a:gd name="connsiteY144" fmla="*/ 1051923 h 2986617"/>
                  <a:gd name="connsiteX145" fmla="*/ 672244 w 1687513"/>
                  <a:gd name="connsiteY145" fmla="*/ 1051925 h 2986617"/>
                  <a:gd name="connsiteX146" fmla="*/ 709859 w 1687513"/>
                  <a:gd name="connsiteY146" fmla="*/ 1066977 h 2986617"/>
                  <a:gd name="connsiteX147" fmla="*/ 715803 w 1687513"/>
                  <a:gd name="connsiteY147" fmla="*/ 1073467 h 2986617"/>
                  <a:gd name="connsiteX148" fmla="*/ 720667 w 1687513"/>
                  <a:gd name="connsiteY148" fmla="*/ 1075873 h 2986617"/>
                  <a:gd name="connsiteX149" fmla="*/ 726075 w 1687513"/>
                  <a:gd name="connsiteY149" fmla="*/ 1084683 h 2986617"/>
                  <a:gd name="connsiteX150" fmla="*/ 739239 w 1687513"/>
                  <a:gd name="connsiteY150" fmla="*/ 1099056 h 2986617"/>
                  <a:gd name="connsiteX151" fmla="*/ 747666 w 1687513"/>
                  <a:gd name="connsiteY151" fmla="*/ 1119860 h 2986617"/>
                  <a:gd name="connsiteX152" fmla="*/ 753247 w 1687513"/>
                  <a:gd name="connsiteY152" fmla="*/ 1128953 h 2986617"/>
                  <a:gd name="connsiteX153" fmla="*/ 754406 w 1687513"/>
                  <a:gd name="connsiteY153" fmla="*/ 1136498 h 2986617"/>
                  <a:gd name="connsiteX154" fmla="*/ 758353 w 1687513"/>
                  <a:gd name="connsiteY154" fmla="*/ 1146241 h 2986617"/>
                  <a:gd name="connsiteX155" fmla="*/ 765175 w 1687513"/>
                  <a:gd name="connsiteY155" fmla="*/ 1206610 h 2986617"/>
                  <a:gd name="connsiteX156" fmla="*/ 765175 w 1687513"/>
                  <a:gd name="connsiteY156" fmla="*/ 1206611 h 2986617"/>
                  <a:gd name="connsiteX157" fmla="*/ 765175 w 1687513"/>
                  <a:gd name="connsiteY157" fmla="*/ 1206611 h 2986617"/>
                  <a:gd name="connsiteX158" fmla="*/ 612775 w 1687513"/>
                  <a:gd name="connsiteY158" fmla="*/ 1486812 h 2986617"/>
                  <a:gd name="connsiteX159" fmla="*/ 460375 w 1687513"/>
                  <a:gd name="connsiteY159" fmla="*/ 1342550 h 2986617"/>
                  <a:gd name="connsiteX160" fmla="*/ 612775 w 1687513"/>
                  <a:gd name="connsiteY160" fmla="*/ 1061655 h 2986617"/>
                  <a:gd name="connsiteX161" fmla="*/ 672241 w 1687513"/>
                  <a:gd name="connsiteY161" fmla="*/ 1051923 h 2986617"/>
                  <a:gd name="connsiteX162" fmla="*/ 1133802 w 1687513"/>
                  <a:gd name="connsiteY162" fmla="*/ 847135 h 2986617"/>
                  <a:gd name="connsiteX163" fmla="*/ 1133803 w 1687513"/>
                  <a:gd name="connsiteY163" fmla="*/ 847136 h 2986617"/>
                  <a:gd name="connsiteX164" fmla="*/ 1171531 w 1687513"/>
                  <a:gd name="connsiteY164" fmla="*/ 862189 h 2986617"/>
                  <a:gd name="connsiteX165" fmla="*/ 1177501 w 1687513"/>
                  <a:gd name="connsiteY165" fmla="*/ 868678 h 2986617"/>
                  <a:gd name="connsiteX166" fmla="*/ 1182384 w 1687513"/>
                  <a:gd name="connsiteY166" fmla="*/ 871085 h 2986617"/>
                  <a:gd name="connsiteX167" fmla="*/ 1187817 w 1687513"/>
                  <a:gd name="connsiteY167" fmla="*/ 879891 h 2986617"/>
                  <a:gd name="connsiteX168" fmla="*/ 1201044 w 1687513"/>
                  <a:gd name="connsiteY168" fmla="*/ 894268 h 2986617"/>
                  <a:gd name="connsiteX169" fmla="*/ 1209518 w 1687513"/>
                  <a:gd name="connsiteY169" fmla="*/ 915065 h 2986617"/>
                  <a:gd name="connsiteX170" fmla="*/ 1215132 w 1687513"/>
                  <a:gd name="connsiteY170" fmla="*/ 924165 h 2986617"/>
                  <a:gd name="connsiteX171" fmla="*/ 1216297 w 1687513"/>
                  <a:gd name="connsiteY171" fmla="*/ 931704 h 2986617"/>
                  <a:gd name="connsiteX172" fmla="*/ 1220270 w 1687513"/>
                  <a:gd name="connsiteY172" fmla="*/ 941453 h 2986617"/>
                  <a:gd name="connsiteX173" fmla="*/ 1227138 w 1687513"/>
                  <a:gd name="connsiteY173" fmla="*/ 1001822 h 2986617"/>
                  <a:gd name="connsiteX174" fmla="*/ 1227138 w 1687513"/>
                  <a:gd name="connsiteY174" fmla="*/ 1001823 h 2986617"/>
                  <a:gd name="connsiteX175" fmla="*/ 1227138 w 1687513"/>
                  <a:gd name="connsiteY175" fmla="*/ 1001823 h 2986617"/>
                  <a:gd name="connsiteX176" fmla="*/ 1074293 w 1687513"/>
                  <a:gd name="connsiteY176" fmla="*/ 1282024 h 2986617"/>
                  <a:gd name="connsiteX177" fmla="*/ 920750 w 1687513"/>
                  <a:gd name="connsiteY177" fmla="*/ 1137762 h 2986617"/>
                  <a:gd name="connsiteX178" fmla="*/ 1074293 w 1687513"/>
                  <a:gd name="connsiteY178" fmla="*/ 856867 h 2986617"/>
                  <a:gd name="connsiteX179" fmla="*/ 1114997 w 1687513"/>
                  <a:gd name="connsiteY179" fmla="*/ 850210 h 2986617"/>
                  <a:gd name="connsiteX180" fmla="*/ 1594287 w 1687513"/>
                  <a:gd name="connsiteY180" fmla="*/ 642407 h 2986617"/>
                  <a:gd name="connsiteX181" fmla="*/ 1594292 w 1687513"/>
                  <a:gd name="connsiteY181" fmla="*/ 642410 h 2986617"/>
                  <a:gd name="connsiteX182" fmla="*/ 1631909 w 1687513"/>
                  <a:gd name="connsiteY182" fmla="*/ 657567 h 2986617"/>
                  <a:gd name="connsiteX183" fmla="*/ 1637877 w 1687513"/>
                  <a:gd name="connsiteY183" fmla="*/ 664067 h 2986617"/>
                  <a:gd name="connsiteX184" fmla="*/ 1642746 w 1687513"/>
                  <a:gd name="connsiteY184" fmla="*/ 666487 h 2986617"/>
                  <a:gd name="connsiteX185" fmla="*/ 1648180 w 1687513"/>
                  <a:gd name="connsiteY185" fmla="*/ 675289 h 2986617"/>
                  <a:gd name="connsiteX186" fmla="*/ 1661394 w 1687513"/>
                  <a:gd name="connsiteY186" fmla="*/ 689682 h 2986617"/>
                  <a:gd name="connsiteX187" fmla="*/ 1669873 w 1687513"/>
                  <a:gd name="connsiteY187" fmla="*/ 710430 h 2986617"/>
                  <a:gd name="connsiteX188" fmla="*/ 1675488 w 1687513"/>
                  <a:gd name="connsiteY188" fmla="*/ 719525 h 2986617"/>
                  <a:gd name="connsiteX189" fmla="*/ 1676655 w 1687513"/>
                  <a:gd name="connsiteY189" fmla="*/ 727024 h 2986617"/>
                  <a:gd name="connsiteX190" fmla="*/ 1680632 w 1687513"/>
                  <a:gd name="connsiteY190" fmla="*/ 736754 h 2986617"/>
                  <a:gd name="connsiteX191" fmla="*/ 1687513 w 1687513"/>
                  <a:gd name="connsiteY191" fmla="*/ 796782 h 2986617"/>
                  <a:gd name="connsiteX192" fmla="*/ 1687513 w 1687513"/>
                  <a:gd name="connsiteY192" fmla="*/ 796783 h 2986617"/>
                  <a:gd name="connsiteX193" fmla="*/ 1687513 w 1687513"/>
                  <a:gd name="connsiteY193" fmla="*/ 796783 h 2986617"/>
                  <a:gd name="connsiteX194" fmla="*/ 1535113 w 1687513"/>
                  <a:gd name="connsiteY194" fmla="*/ 1076597 h 2986617"/>
                  <a:gd name="connsiteX195" fmla="*/ 1382713 w 1687513"/>
                  <a:gd name="connsiteY195" fmla="*/ 932534 h 2986617"/>
                  <a:gd name="connsiteX196" fmla="*/ 1535113 w 1687513"/>
                  <a:gd name="connsiteY196" fmla="*/ 652028 h 2986617"/>
                  <a:gd name="connsiteX197" fmla="*/ 1594287 w 1687513"/>
                  <a:gd name="connsiteY197" fmla="*/ 642407 h 2986617"/>
                  <a:gd name="connsiteX198" fmla="*/ 211574 w 1687513"/>
                  <a:gd name="connsiteY198" fmla="*/ 613736 h 2986617"/>
                  <a:gd name="connsiteX199" fmla="*/ 211582 w 1687513"/>
                  <a:gd name="connsiteY199" fmla="*/ 613739 h 2986617"/>
                  <a:gd name="connsiteX200" fmla="*/ 249196 w 1687513"/>
                  <a:gd name="connsiteY200" fmla="*/ 628769 h 2986617"/>
                  <a:gd name="connsiteX201" fmla="*/ 255157 w 1687513"/>
                  <a:gd name="connsiteY201" fmla="*/ 635246 h 2986617"/>
                  <a:gd name="connsiteX202" fmla="*/ 260032 w 1687513"/>
                  <a:gd name="connsiteY202" fmla="*/ 637652 h 2986617"/>
                  <a:gd name="connsiteX203" fmla="*/ 265461 w 1687513"/>
                  <a:gd name="connsiteY203" fmla="*/ 646441 h 2986617"/>
                  <a:gd name="connsiteX204" fmla="*/ 278681 w 1687513"/>
                  <a:gd name="connsiteY204" fmla="*/ 660803 h 2986617"/>
                  <a:gd name="connsiteX205" fmla="*/ 287156 w 1687513"/>
                  <a:gd name="connsiteY205" fmla="*/ 681562 h 2986617"/>
                  <a:gd name="connsiteX206" fmla="*/ 292774 w 1687513"/>
                  <a:gd name="connsiteY206" fmla="*/ 690658 h 2986617"/>
                  <a:gd name="connsiteX207" fmla="*/ 293941 w 1687513"/>
                  <a:gd name="connsiteY207" fmla="*/ 698181 h 2986617"/>
                  <a:gd name="connsiteX208" fmla="*/ 297918 w 1687513"/>
                  <a:gd name="connsiteY208" fmla="*/ 707923 h 2986617"/>
                  <a:gd name="connsiteX209" fmla="*/ 304800 w 1687513"/>
                  <a:gd name="connsiteY209" fmla="*/ 768207 h 2986617"/>
                  <a:gd name="connsiteX210" fmla="*/ 304800 w 1687513"/>
                  <a:gd name="connsiteY210" fmla="*/ 768209 h 2986617"/>
                  <a:gd name="connsiteX211" fmla="*/ 304800 w 1687513"/>
                  <a:gd name="connsiteY211" fmla="*/ 768209 h 2986617"/>
                  <a:gd name="connsiteX212" fmla="*/ 304800 w 1687513"/>
                  <a:gd name="connsiteY212" fmla="*/ 768209 h 2986617"/>
                  <a:gd name="connsiteX213" fmla="*/ 152400 w 1687513"/>
                  <a:gd name="connsiteY213" fmla="*/ 1048021 h 2986617"/>
                  <a:gd name="connsiteX214" fmla="*/ 0 w 1687513"/>
                  <a:gd name="connsiteY214" fmla="*/ 903959 h 2986617"/>
                  <a:gd name="connsiteX215" fmla="*/ 152400 w 1687513"/>
                  <a:gd name="connsiteY215" fmla="*/ 623454 h 2986617"/>
                  <a:gd name="connsiteX216" fmla="*/ 211574 w 1687513"/>
                  <a:gd name="connsiteY216" fmla="*/ 613736 h 2986617"/>
                  <a:gd name="connsiteX217" fmla="*/ 672241 w 1687513"/>
                  <a:gd name="connsiteY217" fmla="*/ 409045 h 2986617"/>
                  <a:gd name="connsiteX218" fmla="*/ 672248 w 1687513"/>
                  <a:gd name="connsiteY218" fmla="*/ 409048 h 2986617"/>
                  <a:gd name="connsiteX219" fmla="*/ 709859 w 1687513"/>
                  <a:gd name="connsiteY219" fmla="*/ 424204 h 2986617"/>
                  <a:gd name="connsiteX220" fmla="*/ 715808 w 1687513"/>
                  <a:gd name="connsiteY220" fmla="*/ 430707 h 2986617"/>
                  <a:gd name="connsiteX221" fmla="*/ 720667 w 1687513"/>
                  <a:gd name="connsiteY221" fmla="*/ 433124 h 2986617"/>
                  <a:gd name="connsiteX222" fmla="*/ 726082 w 1687513"/>
                  <a:gd name="connsiteY222" fmla="*/ 441938 h 2986617"/>
                  <a:gd name="connsiteX223" fmla="*/ 739239 w 1687513"/>
                  <a:gd name="connsiteY223" fmla="*/ 456320 h 2986617"/>
                  <a:gd name="connsiteX224" fmla="*/ 747669 w 1687513"/>
                  <a:gd name="connsiteY224" fmla="*/ 477081 h 2986617"/>
                  <a:gd name="connsiteX225" fmla="*/ 753247 w 1687513"/>
                  <a:gd name="connsiteY225" fmla="*/ 486162 h 2986617"/>
                  <a:gd name="connsiteX226" fmla="*/ 754407 w 1687513"/>
                  <a:gd name="connsiteY226" fmla="*/ 493674 h 2986617"/>
                  <a:gd name="connsiteX227" fmla="*/ 758353 w 1687513"/>
                  <a:gd name="connsiteY227" fmla="*/ 503392 h 2986617"/>
                  <a:gd name="connsiteX228" fmla="*/ 765175 w 1687513"/>
                  <a:gd name="connsiteY228" fmla="*/ 563419 h 2986617"/>
                  <a:gd name="connsiteX229" fmla="*/ 765175 w 1687513"/>
                  <a:gd name="connsiteY229" fmla="*/ 563421 h 2986617"/>
                  <a:gd name="connsiteX230" fmla="*/ 765175 w 1687513"/>
                  <a:gd name="connsiteY230" fmla="*/ 563421 h 2986617"/>
                  <a:gd name="connsiteX231" fmla="*/ 765175 w 1687513"/>
                  <a:gd name="connsiteY231" fmla="*/ 563421 h 2986617"/>
                  <a:gd name="connsiteX232" fmla="*/ 612775 w 1687513"/>
                  <a:gd name="connsiteY232" fmla="*/ 843926 h 2986617"/>
                  <a:gd name="connsiteX233" fmla="*/ 460375 w 1687513"/>
                  <a:gd name="connsiteY233" fmla="*/ 699172 h 2986617"/>
                  <a:gd name="connsiteX234" fmla="*/ 460375 w 1687513"/>
                  <a:gd name="connsiteY234" fmla="*/ 699172 h 2986617"/>
                  <a:gd name="connsiteX235" fmla="*/ 460375 w 1687513"/>
                  <a:gd name="connsiteY235" fmla="*/ 699172 h 2986617"/>
                  <a:gd name="connsiteX236" fmla="*/ 612775 w 1687513"/>
                  <a:gd name="connsiteY236" fmla="*/ 418665 h 2986617"/>
                  <a:gd name="connsiteX237" fmla="*/ 672241 w 1687513"/>
                  <a:gd name="connsiteY237" fmla="*/ 409045 h 2986617"/>
                  <a:gd name="connsiteX238" fmla="*/ 1133802 w 1687513"/>
                  <a:gd name="connsiteY238" fmla="*/ 204550 h 2986617"/>
                  <a:gd name="connsiteX239" fmla="*/ 1133805 w 1687513"/>
                  <a:gd name="connsiteY239" fmla="*/ 204551 h 2986617"/>
                  <a:gd name="connsiteX240" fmla="*/ 1171531 w 1687513"/>
                  <a:gd name="connsiteY240" fmla="*/ 219540 h 2986617"/>
                  <a:gd name="connsiteX241" fmla="*/ 1177509 w 1687513"/>
                  <a:gd name="connsiteY241" fmla="*/ 226027 h 2986617"/>
                  <a:gd name="connsiteX242" fmla="*/ 1182384 w 1687513"/>
                  <a:gd name="connsiteY242" fmla="*/ 228423 h 2986617"/>
                  <a:gd name="connsiteX243" fmla="*/ 1187826 w 1687513"/>
                  <a:gd name="connsiteY243" fmla="*/ 237224 h 2986617"/>
                  <a:gd name="connsiteX244" fmla="*/ 1201044 w 1687513"/>
                  <a:gd name="connsiteY244" fmla="*/ 251569 h 2986617"/>
                  <a:gd name="connsiteX245" fmla="*/ 1209523 w 1687513"/>
                  <a:gd name="connsiteY245" fmla="*/ 272315 h 2986617"/>
                  <a:gd name="connsiteX246" fmla="*/ 1215132 w 1687513"/>
                  <a:gd name="connsiteY246" fmla="*/ 281386 h 2986617"/>
                  <a:gd name="connsiteX247" fmla="*/ 1216299 w 1687513"/>
                  <a:gd name="connsiteY247" fmla="*/ 288893 h 2986617"/>
                  <a:gd name="connsiteX248" fmla="*/ 1220270 w 1687513"/>
                  <a:gd name="connsiteY248" fmla="*/ 298609 h 2986617"/>
                  <a:gd name="connsiteX249" fmla="*/ 1227138 w 1687513"/>
                  <a:gd name="connsiteY249" fmla="*/ 358633 h 2986617"/>
                  <a:gd name="connsiteX250" fmla="*/ 1227138 w 1687513"/>
                  <a:gd name="connsiteY250" fmla="*/ 358633 h 2986617"/>
                  <a:gd name="connsiteX251" fmla="*/ 1227138 w 1687513"/>
                  <a:gd name="connsiteY251" fmla="*/ 358634 h 2986617"/>
                  <a:gd name="connsiteX252" fmla="*/ 1227138 w 1687513"/>
                  <a:gd name="connsiteY252" fmla="*/ 358634 h 2986617"/>
                  <a:gd name="connsiteX253" fmla="*/ 1074293 w 1687513"/>
                  <a:gd name="connsiteY253" fmla="*/ 639140 h 2986617"/>
                  <a:gd name="connsiteX254" fmla="*/ 920750 w 1687513"/>
                  <a:gd name="connsiteY254" fmla="*/ 494385 h 2986617"/>
                  <a:gd name="connsiteX255" fmla="*/ 920750 w 1687513"/>
                  <a:gd name="connsiteY255" fmla="*/ 494385 h 2986617"/>
                  <a:gd name="connsiteX256" fmla="*/ 920750 w 1687513"/>
                  <a:gd name="connsiteY256" fmla="*/ 494385 h 2986617"/>
                  <a:gd name="connsiteX257" fmla="*/ 1074293 w 1687513"/>
                  <a:gd name="connsiteY257" fmla="*/ 214571 h 2986617"/>
                  <a:gd name="connsiteX258" fmla="*/ 1133802 w 1687513"/>
                  <a:gd name="connsiteY258" fmla="*/ 204550 h 2986617"/>
                  <a:gd name="connsiteX259" fmla="*/ 1594287 w 1687513"/>
                  <a:gd name="connsiteY259" fmla="*/ 900 h 2986617"/>
                  <a:gd name="connsiteX260" fmla="*/ 1594289 w 1687513"/>
                  <a:gd name="connsiteY260" fmla="*/ 900 h 2986617"/>
                  <a:gd name="connsiteX261" fmla="*/ 1631909 w 1687513"/>
                  <a:gd name="connsiteY261" fmla="*/ 15859 h 2986617"/>
                  <a:gd name="connsiteX262" fmla="*/ 1637874 w 1687513"/>
                  <a:gd name="connsiteY262" fmla="*/ 22306 h 2986617"/>
                  <a:gd name="connsiteX263" fmla="*/ 1642746 w 1687513"/>
                  <a:gd name="connsiteY263" fmla="*/ 24698 h 2986617"/>
                  <a:gd name="connsiteX264" fmla="*/ 1648176 w 1687513"/>
                  <a:gd name="connsiteY264" fmla="*/ 33440 h 2986617"/>
                  <a:gd name="connsiteX265" fmla="*/ 1661394 w 1687513"/>
                  <a:gd name="connsiteY265" fmla="*/ 47725 h 2986617"/>
                  <a:gd name="connsiteX266" fmla="*/ 1669872 w 1687513"/>
                  <a:gd name="connsiteY266" fmla="*/ 68363 h 2986617"/>
                  <a:gd name="connsiteX267" fmla="*/ 1675488 w 1687513"/>
                  <a:gd name="connsiteY267" fmla="*/ 77404 h 2986617"/>
                  <a:gd name="connsiteX268" fmla="*/ 1676655 w 1687513"/>
                  <a:gd name="connsiteY268" fmla="*/ 84876 h 2986617"/>
                  <a:gd name="connsiteX269" fmla="*/ 1680632 w 1687513"/>
                  <a:gd name="connsiteY269" fmla="*/ 94558 h 2986617"/>
                  <a:gd name="connsiteX270" fmla="*/ 1687513 w 1687513"/>
                  <a:gd name="connsiteY270" fmla="*/ 154415 h 2986617"/>
                  <a:gd name="connsiteX271" fmla="*/ 1687513 w 1687513"/>
                  <a:gd name="connsiteY271" fmla="*/ 154415 h 2986617"/>
                  <a:gd name="connsiteX272" fmla="*/ 1687513 w 1687513"/>
                  <a:gd name="connsiteY272" fmla="*/ 154416 h 2986617"/>
                  <a:gd name="connsiteX273" fmla="*/ 1687513 w 1687513"/>
                  <a:gd name="connsiteY273" fmla="*/ 154416 h 2986617"/>
                  <a:gd name="connsiteX274" fmla="*/ 1535113 w 1687513"/>
                  <a:gd name="connsiteY274" fmla="*/ 434419 h 2986617"/>
                  <a:gd name="connsiteX275" fmla="*/ 1382713 w 1687513"/>
                  <a:gd name="connsiteY275" fmla="*/ 289923 h 2986617"/>
                  <a:gd name="connsiteX276" fmla="*/ 1382713 w 1687513"/>
                  <a:gd name="connsiteY276" fmla="*/ 289923 h 2986617"/>
                  <a:gd name="connsiteX277" fmla="*/ 1535113 w 1687513"/>
                  <a:gd name="connsiteY277" fmla="*/ 10611 h 2986617"/>
                  <a:gd name="connsiteX278" fmla="*/ 1594287 w 1687513"/>
                  <a:gd name="connsiteY278" fmla="*/ 900 h 29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687513" h="2986617">
                    <a:moveTo>
                      <a:pt x="211574" y="2542497"/>
                    </a:moveTo>
                    <a:cubicBezTo>
                      <a:pt x="225236" y="2544458"/>
                      <a:pt x="237894" y="2549566"/>
                      <a:pt x="249196" y="2557503"/>
                    </a:cubicBezTo>
                    <a:lnTo>
                      <a:pt x="255159" y="2563970"/>
                    </a:lnTo>
                    <a:lnTo>
                      <a:pt x="260032" y="2566371"/>
                    </a:lnTo>
                    <a:lnTo>
                      <a:pt x="265460" y="2575142"/>
                    </a:lnTo>
                    <a:lnTo>
                      <a:pt x="278681" y="2589480"/>
                    </a:lnTo>
                    <a:lnTo>
                      <a:pt x="287157" y="2610204"/>
                    </a:lnTo>
                    <a:lnTo>
                      <a:pt x="292774" y="2619282"/>
                    </a:lnTo>
                    <a:lnTo>
                      <a:pt x="293941" y="2626790"/>
                    </a:lnTo>
                    <a:lnTo>
                      <a:pt x="297918" y="2636515"/>
                    </a:lnTo>
                    <a:cubicBezTo>
                      <a:pt x="302389" y="2654490"/>
                      <a:pt x="304800" y="2674656"/>
                      <a:pt x="304800" y="2696693"/>
                    </a:cubicBezTo>
                    <a:cubicBezTo>
                      <a:pt x="304800" y="2813534"/>
                      <a:pt x="236220" y="2938672"/>
                      <a:pt x="152400" y="2976005"/>
                    </a:cubicBezTo>
                    <a:cubicBezTo>
                      <a:pt x="67887" y="3013339"/>
                      <a:pt x="0" y="2949042"/>
                      <a:pt x="0" y="2832201"/>
                    </a:cubicBezTo>
                    <a:cubicBezTo>
                      <a:pt x="0" y="2715360"/>
                      <a:pt x="67887" y="2589532"/>
                      <a:pt x="152400" y="2552198"/>
                    </a:cubicBezTo>
                    <a:cubicBezTo>
                      <a:pt x="173355" y="2542864"/>
                      <a:pt x="193357" y="2539883"/>
                      <a:pt x="211574" y="2542497"/>
                    </a:cubicBezTo>
                    <a:close/>
                    <a:moveTo>
                      <a:pt x="672241" y="2337769"/>
                    </a:moveTo>
                    <a:cubicBezTo>
                      <a:pt x="685928" y="2339767"/>
                      <a:pt x="698580" y="2344915"/>
                      <a:pt x="709859" y="2352880"/>
                    </a:cubicBezTo>
                    <a:lnTo>
                      <a:pt x="715809" y="2359363"/>
                    </a:lnTo>
                    <a:lnTo>
                      <a:pt x="720667" y="2361772"/>
                    </a:lnTo>
                    <a:lnTo>
                      <a:pt x="726081" y="2370556"/>
                    </a:lnTo>
                    <a:lnTo>
                      <a:pt x="739239" y="2384893"/>
                    </a:lnTo>
                    <a:lnTo>
                      <a:pt x="747670" y="2405591"/>
                    </a:lnTo>
                    <a:lnTo>
                      <a:pt x="753247" y="2414642"/>
                    </a:lnTo>
                    <a:lnTo>
                      <a:pt x="754407" y="2422129"/>
                    </a:lnTo>
                    <a:lnTo>
                      <a:pt x="758353" y="2431816"/>
                    </a:lnTo>
                    <a:cubicBezTo>
                      <a:pt x="762789" y="2449720"/>
                      <a:pt x="765175" y="2469777"/>
                      <a:pt x="765175" y="2491655"/>
                    </a:cubicBezTo>
                    <a:cubicBezTo>
                      <a:pt x="765175" y="2608334"/>
                      <a:pt x="697288" y="2733298"/>
                      <a:pt x="612775" y="2771270"/>
                    </a:cubicBezTo>
                    <a:cubicBezTo>
                      <a:pt x="528955" y="2808552"/>
                      <a:pt x="460375" y="2743654"/>
                      <a:pt x="460375" y="2626975"/>
                    </a:cubicBezTo>
                    <a:cubicBezTo>
                      <a:pt x="460375" y="2510296"/>
                      <a:pt x="528955" y="2385332"/>
                      <a:pt x="612775" y="2347359"/>
                    </a:cubicBezTo>
                    <a:cubicBezTo>
                      <a:pt x="633903" y="2338039"/>
                      <a:pt x="653992" y="2335104"/>
                      <a:pt x="672241" y="2337769"/>
                    </a:cubicBezTo>
                    <a:close/>
                    <a:moveTo>
                      <a:pt x="1133802" y="2133272"/>
                    </a:moveTo>
                    <a:lnTo>
                      <a:pt x="1133804" y="2133273"/>
                    </a:lnTo>
                    <a:lnTo>
                      <a:pt x="1171531" y="2148215"/>
                    </a:lnTo>
                    <a:lnTo>
                      <a:pt x="1177509" y="2154682"/>
                    </a:lnTo>
                    <a:lnTo>
                      <a:pt x="1182384" y="2157070"/>
                    </a:lnTo>
                    <a:lnTo>
                      <a:pt x="1187825" y="2165842"/>
                    </a:lnTo>
                    <a:lnTo>
                      <a:pt x="1201044" y="2180142"/>
                    </a:lnTo>
                    <a:lnTo>
                      <a:pt x="1209523" y="2200822"/>
                    </a:lnTo>
                    <a:lnTo>
                      <a:pt x="1215132" y="2209864"/>
                    </a:lnTo>
                    <a:lnTo>
                      <a:pt x="1216299" y="2217347"/>
                    </a:lnTo>
                    <a:lnTo>
                      <a:pt x="1220270" y="2227032"/>
                    </a:lnTo>
                    <a:cubicBezTo>
                      <a:pt x="1224734" y="2244932"/>
                      <a:pt x="1227138" y="2264989"/>
                      <a:pt x="1227138" y="2286866"/>
                    </a:cubicBezTo>
                    <a:cubicBezTo>
                      <a:pt x="1227138" y="2403546"/>
                      <a:pt x="1158742" y="2529200"/>
                      <a:pt x="1074293" y="2566482"/>
                    </a:cubicBezTo>
                    <a:cubicBezTo>
                      <a:pt x="989147" y="2603764"/>
                      <a:pt x="920750" y="2538866"/>
                      <a:pt x="920750" y="2422187"/>
                    </a:cubicBezTo>
                    <a:cubicBezTo>
                      <a:pt x="920750" y="2305507"/>
                      <a:pt x="989147" y="2180543"/>
                      <a:pt x="1074293" y="2143261"/>
                    </a:cubicBezTo>
                    <a:cubicBezTo>
                      <a:pt x="1095405" y="2133768"/>
                      <a:pt x="1115514" y="2130705"/>
                      <a:pt x="1133802" y="2133272"/>
                    </a:cubicBezTo>
                    <a:close/>
                    <a:moveTo>
                      <a:pt x="1594287" y="1928124"/>
                    </a:moveTo>
                    <a:lnTo>
                      <a:pt x="1594288" y="1928124"/>
                    </a:lnTo>
                    <a:lnTo>
                      <a:pt x="1631909" y="1943083"/>
                    </a:lnTo>
                    <a:lnTo>
                      <a:pt x="1637874" y="1949530"/>
                    </a:lnTo>
                    <a:lnTo>
                      <a:pt x="1642746" y="1951922"/>
                    </a:lnTo>
                    <a:lnTo>
                      <a:pt x="1648176" y="1960664"/>
                    </a:lnTo>
                    <a:lnTo>
                      <a:pt x="1661394" y="1974949"/>
                    </a:lnTo>
                    <a:lnTo>
                      <a:pt x="1669872" y="1995587"/>
                    </a:lnTo>
                    <a:lnTo>
                      <a:pt x="1675488" y="2004628"/>
                    </a:lnTo>
                    <a:lnTo>
                      <a:pt x="1676655" y="2012100"/>
                    </a:lnTo>
                    <a:lnTo>
                      <a:pt x="1680632" y="2021782"/>
                    </a:lnTo>
                    <a:cubicBezTo>
                      <a:pt x="1685102" y="2039672"/>
                      <a:pt x="1687513" y="2059732"/>
                      <a:pt x="1687513" y="2081640"/>
                    </a:cubicBezTo>
                    <a:cubicBezTo>
                      <a:pt x="1687513" y="2199172"/>
                      <a:pt x="1618933" y="2324310"/>
                      <a:pt x="1535113" y="2361643"/>
                    </a:cubicBezTo>
                    <a:cubicBezTo>
                      <a:pt x="1450601" y="2398977"/>
                      <a:pt x="1382713" y="2334680"/>
                      <a:pt x="1382713" y="2217148"/>
                    </a:cubicBezTo>
                    <a:cubicBezTo>
                      <a:pt x="1382713" y="2100307"/>
                      <a:pt x="1450601" y="1975169"/>
                      <a:pt x="1535113" y="1937836"/>
                    </a:cubicBezTo>
                    <a:cubicBezTo>
                      <a:pt x="1556068" y="1928502"/>
                      <a:pt x="1576071" y="1925521"/>
                      <a:pt x="1594287" y="1928124"/>
                    </a:cubicBezTo>
                    <a:close/>
                    <a:moveTo>
                      <a:pt x="211574" y="1899999"/>
                    </a:moveTo>
                    <a:cubicBezTo>
                      <a:pt x="225236" y="1901931"/>
                      <a:pt x="237894" y="1907040"/>
                      <a:pt x="249196" y="1914989"/>
                    </a:cubicBezTo>
                    <a:lnTo>
                      <a:pt x="255167" y="1921476"/>
                    </a:lnTo>
                    <a:lnTo>
                      <a:pt x="260032" y="1923873"/>
                    </a:lnTo>
                    <a:lnTo>
                      <a:pt x="265469" y="1932666"/>
                    </a:lnTo>
                    <a:lnTo>
                      <a:pt x="278681" y="1947018"/>
                    </a:lnTo>
                    <a:lnTo>
                      <a:pt x="287162" y="1967757"/>
                    </a:lnTo>
                    <a:lnTo>
                      <a:pt x="292774" y="1976835"/>
                    </a:lnTo>
                    <a:lnTo>
                      <a:pt x="293942" y="1984335"/>
                    </a:lnTo>
                    <a:lnTo>
                      <a:pt x="297918" y="1994058"/>
                    </a:lnTo>
                    <a:cubicBezTo>
                      <a:pt x="302389" y="2012015"/>
                      <a:pt x="304800" y="2032136"/>
                      <a:pt x="304800" y="2054083"/>
                    </a:cubicBezTo>
                    <a:cubicBezTo>
                      <a:pt x="304800" y="2171134"/>
                      <a:pt x="236220" y="2297188"/>
                      <a:pt x="152400" y="2334589"/>
                    </a:cubicBezTo>
                    <a:cubicBezTo>
                      <a:pt x="67887" y="2371990"/>
                      <a:pt x="0" y="2306885"/>
                      <a:pt x="0" y="2189834"/>
                    </a:cubicBezTo>
                    <a:cubicBezTo>
                      <a:pt x="0" y="2072783"/>
                      <a:pt x="67887" y="1947421"/>
                      <a:pt x="152400" y="1910020"/>
                    </a:cubicBezTo>
                    <a:cubicBezTo>
                      <a:pt x="173355" y="1900497"/>
                      <a:pt x="193357" y="1897424"/>
                      <a:pt x="211574" y="1899999"/>
                    </a:cubicBezTo>
                    <a:close/>
                    <a:moveTo>
                      <a:pt x="672241" y="1694849"/>
                    </a:moveTo>
                    <a:lnTo>
                      <a:pt x="672243" y="1694850"/>
                    </a:lnTo>
                    <a:lnTo>
                      <a:pt x="709859" y="1709856"/>
                    </a:lnTo>
                    <a:lnTo>
                      <a:pt x="715806" y="1716326"/>
                    </a:lnTo>
                    <a:lnTo>
                      <a:pt x="720667" y="1718723"/>
                    </a:lnTo>
                    <a:lnTo>
                      <a:pt x="726077" y="1727503"/>
                    </a:lnTo>
                    <a:lnTo>
                      <a:pt x="739239" y="1741824"/>
                    </a:lnTo>
                    <a:lnTo>
                      <a:pt x="747668" y="1762542"/>
                    </a:lnTo>
                    <a:lnTo>
                      <a:pt x="753247" y="1771597"/>
                    </a:lnTo>
                    <a:lnTo>
                      <a:pt x="754407" y="1779105"/>
                    </a:lnTo>
                    <a:lnTo>
                      <a:pt x="758353" y="1788806"/>
                    </a:lnTo>
                    <a:cubicBezTo>
                      <a:pt x="762789" y="1806752"/>
                      <a:pt x="765175" y="1826876"/>
                      <a:pt x="765175" y="1848854"/>
                    </a:cubicBezTo>
                    <a:cubicBezTo>
                      <a:pt x="765175" y="1966761"/>
                      <a:pt x="697288" y="2092296"/>
                      <a:pt x="612775" y="2129749"/>
                    </a:cubicBezTo>
                    <a:cubicBezTo>
                      <a:pt x="528955" y="2167202"/>
                      <a:pt x="460375" y="2102700"/>
                      <a:pt x="460375" y="1984793"/>
                    </a:cubicBezTo>
                    <a:cubicBezTo>
                      <a:pt x="460375" y="1867580"/>
                      <a:pt x="528955" y="1742044"/>
                      <a:pt x="612775" y="1704592"/>
                    </a:cubicBezTo>
                    <a:cubicBezTo>
                      <a:pt x="633903" y="1695228"/>
                      <a:pt x="653992" y="1692237"/>
                      <a:pt x="672241" y="1694849"/>
                    </a:cubicBezTo>
                    <a:close/>
                    <a:moveTo>
                      <a:pt x="1133802" y="1489974"/>
                    </a:moveTo>
                    <a:lnTo>
                      <a:pt x="1133804" y="1489975"/>
                    </a:lnTo>
                    <a:lnTo>
                      <a:pt x="1171531" y="1504933"/>
                    </a:lnTo>
                    <a:lnTo>
                      <a:pt x="1177503" y="1511382"/>
                    </a:lnTo>
                    <a:lnTo>
                      <a:pt x="1182384" y="1513772"/>
                    </a:lnTo>
                    <a:lnTo>
                      <a:pt x="1187819" y="1522520"/>
                    </a:lnTo>
                    <a:lnTo>
                      <a:pt x="1201044" y="1536799"/>
                    </a:lnTo>
                    <a:lnTo>
                      <a:pt x="1209519" y="1557445"/>
                    </a:lnTo>
                    <a:lnTo>
                      <a:pt x="1215132" y="1566478"/>
                    </a:lnTo>
                    <a:lnTo>
                      <a:pt x="1216298" y="1573957"/>
                    </a:lnTo>
                    <a:lnTo>
                      <a:pt x="1220270" y="1583632"/>
                    </a:lnTo>
                    <a:cubicBezTo>
                      <a:pt x="1224734" y="1601522"/>
                      <a:pt x="1227138" y="1621582"/>
                      <a:pt x="1227138" y="1643490"/>
                    </a:cubicBezTo>
                    <a:cubicBezTo>
                      <a:pt x="1227138" y="1761022"/>
                      <a:pt x="1158742" y="1886159"/>
                      <a:pt x="1074293" y="1923493"/>
                    </a:cubicBezTo>
                    <a:cubicBezTo>
                      <a:pt x="989147" y="1960827"/>
                      <a:pt x="920750" y="1896530"/>
                      <a:pt x="920750" y="1778998"/>
                    </a:cubicBezTo>
                    <a:cubicBezTo>
                      <a:pt x="920750" y="1662157"/>
                      <a:pt x="989147" y="1537019"/>
                      <a:pt x="1074293" y="1499686"/>
                    </a:cubicBezTo>
                    <a:cubicBezTo>
                      <a:pt x="1095405" y="1490352"/>
                      <a:pt x="1115514" y="1487371"/>
                      <a:pt x="1133802" y="1489974"/>
                    </a:cubicBezTo>
                    <a:close/>
                    <a:moveTo>
                      <a:pt x="1594287" y="1285197"/>
                    </a:moveTo>
                    <a:lnTo>
                      <a:pt x="1594288" y="1285197"/>
                    </a:lnTo>
                    <a:lnTo>
                      <a:pt x="1631909" y="1300203"/>
                    </a:lnTo>
                    <a:lnTo>
                      <a:pt x="1637872" y="1306670"/>
                    </a:lnTo>
                    <a:lnTo>
                      <a:pt x="1642746" y="1309071"/>
                    </a:lnTo>
                    <a:lnTo>
                      <a:pt x="1648174" y="1317842"/>
                    </a:lnTo>
                    <a:lnTo>
                      <a:pt x="1661394" y="1332180"/>
                    </a:lnTo>
                    <a:lnTo>
                      <a:pt x="1669870" y="1352903"/>
                    </a:lnTo>
                    <a:lnTo>
                      <a:pt x="1675488" y="1361982"/>
                    </a:lnTo>
                    <a:lnTo>
                      <a:pt x="1676654" y="1369491"/>
                    </a:lnTo>
                    <a:lnTo>
                      <a:pt x="1680632" y="1379215"/>
                    </a:lnTo>
                    <a:lnTo>
                      <a:pt x="1687513" y="1439393"/>
                    </a:lnTo>
                    <a:lnTo>
                      <a:pt x="1687513" y="1439393"/>
                    </a:lnTo>
                    <a:lnTo>
                      <a:pt x="1687513" y="1439393"/>
                    </a:lnTo>
                    <a:cubicBezTo>
                      <a:pt x="1687513" y="1556234"/>
                      <a:pt x="1618933" y="1681371"/>
                      <a:pt x="1535113" y="1718705"/>
                    </a:cubicBezTo>
                    <a:cubicBezTo>
                      <a:pt x="1450601" y="1756039"/>
                      <a:pt x="1382713" y="1691742"/>
                      <a:pt x="1382713" y="1574901"/>
                    </a:cubicBezTo>
                    <a:cubicBezTo>
                      <a:pt x="1382713" y="1457369"/>
                      <a:pt x="1450601" y="1332231"/>
                      <a:pt x="1535113" y="1294898"/>
                    </a:cubicBezTo>
                    <a:cubicBezTo>
                      <a:pt x="1556068" y="1285564"/>
                      <a:pt x="1576071" y="1282583"/>
                      <a:pt x="1594287" y="1285197"/>
                    </a:cubicBezTo>
                    <a:close/>
                    <a:moveTo>
                      <a:pt x="211574" y="1256699"/>
                    </a:moveTo>
                    <a:lnTo>
                      <a:pt x="211574" y="1256699"/>
                    </a:lnTo>
                    <a:lnTo>
                      <a:pt x="249196" y="1271706"/>
                    </a:lnTo>
                    <a:lnTo>
                      <a:pt x="255161" y="1278173"/>
                    </a:lnTo>
                    <a:lnTo>
                      <a:pt x="260032" y="1280573"/>
                    </a:lnTo>
                    <a:lnTo>
                      <a:pt x="265463" y="1289343"/>
                    </a:lnTo>
                    <a:lnTo>
                      <a:pt x="278681" y="1303674"/>
                    </a:lnTo>
                    <a:lnTo>
                      <a:pt x="287158" y="1324378"/>
                    </a:lnTo>
                    <a:lnTo>
                      <a:pt x="292774" y="1333447"/>
                    </a:lnTo>
                    <a:lnTo>
                      <a:pt x="293941" y="1340943"/>
                    </a:lnTo>
                    <a:lnTo>
                      <a:pt x="297918" y="1350656"/>
                    </a:lnTo>
                    <a:cubicBezTo>
                      <a:pt x="302389" y="1368602"/>
                      <a:pt x="304800" y="1388727"/>
                      <a:pt x="304800" y="1410704"/>
                    </a:cubicBezTo>
                    <a:cubicBezTo>
                      <a:pt x="304800" y="1528611"/>
                      <a:pt x="236220" y="1654147"/>
                      <a:pt x="152400" y="1691599"/>
                    </a:cubicBezTo>
                    <a:cubicBezTo>
                      <a:pt x="67887" y="1729052"/>
                      <a:pt x="0" y="1664550"/>
                      <a:pt x="0" y="1547337"/>
                    </a:cubicBezTo>
                    <a:cubicBezTo>
                      <a:pt x="0" y="1488384"/>
                      <a:pt x="16972" y="1427523"/>
                      <a:pt x="44508" y="1376719"/>
                    </a:cubicBezTo>
                    <a:cubicBezTo>
                      <a:pt x="72044" y="1325915"/>
                      <a:pt x="110144" y="1285168"/>
                      <a:pt x="152400" y="1266442"/>
                    </a:cubicBezTo>
                    <a:lnTo>
                      <a:pt x="208118" y="1257268"/>
                    </a:lnTo>
                    <a:close/>
                    <a:moveTo>
                      <a:pt x="672241" y="1051923"/>
                    </a:moveTo>
                    <a:lnTo>
                      <a:pt x="672244" y="1051925"/>
                    </a:lnTo>
                    <a:lnTo>
                      <a:pt x="709859" y="1066977"/>
                    </a:lnTo>
                    <a:lnTo>
                      <a:pt x="715803" y="1073467"/>
                    </a:lnTo>
                    <a:lnTo>
                      <a:pt x="720667" y="1075873"/>
                    </a:lnTo>
                    <a:lnTo>
                      <a:pt x="726075" y="1084683"/>
                    </a:lnTo>
                    <a:lnTo>
                      <a:pt x="739239" y="1099056"/>
                    </a:lnTo>
                    <a:lnTo>
                      <a:pt x="747666" y="1119860"/>
                    </a:lnTo>
                    <a:lnTo>
                      <a:pt x="753247" y="1128953"/>
                    </a:lnTo>
                    <a:lnTo>
                      <a:pt x="754406" y="1136498"/>
                    </a:lnTo>
                    <a:lnTo>
                      <a:pt x="758353" y="1146241"/>
                    </a:lnTo>
                    <a:lnTo>
                      <a:pt x="765175" y="1206610"/>
                    </a:lnTo>
                    <a:lnTo>
                      <a:pt x="765175" y="1206611"/>
                    </a:lnTo>
                    <a:lnTo>
                      <a:pt x="765175" y="1206611"/>
                    </a:lnTo>
                    <a:cubicBezTo>
                      <a:pt x="765175" y="1323824"/>
                      <a:pt x="697288" y="1449360"/>
                      <a:pt x="612775" y="1486812"/>
                    </a:cubicBezTo>
                    <a:cubicBezTo>
                      <a:pt x="528955" y="1524265"/>
                      <a:pt x="460375" y="1459763"/>
                      <a:pt x="460375" y="1342550"/>
                    </a:cubicBezTo>
                    <a:cubicBezTo>
                      <a:pt x="460375" y="1224643"/>
                      <a:pt x="528955" y="1099107"/>
                      <a:pt x="612775" y="1061655"/>
                    </a:cubicBezTo>
                    <a:cubicBezTo>
                      <a:pt x="633903" y="1052292"/>
                      <a:pt x="653992" y="1049301"/>
                      <a:pt x="672241" y="1051923"/>
                    </a:cubicBezTo>
                    <a:close/>
                    <a:moveTo>
                      <a:pt x="1133802" y="847135"/>
                    </a:moveTo>
                    <a:lnTo>
                      <a:pt x="1133803" y="847136"/>
                    </a:lnTo>
                    <a:lnTo>
                      <a:pt x="1171531" y="862189"/>
                    </a:lnTo>
                    <a:lnTo>
                      <a:pt x="1177501" y="868678"/>
                    </a:lnTo>
                    <a:lnTo>
                      <a:pt x="1182384" y="871085"/>
                    </a:lnTo>
                    <a:lnTo>
                      <a:pt x="1187817" y="879891"/>
                    </a:lnTo>
                    <a:lnTo>
                      <a:pt x="1201044" y="894268"/>
                    </a:lnTo>
                    <a:lnTo>
                      <a:pt x="1209518" y="915065"/>
                    </a:lnTo>
                    <a:lnTo>
                      <a:pt x="1215132" y="924165"/>
                    </a:lnTo>
                    <a:lnTo>
                      <a:pt x="1216297" y="931704"/>
                    </a:lnTo>
                    <a:lnTo>
                      <a:pt x="1220270" y="941453"/>
                    </a:lnTo>
                    <a:lnTo>
                      <a:pt x="1227138" y="1001822"/>
                    </a:lnTo>
                    <a:lnTo>
                      <a:pt x="1227138" y="1001823"/>
                    </a:lnTo>
                    <a:lnTo>
                      <a:pt x="1227138" y="1001823"/>
                    </a:lnTo>
                    <a:cubicBezTo>
                      <a:pt x="1227138" y="1119036"/>
                      <a:pt x="1158742" y="1244572"/>
                      <a:pt x="1074293" y="1282024"/>
                    </a:cubicBezTo>
                    <a:cubicBezTo>
                      <a:pt x="989147" y="1319477"/>
                      <a:pt x="920750" y="1254975"/>
                      <a:pt x="920750" y="1137762"/>
                    </a:cubicBezTo>
                    <a:cubicBezTo>
                      <a:pt x="920750" y="1020549"/>
                      <a:pt x="989147" y="894319"/>
                      <a:pt x="1074293" y="856867"/>
                    </a:cubicBezTo>
                    <a:lnTo>
                      <a:pt x="1114997" y="850210"/>
                    </a:lnTo>
                    <a:close/>
                    <a:moveTo>
                      <a:pt x="1594287" y="642407"/>
                    </a:moveTo>
                    <a:lnTo>
                      <a:pt x="1594292" y="642410"/>
                    </a:lnTo>
                    <a:lnTo>
                      <a:pt x="1631909" y="657567"/>
                    </a:lnTo>
                    <a:lnTo>
                      <a:pt x="1637877" y="664067"/>
                    </a:lnTo>
                    <a:lnTo>
                      <a:pt x="1642746" y="666487"/>
                    </a:lnTo>
                    <a:lnTo>
                      <a:pt x="1648180" y="675289"/>
                    </a:lnTo>
                    <a:lnTo>
                      <a:pt x="1661394" y="689682"/>
                    </a:lnTo>
                    <a:lnTo>
                      <a:pt x="1669873" y="710430"/>
                    </a:lnTo>
                    <a:lnTo>
                      <a:pt x="1675488" y="719525"/>
                    </a:lnTo>
                    <a:lnTo>
                      <a:pt x="1676655" y="727024"/>
                    </a:lnTo>
                    <a:lnTo>
                      <a:pt x="1680632" y="736754"/>
                    </a:lnTo>
                    <a:lnTo>
                      <a:pt x="1687513" y="796782"/>
                    </a:lnTo>
                    <a:lnTo>
                      <a:pt x="1687513" y="796783"/>
                    </a:lnTo>
                    <a:lnTo>
                      <a:pt x="1687513" y="796783"/>
                    </a:lnTo>
                    <a:cubicBezTo>
                      <a:pt x="1687513" y="913834"/>
                      <a:pt x="1618933" y="1039196"/>
                      <a:pt x="1535113" y="1076597"/>
                    </a:cubicBezTo>
                    <a:cubicBezTo>
                      <a:pt x="1450601" y="1114690"/>
                      <a:pt x="1382713" y="1049585"/>
                      <a:pt x="1382713" y="932534"/>
                    </a:cubicBezTo>
                    <a:cubicBezTo>
                      <a:pt x="1382713" y="815483"/>
                      <a:pt x="1450601" y="690122"/>
                      <a:pt x="1535113" y="652028"/>
                    </a:cubicBezTo>
                    <a:cubicBezTo>
                      <a:pt x="1556068" y="642678"/>
                      <a:pt x="1576071" y="639734"/>
                      <a:pt x="1594287" y="642407"/>
                    </a:cubicBezTo>
                    <a:close/>
                    <a:moveTo>
                      <a:pt x="211574" y="613736"/>
                    </a:moveTo>
                    <a:lnTo>
                      <a:pt x="211582" y="613739"/>
                    </a:lnTo>
                    <a:lnTo>
                      <a:pt x="249196" y="628769"/>
                    </a:lnTo>
                    <a:lnTo>
                      <a:pt x="255157" y="635246"/>
                    </a:lnTo>
                    <a:lnTo>
                      <a:pt x="260032" y="637652"/>
                    </a:lnTo>
                    <a:lnTo>
                      <a:pt x="265461" y="646441"/>
                    </a:lnTo>
                    <a:lnTo>
                      <a:pt x="278681" y="660803"/>
                    </a:lnTo>
                    <a:lnTo>
                      <a:pt x="287156" y="681562"/>
                    </a:lnTo>
                    <a:lnTo>
                      <a:pt x="292774" y="690658"/>
                    </a:lnTo>
                    <a:lnTo>
                      <a:pt x="293941" y="698181"/>
                    </a:lnTo>
                    <a:lnTo>
                      <a:pt x="297918" y="707923"/>
                    </a:lnTo>
                    <a:lnTo>
                      <a:pt x="304800" y="768207"/>
                    </a:lnTo>
                    <a:lnTo>
                      <a:pt x="304800" y="768209"/>
                    </a:lnTo>
                    <a:lnTo>
                      <a:pt x="304800" y="768209"/>
                    </a:lnTo>
                    <a:lnTo>
                      <a:pt x="304800" y="768209"/>
                    </a:lnTo>
                    <a:cubicBezTo>
                      <a:pt x="304800" y="885259"/>
                      <a:pt x="236220" y="1010621"/>
                      <a:pt x="152400" y="1048021"/>
                    </a:cubicBezTo>
                    <a:cubicBezTo>
                      <a:pt x="67887" y="1086115"/>
                      <a:pt x="0" y="1021010"/>
                      <a:pt x="0" y="903959"/>
                    </a:cubicBezTo>
                    <a:cubicBezTo>
                      <a:pt x="0" y="786909"/>
                      <a:pt x="67887" y="660854"/>
                      <a:pt x="152400" y="623454"/>
                    </a:cubicBezTo>
                    <a:cubicBezTo>
                      <a:pt x="173355" y="614103"/>
                      <a:pt x="193357" y="611116"/>
                      <a:pt x="211574" y="613736"/>
                    </a:cubicBezTo>
                    <a:close/>
                    <a:moveTo>
                      <a:pt x="672241" y="409045"/>
                    </a:moveTo>
                    <a:lnTo>
                      <a:pt x="672248" y="409048"/>
                    </a:lnTo>
                    <a:lnTo>
                      <a:pt x="709859" y="424204"/>
                    </a:lnTo>
                    <a:lnTo>
                      <a:pt x="715808" y="430707"/>
                    </a:lnTo>
                    <a:lnTo>
                      <a:pt x="720667" y="433124"/>
                    </a:lnTo>
                    <a:lnTo>
                      <a:pt x="726082" y="441938"/>
                    </a:lnTo>
                    <a:lnTo>
                      <a:pt x="739239" y="456320"/>
                    </a:lnTo>
                    <a:lnTo>
                      <a:pt x="747669" y="477081"/>
                    </a:lnTo>
                    <a:lnTo>
                      <a:pt x="753247" y="486162"/>
                    </a:lnTo>
                    <a:lnTo>
                      <a:pt x="754407" y="493674"/>
                    </a:lnTo>
                    <a:lnTo>
                      <a:pt x="758353" y="503392"/>
                    </a:lnTo>
                    <a:lnTo>
                      <a:pt x="765175" y="563419"/>
                    </a:lnTo>
                    <a:lnTo>
                      <a:pt x="765175" y="563421"/>
                    </a:lnTo>
                    <a:lnTo>
                      <a:pt x="765175" y="563421"/>
                    </a:lnTo>
                    <a:lnTo>
                      <a:pt x="765175" y="563421"/>
                    </a:lnTo>
                    <a:cubicBezTo>
                      <a:pt x="765175" y="680472"/>
                      <a:pt x="697288" y="805833"/>
                      <a:pt x="612775" y="843926"/>
                    </a:cubicBezTo>
                    <a:cubicBezTo>
                      <a:pt x="528955" y="881327"/>
                      <a:pt x="460375" y="816222"/>
                      <a:pt x="460375" y="699172"/>
                    </a:cubicBezTo>
                    <a:lnTo>
                      <a:pt x="460375" y="699172"/>
                    </a:lnTo>
                    <a:lnTo>
                      <a:pt x="460375" y="699172"/>
                    </a:lnTo>
                    <a:cubicBezTo>
                      <a:pt x="460375" y="582121"/>
                      <a:pt x="528955" y="456759"/>
                      <a:pt x="612775" y="418665"/>
                    </a:cubicBezTo>
                    <a:cubicBezTo>
                      <a:pt x="633903" y="409315"/>
                      <a:pt x="653992" y="406372"/>
                      <a:pt x="672241" y="409045"/>
                    </a:cubicBezTo>
                    <a:close/>
                    <a:moveTo>
                      <a:pt x="1133802" y="204550"/>
                    </a:moveTo>
                    <a:lnTo>
                      <a:pt x="1133805" y="204551"/>
                    </a:lnTo>
                    <a:lnTo>
                      <a:pt x="1171531" y="219540"/>
                    </a:lnTo>
                    <a:lnTo>
                      <a:pt x="1177509" y="226027"/>
                    </a:lnTo>
                    <a:lnTo>
                      <a:pt x="1182384" y="228423"/>
                    </a:lnTo>
                    <a:lnTo>
                      <a:pt x="1187826" y="237224"/>
                    </a:lnTo>
                    <a:lnTo>
                      <a:pt x="1201044" y="251569"/>
                    </a:lnTo>
                    <a:lnTo>
                      <a:pt x="1209523" y="272315"/>
                    </a:lnTo>
                    <a:lnTo>
                      <a:pt x="1215132" y="281386"/>
                    </a:lnTo>
                    <a:lnTo>
                      <a:pt x="1216299" y="288893"/>
                    </a:lnTo>
                    <a:lnTo>
                      <a:pt x="1220270" y="298609"/>
                    </a:lnTo>
                    <a:lnTo>
                      <a:pt x="1227138" y="358633"/>
                    </a:lnTo>
                    <a:lnTo>
                      <a:pt x="1227138" y="358633"/>
                    </a:lnTo>
                    <a:lnTo>
                      <a:pt x="1227138" y="358634"/>
                    </a:lnTo>
                    <a:lnTo>
                      <a:pt x="1227138" y="358634"/>
                    </a:lnTo>
                    <a:cubicBezTo>
                      <a:pt x="1227138" y="475685"/>
                      <a:pt x="1158742" y="601739"/>
                      <a:pt x="1074293" y="639140"/>
                    </a:cubicBezTo>
                    <a:cubicBezTo>
                      <a:pt x="989147" y="676541"/>
                      <a:pt x="920750" y="611436"/>
                      <a:pt x="920750" y="494385"/>
                    </a:cubicBezTo>
                    <a:lnTo>
                      <a:pt x="920750" y="494385"/>
                    </a:lnTo>
                    <a:lnTo>
                      <a:pt x="920750" y="494385"/>
                    </a:lnTo>
                    <a:cubicBezTo>
                      <a:pt x="920750" y="377334"/>
                      <a:pt x="989147" y="251972"/>
                      <a:pt x="1074293" y="214571"/>
                    </a:cubicBezTo>
                    <a:cubicBezTo>
                      <a:pt x="1095405" y="205048"/>
                      <a:pt x="1115514" y="201974"/>
                      <a:pt x="1133802" y="204550"/>
                    </a:cubicBezTo>
                    <a:close/>
                    <a:moveTo>
                      <a:pt x="1594287" y="900"/>
                    </a:moveTo>
                    <a:lnTo>
                      <a:pt x="1594289" y="900"/>
                    </a:lnTo>
                    <a:lnTo>
                      <a:pt x="1631909" y="15859"/>
                    </a:lnTo>
                    <a:lnTo>
                      <a:pt x="1637874" y="22306"/>
                    </a:lnTo>
                    <a:lnTo>
                      <a:pt x="1642746" y="24698"/>
                    </a:lnTo>
                    <a:lnTo>
                      <a:pt x="1648176" y="33440"/>
                    </a:lnTo>
                    <a:lnTo>
                      <a:pt x="1661394" y="47725"/>
                    </a:lnTo>
                    <a:lnTo>
                      <a:pt x="1669872" y="68363"/>
                    </a:lnTo>
                    <a:lnTo>
                      <a:pt x="1675488" y="77404"/>
                    </a:lnTo>
                    <a:lnTo>
                      <a:pt x="1676655" y="84876"/>
                    </a:lnTo>
                    <a:lnTo>
                      <a:pt x="1680632" y="94558"/>
                    </a:lnTo>
                    <a:lnTo>
                      <a:pt x="1687513" y="154415"/>
                    </a:lnTo>
                    <a:lnTo>
                      <a:pt x="1687513" y="154415"/>
                    </a:lnTo>
                    <a:lnTo>
                      <a:pt x="1687513" y="154416"/>
                    </a:lnTo>
                    <a:lnTo>
                      <a:pt x="1687513" y="154416"/>
                    </a:lnTo>
                    <a:cubicBezTo>
                      <a:pt x="1687513" y="271948"/>
                      <a:pt x="1618933" y="397085"/>
                      <a:pt x="1535113" y="434419"/>
                    </a:cubicBezTo>
                    <a:cubicBezTo>
                      <a:pt x="1450601" y="471753"/>
                      <a:pt x="1382713" y="407456"/>
                      <a:pt x="1382713" y="289923"/>
                    </a:cubicBezTo>
                    <a:lnTo>
                      <a:pt x="1382713" y="289923"/>
                    </a:lnTo>
                    <a:cubicBezTo>
                      <a:pt x="1382713" y="173082"/>
                      <a:pt x="1450601" y="47945"/>
                      <a:pt x="1535113" y="10611"/>
                    </a:cubicBezTo>
                    <a:cubicBezTo>
                      <a:pt x="1556068" y="1278"/>
                      <a:pt x="1576071" y="-1704"/>
                      <a:pt x="1594287" y="90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420" name="Freeform: Shape 434">
                <a:extLst>
                  <a:ext uri="{FF2B5EF4-FFF2-40B4-BE49-F238E27FC236}">
                    <a16:creationId xmlns:a16="http://schemas.microsoft.com/office/drawing/2014/main" id="{7B5FC3AB-3C66-77A4-2B4B-519F0F878617}"/>
                  </a:ext>
                </a:extLst>
              </p:cNvPr>
              <p:cNvSpPr>
                <a:spLocks/>
              </p:cNvSpPr>
              <p:nvPr/>
            </p:nvSpPr>
            <p:spPr bwMode="auto">
              <a:xfrm>
                <a:off x="1117603" y="2417520"/>
                <a:ext cx="245883" cy="435173"/>
              </a:xfrm>
              <a:custGeom>
                <a:avLst/>
                <a:gdLst>
                  <a:gd name="connsiteX0" fmla="*/ 1475938 w 1687512"/>
                  <a:gd name="connsiteY0" fmla="*/ 2542497 h 2986617"/>
                  <a:gd name="connsiteX1" fmla="*/ 1535112 w 1687512"/>
                  <a:gd name="connsiteY1" fmla="*/ 2552198 h 2986617"/>
                  <a:gd name="connsiteX2" fmla="*/ 1687512 w 1687512"/>
                  <a:gd name="connsiteY2" fmla="*/ 2832201 h 2986617"/>
                  <a:gd name="connsiteX3" fmla="*/ 1535112 w 1687512"/>
                  <a:gd name="connsiteY3" fmla="*/ 2976005 h 2986617"/>
                  <a:gd name="connsiteX4" fmla="*/ 1382712 w 1687512"/>
                  <a:gd name="connsiteY4" fmla="*/ 2696693 h 2986617"/>
                  <a:gd name="connsiteX5" fmla="*/ 1389594 w 1687512"/>
                  <a:gd name="connsiteY5" fmla="*/ 2636515 h 2986617"/>
                  <a:gd name="connsiteX6" fmla="*/ 1393571 w 1687512"/>
                  <a:gd name="connsiteY6" fmla="*/ 2626791 h 2986617"/>
                  <a:gd name="connsiteX7" fmla="*/ 1394738 w 1687512"/>
                  <a:gd name="connsiteY7" fmla="*/ 2619282 h 2986617"/>
                  <a:gd name="connsiteX8" fmla="*/ 1400356 w 1687512"/>
                  <a:gd name="connsiteY8" fmla="*/ 2610203 h 2986617"/>
                  <a:gd name="connsiteX9" fmla="*/ 1408832 w 1687512"/>
                  <a:gd name="connsiteY9" fmla="*/ 2589480 h 2986617"/>
                  <a:gd name="connsiteX10" fmla="*/ 1422052 w 1687512"/>
                  <a:gd name="connsiteY10" fmla="*/ 2575143 h 2986617"/>
                  <a:gd name="connsiteX11" fmla="*/ 1427480 w 1687512"/>
                  <a:gd name="connsiteY11" fmla="*/ 2566371 h 2986617"/>
                  <a:gd name="connsiteX12" fmla="*/ 1432354 w 1687512"/>
                  <a:gd name="connsiteY12" fmla="*/ 2563970 h 2986617"/>
                  <a:gd name="connsiteX13" fmla="*/ 1438316 w 1687512"/>
                  <a:gd name="connsiteY13" fmla="*/ 2557503 h 2986617"/>
                  <a:gd name="connsiteX14" fmla="*/ 1475938 w 1687512"/>
                  <a:gd name="connsiteY14" fmla="*/ 2542497 h 2986617"/>
                  <a:gd name="connsiteX15" fmla="*/ 1015271 w 1687512"/>
                  <a:gd name="connsiteY15" fmla="*/ 2337769 h 2986617"/>
                  <a:gd name="connsiteX16" fmla="*/ 1074737 w 1687512"/>
                  <a:gd name="connsiteY16" fmla="*/ 2347359 h 2986617"/>
                  <a:gd name="connsiteX17" fmla="*/ 1227137 w 1687512"/>
                  <a:gd name="connsiteY17" fmla="*/ 2626975 h 2986617"/>
                  <a:gd name="connsiteX18" fmla="*/ 1074737 w 1687512"/>
                  <a:gd name="connsiteY18" fmla="*/ 2771270 h 2986617"/>
                  <a:gd name="connsiteX19" fmla="*/ 922337 w 1687512"/>
                  <a:gd name="connsiteY19" fmla="*/ 2491655 h 2986617"/>
                  <a:gd name="connsiteX20" fmla="*/ 929159 w 1687512"/>
                  <a:gd name="connsiteY20" fmla="*/ 2431816 h 2986617"/>
                  <a:gd name="connsiteX21" fmla="*/ 933106 w 1687512"/>
                  <a:gd name="connsiteY21" fmla="*/ 2422129 h 2986617"/>
                  <a:gd name="connsiteX22" fmla="*/ 934265 w 1687512"/>
                  <a:gd name="connsiteY22" fmla="*/ 2414642 h 2986617"/>
                  <a:gd name="connsiteX23" fmla="*/ 939843 w 1687512"/>
                  <a:gd name="connsiteY23" fmla="*/ 2405591 h 2986617"/>
                  <a:gd name="connsiteX24" fmla="*/ 948274 w 1687512"/>
                  <a:gd name="connsiteY24" fmla="*/ 2384893 h 2986617"/>
                  <a:gd name="connsiteX25" fmla="*/ 961432 w 1687512"/>
                  <a:gd name="connsiteY25" fmla="*/ 2370556 h 2986617"/>
                  <a:gd name="connsiteX26" fmla="*/ 966845 w 1687512"/>
                  <a:gd name="connsiteY26" fmla="*/ 2361772 h 2986617"/>
                  <a:gd name="connsiteX27" fmla="*/ 971704 w 1687512"/>
                  <a:gd name="connsiteY27" fmla="*/ 2359363 h 2986617"/>
                  <a:gd name="connsiteX28" fmla="*/ 977654 w 1687512"/>
                  <a:gd name="connsiteY28" fmla="*/ 2352880 h 2986617"/>
                  <a:gd name="connsiteX29" fmla="*/ 1015271 w 1687512"/>
                  <a:gd name="connsiteY29" fmla="*/ 2337769 h 2986617"/>
                  <a:gd name="connsiteX30" fmla="*/ 554814 w 1687512"/>
                  <a:gd name="connsiteY30" fmla="*/ 2133272 h 2986617"/>
                  <a:gd name="connsiteX31" fmla="*/ 614015 w 1687512"/>
                  <a:gd name="connsiteY31" fmla="*/ 2143261 h 2986617"/>
                  <a:gd name="connsiteX32" fmla="*/ 766762 w 1687512"/>
                  <a:gd name="connsiteY32" fmla="*/ 2422187 h 2986617"/>
                  <a:gd name="connsiteX33" fmla="*/ 614015 w 1687512"/>
                  <a:gd name="connsiteY33" fmla="*/ 2566482 h 2986617"/>
                  <a:gd name="connsiteX34" fmla="*/ 461962 w 1687512"/>
                  <a:gd name="connsiteY34" fmla="*/ 2286866 h 2986617"/>
                  <a:gd name="connsiteX35" fmla="*/ 468795 w 1687512"/>
                  <a:gd name="connsiteY35" fmla="*/ 2227032 h 2986617"/>
                  <a:gd name="connsiteX36" fmla="*/ 472745 w 1687512"/>
                  <a:gd name="connsiteY36" fmla="*/ 2217347 h 2986617"/>
                  <a:gd name="connsiteX37" fmla="*/ 473906 w 1687512"/>
                  <a:gd name="connsiteY37" fmla="*/ 2209864 h 2986617"/>
                  <a:gd name="connsiteX38" fmla="*/ 479486 w 1687512"/>
                  <a:gd name="connsiteY38" fmla="*/ 2200822 h 2986617"/>
                  <a:gd name="connsiteX39" fmla="*/ 487921 w 1687512"/>
                  <a:gd name="connsiteY39" fmla="*/ 2180142 h 2986617"/>
                  <a:gd name="connsiteX40" fmla="*/ 501071 w 1687512"/>
                  <a:gd name="connsiteY40" fmla="*/ 2165841 h 2986617"/>
                  <a:gd name="connsiteX41" fmla="*/ 506484 w 1687512"/>
                  <a:gd name="connsiteY41" fmla="*/ 2157070 h 2986617"/>
                  <a:gd name="connsiteX42" fmla="*/ 511333 w 1687512"/>
                  <a:gd name="connsiteY42" fmla="*/ 2154682 h 2986617"/>
                  <a:gd name="connsiteX43" fmla="*/ 517281 w 1687512"/>
                  <a:gd name="connsiteY43" fmla="*/ 2148215 h 2986617"/>
                  <a:gd name="connsiteX44" fmla="*/ 554814 w 1687512"/>
                  <a:gd name="connsiteY44" fmla="*/ 2133272 h 2986617"/>
                  <a:gd name="connsiteX45" fmla="*/ 93712 w 1687512"/>
                  <a:gd name="connsiteY45" fmla="*/ 1928124 h 2986617"/>
                  <a:gd name="connsiteX46" fmla="*/ 153194 w 1687512"/>
                  <a:gd name="connsiteY46" fmla="*/ 1937836 h 2986617"/>
                  <a:gd name="connsiteX47" fmla="*/ 306388 w 1687512"/>
                  <a:gd name="connsiteY47" fmla="*/ 2217148 h 2986617"/>
                  <a:gd name="connsiteX48" fmla="*/ 153194 w 1687512"/>
                  <a:gd name="connsiteY48" fmla="*/ 2361643 h 2986617"/>
                  <a:gd name="connsiteX49" fmla="*/ 0 w 1687512"/>
                  <a:gd name="connsiteY49" fmla="*/ 2081640 h 2986617"/>
                  <a:gd name="connsiteX50" fmla="*/ 6917 w 1687512"/>
                  <a:gd name="connsiteY50" fmla="*/ 2021782 h 2986617"/>
                  <a:gd name="connsiteX51" fmla="*/ 10915 w 1687512"/>
                  <a:gd name="connsiteY51" fmla="*/ 2012100 h 2986617"/>
                  <a:gd name="connsiteX52" fmla="*/ 12088 w 1687512"/>
                  <a:gd name="connsiteY52" fmla="*/ 2004628 h 2986617"/>
                  <a:gd name="connsiteX53" fmla="*/ 17734 w 1687512"/>
                  <a:gd name="connsiteY53" fmla="*/ 1995587 h 2986617"/>
                  <a:gd name="connsiteX54" fmla="*/ 26255 w 1687512"/>
                  <a:gd name="connsiteY54" fmla="*/ 1974949 h 2986617"/>
                  <a:gd name="connsiteX55" fmla="*/ 39541 w 1687512"/>
                  <a:gd name="connsiteY55" fmla="*/ 1960665 h 2986617"/>
                  <a:gd name="connsiteX56" fmla="*/ 45001 w 1687512"/>
                  <a:gd name="connsiteY56" fmla="*/ 1951922 h 2986617"/>
                  <a:gd name="connsiteX57" fmla="*/ 49898 w 1687512"/>
                  <a:gd name="connsiteY57" fmla="*/ 1949530 h 2986617"/>
                  <a:gd name="connsiteX58" fmla="*/ 55894 w 1687512"/>
                  <a:gd name="connsiteY58" fmla="*/ 1943083 h 2986617"/>
                  <a:gd name="connsiteX59" fmla="*/ 93710 w 1687512"/>
                  <a:gd name="connsiteY59" fmla="*/ 1928125 h 2986617"/>
                  <a:gd name="connsiteX60" fmla="*/ 1475938 w 1687512"/>
                  <a:gd name="connsiteY60" fmla="*/ 1899999 h 2986617"/>
                  <a:gd name="connsiteX61" fmla="*/ 1535112 w 1687512"/>
                  <a:gd name="connsiteY61" fmla="*/ 1910020 h 2986617"/>
                  <a:gd name="connsiteX62" fmla="*/ 1687512 w 1687512"/>
                  <a:gd name="connsiteY62" fmla="*/ 2189834 h 2986617"/>
                  <a:gd name="connsiteX63" fmla="*/ 1535112 w 1687512"/>
                  <a:gd name="connsiteY63" fmla="*/ 2334589 h 2986617"/>
                  <a:gd name="connsiteX64" fmla="*/ 1382712 w 1687512"/>
                  <a:gd name="connsiteY64" fmla="*/ 2054083 h 2986617"/>
                  <a:gd name="connsiteX65" fmla="*/ 1389594 w 1687512"/>
                  <a:gd name="connsiteY65" fmla="*/ 1994058 h 2986617"/>
                  <a:gd name="connsiteX66" fmla="*/ 1393570 w 1687512"/>
                  <a:gd name="connsiteY66" fmla="*/ 1984336 h 2986617"/>
                  <a:gd name="connsiteX67" fmla="*/ 1394738 w 1687512"/>
                  <a:gd name="connsiteY67" fmla="*/ 1976835 h 2986617"/>
                  <a:gd name="connsiteX68" fmla="*/ 1400351 w 1687512"/>
                  <a:gd name="connsiteY68" fmla="*/ 1967756 h 2986617"/>
                  <a:gd name="connsiteX69" fmla="*/ 1408832 w 1687512"/>
                  <a:gd name="connsiteY69" fmla="*/ 1947018 h 2986617"/>
                  <a:gd name="connsiteX70" fmla="*/ 1422043 w 1687512"/>
                  <a:gd name="connsiteY70" fmla="*/ 1932667 h 2986617"/>
                  <a:gd name="connsiteX71" fmla="*/ 1427480 w 1687512"/>
                  <a:gd name="connsiteY71" fmla="*/ 1923873 h 2986617"/>
                  <a:gd name="connsiteX72" fmla="*/ 1432346 w 1687512"/>
                  <a:gd name="connsiteY72" fmla="*/ 1921475 h 2986617"/>
                  <a:gd name="connsiteX73" fmla="*/ 1438316 w 1687512"/>
                  <a:gd name="connsiteY73" fmla="*/ 1914989 h 2986617"/>
                  <a:gd name="connsiteX74" fmla="*/ 1475938 w 1687512"/>
                  <a:gd name="connsiteY74" fmla="*/ 1899999 h 2986617"/>
                  <a:gd name="connsiteX75" fmla="*/ 1015271 w 1687512"/>
                  <a:gd name="connsiteY75" fmla="*/ 1694849 h 2986617"/>
                  <a:gd name="connsiteX76" fmla="*/ 1074737 w 1687512"/>
                  <a:gd name="connsiteY76" fmla="*/ 1704592 h 2986617"/>
                  <a:gd name="connsiteX77" fmla="*/ 1227137 w 1687512"/>
                  <a:gd name="connsiteY77" fmla="*/ 1984793 h 2986617"/>
                  <a:gd name="connsiteX78" fmla="*/ 1074737 w 1687512"/>
                  <a:gd name="connsiteY78" fmla="*/ 2129749 h 2986617"/>
                  <a:gd name="connsiteX79" fmla="*/ 922337 w 1687512"/>
                  <a:gd name="connsiteY79" fmla="*/ 1848854 h 2986617"/>
                  <a:gd name="connsiteX80" fmla="*/ 929159 w 1687512"/>
                  <a:gd name="connsiteY80" fmla="*/ 1788806 h 2986617"/>
                  <a:gd name="connsiteX81" fmla="*/ 933106 w 1687512"/>
                  <a:gd name="connsiteY81" fmla="*/ 1779105 h 2986617"/>
                  <a:gd name="connsiteX82" fmla="*/ 934265 w 1687512"/>
                  <a:gd name="connsiteY82" fmla="*/ 1771597 h 2986617"/>
                  <a:gd name="connsiteX83" fmla="*/ 939845 w 1687512"/>
                  <a:gd name="connsiteY83" fmla="*/ 1762542 h 2986617"/>
                  <a:gd name="connsiteX84" fmla="*/ 948274 w 1687512"/>
                  <a:gd name="connsiteY84" fmla="*/ 1741824 h 2986617"/>
                  <a:gd name="connsiteX85" fmla="*/ 961435 w 1687512"/>
                  <a:gd name="connsiteY85" fmla="*/ 1727503 h 2986617"/>
                  <a:gd name="connsiteX86" fmla="*/ 966845 w 1687512"/>
                  <a:gd name="connsiteY86" fmla="*/ 1718723 h 2986617"/>
                  <a:gd name="connsiteX87" fmla="*/ 971707 w 1687512"/>
                  <a:gd name="connsiteY87" fmla="*/ 1716326 h 2986617"/>
                  <a:gd name="connsiteX88" fmla="*/ 977654 w 1687512"/>
                  <a:gd name="connsiteY88" fmla="*/ 1709856 h 2986617"/>
                  <a:gd name="connsiteX89" fmla="*/ 1015270 w 1687512"/>
                  <a:gd name="connsiteY89" fmla="*/ 1694850 h 2986617"/>
                  <a:gd name="connsiteX90" fmla="*/ 554814 w 1687512"/>
                  <a:gd name="connsiteY90" fmla="*/ 1489974 h 2986617"/>
                  <a:gd name="connsiteX91" fmla="*/ 614015 w 1687512"/>
                  <a:gd name="connsiteY91" fmla="*/ 1499686 h 2986617"/>
                  <a:gd name="connsiteX92" fmla="*/ 766762 w 1687512"/>
                  <a:gd name="connsiteY92" fmla="*/ 1778998 h 2986617"/>
                  <a:gd name="connsiteX93" fmla="*/ 614015 w 1687512"/>
                  <a:gd name="connsiteY93" fmla="*/ 1923493 h 2986617"/>
                  <a:gd name="connsiteX94" fmla="*/ 461962 w 1687512"/>
                  <a:gd name="connsiteY94" fmla="*/ 1643490 h 2986617"/>
                  <a:gd name="connsiteX95" fmla="*/ 468795 w 1687512"/>
                  <a:gd name="connsiteY95" fmla="*/ 1583632 h 2986617"/>
                  <a:gd name="connsiteX96" fmla="*/ 472746 w 1687512"/>
                  <a:gd name="connsiteY96" fmla="*/ 1573957 h 2986617"/>
                  <a:gd name="connsiteX97" fmla="*/ 473906 w 1687512"/>
                  <a:gd name="connsiteY97" fmla="*/ 1566478 h 2986617"/>
                  <a:gd name="connsiteX98" fmla="*/ 479489 w 1687512"/>
                  <a:gd name="connsiteY98" fmla="*/ 1557445 h 2986617"/>
                  <a:gd name="connsiteX99" fmla="*/ 487921 w 1687512"/>
                  <a:gd name="connsiteY99" fmla="*/ 1536799 h 2986617"/>
                  <a:gd name="connsiteX100" fmla="*/ 501077 w 1687512"/>
                  <a:gd name="connsiteY100" fmla="*/ 1522520 h 2986617"/>
                  <a:gd name="connsiteX101" fmla="*/ 506484 w 1687512"/>
                  <a:gd name="connsiteY101" fmla="*/ 1513772 h 2986617"/>
                  <a:gd name="connsiteX102" fmla="*/ 511339 w 1687512"/>
                  <a:gd name="connsiteY102" fmla="*/ 1511382 h 2986617"/>
                  <a:gd name="connsiteX103" fmla="*/ 517281 w 1687512"/>
                  <a:gd name="connsiteY103" fmla="*/ 1504933 h 2986617"/>
                  <a:gd name="connsiteX104" fmla="*/ 554814 w 1687512"/>
                  <a:gd name="connsiteY104" fmla="*/ 1489974 h 2986617"/>
                  <a:gd name="connsiteX105" fmla="*/ 93712 w 1687512"/>
                  <a:gd name="connsiteY105" fmla="*/ 1285197 h 2986617"/>
                  <a:gd name="connsiteX106" fmla="*/ 153194 w 1687512"/>
                  <a:gd name="connsiteY106" fmla="*/ 1294898 h 2986617"/>
                  <a:gd name="connsiteX107" fmla="*/ 306388 w 1687512"/>
                  <a:gd name="connsiteY107" fmla="*/ 1574901 h 2986617"/>
                  <a:gd name="connsiteX108" fmla="*/ 153194 w 1687512"/>
                  <a:gd name="connsiteY108" fmla="*/ 1718705 h 2986617"/>
                  <a:gd name="connsiteX109" fmla="*/ 0 w 1687512"/>
                  <a:gd name="connsiteY109" fmla="*/ 1439393 h 2986617"/>
                  <a:gd name="connsiteX110" fmla="*/ 0 w 1687512"/>
                  <a:gd name="connsiteY110" fmla="*/ 1439393 h 2986617"/>
                  <a:gd name="connsiteX111" fmla="*/ 0 w 1687512"/>
                  <a:gd name="connsiteY111" fmla="*/ 1439393 h 2986617"/>
                  <a:gd name="connsiteX112" fmla="*/ 6917 w 1687512"/>
                  <a:gd name="connsiteY112" fmla="*/ 1379215 h 2986617"/>
                  <a:gd name="connsiteX113" fmla="*/ 10915 w 1687512"/>
                  <a:gd name="connsiteY113" fmla="*/ 1369491 h 2986617"/>
                  <a:gd name="connsiteX114" fmla="*/ 12088 w 1687512"/>
                  <a:gd name="connsiteY114" fmla="*/ 1361982 h 2986617"/>
                  <a:gd name="connsiteX115" fmla="*/ 17736 w 1687512"/>
                  <a:gd name="connsiteY115" fmla="*/ 1352902 h 2986617"/>
                  <a:gd name="connsiteX116" fmla="*/ 26255 w 1687512"/>
                  <a:gd name="connsiteY116" fmla="*/ 1332180 h 2986617"/>
                  <a:gd name="connsiteX117" fmla="*/ 39543 w 1687512"/>
                  <a:gd name="connsiteY117" fmla="*/ 1317844 h 2986617"/>
                  <a:gd name="connsiteX118" fmla="*/ 45001 w 1687512"/>
                  <a:gd name="connsiteY118" fmla="*/ 1309071 h 2986617"/>
                  <a:gd name="connsiteX119" fmla="*/ 49901 w 1687512"/>
                  <a:gd name="connsiteY119" fmla="*/ 1306669 h 2986617"/>
                  <a:gd name="connsiteX120" fmla="*/ 55894 w 1687512"/>
                  <a:gd name="connsiteY120" fmla="*/ 1300203 h 2986617"/>
                  <a:gd name="connsiteX121" fmla="*/ 93709 w 1687512"/>
                  <a:gd name="connsiteY121" fmla="*/ 1285198 h 2986617"/>
                  <a:gd name="connsiteX122" fmla="*/ 1475938 w 1687512"/>
                  <a:gd name="connsiteY122" fmla="*/ 1256699 h 2986617"/>
                  <a:gd name="connsiteX123" fmla="*/ 1479394 w 1687512"/>
                  <a:gd name="connsiteY123" fmla="*/ 1257268 h 2986617"/>
                  <a:gd name="connsiteX124" fmla="*/ 1535112 w 1687512"/>
                  <a:gd name="connsiteY124" fmla="*/ 1266442 h 2986617"/>
                  <a:gd name="connsiteX125" fmla="*/ 1643004 w 1687512"/>
                  <a:gd name="connsiteY125" fmla="*/ 1376719 h 2986617"/>
                  <a:gd name="connsiteX126" fmla="*/ 1687512 w 1687512"/>
                  <a:gd name="connsiteY126" fmla="*/ 1547337 h 2986617"/>
                  <a:gd name="connsiteX127" fmla="*/ 1535112 w 1687512"/>
                  <a:gd name="connsiteY127" fmla="*/ 1691599 h 2986617"/>
                  <a:gd name="connsiteX128" fmla="*/ 1382712 w 1687512"/>
                  <a:gd name="connsiteY128" fmla="*/ 1410704 h 2986617"/>
                  <a:gd name="connsiteX129" fmla="*/ 1389594 w 1687512"/>
                  <a:gd name="connsiteY129" fmla="*/ 1350656 h 2986617"/>
                  <a:gd name="connsiteX130" fmla="*/ 1393571 w 1687512"/>
                  <a:gd name="connsiteY130" fmla="*/ 1340943 h 2986617"/>
                  <a:gd name="connsiteX131" fmla="*/ 1394738 w 1687512"/>
                  <a:gd name="connsiteY131" fmla="*/ 1333447 h 2986617"/>
                  <a:gd name="connsiteX132" fmla="*/ 1400354 w 1687512"/>
                  <a:gd name="connsiteY132" fmla="*/ 1324377 h 2986617"/>
                  <a:gd name="connsiteX133" fmla="*/ 1408832 w 1687512"/>
                  <a:gd name="connsiteY133" fmla="*/ 1303674 h 2986617"/>
                  <a:gd name="connsiteX134" fmla="*/ 1422049 w 1687512"/>
                  <a:gd name="connsiteY134" fmla="*/ 1289344 h 2986617"/>
                  <a:gd name="connsiteX135" fmla="*/ 1427480 w 1687512"/>
                  <a:gd name="connsiteY135" fmla="*/ 1280573 h 2986617"/>
                  <a:gd name="connsiteX136" fmla="*/ 1432351 w 1687512"/>
                  <a:gd name="connsiteY136" fmla="*/ 1278173 h 2986617"/>
                  <a:gd name="connsiteX137" fmla="*/ 1438316 w 1687512"/>
                  <a:gd name="connsiteY137" fmla="*/ 1271706 h 2986617"/>
                  <a:gd name="connsiteX138" fmla="*/ 1475938 w 1687512"/>
                  <a:gd name="connsiteY138" fmla="*/ 1256699 h 2986617"/>
                  <a:gd name="connsiteX139" fmla="*/ 1015271 w 1687512"/>
                  <a:gd name="connsiteY139" fmla="*/ 1051923 h 2986617"/>
                  <a:gd name="connsiteX140" fmla="*/ 1074737 w 1687512"/>
                  <a:gd name="connsiteY140" fmla="*/ 1061655 h 2986617"/>
                  <a:gd name="connsiteX141" fmla="*/ 1227137 w 1687512"/>
                  <a:gd name="connsiteY141" fmla="*/ 1342550 h 2986617"/>
                  <a:gd name="connsiteX142" fmla="*/ 1074737 w 1687512"/>
                  <a:gd name="connsiteY142" fmla="*/ 1486812 h 2986617"/>
                  <a:gd name="connsiteX143" fmla="*/ 922337 w 1687512"/>
                  <a:gd name="connsiteY143" fmla="*/ 1206611 h 2986617"/>
                  <a:gd name="connsiteX144" fmla="*/ 922337 w 1687512"/>
                  <a:gd name="connsiteY144" fmla="*/ 1206611 h 2986617"/>
                  <a:gd name="connsiteX145" fmla="*/ 922337 w 1687512"/>
                  <a:gd name="connsiteY145" fmla="*/ 1206610 h 2986617"/>
                  <a:gd name="connsiteX146" fmla="*/ 929159 w 1687512"/>
                  <a:gd name="connsiteY146" fmla="*/ 1146241 h 2986617"/>
                  <a:gd name="connsiteX147" fmla="*/ 933106 w 1687512"/>
                  <a:gd name="connsiteY147" fmla="*/ 1136498 h 2986617"/>
                  <a:gd name="connsiteX148" fmla="*/ 934265 w 1687512"/>
                  <a:gd name="connsiteY148" fmla="*/ 1128953 h 2986617"/>
                  <a:gd name="connsiteX149" fmla="*/ 939846 w 1687512"/>
                  <a:gd name="connsiteY149" fmla="*/ 1119859 h 2986617"/>
                  <a:gd name="connsiteX150" fmla="*/ 948274 w 1687512"/>
                  <a:gd name="connsiteY150" fmla="*/ 1099056 h 2986617"/>
                  <a:gd name="connsiteX151" fmla="*/ 961437 w 1687512"/>
                  <a:gd name="connsiteY151" fmla="*/ 1084683 h 2986617"/>
                  <a:gd name="connsiteX152" fmla="*/ 966845 w 1687512"/>
                  <a:gd name="connsiteY152" fmla="*/ 1075873 h 2986617"/>
                  <a:gd name="connsiteX153" fmla="*/ 971710 w 1687512"/>
                  <a:gd name="connsiteY153" fmla="*/ 1073467 h 2986617"/>
                  <a:gd name="connsiteX154" fmla="*/ 977654 w 1687512"/>
                  <a:gd name="connsiteY154" fmla="*/ 1066977 h 2986617"/>
                  <a:gd name="connsiteX155" fmla="*/ 1015268 w 1687512"/>
                  <a:gd name="connsiteY155" fmla="*/ 1051925 h 2986617"/>
                  <a:gd name="connsiteX156" fmla="*/ 554814 w 1687512"/>
                  <a:gd name="connsiteY156" fmla="*/ 847135 h 2986617"/>
                  <a:gd name="connsiteX157" fmla="*/ 614015 w 1687512"/>
                  <a:gd name="connsiteY157" fmla="*/ 856867 h 2986617"/>
                  <a:gd name="connsiteX158" fmla="*/ 766762 w 1687512"/>
                  <a:gd name="connsiteY158" fmla="*/ 1137762 h 2986617"/>
                  <a:gd name="connsiteX159" fmla="*/ 614015 w 1687512"/>
                  <a:gd name="connsiteY159" fmla="*/ 1282024 h 2986617"/>
                  <a:gd name="connsiteX160" fmla="*/ 461962 w 1687512"/>
                  <a:gd name="connsiteY160" fmla="*/ 1001823 h 2986617"/>
                  <a:gd name="connsiteX161" fmla="*/ 461962 w 1687512"/>
                  <a:gd name="connsiteY161" fmla="*/ 1001823 h 2986617"/>
                  <a:gd name="connsiteX162" fmla="*/ 461962 w 1687512"/>
                  <a:gd name="connsiteY162" fmla="*/ 1001822 h 2986617"/>
                  <a:gd name="connsiteX163" fmla="*/ 468795 w 1687512"/>
                  <a:gd name="connsiteY163" fmla="*/ 941453 h 2986617"/>
                  <a:gd name="connsiteX164" fmla="*/ 472746 w 1687512"/>
                  <a:gd name="connsiteY164" fmla="*/ 931704 h 2986617"/>
                  <a:gd name="connsiteX165" fmla="*/ 473906 w 1687512"/>
                  <a:gd name="connsiteY165" fmla="*/ 924165 h 2986617"/>
                  <a:gd name="connsiteX166" fmla="*/ 479491 w 1687512"/>
                  <a:gd name="connsiteY166" fmla="*/ 915065 h 2986617"/>
                  <a:gd name="connsiteX167" fmla="*/ 487921 w 1687512"/>
                  <a:gd name="connsiteY167" fmla="*/ 894268 h 2986617"/>
                  <a:gd name="connsiteX168" fmla="*/ 501080 w 1687512"/>
                  <a:gd name="connsiteY168" fmla="*/ 879891 h 2986617"/>
                  <a:gd name="connsiteX169" fmla="*/ 506484 w 1687512"/>
                  <a:gd name="connsiteY169" fmla="*/ 871085 h 2986617"/>
                  <a:gd name="connsiteX170" fmla="*/ 511342 w 1687512"/>
                  <a:gd name="connsiteY170" fmla="*/ 868678 h 2986617"/>
                  <a:gd name="connsiteX171" fmla="*/ 517281 w 1687512"/>
                  <a:gd name="connsiteY171" fmla="*/ 862189 h 2986617"/>
                  <a:gd name="connsiteX172" fmla="*/ 554814 w 1687512"/>
                  <a:gd name="connsiteY172" fmla="*/ 847135 h 2986617"/>
                  <a:gd name="connsiteX173" fmla="*/ 93712 w 1687512"/>
                  <a:gd name="connsiteY173" fmla="*/ 642407 h 2986617"/>
                  <a:gd name="connsiteX174" fmla="*/ 153194 w 1687512"/>
                  <a:gd name="connsiteY174" fmla="*/ 652028 h 2986617"/>
                  <a:gd name="connsiteX175" fmla="*/ 306388 w 1687512"/>
                  <a:gd name="connsiteY175" fmla="*/ 932534 h 2986617"/>
                  <a:gd name="connsiteX176" fmla="*/ 306388 w 1687512"/>
                  <a:gd name="connsiteY176" fmla="*/ 932534 h 2986617"/>
                  <a:gd name="connsiteX177" fmla="*/ 153194 w 1687512"/>
                  <a:gd name="connsiteY177" fmla="*/ 1076597 h 2986617"/>
                  <a:gd name="connsiteX178" fmla="*/ 0 w 1687512"/>
                  <a:gd name="connsiteY178" fmla="*/ 796783 h 2986617"/>
                  <a:gd name="connsiteX179" fmla="*/ 0 w 1687512"/>
                  <a:gd name="connsiteY179" fmla="*/ 796783 h 2986617"/>
                  <a:gd name="connsiteX180" fmla="*/ 0 w 1687512"/>
                  <a:gd name="connsiteY180" fmla="*/ 796782 h 2986617"/>
                  <a:gd name="connsiteX181" fmla="*/ 6917 w 1687512"/>
                  <a:gd name="connsiteY181" fmla="*/ 736755 h 2986617"/>
                  <a:gd name="connsiteX182" fmla="*/ 10914 w 1687512"/>
                  <a:gd name="connsiteY182" fmla="*/ 727025 h 2986617"/>
                  <a:gd name="connsiteX183" fmla="*/ 12088 w 1687512"/>
                  <a:gd name="connsiteY183" fmla="*/ 719525 h 2986617"/>
                  <a:gd name="connsiteX184" fmla="*/ 17732 w 1687512"/>
                  <a:gd name="connsiteY184" fmla="*/ 710429 h 2986617"/>
                  <a:gd name="connsiteX185" fmla="*/ 26255 w 1687512"/>
                  <a:gd name="connsiteY185" fmla="*/ 689683 h 2986617"/>
                  <a:gd name="connsiteX186" fmla="*/ 39537 w 1687512"/>
                  <a:gd name="connsiteY186" fmla="*/ 675291 h 2986617"/>
                  <a:gd name="connsiteX187" fmla="*/ 45001 w 1687512"/>
                  <a:gd name="connsiteY187" fmla="*/ 666487 h 2986617"/>
                  <a:gd name="connsiteX188" fmla="*/ 49896 w 1687512"/>
                  <a:gd name="connsiteY188" fmla="*/ 664067 h 2986617"/>
                  <a:gd name="connsiteX189" fmla="*/ 55894 w 1687512"/>
                  <a:gd name="connsiteY189" fmla="*/ 657567 h 2986617"/>
                  <a:gd name="connsiteX190" fmla="*/ 93702 w 1687512"/>
                  <a:gd name="connsiteY190" fmla="*/ 642412 h 2986617"/>
                  <a:gd name="connsiteX191" fmla="*/ 1475938 w 1687512"/>
                  <a:gd name="connsiteY191" fmla="*/ 613736 h 2986617"/>
                  <a:gd name="connsiteX192" fmla="*/ 1535112 w 1687512"/>
                  <a:gd name="connsiteY192" fmla="*/ 623454 h 2986617"/>
                  <a:gd name="connsiteX193" fmla="*/ 1687512 w 1687512"/>
                  <a:gd name="connsiteY193" fmla="*/ 903959 h 2986617"/>
                  <a:gd name="connsiteX194" fmla="*/ 1535112 w 1687512"/>
                  <a:gd name="connsiteY194" fmla="*/ 1048021 h 2986617"/>
                  <a:gd name="connsiteX195" fmla="*/ 1382712 w 1687512"/>
                  <a:gd name="connsiteY195" fmla="*/ 768209 h 2986617"/>
                  <a:gd name="connsiteX196" fmla="*/ 1382712 w 1687512"/>
                  <a:gd name="connsiteY196" fmla="*/ 768209 h 2986617"/>
                  <a:gd name="connsiteX197" fmla="*/ 1382712 w 1687512"/>
                  <a:gd name="connsiteY197" fmla="*/ 768208 h 2986617"/>
                  <a:gd name="connsiteX198" fmla="*/ 1382713 w 1687512"/>
                  <a:gd name="connsiteY198" fmla="*/ 768206 h 2986617"/>
                  <a:gd name="connsiteX199" fmla="*/ 1389594 w 1687512"/>
                  <a:gd name="connsiteY199" fmla="*/ 707923 h 2986617"/>
                  <a:gd name="connsiteX200" fmla="*/ 1393571 w 1687512"/>
                  <a:gd name="connsiteY200" fmla="*/ 698181 h 2986617"/>
                  <a:gd name="connsiteX201" fmla="*/ 1394738 w 1687512"/>
                  <a:gd name="connsiteY201" fmla="*/ 690658 h 2986617"/>
                  <a:gd name="connsiteX202" fmla="*/ 1400357 w 1687512"/>
                  <a:gd name="connsiteY202" fmla="*/ 681561 h 2986617"/>
                  <a:gd name="connsiteX203" fmla="*/ 1408832 w 1687512"/>
                  <a:gd name="connsiteY203" fmla="*/ 660803 h 2986617"/>
                  <a:gd name="connsiteX204" fmla="*/ 1422050 w 1687512"/>
                  <a:gd name="connsiteY204" fmla="*/ 646442 h 2986617"/>
                  <a:gd name="connsiteX205" fmla="*/ 1427480 w 1687512"/>
                  <a:gd name="connsiteY205" fmla="*/ 637652 h 2986617"/>
                  <a:gd name="connsiteX206" fmla="*/ 1432355 w 1687512"/>
                  <a:gd name="connsiteY206" fmla="*/ 635246 h 2986617"/>
                  <a:gd name="connsiteX207" fmla="*/ 1438316 w 1687512"/>
                  <a:gd name="connsiteY207" fmla="*/ 628769 h 2986617"/>
                  <a:gd name="connsiteX208" fmla="*/ 1475931 w 1687512"/>
                  <a:gd name="connsiteY208" fmla="*/ 613739 h 2986617"/>
                  <a:gd name="connsiteX209" fmla="*/ 1015271 w 1687512"/>
                  <a:gd name="connsiteY209" fmla="*/ 409045 h 2986617"/>
                  <a:gd name="connsiteX210" fmla="*/ 1074737 w 1687512"/>
                  <a:gd name="connsiteY210" fmla="*/ 418665 h 2986617"/>
                  <a:gd name="connsiteX211" fmla="*/ 1227137 w 1687512"/>
                  <a:gd name="connsiteY211" fmla="*/ 699172 h 2986617"/>
                  <a:gd name="connsiteX212" fmla="*/ 1227137 w 1687512"/>
                  <a:gd name="connsiteY212" fmla="*/ 699172 h 2986617"/>
                  <a:gd name="connsiteX213" fmla="*/ 1074737 w 1687512"/>
                  <a:gd name="connsiteY213" fmla="*/ 843926 h 2986617"/>
                  <a:gd name="connsiteX214" fmla="*/ 922337 w 1687512"/>
                  <a:gd name="connsiteY214" fmla="*/ 563421 h 2986617"/>
                  <a:gd name="connsiteX215" fmla="*/ 922337 w 1687512"/>
                  <a:gd name="connsiteY215" fmla="*/ 563421 h 2986617"/>
                  <a:gd name="connsiteX216" fmla="*/ 922337 w 1687512"/>
                  <a:gd name="connsiteY216" fmla="*/ 563421 h 2986617"/>
                  <a:gd name="connsiteX217" fmla="*/ 922337 w 1687512"/>
                  <a:gd name="connsiteY217" fmla="*/ 563420 h 2986617"/>
                  <a:gd name="connsiteX218" fmla="*/ 929159 w 1687512"/>
                  <a:gd name="connsiteY218" fmla="*/ 503392 h 2986617"/>
                  <a:gd name="connsiteX219" fmla="*/ 933105 w 1687512"/>
                  <a:gd name="connsiteY219" fmla="*/ 493674 h 2986617"/>
                  <a:gd name="connsiteX220" fmla="*/ 934265 w 1687512"/>
                  <a:gd name="connsiteY220" fmla="*/ 486162 h 2986617"/>
                  <a:gd name="connsiteX221" fmla="*/ 939843 w 1687512"/>
                  <a:gd name="connsiteY221" fmla="*/ 477082 h 2986617"/>
                  <a:gd name="connsiteX222" fmla="*/ 948274 w 1687512"/>
                  <a:gd name="connsiteY222" fmla="*/ 456320 h 2986617"/>
                  <a:gd name="connsiteX223" fmla="*/ 961431 w 1687512"/>
                  <a:gd name="connsiteY223" fmla="*/ 441937 h 2986617"/>
                  <a:gd name="connsiteX224" fmla="*/ 966845 w 1687512"/>
                  <a:gd name="connsiteY224" fmla="*/ 433124 h 2986617"/>
                  <a:gd name="connsiteX225" fmla="*/ 971704 w 1687512"/>
                  <a:gd name="connsiteY225" fmla="*/ 430707 h 2986617"/>
                  <a:gd name="connsiteX226" fmla="*/ 977654 w 1687512"/>
                  <a:gd name="connsiteY226" fmla="*/ 424204 h 2986617"/>
                  <a:gd name="connsiteX227" fmla="*/ 1015266 w 1687512"/>
                  <a:gd name="connsiteY227" fmla="*/ 409047 h 2986617"/>
                  <a:gd name="connsiteX228" fmla="*/ 554814 w 1687512"/>
                  <a:gd name="connsiteY228" fmla="*/ 204550 h 2986617"/>
                  <a:gd name="connsiteX229" fmla="*/ 614015 w 1687512"/>
                  <a:gd name="connsiteY229" fmla="*/ 214571 h 2986617"/>
                  <a:gd name="connsiteX230" fmla="*/ 766762 w 1687512"/>
                  <a:gd name="connsiteY230" fmla="*/ 494385 h 2986617"/>
                  <a:gd name="connsiteX231" fmla="*/ 766762 w 1687512"/>
                  <a:gd name="connsiteY231" fmla="*/ 494385 h 2986617"/>
                  <a:gd name="connsiteX232" fmla="*/ 766762 w 1687512"/>
                  <a:gd name="connsiteY232" fmla="*/ 494385 h 2986617"/>
                  <a:gd name="connsiteX233" fmla="*/ 614015 w 1687512"/>
                  <a:gd name="connsiteY233" fmla="*/ 639140 h 2986617"/>
                  <a:gd name="connsiteX234" fmla="*/ 461962 w 1687512"/>
                  <a:gd name="connsiteY234" fmla="*/ 358634 h 2986617"/>
                  <a:gd name="connsiteX235" fmla="*/ 461962 w 1687512"/>
                  <a:gd name="connsiteY235" fmla="*/ 358634 h 2986617"/>
                  <a:gd name="connsiteX236" fmla="*/ 461962 w 1687512"/>
                  <a:gd name="connsiteY236" fmla="*/ 358633 h 2986617"/>
                  <a:gd name="connsiteX237" fmla="*/ 461962 w 1687512"/>
                  <a:gd name="connsiteY237" fmla="*/ 358632 h 2986617"/>
                  <a:gd name="connsiteX238" fmla="*/ 468795 w 1687512"/>
                  <a:gd name="connsiteY238" fmla="*/ 298609 h 2986617"/>
                  <a:gd name="connsiteX239" fmla="*/ 472745 w 1687512"/>
                  <a:gd name="connsiteY239" fmla="*/ 288894 h 2986617"/>
                  <a:gd name="connsiteX240" fmla="*/ 473906 w 1687512"/>
                  <a:gd name="connsiteY240" fmla="*/ 281386 h 2986617"/>
                  <a:gd name="connsiteX241" fmla="*/ 479486 w 1687512"/>
                  <a:gd name="connsiteY241" fmla="*/ 272314 h 2986617"/>
                  <a:gd name="connsiteX242" fmla="*/ 487921 w 1687512"/>
                  <a:gd name="connsiteY242" fmla="*/ 251569 h 2986617"/>
                  <a:gd name="connsiteX243" fmla="*/ 501071 w 1687512"/>
                  <a:gd name="connsiteY243" fmla="*/ 237224 h 2986617"/>
                  <a:gd name="connsiteX244" fmla="*/ 506484 w 1687512"/>
                  <a:gd name="connsiteY244" fmla="*/ 228423 h 2986617"/>
                  <a:gd name="connsiteX245" fmla="*/ 511334 w 1687512"/>
                  <a:gd name="connsiteY245" fmla="*/ 226027 h 2986617"/>
                  <a:gd name="connsiteX246" fmla="*/ 517281 w 1687512"/>
                  <a:gd name="connsiteY246" fmla="*/ 219540 h 2986617"/>
                  <a:gd name="connsiteX247" fmla="*/ 554811 w 1687512"/>
                  <a:gd name="connsiteY247" fmla="*/ 204551 h 2986617"/>
                  <a:gd name="connsiteX248" fmla="*/ 93712 w 1687512"/>
                  <a:gd name="connsiteY248" fmla="*/ 900 h 2986617"/>
                  <a:gd name="connsiteX249" fmla="*/ 153194 w 1687512"/>
                  <a:gd name="connsiteY249" fmla="*/ 10611 h 2986617"/>
                  <a:gd name="connsiteX250" fmla="*/ 306388 w 1687512"/>
                  <a:gd name="connsiteY250" fmla="*/ 289923 h 2986617"/>
                  <a:gd name="connsiteX251" fmla="*/ 306388 w 1687512"/>
                  <a:gd name="connsiteY251" fmla="*/ 289924 h 2986617"/>
                  <a:gd name="connsiteX252" fmla="*/ 306388 w 1687512"/>
                  <a:gd name="connsiteY252" fmla="*/ 289924 h 2986617"/>
                  <a:gd name="connsiteX253" fmla="*/ 153194 w 1687512"/>
                  <a:gd name="connsiteY253" fmla="*/ 434420 h 2986617"/>
                  <a:gd name="connsiteX254" fmla="*/ 0 w 1687512"/>
                  <a:gd name="connsiteY254" fmla="*/ 154416 h 2986617"/>
                  <a:gd name="connsiteX255" fmla="*/ 0 w 1687512"/>
                  <a:gd name="connsiteY255" fmla="*/ 154416 h 2986617"/>
                  <a:gd name="connsiteX256" fmla="*/ 0 w 1687512"/>
                  <a:gd name="connsiteY256" fmla="*/ 154415 h 2986617"/>
                  <a:gd name="connsiteX257" fmla="*/ 0 w 1687512"/>
                  <a:gd name="connsiteY257" fmla="*/ 154414 h 2986617"/>
                  <a:gd name="connsiteX258" fmla="*/ 6917 w 1687512"/>
                  <a:gd name="connsiteY258" fmla="*/ 94558 h 2986617"/>
                  <a:gd name="connsiteX259" fmla="*/ 10915 w 1687512"/>
                  <a:gd name="connsiteY259" fmla="*/ 84877 h 2986617"/>
                  <a:gd name="connsiteX260" fmla="*/ 12088 w 1687512"/>
                  <a:gd name="connsiteY260" fmla="*/ 77404 h 2986617"/>
                  <a:gd name="connsiteX261" fmla="*/ 17734 w 1687512"/>
                  <a:gd name="connsiteY261" fmla="*/ 68362 h 2986617"/>
                  <a:gd name="connsiteX262" fmla="*/ 26255 w 1687512"/>
                  <a:gd name="connsiteY262" fmla="*/ 47726 h 2986617"/>
                  <a:gd name="connsiteX263" fmla="*/ 39540 w 1687512"/>
                  <a:gd name="connsiteY263" fmla="*/ 33442 h 2986617"/>
                  <a:gd name="connsiteX264" fmla="*/ 45001 w 1687512"/>
                  <a:gd name="connsiteY264" fmla="*/ 24698 h 2986617"/>
                  <a:gd name="connsiteX265" fmla="*/ 49898 w 1687512"/>
                  <a:gd name="connsiteY265" fmla="*/ 22305 h 2986617"/>
                  <a:gd name="connsiteX266" fmla="*/ 55894 w 1687512"/>
                  <a:gd name="connsiteY266" fmla="*/ 15859 h 2986617"/>
                  <a:gd name="connsiteX267" fmla="*/ 93705 w 1687512"/>
                  <a:gd name="connsiteY267" fmla="*/ 903 h 29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687512" h="2986617">
                    <a:moveTo>
                      <a:pt x="1475938" y="2542497"/>
                    </a:moveTo>
                    <a:cubicBezTo>
                      <a:pt x="1494155" y="2539883"/>
                      <a:pt x="1514157" y="2542864"/>
                      <a:pt x="1535112" y="2552198"/>
                    </a:cubicBezTo>
                    <a:cubicBezTo>
                      <a:pt x="1619625" y="2589532"/>
                      <a:pt x="1687512" y="2715360"/>
                      <a:pt x="1687512" y="2832201"/>
                    </a:cubicBezTo>
                    <a:cubicBezTo>
                      <a:pt x="1687512" y="2949042"/>
                      <a:pt x="1619625" y="3013339"/>
                      <a:pt x="1535112" y="2976005"/>
                    </a:cubicBezTo>
                    <a:cubicBezTo>
                      <a:pt x="1451292" y="2938672"/>
                      <a:pt x="1382712" y="2813534"/>
                      <a:pt x="1382712" y="2696693"/>
                    </a:cubicBezTo>
                    <a:cubicBezTo>
                      <a:pt x="1382712" y="2674656"/>
                      <a:pt x="1385123" y="2654490"/>
                      <a:pt x="1389594" y="2636515"/>
                    </a:cubicBezTo>
                    <a:lnTo>
                      <a:pt x="1393571" y="2626791"/>
                    </a:lnTo>
                    <a:lnTo>
                      <a:pt x="1394738" y="2619282"/>
                    </a:lnTo>
                    <a:lnTo>
                      <a:pt x="1400356" y="2610203"/>
                    </a:lnTo>
                    <a:lnTo>
                      <a:pt x="1408832" y="2589480"/>
                    </a:lnTo>
                    <a:lnTo>
                      <a:pt x="1422052" y="2575143"/>
                    </a:lnTo>
                    <a:lnTo>
                      <a:pt x="1427480" y="2566371"/>
                    </a:lnTo>
                    <a:lnTo>
                      <a:pt x="1432354" y="2563970"/>
                    </a:lnTo>
                    <a:lnTo>
                      <a:pt x="1438316" y="2557503"/>
                    </a:lnTo>
                    <a:cubicBezTo>
                      <a:pt x="1449618" y="2549566"/>
                      <a:pt x="1462276" y="2544458"/>
                      <a:pt x="1475938" y="2542497"/>
                    </a:cubicBezTo>
                    <a:close/>
                    <a:moveTo>
                      <a:pt x="1015271" y="2337769"/>
                    </a:moveTo>
                    <a:cubicBezTo>
                      <a:pt x="1033520" y="2335104"/>
                      <a:pt x="1053609" y="2338039"/>
                      <a:pt x="1074737" y="2347359"/>
                    </a:cubicBezTo>
                    <a:cubicBezTo>
                      <a:pt x="1158557" y="2385332"/>
                      <a:pt x="1227137" y="2510296"/>
                      <a:pt x="1227137" y="2626975"/>
                    </a:cubicBezTo>
                    <a:cubicBezTo>
                      <a:pt x="1227137" y="2743654"/>
                      <a:pt x="1158557" y="2808552"/>
                      <a:pt x="1074737" y="2771270"/>
                    </a:cubicBezTo>
                    <a:cubicBezTo>
                      <a:pt x="990225" y="2733298"/>
                      <a:pt x="922337" y="2608334"/>
                      <a:pt x="922337" y="2491655"/>
                    </a:cubicBezTo>
                    <a:cubicBezTo>
                      <a:pt x="922337" y="2469777"/>
                      <a:pt x="924724" y="2449720"/>
                      <a:pt x="929159" y="2431816"/>
                    </a:cubicBezTo>
                    <a:lnTo>
                      <a:pt x="933106" y="2422129"/>
                    </a:lnTo>
                    <a:lnTo>
                      <a:pt x="934265" y="2414642"/>
                    </a:lnTo>
                    <a:lnTo>
                      <a:pt x="939843" y="2405591"/>
                    </a:lnTo>
                    <a:lnTo>
                      <a:pt x="948274" y="2384893"/>
                    </a:lnTo>
                    <a:lnTo>
                      <a:pt x="961432" y="2370556"/>
                    </a:lnTo>
                    <a:lnTo>
                      <a:pt x="966845" y="2361772"/>
                    </a:lnTo>
                    <a:lnTo>
                      <a:pt x="971704" y="2359363"/>
                    </a:lnTo>
                    <a:lnTo>
                      <a:pt x="977654" y="2352880"/>
                    </a:lnTo>
                    <a:lnTo>
                      <a:pt x="1015271" y="2337769"/>
                    </a:lnTo>
                    <a:close/>
                    <a:moveTo>
                      <a:pt x="554814" y="2133272"/>
                    </a:moveTo>
                    <a:cubicBezTo>
                      <a:pt x="573007" y="2130705"/>
                      <a:pt x="593012" y="2133768"/>
                      <a:pt x="614015" y="2143261"/>
                    </a:cubicBezTo>
                    <a:cubicBezTo>
                      <a:pt x="698720" y="2180543"/>
                      <a:pt x="766762" y="2305507"/>
                      <a:pt x="766762" y="2422187"/>
                    </a:cubicBezTo>
                    <a:cubicBezTo>
                      <a:pt x="766762" y="2538866"/>
                      <a:pt x="698720" y="2603764"/>
                      <a:pt x="614015" y="2566482"/>
                    </a:cubicBezTo>
                    <a:cubicBezTo>
                      <a:pt x="530004" y="2529200"/>
                      <a:pt x="461962" y="2403546"/>
                      <a:pt x="461962" y="2286866"/>
                    </a:cubicBezTo>
                    <a:cubicBezTo>
                      <a:pt x="461962" y="2264989"/>
                      <a:pt x="464354" y="2244932"/>
                      <a:pt x="468795" y="2227032"/>
                    </a:cubicBezTo>
                    <a:lnTo>
                      <a:pt x="472745" y="2217347"/>
                    </a:lnTo>
                    <a:lnTo>
                      <a:pt x="473906" y="2209864"/>
                    </a:lnTo>
                    <a:lnTo>
                      <a:pt x="479486" y="2200822"/>
                    </a:lnTo>
                    <a:lnTo>
                      <a:pt x="487921" y="2180142"/>
                    </a:lnTo>
                    <a:lnTo>
                      <a:pt x="501071" y="2165841"/>
                    </a:lnTo>
                    <a:lnTo>
                      <a:pt x="506484" y="2157070"/>
                    </a:lnTo>
                    <a:lnTo>
                      <a:pt x="511333" y="2154682"/>
                    </a:lnTo>
                    <a:lnTo>
                      <a:pt x="517281" y="2148215"/>
                    </a:lnTo>
                    <a:lnTo>
                      <a:pt x="554814" y="2133272"/>
                    </a:lnTo>
                    <a:close/>
                    <a:moveTo>
                      <a:pt x="93712" y="1928124"/>
                    </a:moveTo>
                    <a:cubicBezTo>
                      <a:pt x="112023" y="1925521"/>
                      <a:pt x="132130" y="1928502"/>
                      <a:pt x="153194" y="1937836"/>
                    </a:cubicBezTo>
                    <a:cubicBezTo>
                      <a:pt x="238147" y="1975169"/>
                      <a:pt x="306388" y="2100307"/>
                      <a:pt x="306388" y="2217148"/>
                    </a:cubicBezTo>
                    <a:cubicBezTo>
                      <a:pt x="306388" y="2334680"/>
                      <a:pt x="238147" y="2398977"/>
                      <a:pt x="153194" y="2361643"/>
                    </a:cubicBezTo>
                    <a:cubicBezTo>
                      <a:pt x="68937" y="2324310"/>
                      <a:pt x="0" y="2199172"/>
                      <a:pt x="0" y="2081640"/>
                    </a:cubicBezTo>
                    <a:cubicBezTo>
                      <a:pt x="0" y="2059732"/>
                      <a:pt x="2423" y="2039672"/>
                      <a:pt x="6917" y="2021782"/>
                    </a:cubicBezTo>
                    <a:lnTo>
                      <a:pt x="10915" y="2012100"/>
                    </a:lnTo>
                    <a:lnTo>
                      <a:pt x="12088" y="2004628"/>
                    </a:lnTo>
                    <a:lnTo>
                      <a:pt x="17734" y="1995587"/>
                    </a:lnTo>
                    <a:lnTo>
                      <a:pt x="26255" y="1974949"/>
                    </a:lnTo>
                    <a:lnTo>
                      <a:pt x="39541" y="1960665"/>
                    </a:lnTo>
                    <a:lnTo>
                      <a:pt x="45001" y="1951922"/>
                    </a:lnTo>
                    <a:lnTo>
                      <a:pt x="49898" y="1949530"/>
                    </a:lnTo>
                    <a:lnTo>
                      <a:pt x="55894" y="1943083"/>
                    </a:lnTo>
                    <a:lnTo>
                      <a:pt x="93710" y="1928125"/>
                    </a:lnTo>
                    <a:close/>
                    <a:moveTo>
                      <a:pt x="1475938" y="1899999"/>
                    </a:moveTo>
                    <a:cubicBezTo>
                      <a:pt x="1494155" y="1897424"/>
                      <a:pt x="1514157" y="1900497"/>
                      <a:pt x="1535112" y="1910020"/>
                    </a:cubicBezTo>
                    <a:cubicBezTo>
                      <a:pt x="1619625" y="1947421"/>
                      <a:pt x="1687512" y="2072783"/>
                      <a:pt x="1687512" y="2189834"/>
                    </a:cubicBezTo>
                    <a:cubicBezTo>
                      <a:pt x="1687512" y="2306885"/>
                      <a:pt x="1619625" y="2371990"/>
                      <a:pt x="1535112" y="2334589"/>
                    </a:cubicBezTo>
                    <a:cubicBezTo>
                      <a:pt x="1451292" y="2297188"/>
                      <a:pt x="1382712" y="2171134"/>
                      <a:pt x="1382712" y="2054083"/>
                    </a:cubicBezTo>
                    <a:cubicBezTo>
                      <a:pt x="1382712" y="2032136"/>
                      <a:pt x="1385123" y="2012015"/>
                      <a:pt x="1389594" y="1994058"/>
                    </a:cubicBezTo>
                    <a:lnTo>
                      <a:pt x="1393570" y="1984336"/>
                    </a:lnTo>
                    <a:lnTo>
                      <a:pt x="1394738" y="1976835"/>
                    </a:lnTo>
                    <a:lnTo>
                      <a:pt x="1400351" y="1967756"/>
                    </a:lnTo>
                    <a:lnTo>
                      <a:pt x="1408832" y="1947018"/>
                    </a:lnTo>
                    <a:lnTo>
                      <a:pt x="1422043" y="1932667"/>
                    </a:lnTo>
                    <a:lnTo>
                      <a:pt x="1427480" y="1923873"/>
                    </a:lnTo>
                    <a:lnTo>
                      <a:pt x="1432346" y="1921475"/>
                    </a:lnTo>
                    <a:lnTo>
                      <a:pt x="1438316" y="1914989"/>
                    </a:lnTo>
                    <a:cubicBezTo>
                      <a:pt x="1449618" y="1907040"/>
                      <a:pt x="1462276" y="1901931"/>
                      <a:pt x="1475938" y="1899999"/>
                    </a:cubicBezTo>
                    <a:close/>
                    <a:moveTo>
                      <a:pt x="1015271" y="1694849"/>
                    </a:moveTo>
                    <a:cubicBezTo>
                      <a:pt x="1033520" y="1692237"/>
                      <a:pt x="1053609" y="1695228"/>
                      <a:pt x="1074737" y="1704592"/>
                    </a:cubicBezTo>
                    <a:cubicBezTo>
                      <a:pt x="1158557" y="1742044"/>
                      <a:pt x="1227137" y="1867580"/>
                      <a:pt x="1227137" y="1984793"/>
                    </a:cubicBezTo>
                    <a:cubicBezTo>
                      <a:pt x="1227137" y="2102700"/>
                      <a:pt x="1158557" y="2167202"/>
                      <a:pt x="1074737" y="2129749"/>
                    </a:cubicBezTo>
                    <a:cubicBezTo>
                      <a:pt x="990225" y="2092296"/>
                      <a:pt x="922337" y="1966761"/>
                      <a:pt x="922337" y="1848854"/>
                    </a:cubicBezTo>
                    <a:cubicBezTo>
                      <a:pt x="922337" y="1826876"/>
                      <a:pt x="924724" y="1806752"/>
                      <a:pt x="929159" y="1788806"/>
                    </a:cubicBezTo>
                    <a:lnTo>
                      <a:pt x="933106" y="1779105"/>
                    </a:lnTo>
                    <a:lnTo>
                      <a:pt x="934265" y="1771597"/>
                    </a:lnTo>
                    <a:lnTo>
                      <a:pt x="939845" y="1762542"/>
                    </a:lnTo>
                    <a:lnTo>
                      <a:pt x="948274" y="1741824"/>
                    </a:lnTo>
                    <a:lnTo>
                      <a:pt x="961435" y="1727503"/>
                    </a:lnTo>
                    <a:lnTo>
                      <a:pt x="966845" y="1718723"/>
                    </a:lnTo>
                    <a:lnTo>
                      <a:pt x="971707" y="1716326"/>
                    </a:lnTo>
                    <a:lnTo>
                      <a:pt x="977654" y="1709856"/>
                    </a:lnTo>
                    <a:lnTo>
                      <a:pt x="1015270" y="1694850"/>
                    </a:lnTo>
                    <a:close/>
                    <a:moveTo>
                      <a:pt x="554814" y="1489974"/>
                    </a:moveTo>
                    <a:cubicBezTo>
                      <a:pt x="573007" y="1487371"/>
                      <a:pt x="593012" y="1490352"/>
                      <a:pt x="614015" y="1499686"/>
                    </a:cubicBezTo>
                    <a:cubicBezTo>
                      <a:pt x="698720" y="1537019"/>
                      <a:pt x="766762" y="1662157"/>
                      <a:pt x="766762" y="1778998"/>
                    </a:cubicBezTo>
                    <a:cubicBezTo>
                      <a:pt x="766762" y="1896530"/>
                      <a:pt x="698720" y="1960827"/>
                      <a:pt x="614015" y="1923493"/>
                    </a:cubicBezTo>
                    <a:cubicBezTo>
                      <a:pt x="530004" y="1886159"/>
                      <a:pt x="461962" y="1761022"/>
                      <a:pt x="461962" y="1643490"/>
                    </a:cubicBezTo>
                    <a:cubicBezTo>
                      <a:pt x="461962" y="1621582"/>
                      <a:pt x="464354" y="1601522"/>
                      <a:pt x="468795" y="1583632"/>
                    </a:cubicBezTo>
                    <a:lnTo>
                      <a:pt x="472746" y="1573957"/>
                    </a:lnTo>
                    <a:lnTo>
                      <a:pt x="473906" y="1566478"/>
                    </a:lnTo>
                    <a:lnTo>
                      <a:pt x="479489" y="1557445"/>
                    </a:lnTo>
                    <a:lnTo>
                      <a:pt x="487921" y="1536799"/>
                    </a:lnTo>
                    <a:lnTo>
                      <a:pt x="501077" y="1522520"/>
                    </a:lnTo>
                    <a:lnTo>
                      <a:pt x="506484" y="1513772"/>
                    </a:lnTo>
                    <a:lnTo>
                      <a:pt x="511339" y="1511382"/>
                    </a:lnTo>
                    <a:lnTo>
                      <a:pt x="517281" y="1504933"/>
                    </a:lnTo>
                    <a:lnTo>
                      <a:pt x="554814" y="1489974"/>
                    </a:lnTo>
                    <a:close/>
                    <a:moveTo>
                      <a:pt x="93712" y="1285197"/>
                    </a:moveTo>
                    <a:cubicBezTo>
                      <a:pt x="112023" y="1282583"/>
                      <a:pt x="132130" y="1285564"/>
                      <a:pt x="153194" y="1294898"/>
                    </a:cubicBezTo>
                    <a:cubicBezTo>
                      <a:pt x="238147" y="1332231"/>
                      <a:pt x="306388" y="1457369"/>
                      <a:pt x="306388" y="1574901"/>
                    </a:cubicBezTo>
                    <a:cubicBezTo>
                      <a:pt x="306388" y="1691742"/>
                      <a:pt x="238147" y="1756039"/>
                      <a:pt x="153194" y="1718705"/>
                    </a:cubicBezTo>
                    <a:cubicBezTo>
                      <a:pt x="68937" y="1681371"/>
                      <a:pt x="0" y="1556234"/>
                      <a:pt x="0" y="1439393"/>
                    </a:cubicBezTo>
                    <a:lnTo>
                      <a:pt x="0" y="1439393"/>
                    </a:lnTo>
                    <a:lnTo>
                      <a:pt x="0" y="1439393"/>
                    </a:lnTo>
                    <a:lnTo>
                      <a:pt x="6917" y="1379215"/>
                    </a:lnTo>
                    <a:lnTo>
                      <a:pt x="10915" y="1369491"/>
                    </a:lnTo>
                    <a:lnTo>
                      <a:pt x="12088" y="1361982"/>
                    </a:lnTo>
                    <a:lnTo>
                      <a:pt x="17736" y="1352902"/>
                    </a:lnTo>
                    <a:lnTo>
                      <a:pt x="26255" y="1332180"/>
                    </a:lnTo>
                    <a:lnTo>
                      <a:pt x="39543" y="1317844"/>
                    </a:lnTo>
                    <a:lnTo>
                      <a:pt x="45001" y="1309071"/>
                    </a:lnTo>
                    <a:lnTo>
                      <a:pt x="49901" y="1306669"/>
                    </a:lnTo>
                    <a:lnTo>
                      <a:pt x="55894" y="1300203"/>
                    </a:lnTo>
                    <a:lnTo>
                      <a:pt x="93709" y="1285198"/>
                    </a:lnTo>
                    <a:close/>
                    <a:moveTo>
                      <a:pt x="1475938" y="1256699"/>
                    </a:moveTo>
                    <a:lnTo>
                      <a:pt x="1479394" y="1257268"/>
                    </a:lnTo>
                    <a:lnTo>
                      <a:pt x="1535112" y="1266442"/>
                    </a:lnTo>
                    <a:cubicBezTo>
                      <a:pt x="1577368" y="1285168"/>
                      <a:pt x="1615468" y="1325915"/>
                      <a:pt x="1643004" y="1376719"/>
                    </a:cubicBezTo>
                    <a:cubicBezTo>
                      <a:pt x="1670540" y="1427523"/>
                      <a:pt x="1687512" y="1488384"/>
                      <a:pt x="1687512" y="1547337"/>
                    </a:cubicBezTo>
                    <a:cubicBezTo>
                      <a:pt x="1687512" y="1664550"/>
                      <a:pt x="1619625" y="1729052"/>
                      <a:pt x="1535112" y="1691599"/>
                    </a:cubicBezTo>
                    <a:cubicBezTo>
                      <a:pt x="1451292" y="1654147"/>
                      <a:pt x="1382712" y="1528611"/>
                      <a:pt x="1382712" y="1410704"/>
                    </a:cubicBezTo>
                    <a:cubicBezTo>
                      <a:pt x="1382712" y="1388727"/>
                      <a:pt x="1385123" y="1368602"/>
                      <a:pt x="1389594" y="1350656"/>
                    </a:cubicBezTo>
                    <a:lnTo>
                      <a:pt x="1393571" y="1340943"/>
                    </a:lnTo>
                    <a:lnTo>
                      <a:pt x="1394738" y="1333447"/>
                    </a:lnTo>
                    <a:lnTo>
                      <a:pt x="1400354" y="1324377"/>
                    </a:lnTo>
                    <a:lnTo>
                      <a:pt x="1408832" y="1303674"/>
                    </a:lnTo>
                    <a:lnTo>
                      <a:pt x="1422049" y="1289344"/>
                    </a:lnTo>
                    <a:lnTo>
                      <a:pt x="1427480" y="1280573"/>
                    </a:lnTo>
                    <a:lnTo>
                      <a:pt x="1432351" y="1278173"/>
                    </a:lnTo>
                    <a:lnTo>
                      <a:pt x="1438316" y="1271706"/>
                    </a:lnTo>
                    <a:lnTo>
                      <a:pt x="1475938" y="1256699"/>
                    </a:lnTo>
                    <a:close/>
                    <a:moveTo>
                      <a:pt x="1015271" y="1051923"/>
                    </a:moveTo>
                    <a:cubicBezTo>
                      <a:pt x="1033520" y="1049301"/>
                      <a:pt x="1053609" y="1052292"/>
                      <a:pt x="1074737" y="1061655"/>
                    </a:cubicBezTo>
                    <a:cubicBezTo>
                      <a:pt x="1158557" y="1099107"/>
                      <a:pt x="1227137" y="1224643"/>
                      <a:pt x="1227137" y="1342550"/>
                    </a:cubicBezTo>
                    <a:cubicBezTo>
                      <a:pt x="1227137" y="1459763"/>
                      <a:pt x="1158557" y="1524265"/>
                      <a:pt x="1074737" y="1486812"/>
                    </a:cubicBezTo>
                    <a:cubicBezTo>
                      <a:pt x="990225" y="1449360"/>
                      <a:pt x="922337" y="1323824"/>
                      <a:pt x="922337" y="1206611"/>
                    </a:cubicBezTo>
                    <a:lnTo>
                      <a:pt x="922337" y="1206611"/>
                    </a:lnTo>
                    <a:lnTo>
                      <a:pt x="922337" y="1206610"/>
                    </a:lnTo>
                    <a:lnTo>
                      <a:pt x="929159" y="1146241"/>
                    </a:lnTo>
                    <a:lnTo>
                      <a:pt x="933106" y="1136498"/>
                    </a:lnTo>
                    <a:lnTo>
                      <a:pt x="934265" y="1128953"/>
                    </a:lnTo>
                    <a:lnTo>
                      <a:pt x="939846" y="1119859"/>
                    </a:lnTo>
                    <a:lnTo>
                      <a:pt x="948274" y="1099056"/>
                    </a:lnTo>
                    <a:lnTo>
                      <a:pt x="961437" y="1084683"/>
                    </a:lnTo>
                    <a:lnTo>
                      <a:pt x="966845" y="1075873"/>
                    </a:lnTo>
                    <a:lnTo>
                      <a:pt x="971710" y="1073467"/>
                    </a:lnTo>
                    <a:lnTo>
                      <a:pt x="977654" y="1066977"/>
                    </a:lnTo>
                    <a:lnTo>
                      <a:pt x="1015268" y="1051925"/>
                    </a:lnTo>
                    <a:close/>
                    <a:moveTo>
                      <a:pt x="554814" y="847135"/>
                    </a:moveTo>
                    <a:cubicBezTo>
                      <a:pt x="573007" y="844513"/>
                      <a:pt x="593012" y="847504"/>
                      <a:pt x="614015" y="856867"/>
                    </a:cubicBezTo>
                    <a:cubicBezTo>
                      <a:pt x="698720" y="894319"/>
                      <a:pt x="766762" y="1020549"/>
                      <a:pt x="766762" y="1137762"/>
                    </a:cubicBezTo>
                    <a:cubicBezTo>
                      <a:pt x="766762" y="1254975"/>
                      <a:pt x="698720" y="1319477"/>
                      <a:pt x="614015" y="1282024"/>
                    </a:cubicBezTo>
                    <a:cubicBezTo>
                      <a:pt x="530004" y="1244572"/>
                      <a:pt x="461962" y="1119036"/>
                      <a:pt x="461962" y="1001823"/>
                    </a:cubicBezTo>
                    <a:lnTo>
                      <a:pt x="461962" y="1001823"/>
                    </a:lnTo>
                    <a:lnTo>
                      <a:pt x="461962" y="1001822"/>
                    </a:lnTo>
                    <a:lnTo>
                      <a:pt x="468795" y="941453"/>
                    </a:lnTo>
                    <a:lnTo>
                      <a:pt x="472746" y="931704"/>
                    </a:lnTo>
                    <a:lnTo>
                      <a:pt x="473906" y="924165"/>
                    </a:lnTo>
                    <a:lnTo>
                      <a:pt x="479491" y="915065"/>
                    </a:lnTo>
                    <a:lnTo>
                      <a:pt x="487921" y="894268"/>
                    </a:lnTo>
                    <a:lnTo>
                      <a:pt x="501080" y="879891"/>
                    </a:lnTo>
                    <a:lnTo>
                      <a:pt x="506484" y="871085"/>
                    </a:lnTo>
                    <a:lnTo>
                      <a:pt x="511342" y="868678"/>
                    </a:lnTo>
                    <a:lnTo>
                      <a:pt x="517281" y="862189"/>
                    </a:lnTo>
                    <a:cubicBezTo>
                      <a:pt x="528544" y="854227"/>
                      <a:pt x="541170" y="849102"/>
                      <a:pt x="554814" y="847135"/>
                    </a:cubicBezTo>
                    <a:close/>
                    <a:moveTo>
                      <a:pt x="93712" y="642407"/>
                    </a:moveTo>
                    <a:cubicBezTo>
                      <a:pt x="112023" y="639734"/>
                      <a:pt x="132130" y="642678"/>
                      <a:pt x="153194" y="652028"/>
                    </a:cubicBezTo>
                    <a:cubicBezTo>
                      <a:pt x="238147" y="690122"/>
                      <a:pt x="306388" y="815483"/>
                      <a:pt x="306388" y="932534"/>
                    </a:cubicBezTo>
                    <a:lnTo>
                      <a:pt x="306388" y="932534"/>
                    </a:lnTo>
                    <a:cubicBezTo>
                      <a:pt x="306388" y="1049585"/>
                      <a:pt x="238147" y="1114690"/>
                      <a:pt x="153194" y="1076597"/>
                    </a:cubicBezTo>
                    <a:cubicBezTo>
                      <a:pt x="68937" y="1039196"/>
                      <a:pt x="0" y="913834"/>
                      <a:pt x="0" y="796783"/>
                    </a:cubicBezTo>
                    <a:lnTo>
                      <a:pt x="0" y="796783"/>
                    </a:lnTo>
                    <a:lnTo>
                      <a:pt x="0" y="796782"/>
                    </a:lnTo>
                    <a:lnTo>
                      <a:pt x="6917" y="736755"/>
                    </a:lnTo>
                    <a:lnTo>
                      <a:pt x="10914" y="727025"/>
                    </a:lnTo>
                    <a:lnTo>
                      <a:pt x="12088" y="719525"/>
                    </a:lnTo>
                    <a:lnTo>
                      <a:pt x="17732" y="710429"/>
                    </a:lnTo>
                    <a:lnTo>
                      <a:pt x="26255" y="689683"/>
                    </a:lnTo>
                    <a:lnTo>
                      <a:pt x="39537" y="675291"/>
                    </a:lnTo>
                    <a:lnTo>
                      <a:pt x="45001" y="666487"/>
                    </a:lnTo>
                    <a:lnTo>
                      <a:pt x="49896" y="664067"/>
                    </a:lnTo>
                    <a:lnTo>
                      <a:pt x="55894" y="657567"/>
                    </a:lnTo>
                    <a:lnTo>
                      <a:pt x="93702" y="642412"/>
                    </a:lnTo>
                    <a:close/>
                    <a:moveTo>
                      <a:pt x="1475938" y="613736"/>
                    </a:moveTo>
                    <a:cubicBezTo>
                      <a:pt x="1494155" y="611116"/>
                      <a:pt x="1514157" y="614103"/>
                      <a:pt x="1535112" y="623454"/>
                    </a:cubicBezTo>
                    <a:cubicBezTo>
                      <a:pt x="1619625" y="660854"/>
                      <a:pt x="1687512" y="786909"/>
                      <a:pt x="1687512" y="903959"/>
                    </a:cubicBezTo>
                    <a:cubicBezTo>
                      <a:pt x="1687512" y="1021010"/>
                      <a:pt x="1619625" y="1086115"/>
                      <a:pt x="1535112" y="1048021"/>
                    </a:cubicBezTo>
                    <a:cubicBezTo>
                      <a:pt x="1451292" y="1010621"/>
                      <a:pt x="1382712" y="885259"/>
                      <a:pt x="1382712" y="768209"/>
                    </a:cubicBezTo>
                    <a:lnTo>
                      <a:pt x="1382712" y="768209"/>
                    </a:lnTo>
                    <a:lnTo>
                      <a:pt x="1382712" y="768208"/>
                    </a:lnTo>
                    <a:lnTo>
                      <a:pt x="1382713" y="768206"/>
                    </a:lnTo>
                    <a:lnTo>
                      <a:pt x="1389594" y="707923"/>
                    </a:lnTo>
                    <a:lnTo>
                      <a:pt x="1393571" y="698181"/>
                    </a:lnTo>
                    <a:lnTo>
                      <a:pt x="1394738" y="690658"/>
                    </a:lnTo>
                    <a:lnTo>
                      <a:pt x="1400357" y="681561"/>
                    </a:lnTo>
                    <a:lnTo>
                      <a:pt x="1408832" y="660803"/>
                    </a:lnTo>
                    <a:lnTo>
                      <a:pt x="1422050" y="646442"/>
                    </a:lnTo>
                    <a:lnTo>
                      <a:pt x="1427480" y="637652"/>
                    </a:lnTo>
                    <a:lnTo>
                      <a:pt x="1432355" y="635246"/>
                    </a:lnTo>
                    <a:lnTo>
                      <a:pt x="1438316" y="628769"/>
                    </a:lnTo>
                    <a:lnTo>
                      <a:pt x="1475931" y="613739"/>
                    </a:lnTo>
                    <a:close/>
                    <a:moveTo>
                      <a:pt x="1015271" y="409045"/>
                    </a:moveTo>
                    <a:cubicBezTo>
                      <a:pt x="1033520" y="406372"/>
                      <a:pt x="1053609" y="409315"/>
                      <a:pt x="1074737" y="418665"/>
                    </a:cubicBezTo>
                    <a:cubicBezTo>
                      <a:pt x="1158557" y="456759"/>
                      <a:pt x="1227137" y="582121"/>
                      <a:pt x="1227137" y="699172"/>
                    </a:cubicBezTo>
                    <a:lnTo>
                      <a:pt x="1227137" y="699172"/>
                    </a:lnTo>
                    <a:cubicBezTo>
                      <a:pt x="1227137" y="816222"/>
                      <a:pt x="1158557" y="881327"/>
                      <a:pt x="1074737" y="843926"/>
                    </a:cubicBezTo>
                    <a:cubicBezTo>
                      <a:pt x="990225" y="805833"/>
                      <a:pt x="922337" y="680471"/>
                      <a:pt x="922337" y="563421"/>
                    </a:cubicBezTo>
                    <a:lnTo>
                      <a:pt x="922337" y="563421"/>
                    </a:lnTo>
                    <a:lnTo>
                      <a:pt x="922337" y="563421"/>
                    </a:lnTo>
                    <a:lnTo>
                      <a:pt x="922337" y="563420"/>
                    </a:lnTo>
                    <a:lnTo>
                      <a:pt x="929159" y="503392"/>
                    </a:lnTo>
                    <a:lnTo>
                      <a:pt x="933105" y="493674"/>
                    </a:lnTo>
                    <a:lnTo>
                      <a:pt x="934265" y="486162"/>
                    </a:lnTo>
                    <a:lnTo>
                      <a:pt x="939843" y="477082"/>
                    </a:lnTo>
                    <a:lnTo>
                      <a:pt x="948274" y="456320"/>
                    </a:lnTo>
                    <a:lnTo>
                      <a:pt x="961431" y="441937"/>
                    </a:lnTo>
                    <a:lnTo>
                      <a:pt x="966845" y="433124"/>
                    </a:lnTo>
                    <a:lnTo>
                      <a:pt x="971704" y="430707"/>
                    </a:lnTo>
                    <a:lnTo>
                      <a:pt x="977654" y="424204"/>
                    </a:lnTo>
                    <a:lnTo>
                      <a:pt x="1015266" y="409047"/>
                    </a:lnTo>
                    <a:close/>
                    <a:moveTo>
                      <a:pt x="554814" y="204550"/>
                    </a:moveTo>
                    <a:cubicBezTo>
                      <a:pt x="573007" y="201974"/>
                      <a:pt x="593012" y="205048"/>
                      <a:pt x="614015" y="214571"/>
                    </a:cubicBezTo>
                    <a:cubicBezTo>
                      <a:pt x="698720" y="251972"/>
                      <a:pt x="766762" y="377334"/>
                      <a:pt x="766762" y="494385"/>
                    </a:cubicBezTo>
                    <a:lnTo>
                      <a:pt x="766762" y="494385"/>
                    </a:lnTo>
                    <a:lnTo>
                      <a:pt x="766762" y="494385"/>
                    </a:lnTo>
                    <a:cubicBezTo>
                      <a:pt x="766762" y="611436"/>
                      <a:pt x="698720" y="676541"/>
                      <a:pt x="614015" y="639140"/>
                    </a:cubicBezTo>
                    <a:cubicBezTo>
                      <a:pt x="530004" y="601739"/>
                      <a:pt x="461962" y="475685"/>
                      <a:pt x="461962" y="358634"/>
                    </a:cubicBezTo>
                    <a:lnTo>
                      <a:pt x="461962" y="358634"/>
                    </a:lnTo>
                    <a:lnTo>
                      <a:pt x="461962" y="358633"/>
                    </a:lnTo>
                    <a:lnTo>
                      <a:pt x="461962" y="358632"/>
                    </a:lnTo>
                    <a:lnTo>
                      <a:pt x="468795" y="298609"/>
                    </a:lnTo>
                    <a:lnTo>
                      <a:pt x="472745" y="288894"/>
                    </a:lnTo>
                    <a:lnTo>
                      <a:pt x="473906" y="281386"/>
                    </a:lnTo>
                    <a:lnTo>
                      <a:pt x="479486" y="272314"/>
                    </a:lnTo>
                    <a:lnTo>
                      <a:pt x="487921" y="251569"/>
                    </a:lnTo>
                    <a:lnTo>
                      <a:pt x="501071" y="237224"/>
                    </a:lnTo>
                    <a:lnTo>
                      <a:pt x="506484" y="228423"/>
                    </a:lnTo>
                    <a:lnTo>
                      <a:pt x="511334" y="226027"/>
                    </a:lnTo>
                    <a:lnTo>
                      <a:pt x="517281" y="219540"/>
                    </a:lnTo>
                    <a:lnTo>
                      <a:pt x="554811" y="204551"/>
                    </a:lnTo>
                    <a:close/>
                    <a:moveTo>
                      <a:pt x="93712" y="900"/>
                    </a:moveTo>
                    <a:cubicBezTo>
                      <a:pt x="112023" y="-1704"/>
                      <a:pt x="132130" y="1278"/>
                      <a:pt x="153194" y="10611"/>
                    </a:cubicBezTo>
                    <a:cubicBezTo>
                      <a:pt x="238147" y="47945"/>
                      <a:pt x="306388" y="173082"/>
                      <a:pt x="306388" y="289923"/>
                    </a:cubicBezTo>
                    <a:lnTo>
                      <a:pt x="306388" y="289924"/>
                    </a:lnTo>
                    <a:lnTo>
                      <a:pt x="306388" y="289924"/>
                    </a:lnTo>
                    <a:cubicBezTo>
                      <a:pt x="306388" y="407456"/>
                      <a:pt x="238147" y="471753"/>
                      <a:pt x="153194" y="434420"/>
                    </a:cubicBezTo>
                    <a:cubicBezTo>
                      <a:pt x="68937" y="397086"/>
                      <a:pt x="0" y="271948"/>
                      <a:pt x="0" y="154416"/>
                    </a:cubicBezTo>
                    <a:lnTo>
                      <a:pt x="0" y="154416"/>
                    </a:lnTo>
                    <a:lnTo>
                      <a:pt x="0" y="154415"/>
                    </a:lnTo>
                    <a:lnTo>
                      <a:pt x="0" y="154414"/>
                    </a:lnTo>
                    <a:lnTo>
                      <a:pt x="6917" y="94558"/>
                    </a:lnTo>
                    <a:lnTo>
                      <a:pt x="10915" y="84877"/>
                    </a:lnTo>
                    <a:lnTo>
                      <a:pt x="12088" y="77404"/>
                    </a:lnTo>
                    <a:lnTo>
                      <a:pt x="17734" y="68362"/>
                    </a:lnTo>
                    <a:lnTo>
                      <a:pt x="26255" y="47726"/>
                    </a:lnTo>
                    <a:lnTo>
                      <a:pt x="39540" y="33442"/>
                    </a:lnTo>
                    <a:lnTo>
                      <a:pt x="45001" y="24698"/>
                    </a:lnTo>
                    <a:lnTo>
                      <a:pt x="49898" y="22305"/>
                    </a:lnTo>
                    <a:lnTo>
                      <a:pt x="55894" y="15859"/>
                    </a:lnTo>
                    <a:lnTo>
                      <a:pt x="93705" y="903"/>
                    </a:ln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sp>
        <p:nvSpPr>
          <p:cNvPr id="2" name="Footer Placeholder 1">
            <a:extLst>
              <a:ext uri="{FF2B5EF4-FFF2-40B4-BE49-F238E27FC236}">
                <a16:creationId xmlns:a16="http://schemas.microsoft.com/office/drawing/2014/main" id="{160B7E8F-AAA6-F3C5-8827-D7494ECDC138}"/>
              </a:ext>
            </a:extLst>
          </p:cNvPr>
          <p:cNvSpPr>
            <a:spLocks noGrp="1"/>
          </p:cNvSpPr>
          <p:nvPr>
            <p:ph type="ftr" sz="quarter" idx="10"/>
          </p:nvPr>
        </p:nvSpPr>
        <p:spPr/>
        <p:txBody>
          <a:bodyPr/>
          <a:lstStyle/>
          <a:p>
            <a:r>
              <a:rPr lang="en-US"/>
              <a:t>IEEE CSCN 2023 - Panel</a:t>
            </a:r>
          </a:p>
        </p:txBody>
      </p:sp>
    </p:spTree>
    <p:extLst>
      <p:ext uri="{BB962C8B-B14F-4D97-AF65-F5344CB8AC3E}">
        <p14:creationId xmlns:p14="http://schemas.microsoft.com/office/powerpoint/2010/main" val="29460122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500"/>
                                  </p:stCondLst>
                                  <p:childTnLst>
                                    <p:set>
                                      <p:cBhvr>
                                        <p:cTn id="11" dur="1" fill="hold">
                                          <p:stCondLst>
                                            <p:cond delay="0"/>
                                          </p:stCondLst>
                                        </p:cTn>
                                        <p:tgtEl>
                                          <p:spTgt spid="2414"/>
                                        </p:tgtEl>
                                        <p:attrNameLst>
                                          <p:attrName>style.visibility</p:attrName>
                                        </p:attrNameLst>
                                      </p:cBhvr>
                                      <p:to>
                                        <p:strVal val="visible"/>
                                      </p:to>
                                    </p:set>
                                    <p:animEffect transition="in" filter="fade">
                                      <p:cBhvr>
                                        <p:cTn id="12" dur="500"/>
                                        <p:tgtEl>
                                          <p:spTgt spid="2414"/>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415"/>
                                        </p:tgtEl>
                                        <p:attrNameLst>
                                          <p:attrName>style.visibility</p:attrName>
                                        </p:attrNameLst>
                                      </p:cBhvr>
                                      <p:to>
                                        <p:strVal val="visible"/>
                                      </p:to>
                                    </p:set>
                                    <p:animEffect transition="in" filter="fade">
                                      <p:cBhvr>
                                        <p:cTn id="16" dur="750"/>
                                        <p:tgtEl>
                                          <p:spTgt spid="2415"/>
                                        </p:tgtEl>
                                      </p:cBhvr>
                                    </p:animEffect>
                                  </p:childTnLst>
                                </p:cTn>
                              </p:par>
                              <p:par>
                                <p:cTn id="17" presetID="64" presetClass="path" presetSubtype="0" accel="30000" decel="70000" fill="hold" grpId="1" nodeType="withEffect">
                                  <p:stCondLst>
                                    <p:cond delay="0"/>
                                  </p:stCondLst>
                                  <p:childTnLst>
                                    <p:animMotion origin="layout" path="M -1.875E-6 -2.96296E-6 L -0.06992 -2.96296E-6 " pathEditMode="relative" rAng="0" ptsTypes="AA">
                                      <p:cBhvr>
                                        <p:cTn id="18" dur="750" spd="-100000" fill="hold"/>
                                        <p:tgtEl>
                                          <p:spTgt spid="2415"/>
                                        </p:tgtEl>
                                        <p:attrNameLst>
                                          <p:attrName>ppt_x</p:attrName>
                                          <p:attrName>ppt_y</p:attrName>
                                        </p:attrNameLst>
                                      </p:cBhvr>
                                      <p:rCtr x="-350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4" grpId="0" animBg="1"/>
      <p:bldP spid="2415" grpId="0"/>
      <p:bldP spid="2415" grpId="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583" name="TextBox 1582">
            <a:extLst>
              <a:ext uri="{FF2B5EF4-FFF2-40B4-BE49-F238E27FC236}">
                <a16:creationId xmlns:a16="http://schemas.microsoft.com/office/drawing/2014/main" id="{205A1BCB-7D00-4A94-8B9D-412023F7DF85}"/>
              </a:ext>
            </a:extLst>
          </p:cNvPr>
          <p:cNvSpPr txBox="1"/>
          <p:nvPr/>
        </p:nvSpPr>
        <p:spPr>
          <a:xfrm>
            <a:off x="8938825" y="1986996"/>
            <a:ext cx="2788715" cy="769441"/>
          </a:xfrm>
          <a:prstGeom prst="rect">
            <a:avLst/>
          </a:prstGeom>
        </p:spPr>
        <p:txBody>
          <a:bodyPr wrap="square" lIns="0" tIns="0" rIns="0" bIns="0" rtlCol="0">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2853DC"/>
                </a:solidFill>
                <a:effectLst/>
                <a:uLnTx/>
                <a:uFillTx/>
                <a:latin typeface="Microsoft Sans Serif" panose="020B0604020202020204" pitchFamily="34" charset="0"/>
                <a:ea typeface="+mn-ea"/>
                <a:cs typeface="Microsoft Sans Serif" panose="020B0604020202020204" pitchFamily="34" charset="0"/>
              </a:rPr>
              <a:t>Air interface innovations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Evolution of duplexing schemes, Giga-MIMO, mmWave evolution, reconfigurable intelligent surfaces, non-terrestrial communications, waveform/coding for MHz to THz, system energy efficiency</a:t>
            </a:r>
          </a:p>
        </p:txBody>
      </p:sp>
      <p:sp>
        <p:nvSpPr>
          <p:cNvPr id="1584" name="TextBox 1583">
            <a:extLst>
              <a:ext uri="{FF2B5EF4-FFF2-40B4-BE49-F238E27FC236}">
                <a16:creationId xmlns:a16="http://schemas.microsoft.com/office/drawing/2014/main" id="{DA5ACE86-32C1-47DA-9017-B8061358E4AA}"/>
              </a:ext>
            </a:extLst>
          </p:cNvPr>
          <p:cNvSpPr txBox="1"/>
          <p:nvPr/>
        </p:nvSpPr>
        <p:spPr>
          <a:xfrm>
            <a:off x="8938825" y="3020194"/>
            <a:ext cx="2514035" cy="648410"/>
          </a:xfrm>
          <a:prstGeom prst="rect">
            <a:avLst/>
          </a:prstGeom>
        </p:spPr>
        <p:txBody>
          <a:bodyPr wrap="square" lIns="0" tIns="0" rIns="0" bIns="0" rtlCol="0" anchor="t">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2853DC"/>
                </a:solidFill>
                <a:effectLst/>
                <a:uLnTx/>
                <a:uFillTx/>
                <a:latin typeface="Microsoft Sans Serif" panose="020B0604020202020204" pitchFamily="34" charset="0"/>
                <a:ea typeface="+mn-ea"/>
                <a:cs typeface="Microsoft Sans Serif" panose="020B0604020202020204" pitchFamily="34" charset="0"/>
              </a:rPr>
              <a:t>Communications resiliency</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Multifaceted trust and configurable security, post quantum security, robust networks tolerant to failures and attacks</a:t>
            </a:r>
          </a:p>
        </p:txBody>
      </p:sp>
      <p:sp>
        <p:nvSpPr>
          <p:cNvPr id="1585" name="TextBox 1584">
            <a:extLst>
              <a:ext uri="{FF2B5EF4-FFF2-40B4-BE49-F238E27FC236}">
                <a16:creationId xmlns:a16="http://schemas.microsoft.com/office/drawing/2014/main" id="{0F37C292-7A2C-42BF-A3A7-783E169739F0}"/>
              </a:ext>
            </a:extLst>
          </p:cNvPr>
          <p:cNvSpPr txBox="1"/>
          <p:nvPr/>
        </p:nvSpPr>
        <p:spPr>
          <a:xfrm>
            <a:off x="5208155" y="3020194"/>
            <a:ext cx="3104707" cy="644792"/>
          </a:xfrm>
          <a:prstGeom prst="rect">
            <a:avLst/>
          </a:prstGeom>
        </p:spPr>
        <p:txBody>
          <a:bodyPr wrap="square" lIns="0" tIns="0" rIns="0" bIns="0" rtlCol="0" anchor="t">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2853DC"/>
                </a:solidFill>
                <a:effectLst/>
                <a:uLnTx/>
                <a:uFillTx/>
                <a:latin typeface="Microsoft Sans Serif" panose="020B0604020202020204" pitchFamily="34" charset="0"/>
                <a:ea typeface="+mn-ea"/>
                <a:cs typeface="Microsoft Sans Serif" panose="020B0604020202020204" pitchFamily="34" charset="0"/>
              </a:rPr>
              <a:t>Merging of worlds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Physical, digital, virtual, immersive interactions taking </a:t>
            </a:r>
            <a:b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human augmentation to next level via ubiquitous, low-power</a:t>
            </a:r>
            <a:b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joint communication and sensing</a:t>
            </a:r>
          </a:p>
        </p:txBody>
      </p:sp>
      <p:sp>
        <p:nvSpPr>
          <p:cNvPr id="1586" name="TextBox 1585">
            <a:extLst>
              <a:ext uri="{FF2B5EF4-FFF2-40B4-BE49-F238E27FC236}">
                <a16:creationId xmlns:a16="http://schemas.microsoft.com/office/drawing/2014/main" id="{AB5E23CC-EF6D-4A47-B3F8-F52F6959EA7A}"/>
              </a:ext>
            </a:extLst>
          </p:cNvPr>
          <p:cNvSpPr txBox="1"/>
          <p:nvPr/>
        </p:nvSpPr>
        <p:spPr>
          <a:xfrm>
            <a:off x="5208155" y="933270"/>
            <a:ext cx="2574768" cy="644792"/>
          </a:xfrm>
          <a:prstGeom prst="rect">
            <a:avLst/>
          </a:prstGeom>
        </p:spPr>
        <p:txBody>
          <a:bodyPr wrap="square" lIns="0" tIns="0" rIns="0" bIns="0" rtlCol="0">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2853DC"/>
                </a:solidFill>
                <a:effectLst/>
                <a:uLnTx/>
                <a:uFillTx/>
                <a:latin typeface="Microsoft Sans Serif" panose="020B0604020202020204" pitchFamily="34" charset="0"/>
                <a:ea typeface="+mn-ea"/>
                <a:cs typeface="Microsoft Sans Serif" panose="020B0604020202020204" pitchFamily="34" charset="0"/>
              </a:rPr>
              <a:t>AI-native E2E communications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Data-driven communication and network design, </a:t>
            </a:r>
            <a:b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with joint training, model sharing and distributed </a:t>
            </a:r>
            <a:b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a:ln>
                  <a:noFill/>
                </a:ln>
                <a:solidFill>
                  <a:srgbClr val="0B2742"/>
                </a:solidFill>
                <a:effectLst/>
                <a:uLnTx/>
                <a:uFillTx/>
                <a:latin typeface="Microsoft Sans Serif" panose="020B0604020202020204" pitchFamily="34" charset="0"/>
                <a:ea typeface="+mn-ea"/>
                <a:cs typeface="Microsoft Sans Serif" panose="020B0604020202020204" pitchFamily="34" charset="0"/>
              </a:rPr>
              <a:t>inference across networks and devices</a:t>
            </a:r>
          </a:p>
        </p:txBody>
      </p:sp>
      <p:sp>
        <p:nvSpPr>
          <p:cNvPr id="1587" name="TextBox 1586">
            <a:extLst>
              <a:ext uri="{FF2B5EF4-FFF2-40B4-BE49-F238E27FC236}">
                <a16:creationId xmlns:a16="http://schemas.microsoft.com/office/drawing/2014/main" id="{8EB51179-80FE-4DD2-86C5-160DAC0C636E}"/>
              </a:ext>
            </a:extLst>
          </p:cNvPr>
          <p:cNvSpPr txBox="1"/>
          <p:nvPr/>
        </p:nvSpPr>
        <p:spPr>
          <a:xfrm>
            <a:off x="8938825" y="933134"/>
            <a:ext cx="2600492" cy="644792"/>
          </a:xfrm>
          <a:prstGeom prst="rect">
            <a:avLst/>
          </a:prstGeom>
        </p:spPr>
        <p:txBody>
          <a:bodyPr wrap="square" lIns="0" tIns="0" rIns="0" bIns="0" rtlCol="0" anchor="t">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2853DC"/>
                </a:solidFill>
                <a:effectLst/>
                <a:uLnTx/>
                <a:uFillTx/>
                <a:latin typeface="Microsoft Sans Serif" panose="020B0604020202020204" pitchFamily="34" charset="0"/>
                <a:ea typeface="+mn-ea"/>
                <a:cs typeface="Microsoft Sans Serif" panose="020B0604020202020204" pitchFamily="34" charset="0"/>
              </a:rPr>
              <a:t>Scalable network architecture</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t>Disaggregation and virtualization at the connected intelligent edge, use of advanced topologies to</a:t>
            </a:r>
            <a:b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t>address growing demand</a:t>
            </a:r>
          </a:p>
        </p:txBody>
      </p:sp>
      <p:sp>
        <p:nvSpPr>
          <p:cNvPr id="1650" name="TextBox 1649">
            <a:extLst>
              <a:ext uri="{FF2B5EF4-FFF2-40B4-BE49-F238E27FC236}">
                <a16:creationId xmlns:a16="http://schemas.microsoft.com/office/drawing/2014/main" id="{2A9BEE3F-6C08-4142-941A-E0EF364616A2}"/>
              </a:ext>
            </a:extLst>
          </p:cNvPr>
          <p:cNvSpPr txBox="1"/>
          <p:nvPr/>
        </p:nvSpPr>
        <p:spPr>
          <a:xfrm>
            <a:off x="5208155" y="1986996"/>
            <a:ext cx="3392231" cy="644792"/>
          </a:xfrm>
          <a:prstGeom prst="rect">
            <a:avLst/>
          </a:prstGeom>
        </p:spPr>
        <p:txBody>
          <a:bodyPr wrap="square" lIns="0" tIns="0" rIns="0" bIns="0" rtlCol="0">
            <a:spAutoFit/>
          </a:bodyPr>
          <a:lstStyle/>
          <a:p>
            <a:pPr marL="0" marR="0" lvl="0" indent="0" algn="l" defTabSz="914126"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2853DC"/>
                </a:solidFill>
                <a:effectLst/>
                <a:uLnTx/>
                <a:uFillTx/>
                <a:latin typeface="Microsoft Sans Serif" panose="020B0604020202020204" pitchFamily="34" charset="0"/>
                <a:ea typeface="+mn-ea"/>
                <a:cs typeface="Microsoft Sans Serif" panose="020B0604020202020204" pitchFamily="34" charset="0"/>
              </a:rPr>
              <a:t>Expanding into new spectrum bands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t>Expanding to THz, wide-area expansion to higher bands, </a:t>
            </a:r>
            <a:b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t>new spectrum sharing paradigm, dynamic coordination with</a:t>
            </a:r>
            <a:b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br>
            <a:r>
              <a:rPr kumimoji="0" lang="en-US" sz="900" b="0" i="0" u="none" strike="noStrike" kern="1200" cap="none" spc="0" normalizeH="0" baseline="0" noProof="0" dirty="0">
                <a:ln>
                  <a:noFill/>
                </a:ln>
                <a:solidFill>
                  <a:srgbClr val="0B2742"/>
                </a:solidFill>
                <a:effectLst/>
                <a:uLnTx/>
                <a:uFillTx/>
                <a:latin typeface="Microsoft Sans Serif" panose="020B0604020202020204" pitchFamily="34" charset="0"/>
                <a:ea typeface="+mn-ea"/>
                <a:cs typeface="Microsoft Sans Serif" panose="020B0604020202020204" pitchFamily="34" charset="0"/>
              </a:rPr>
              <a:t>environmental awareness</a:t>
            </a:r>
          </a:p>
        </p:txBody>
      </p:sp>
      <p:grpSp>
        <p:nvGrpSpPr>
          <p:cNvPr id="3289" name="Group 3288">
            <a:extLst>
              <a:ext uri="{FF2B5EF4-FFF2-40B4-BE49-F238E27FC236}">
                <a16:creationId xmlns:a16="http://schemas.microsoft.com/office/drawing/2014/main" id="{EAE275F1-86BE-D5D6-4595-94BDEDB288DA}"/>
              </a:ext>
            </a:extLst>
          </p:cNvPr>
          <p:cNvGrpSpPr/>
          <p:nvPr/>
        </p:nvGrpSpPr>
        <p:grpSpPr>
          <a:xfrm>
            <a:off x="4522054" y="1960775"/>
            <a:ext cx="455639" cy="488579"/>
            <a:chOff x="4522054" y="1960775"/>
            <a:chExt cx="455639" cy="488579"/>
          </a:xfrm>
        </p:grpSpPr>
        <p:sp>
          <p:nvSpPr>
            <p:cNvPr id="1658" name="Freeform 5">
              <a:extLst>
                <a:ext uri="{FF2B5EF4-FFF2-40B4-BE49-F238E27FC236}">
                  <a16:creationId xmlns:a16="http://schemas.microsoft.com/office/drawing/2014/main" id="{4433AB54-5513-4766-85FE-4EC15740E824}"/>
                </a:ext>
              </a:extLst>
            </p:cNvPr>
            <p:cNvSpPr>
              <a:spLocks/>
            </p:cNvSpPr>
            <p:nvPr/>
          </p:nvSpPr>
          <p:spPr bwMode="auto">
            <a:xfrm>
              <a:off x="4681440" y="2045818"/>
              <a:ext cx="211831" cy="403536"/>
            </a:xfrm>
            <a:custGeom>
              <a:avLst/>
              <a:gdLst>
                <a:gd name="T0" fmla="*/ 636 w 638"/>
                <a:gd name="T1" fmla="*/ 1159 h 1215"/>
                <a:gd name="T2" fmla="*/ 590 w 638"/>
                <a:gd name="T3" fmla="*/ 1114 h 1215"/>
                <a:gd name="T4" fmla="*/ 580 w 638"/>
                <a:gd name="T5" fmla="*/ 1118 h 1215"/>
                <a:gd name="T6" fmla="*/ 580 w 638"/>
                <a:gd name="T7" fmla="*/ 1144 h 1215"/>
                <a:gd name="T8" fmla="*/ 579 w 638"/>
                <a:gd name="T9" fmla="*/ 1144 h 1215"/>
                <a:gd name="T10" fmla="*/ 501 w 638"/>
                <a:gd name="T11" fmla="*/ 1066 h 1215"/>
                <a:gd name="T12" fmla="*/ 501 w 638"/>
                <a:gd name="T13" fmla="*/ 676 h 1215"/>
                <a:gd name="T14" fmla="*/ 500 w 638"/>
                <a:gd name="T15" fmla="*/ 670 h 1215"/>
                <a:gd name="T16" fmla="*/ 500 w 638"/>
                <a:gd name="T17" fmla="*/ 151 h 1215"/>
                <a:gd name="T18" fmla="*/ 349 w 638"/>
                <a:gd name="T19" fmla="*/ 0 h 1215"/>
                <a:gd name="T20" fmla="*/ 197 w 638"/>
                <a:gd name="T21" fmla="*/ 151 h 1215"/>
                <a:gd name="T22" fmla="*/ 197 w 638"/>
                <a:gd name="T23" fmla="*/ 676 h 1215"/>
                <a:gd name="T24" fmla="*/ 197 w 638"/>
                <a:gd name="T25" fmla="*/ 676 h 1215"/>
                <a:gd name="T26" fmla="*/ 197 w 638"/>
                <a:gd name="T27" fmla="*/ 1070 h 1215"/>
                <a:gd name="T28" fmla="*/ 119 w 638"/>
                <a:gd name="T29" fmla="*/ 1148 h 1215"/>
                <a:gd name="T30" fmla="*/ 41 w 638"/>
                <a:gd name="T31" fmla="*/ 1070 h 1215"/>
                <a:gd name="T32" fmla="*/ 41 w 638"/>
                <a:gd name="T33" fmla="*/ 676 h 1215"/>
                <a:gd name="T34" fmla="*/ 0 w 638"/>
                <a:gd name="T35" fmla="*/ 676 h 1215"/>
                <a:gd name="T36" fmla="*/ 0 w 638"/>
                <a:gd name="T37" fmla="*/ 1070 h 1215"/>
                <a:gd name="T38" fmla="*/ 119 w 638"/>
                <a:gd name="T39" fmla="*/ 1189 h 1215"/>
                <a:gd name="T40" fmla="*/ 238 w 638"/>
                <a:gd name="T41" fmla="*/ 1070 h 1215"/>
                <a:gd name="T42" fmla="*/ 238 w 638"/>
                <a:gd name="T43" fmla="*/ 676 h 1215"/>
                <a:gd name="T44" fmla="*/ 237 w 638"/>
                <a:gd name="T45" fmla="*/ 676 h 1215"/>
                <a:gd name="T46" fmla="*/ 237 w 638"/>
                <a:gd name="T47" fmla="*/ 151 h 1215"/>
                <a:gd name="T48" fmla="*/ 349 w 638"/>
                <a:gd name="T49" fmla="*/ 40 h 1215"/>
                <a:gd name="T50" fmla="*/ 460 w 638"/>
                <a:gd name="T51" fmla="*/ 151 h 1215"/>
                <a:gd name="T52" fmla="*/ 460 w 638"/>
                <a:gd name="T53" fmla="*/ 676 h 1215"/>
                <a:gd name="T54" fmla="*/ 460 w 638"/>
                <a:gd name="T55" fmla="*/ 676 h 1215"/>
                <a:gd name="T56" fmla="*/ 460 w 638"/>
                <a:gd name="T57" fmla="*/ 1066 h 1215"/>
                <a:gd name="T58" fmla="*/ 579 w 638"/>
                <a:gd name="T59" fmla="*/ 1185 h 1215"/>
                <a:gd name="T60" fmla="*/ 580 w 638"/>
                <a:gd name="T61" fmla="*/ 1185 h 1215"/>
                <a:gd name="T62" fmla="*/ 580 w 638"/>
                <a:gd name="T63" fmla="*/ 1206 h 1215"/>
                <a:gd name="T64" fmla="*/ 590 w 638"/>
                <a:gd name="T65" fmla="*/ 1211 h 1215"/>
                <a:gd name="T66" fmla="*/ 635 w 638"/>
                <a:gd name="T67" fmla="*/ 1168 h 1215"/>
                <a:gd name="T68" fmla="*/ 636 w 638"/>
                <a:gd name="T69" fmla="*/ 115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8" h="1215">
                  <a:moveTo>
                    <a:pt x="636" y="1159"/>
                  </a:moveTo>
                  <a:cubicBezTo>
                    <a:pt x="590" y="1114"/>
                    <a:pt x="590" y="1114"/>
                    <a:pt x="590" y="1114"/>
                  </a:cubicBezTo>
                  <a:cubicBezTo>
                    <a:pt x="587" y="1110"/>
                    <a:pt x="580" y="1113"/>
                    <a:pt x="580" y="1118"/>
                  </a:cubicBezTo>
                  <a:cubicBezTo>
                    <a:pt x="580" y="1144"/>
                    <a:pt x="580" y="1144"/>
                    <a:pt x="580" y="1144"/>
                  </a:cubicBezTo>
                  <a:cubicBezTo>
                    <a:pt x="580" y="1144"/>
                    <a:pt x="579" y="1144"/>
                    <a:pt x="579" y="1144"/>
                  </a:cubicBezTo>
                  <a:cubicBezTo>
                    <a:pt x="536" y="1144"/>
                    <a:pt x="501" y="1109"/>
                    <a:pt x="501" y="1066"/>
                  </a:cubicBezTo>
                  <a:cubicBezTo>
                    <a:pt x="501" y="676"/>
                    <a:pt x="501" y="676"/>
                    <a:pt x="501" y="676"/>
                  </a:cubicBezTo>
                  <a:cubicBezTo>
                    <a:pt x="501" y="674"/>
                    <a:pt x="501" y="672"/>
                    <a:pt x="500" y="670"/>
                  </a:cubicBezTo>
                  <a:cubicBezTo>
                    <a:pt x="500" y="151"/>
                    <a:pt x="500" y="151"/>
                    <a:pt x="500" y="151"/>
                  </a:cubicBezTo>
                  <a:cubicBezTo>
                    <a:pt x="500" y="67"/>
                    <a:pt x="432" y="0"/>
                    <a:pt x="349" y="0"/>
                  </a:cubicBezTo>
                  <a:cubicBezTo>
                    <a:pt x="265" y="0"/>
                    <a:pt x="197" y="67"/>
                    <a:pt x="197" y="151"/>
                  </a:cubicBezTo>
                  <a:cubicBezTo>
                    <a:pt x="197" y="676"/>
                    <a:pt x="197" y="676"/>
                    <a:pt x="197" y="676"/>
                  </a:cubicBezTo>
                  <a:cubicBezTo>
                    <a:pt x="197" y="676"/>
                    <a:pt x="197" y="676"/>
                    <a:pt x="197" y="676"/>
                  </a:cubicBezTo>
                  <a:cubicBezTo>
                    <a:pt x="197" y="1070"/>
                    <a:pt x="197" y="1070"/>
                    <a:pt x="197" y="1070"/>
                  </a:cubicBezTo>
                  <a:cubicBezTo>
                    <a:pt x="197" y="1113"/>
                    <a:pt x="162" y="1148"/>
                    <a:pt x="119" y="1148"/>
                  </a:cubicBezTo>
                  <a:cubicBezTo>
                    <a:pt x="76" y="1148"/>
                    <a:pt x="41" y="1113"/>
                    <a:pt x="41" y="1070"/>
                  </a:cubicBezTo>
                  <a:cubicBezTo>
                    <a:pt x="41" y="676"/>
                    <a:pt x="41" y="676"/>
                    <a:pt x="41" y="676"/>
                  </a:cubicBezTo>
                  <a:cubicBezTo>
                    <a:pt x="0" y="676"/>
                    <a:pt x="0" y="676"/>
                    <a:pt x="0" y="676"/>
                  </a:cubicBezTo>
                  <a:cubicBezTo>
                    <a:pt x="0" y="1070"/>
                    <a:pt x="0" y="1070"/>
                    <a:pt x="0" y="1070"/>
                  </a:cubicBezTo>
                  <a:cubicBezTo>
                    <a:pt x="0" y="1136"/>
                    <a:pt x="54" y="1189"/>
                    <a:pt x="119" y="1189"/>
                  </a:cubicBezTo>
                  <a:cubicBezTo>
                    <a:pt x="185" y="1189"/>
                    <a:pt x="238" y="1136"/>
                    <a:pt x="238" y="1070"/>
                  </a:cubicBezTo>
                  <a:cubicBezTo>
                    <a:pt x="238" y="676"/>
                    <a:pt x="238" y="676"/>
                    <a:pt x="238" y="676"/>
                  </a:cubicBezTo>
                  <a:cubicBezTo>
                    <a:pt x="237" y="676"/>
                    <a:pt x="237" y="676"/>
                    <a:pt x="237" y="676"/>
                  </a:cubicBezTo>
                  <a:cubicBezTo>
                    <a:pt x="237" y="151"/>
                    <a:pt x="237" y="151"/>
                    <a:pt x="237" y="151"/>
                  </a:cubicBezTo>
                  <a:cubicBezTo>
                    <a:pt x="237" y="89"/>
                    <a:pt x="287" y="40"/>
                    <a:pt x="349" y="40"/>
                  </a:cubicBezTo>
                  <a:cubicBezTo>
                    <a:pt x="410" y="40"/>
                    <a:pt x="460" y="89"/>
                    <a:pt x="460" y="151"/>
                  </a:cubicBezTo>
                  <a:cubicBezTo>
                    <a:pt x="460" y="676"/>
                    <a:pt x="460" y="676"/>
                    <a:pt x="460" y="676"/>
                  </a:cubicBezTo>
                  <a:cubicBezTo>
                    <a:pt x="460" y="676"/>
                    <a:pt x="460" y="676"/>
                    <a:pt x="460" y="676"/>
                  </a:cubicBezTo>
                  <a:cubicBezTo>
                    <a:pt x="460" y="1066"/>
                    <a:pt x="460" y="1066"/>
                    <a:pt x="460" y="1066"/>
                  </a:cubicBezTo>
                  <a:cubicBezTo>
                    <a:pt x="460" y="1132"/>
                    <a:pt x="513" y="1185"/>
                    <a:pt x="579" y="1185"/>
                  </a:cubicBezTo>
                  <a:cubicBezTo>
                    <a:pt x="579" y="1185"/>
                    <a:pt x="580" y="1185"/>
                    <a:pt x="580" y="1185"/>
                  </a:cubicBezTo>
                  <a:cubicBezTo>
                    <a:pt x="580" y="1206"/>
                    <a:pt x="580" y="1206"/>
                    <a:pt x="580" y="1206"/>
                  </a:cubicBezTo>
                  <a:cubicBezTo>
                    <a:pt x="580" y="1212"/>
                    <a:pt x="586" y="1215"/>
                    <a:pt x="590" y="1211"/>
                  </a:cubicBezTo>
                  <a:cubicBezTo>
                    <a:pt x="635" y="1168"/>
                    <a:pt x="635" y="1168"/>
                    <a:pt x="635" y="1168"/>
                  </a:cubicBezTo>
                  <a:cubicBezTo>
                    <a:pt x="638" y="1165"/>
                    <a:pt x="638" y="1161"/>
                    <a:pt x="636" y="1159"/>
                  </a:cubicBezTo>
                  <a:close/>
                </a:path>
              </a:pathLst>
            </a:custGeom>
            <a:solidFill>
              <a:schemeClr val="accent1"/>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59" name="Freeform 6">
              <a:extLst>
                <a:ext uri="{FF2B5EF4-FFF2-40B4-BE49-F238E27FC236}">
                  <a16:creationId xmlns:a16="http://schemas.microsoft.com/office/drawing/2014/main" id="{3DE71844-D008-4BD1-A9C9-8034AB673128}"/>
                </a:ext>
              </a:extLst>
            </p:cNvPr>
            <p:cNvSpPr>
              <a:spLocks/>
            </p:cNvSpPr>
            <p:nvPr/>
          </p:nvSpPr>
          <p:spPr bwMode="auto">
            <a:xfrm>
              <a:off x="4573165" y="2121108"/>
              <a:ext cx="404528" cy="285010"/>
            </a:xfrm>
            <a:custGeom>
              <a:avLst/>
              <a:gdLst>
                <a:gd name="T0" fmla="*/ 1177 w 1218"/>
                <a:gd name="T1" fmla="*/ 388 h 858"/>
                <a:gd name="T2" fmla="*/ 1141 w 1218"/>
                <a:gd name="T3" fmla="*/ 409 h 858"/>
                <a:gd name="T4" fmla="*/ 766 w 1218"/>
                <a:gd name="T5" fmla="*/ 409 h 858"/>
                <a:gd name="T6" fmla="*/ 766 w 1218"/>
                <a:gd name="T7" fmla="*/ 82 h 858"/>
                <a:gd name="T8" fmla="*/ 684 w 1218"/>
                <a:gd name="T9" fmla="*/ 0 h 858"/>
                <a:gd name="T10" fmla="*/ 684 w 1218"/>
                <a:gd name="T11" fmla="*/ 0 h 858"/>
                <a:gd name="T12" fmla="*/ 602 w 1218"/>
                <a:gd name="T13" fmla="*/ 82 h 858"/>
                <a:gd name="T14" fmla="*/ 602 w 1218"/>
                <a:gd name="T15" fmla="*/ 409 h 858"/>
                <a:gd name="T16" fmla="*/ 438 w 1218"/>
                <a:gd name="T17" fmla="*/ 409 h 858"/>
                <a:gd name="T18" fmla="*/ 438 w 1218"/>
                <a:gd name="T19" fmla="*/ 82 h 858"/>
                <a:gd name="T20" fmla="*/ 356 w 1218"/>
                <a:gd name="T21" fmla="*/ 0 h 858"/>
                <a:gd name="T22" fmla="*/ 356 w 1218"/>
                <a:gd name="T23" fmla="*/ 0 h 858"/>
                <a:gd name="T24" fmla="*/ 274 w 1218"/>
                <a:gd name="T25" fmla="*/ 82 h 858"/>
                <a:gd name="T26" fmla="*/ 274 w 1218"/>
                <a:gd name="T27" fmla="*/ 409 h 858"/>
                <a:gd name="T28" fmla="*/ 77 w 1218"/>
                <a:gd name="T29" fmla="*/ 409 h 858"/>
                <a:gd name="T30" fmla="*/ 41 w 1218"/>
                <a:gd name="T31" fmla="*/ 388 h 858"/>
                <a:gd name="T32" fmla="*/ 0 w 1218"/>
                <a:gd name="T33" fmla="*/ 429 h 858"/>
                <a:gd name="T34" fmla="*/ 41 w 1218"/>
                <a:gd name="T35" fmla="*/ 470 h 858"/>
                <a:gd name="T36" fmla="*/ 77 w 1218"/>
                <a:gd name="T37" fmla="*/ 449 h 858"/>
                <a:gd name="T38" fmla="*/ 438 w 1218"/>
                <a:gd name="T39" fmla="*/ 449 h 858"/>
                <a:gd name="T40" fmla="*/ 438 w 1218"/>
                <a:gd name="T41" fmla="*/ 776 h 858"/>
                <a:gd name="T42" fmla="*/ 520 w 1218"/>
                <a:gd name="T43" fmla="*/ 858 h 858"/>
                <a:gd name="T44" fmla="*/ 520 w 1218"/>
                <a:gd name="T45" fmla="*/ 858 h 858"/>
                <a:gd name="T46" fmla="*/ 602 w 1218"/>
                <a:gd name="T47" fmla="*/ 776 h 858"/>
                <a:gd name="T48" fmla="*/ 602 w 1218"/>
                <a:gd name="T49" fmla="*/ 449 h 858"/>
                <a:gd name="T50" fmla="*/ 766 w 1218"/>
                <a:gd name="T51" fmla="*/ 449 h 858"/>
                <a:gd name="T52" fmla="*/ 766 w 1218"/>
                <a:gd name="T53" fmla="*/ 776 h 858"/>
                <a:gd name="T54" fmla="*/ 848 w 1218"/>
                <a:gd name="T55" fmla="*/ 858 h 858"/>
                <a:gd name="T56" fmla="*/ 848 w 1218"/>
                <a:gd name="T57" fmla="*/ 858 h 858"/>
                <a:gd name="T58" fmla="*/ 930 w 1218"/>
                <a:gd name="T59" fmla="*/ 776 h 858"/>
                <a:gd name="T60" fmla="*/ 930 w 1218"/>
                <a:gd name="T61" fmla="*/ 449 h 858"/>
                <a:gd name="T62" fmla="*/ 1141 w 1218"/>
                <a:gd name="T63" fmla="*/ 449 h 858"/>
                <a:gd name="T64" fmla="*/ 1177 w 1218"/>
                <a:gd name="T65" fmla="*/ 470 h 858"/>
                <a:gd name="T66" fmla="*/ 1218 w 1218"/>
                <a:gd name="T67" fmla="*/ 429 h 858"/>
                <a:gd name="T68" fmla="*/ 1177 w 1218"/>
                <a:gd name="T69" fmla="*/ 388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8" h="858">
                  <a:moveTo>
                    <a:pt x="1177" y="388"/>
                  </a:moveTo>
                  <a:cubicBezTo>
                    <a:pt x="1161" y="388"/>
                    <a:pt x="1148" y="396"/>
                    <a:pt x="1141" y="409"/>
                  </a:cubicBezTo>
                  <a:cubicBezTo>
                    <a:pt x="766" y="409"/>
                    <a:pt x="766" y="409"/>
                    <a:pt x="766" y="409"/>
                  </a:cubicBezTo>
                  <a:cubicBezTo>
                    <a:pt x="766" y="82"/>
                    <a:pt x="766" y="82"/>
                    <a:pt x="766" y="82"/>
                  </a:cubicBezTo>
                  <a:cubicBezTo>
                    <a:pt x="766" y="37"/>
                    <a:pt x="729" y="0"/>
                    <a:pt x="684" y="0"/>
                  </a:cubicBezTo>
                  <a:cubicBezTo>
                    <a:pt x="684" y="0"/>
                    <a:pt x="684" y="0"/>
                    <a:pt x="684" y="0"/>
                  </a:cubicBezTo>
                  <a:cubicBezTo>
                    <a:pt x="639" y="0"/>
                    <a:pt x="602" y="37"/>
                    <a:pt x="602" y="82"/>
                  </a:cubicBezTo>
                  <a:cubicBezTo>
                    <a:pt x="602" y="409"/>
                    <a:pt x="602" y="409"/>
                    <a:pt x="602" y="409"/>
                  </a:cubicBezTo>
                  <a:cubicBezTo>
                    <a:pt x="438" y="409"/>
                    <a:pt x="438" y="409"/>
                    <a:pt x="438" y="409"/>
                  </a:cubicBezTo>
                  <a:cubicBezTo>
                    <a:pt x="438" y="82"/>
                    <a:pt x="438" y="82"/>
                    <a:pt x="438" y="82"/>
                  </a:cubicBezTo>
                  <a:cubicBezTo>
                    <a:pt x="438" y="37"/>
                    <a:pt x="401" y="0"/>
                    <a:pt x="356" y="0"/>
                  </a:cubicBezTo>
                  <a:cubicBezTo>
                    <a:pt x="356" y="0"/>
                    <a:pt x="356" y="0"/>
                    <a:pt x="356" y="0"/>
                  </a:cubicBezTo>
                  <a:cubicBezTo>
                    <a:pt x="310" y="0"/>
                    <a:pt x="274" y="37"/>
                    <a:pt x="274" y="82"/>
                  </a:cubicBezTo>
                  <a:cubicBezTo>
                    <a:pt x="274" y="409"/>
                    <a:pt x="274" y="409"/>
                    <a:pt x="274" y="409"/>
                  </a:cubicBezTo>
                  <a:cubicBezTo>
                    <a:pt x="77" y="409"/>
                    <a:pt x="77" y="409"/>
                    <a:pt x="77" y="409"/>
                  </a:cubicBezTo>
                  <a:cubicBezTo>
                    <a:pt x="70" y="396"/>
                    <a:pt x="57" y="388"/>
                    <a:pt x="41" y="388"/>
                  </a:cubicBezTo>
                  <a:cubicBezTo>
                    <a:pt x="18" y="388"/>
                    <a:pt x="0" y="406"/>
                    <a:pt x="0" y="429"/>
                  </a:cubicBezTo>
                  <a:cubicBezTo>
                    <a:pt x="0" y="451"/>
                    <a:pt x="18" y="470"/>
                    <a:pt x="41" y="470"/>
                  </a:cubicBezTo>
                  <a:cubicBezTo>
                    <a:pt x="57" y="470"/>
                    <a:pt x="70" y="461"/>
                    <a:pt x="77" y="449"/>
                  </a:cubicBezTo>
                  <a:cubicBezTo>
                    <a:pt x="438" y="449"/>
                    <a:pt x="438" y="449"/>
                    <a:pt x="438" y="449"/>
                  </a:cubicBezTo>
                  <a:cubicBezTo>
                    <a:pt x="438" y="776"/>
                    <a:pt x="438" y="776"/>
                    <a:pt x="438" y="776"/>
                  </a:cubicBezTo>
                  <a:cubicBezTo>
                    <a:pt x="438" y="821"/>
                    <a:pt x="474" y="858"/>
                    <a:pt x="520" y="858"/>
                  </a:cubicBezTo>
                  <a:cubicBezTo>
                    <a:pt x="520" y="858"/>
                    <a:pt x="520" y="858"/>
                    <a:pt x="520" y="858"/>
                  </a:cubicBezTo>
                  <a:cubicBezTo>
                    <a:pt x="565" y="858"/>
                    <a:pt x="602" y="821"/>
                    <a:pt x="602" y="776"/>
                  </a:cubicBezTo>
                  <a:cubicBezTo>
                    <a:pt x="602" y="449"/>
                    <a:pt x="602" y="449"/>
                    <a:pt x="602" y="449"/>
                  </a:cubicBezTo>
                  <a:cubicBezTo>
                    <a:pt x="766" y="449"/>
                    <a:pt x="766" y="449"/>
                    <a:pt x="766" y="449"/>
                  </a:cubicBezTo>
                  <a:cubicBezTo>
                    <a:pt x="766" y="776"/>
                    <a:pt x="766" y="776"/>
                    <a:pt x="766" y="776"/>
                  </a:cubicBezTo>
                  <a:cubicBezTo>
                    <a:pt x="766" y="821"/>
                    <a:pt x="803" y="858"/>
                    <a:pt x="848" y="858"/>
                  </a:cubicBezTo>
                  <a:cubicBezTo>
                    <a:pt x="848" y="858"/>
                    <a:pt x="848" y="858"/>
                    <a:pt x="848" y="858"/>
                  </a:cubicBezTo>
                  <a:cubicBezTo>
                    <a:pt x="894" y="858"/>
                    <a:pt x="930" y="821"/>
                    <a:pt x="930" y="776"/>
                  </a:cubicBezTo>
                  <a:cubicBezTo>
                    <a:pt x="930" y="449"/>
                    <a:pt x="930" y="449"/>
                    <a:pt x="930" y="449"/>
                  </a:cubicBezTo>
                  <a:cubicBezTo>
                    <a:pt x="1141" y="449"/>
                    <a:pt x="1141" y="449"/>
                    <a:pt x="1141" y="449"/>
                  </a:cubicBezTo>
                  <a:cubicBezTo>
                    <a:pt x="1148" y="461"/>
                    <a:pt x="1161" y="470"/>
                    <a:pt x="1177" y="470"/>
                  </a:cubicBezTo>
                  <a:cubicBezTo>
                    <a:pt x="1199" y="470"/>
                    <a:pt x="1218" y="451"/>
                    <a:pt x="1218" y="429"/>
                  </a:cubicBezTo>
                  <a:cubicBezTo>
                    <a:pt x="1218" y="406"/>
                    <a:pt x="1199" y="388"/>
                    <a:pt x="1177" y="388"/>
                  </a:cubicBezTo>
                  <a:close/>
                </a:path>
              </a:pathLst>
            </a:custGeom>
            <a:solidFill>
              <a:schemeClr val="accent2"/>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54" name="Freeform: Shape 431">
              <a:extLst>
                <a:ext uri="{FF2B5EF4-FFF2-40B4-BE49-F238E27FC236}">
                  <a16:creationId xmlns:a16="http://schemas.microsoft.com/office/drawing/2014/main" id="{3D8CADE6-3B92-4C15-A1BB-AFA9147E10C2}"/>
                </a:ext>
              </a:extLst>
            </p:cNvPr>
            <p:cNvSpPr/>
            <p:nvPr/>
          </p:nvSpPr>
          <p:spPr>
            <a:xfrm>
              <a:off x="4522054" y="1960775"/>
              <a:ext cx="168098" cy="244069"/>
            </a:xfrm>
            <a:custGeom>
              <a:avLst/>
              <a:gdLst>
                <a:gd name="connsiteX0" fmla="*/ 195096 w 3278506"/>
                <a:gd name="connsiteY0" fmla="*/ 0 h 4760204"/>
                <a:gd name="connsiteX1" fmla="*/ 3066829 w 3278506"/>
                <a:gd name="connsiteY1" fmla="*/ 550 h 4760204"/>
                <a:gd name="connsiteX2" fmla="*/ 3095016 w 3278506"/>
                <a:gd name="connsiteY2" fmla="*/ 550 h 4760204"/>
                <a:gd name="connsiteX3" fmla="*/ 3278506 w 3278506"/>
                <a:gd name="connsiteY3" fmla="*/ 197050 h 4760204"/>
                <a:gd name="connsiteX4" fmla="*/ 3278506 w 3278506"/>
                <a:gd name="connsiteY4" fmla="*/ 1860969 h 4760204"/>
                <a:gd name="connsiteX5" fmla="*/ 2994980 w 3278506"/>
                <a:gd name="connsiteY5" fmla="*/ 2296902 h 4760204"/>
                <a:gd name="connsiteX6" fmla="*/ 1905093 w 3278506"/>
                <a:gd name="connsiteY6" fmla="*/ 2780720 h 4760204"/>
                <a:gd name="connsiteX7" fmla="*/ 1905093 w 3278506"/>
                <a:gd name="connsiteY7" fmla="*/ 3111143 h 4760204"/>
                <a:gd name="connsiteX8" fmla="*/ 1905093 w 3278506"/>
                <a:gd name="connsiteY8" fmla="*/ 3133079 h 4760204"/>
                <a:gd name="connsiteX9" fmla="*/ 1905093 w 3278506"/>
                <a:gd name="connsiteY9" fmla="*/ 3209700 h 4760204"/>
                <a:gd name="connsiteX10" fmla="*/ 1905093 w 3278506"/>
                <a:gd name="connsiteY10" fmla="*/ 3234479 h 4760204"/>
                <a:gd name="connsiteX11" fmla="*/ 1905093 w 3278506"/>
                <a:gd name="connsiteY11" fmla="*/ 3326130 h 4760204"/>
                <a:gd name="connsiteX12" fmla="*/ 1905093 w 3278506"/>
                <a:gd name="connsiteY12" fmla="*/ 3461923 h 4760204"/>
                <a:gd name="connsiteX13" fmla="*/ 1905093 w 3278506"/>
                <a:gd name="connsiteY13" fmla="*/ 3493124 h 4760204"/>
                <a:gd name="connsiteX14" fmla="*/ 1905093 w 3278506"/>
                <a:gd name="connsiteY14" fmla="*/ 3618570 h 4760204"/>
                <a:gd name="connsiteX15" fmla="*/ 1905093 w 3278506"/>
                <a:gd name="connsiteY15" fmla="*/ 3787925 h 4760204"/>
                <a:gd name="connsiteX16" fmla="*/ 1905093 w 3278506"/>
                <a:gd name="connsiteY16" fmla="*/ 3797560 h 4760204"/>
                <a:gd name="connsiteX17" fmla="*/ 1905093 w 3278506"/>
                <a:gd name="connsiteY17" fmla="*/ 3828635 h 4760204"/>
                <a:gd name="connsiteX18" fmla="*/ 1905093 w 3278506"/>
                <a:gd name="connsiteY18" fmla="*/ 4121246 h 4760204"/>
                <a:gd name="connsiteX19" fmla="*/ 1905093 w 3278506"/>
                <a:gd name="connsiteY19" fmla="*/ 4495452 h 4760204"/>
                <a:gd name="connsiteX20" fmla="*/ 1639253 w 3278506"/>
                <a:gd name="connsiteY20" fmla="*/ 4760204 h 4760204"/>
                <a:gd name="connsiteX21" fmla="*/ 1373413 w 3278506"/>
                <a:gd name="connsiteY21" fmla="*/ 4495452 h 4760204"/>
                <a:gd name="connsiteX22" fmla="*/ 1373413 w 3278506"/>
                <a:gd name="connsiteY22" fmla="*/ 3950042 h 4760204"/>
                <a:gd name="connsiteX23" fmla="*/ 1373413 w 3278506"/>
                <a:gd name="connsiteY23" fmla="*/ 3828635 h 4760204"/>
                <a:gd name="connsiteX24" fmla="*/ 1373413 w 3278506"/>
                <a:gd name="connsiteY24" fmla="*/ 3802012 h 4760204"/>
                <a:gd name="connsiteX25" fmla="*/ 1373413 w 3278506"/>
                <a:gd name="connsiteY25" fmla="*/ 3743202 h 4760204"/>
                <a:gd name="connsiteX26" fmla="*/ 1373413 w 3278506"/>
                <a:gd name="connsiteY26" fmla="*/ 3629362 h 4760204"/>
                <a:gd name="connsiteX27" fmla="*/ 1373413 w 3278506"/>
                <a:gd name="connsiteY27" fmla="*/ 3532665 h 4760204"/>
                <a:gd name="connsiteX28" fmla="*/ 1373413 w 3278506"/>
                <a:gd name="connsiteY28" fmla="*/ 3430199 h 4760204"/>
                <a:gd name="connsiteX29" fmla="*/ 1373413 w 3278506"/>
                <a:gd name="connsiteY29" fmla="*/ 3302647 h 4760204"/>
                <a:gd name="connsiteX30" fmla="*/ 1373413 w 3278506"/>
                <a:gd name="connsiteY30" fmla="*/ 3202629 h 4760204"/>
                <a:gd name="connsiteX31" fmla="*/ 1373413 w 3278506"/>
                <a:gd name="connsiteY31" fmla="*/ 3133079 h 4760204"/>
                <a:gd name="connsiteX32" fmla="*/ 1373413 w 3278506"/>
                <a:gd name="connsiteY32" fmla="*/ 3052286 h 4760204"/>
                <a:gd name="connsiteX33" fmla="*/ 1373413 w 3278506"/>
                <a:gd name="connsiteY33" fmla="*/ 2780720 h 4760204"/>
                <a:gd name="connsiteX34" fmla="*/ 283525 w 3278506"/>
                <a:gd name="connsiteY34" fmla="*/ 2296902 h 4760204"/>
                <a:gd name="connsiteX35" fmla="*/ 0 w 3278506"/>
                <a:gd name="connsiteY35" fmla="*/ 1860969 h 4760204"/>
                <a:gd name="connsiteX36" fmla="*/ 0 w 3278506"/>
                <a:gd name="connsiteY36" fmla="*/ 197050 h 4760204"/>
                <a:gd name="connsiteX37" fmla="*/ 195096 w 3278506"/>
                <a:gd name="connsiteY37" fmla="*/ 0 h 476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78506" h="4760204">
                  <a:moveTo>
                    <a:pt x="195096" y="0"/>
                  </a:moveTo>
                  <a:cubicBezTo>
                    <a:pt x="195096" y="0"/>
                    <a:pt x="195096" y="0"/>
                    <a:pt x="3066829" y="550"/>
                  </a:cubicBezTo>
                  <a:cubicBezTo>
                    <a:pt x="3076224" y="0"/>
                    <a:pt x="3085620" y="0"/>
                    <a:pt x="3095016" y="550"/>
                  </a:cubicBezTo>
                  <a:cubicBezTo>
                    <a:pt x="3193393" y="7706"/>
                    <a:pt x="3278506" y="88618"/>
                    <a:pt x="3278506" y="197050"/>
                  </a:cubicBezTo>
                  <a:cubicBezTo>
                    <a:pt x="3278506" y="197050"/>
                    <a:pt x="3278506" y="197050"/>
                    <a:pt x="3278506" y="1860969"/>
                  </a:cubicBezTo>
                  <a:cubicBezTo>
                    <a:pt x="3278506" y="2049213"/>
                    <a:pt x="3167417" y="2219843"/>
                    <a:pt x="2994980" y="2296902"/>
                  </a:cubicBezTo>
                  <a:cubicBezTo>
                    <a:pt x="2994980" y="2296902"/>
                    <a:pt x="2994980" y="2296902"/>
                    <a:pt x="1905093" y="2780720"/>
                  </a:cubicBezTo>
                  <a:cubicBezTo>
                    <a:pt x="1905093" y="2780720"/>
                    <a:pt x="1905093" y="2780720"/>
                    <a:pt x="1905093" y="3111143"/>
                  </a:cubicBezTo>
                  <a:lnTo>
                    <a:pt x="1905093" y="3133079"/>
                  </a:lnTo>
                  <a:lnTo>
                    <a:pt x="1905093" y="3209700"/>
                  </a:lnTo>
                  <a:lnTo>
                    <a:pt x="1905093" y="3234479"/>
                  </a:lnTo>
                  <a:lnTo>
                    <a:pt x="1905093" y="3326130"/>
                  </a:lnTo>
                  <a:lnTo>
                    <a:pt x="1905093" y="3461923"/>
                  </a:lnTo>
                  <a:lnTo>
                    <a:pt x="1905093" y="3493124"/>
                  </a:lnTo>
                  <a:lnTo>
                    <a:pt x="1905093" y="3618570"/>
                  </a:lnTo>
                  <a:lnTo>
                    <a:pt x="1905093" y="3787925"/>
                  </a:lnTo>
                  <a:lnTo>
                    <a:pt x="1905093" y="3797560"/>
                  </a:lnTo>
                  <a:lnTo>
                    <a:pt x="1905093" y="3828635"/>
                  </a:lnTo>
                  <a:lnTo>
                    <a:pt x="1905093" y="4121246"/>
                  </a:lnTo>
                  <a:cubicBezTo>
                    <a:pt x="1905093" y="4239036"/>
                    <a:pt x="1905093" y="4363640"/>
                    <a:pt x="1905093" y="4495452"/>
                  </a:cubicBezTo>
                  <a:cubicBezTo>
                    <a:pt x="1905093" y="4641864"/>
                    <a:pt x="1786266" y="4760204"/>
                    <a:pt x="1639253" y="4760204"/>
                  </a:cubicBezTo>
                  <a:cubicBezTo>
                    <a:pt x="1492240" y="4760204"/>
                    <a:pt x="1373413" y="4641864"/>
                    <a:pt x="1373413" y="4495452"/>
                  </a:cubicBezTo>
                  <a:cubicBezTo>
                    <a:pt x="1373413" y="4495452"/>
                    <a:pt x="1373413" y="4495452"/>
                    <a:pt x="1373413" y="3950042"/>
                  </a:cubicBezTo>
                  <a:lnTo>
                    <a:pt x="1373413" y="3828635"/>
                  </a:lnTo>
                  <a:lnTo>
                    <a:pt x="1373413" y="3802012"/>
                  </a:lnTo>
                  <a:lnTo>
                    <a:pt x="1373413" y="3743202"/>
                  </a:lnTo>
                  <a:lnTo>
                    <a:pt x="1373413" y="3629362"/>
                  </a:lnTo>
                  <a:lnTo>
                    <a:pt x="1373413" y="3532665"/>
                  </a:lnTo>
                  <a:lnTo>
                    <a:pt x="1373413" y="3430199"/>
                  </a:lnTo>
                  <a:lnTo>
                    <a:pt x="1373413" y="3302647"/>
                  </a:lnTo>
                  <a:lnTo>
                    <a:pt x="1373413" y="3202629"/>
                  </a:lnTo>
                  <a:lnTo>
                    <a:pt x="1373413" y="3133079"/>
                  </a:lnTo>
                  <a:lnTo>
                    <a:pt x="1373413" y="3052286"/>
                  </a:lnTo>
                  <a:cubicBezTo>
                    <a:pt x="1373413" y="2965346"/>
                    <a:pt x="1373413" y="2874872"/>
                    <a:pt x="1373413" y="2780720"/>
                  </a:cubicBezTo>
                  <a:cubicBezTo>
                    <a:pt x="1373413" y="2780720"/>
                    <a:pt x="1373413" y="2780720"/>
                    <a:pt x="283525" y="2296902"/>
                  </a:cubicBezTo>
                  <a:cubicBezTo>
                    <a:pt x="111089" y="2219843"/>
                    <a:pt x="0" y="2049213"/>
                    <a:pt x="0" y="1860969"/>
                  </a:cubicBezTo>
                  <a:cubicBezTo>
                    <a:pt x="0" y="1860969"/>
                    <a:pt x="0" y="1860969"/>
                    <a:pt x="0" y="197050"/>
                  </a:cubicBezTo>
                  <a:cubicBezTo>
                    <a:pt x="0" y="84765"/>
                    <a:pt x="91745" y="1651"/>
                    <a:pt x="19509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de-DE" sz="1799" b="0" i="0" u="none" strike="noStrike" kern="1200" cap="none" spc="0" normalizeH="0" baseline="0" noProof="0" err="1">
                <a:ln>
                  <a:noFill/>
                </a:ln>
                <a:solidFill>
                  <a:srgbClr val="F7F8FA"/>
                </a:solidFill>
                <a:effectLst/>
                <a:uLnTx/>
                <a:uFillTx/>
                <a:latin typeface="Microsoft Sans Serif"/>
                <a:ea typeface="+mn-ea"/>
                <a:cs typeface="+mn-cs"/>
              </a:endParaRPr>
            </a:p>
          </p:txBody>
        </p:sp>
        <p:sp>
          <p:nvSpPr>
            <p:cNvPr id="1655" name="Freeform 6">
              <a:extLst>
                <a:ext uri="{FF2B5EF4-FFF2-40B4-BE49-F238E27FC236}">
                  <a16:creationId xmlns:a16="http://schemas.microsoft.com/office/drawing/2014/main" id="{8AD42B38-77CD-4E8F-8B2B-8C608F075789}"/>
                </a:ext>
              </a:extLst>
            </p:cNvPr>
            <p:cNvSpPr>
              <a:spLocks/>
            </p:cNvSpPr>
            <p:nvPr/>
          </p:nvSpPr>
          <p:spPr bwMode="auto">
            <a:xfrm>
              <a:off x="4606103" y="1960775"/>
              <a:ext cx="84049" cy="146018"/>
            </a:xfrm>
            <a:custGeom>
              <a:avLst/>
              <a:gdLst>
                <a:gd name="T0" fmla="*/ 2634 w 2966"/>
                <a:gd name="T1" fmla="*/ 1 h 5174"/>
                <a:gd name="T2" fmla="*/ 2634 w 2966"/>
                <a:gd name="T3" fmla="*/ 1 h 5174"/>
                <a:gd name="T4" fmla="*/ 2583 w 2966"/>
                <a:gd name="T5" fmla="*/ 1 h 5174"/>
                <a:gd name="T6" fmla="*/ 2463 w 2966"/>
                <a:gd name="T7" fmla="*/ 31 h 5174"/>
                <a:gd name="T8" fmla="*/ 442 w 2966"/>
                <a:gd name="T9" fmla="*/ 933 h 5174"/>
                <a:gd name="T10" fmla="*/ 0 w 2966"/>
                <a:gd name="T11" fmla="*/ 1614 h 5174"/>
                <a:gd name="T12" fmla="*/ 0 w 2966"/>
                <a:gd name="T13" fmla="*/ 4836 h 5174"/>
                <a:gd name="T14" fmla="*/ 393 w 2966"/>
                <a:gd name="T15" fmla="*/ 5091 h 5174"/>
                <a:gd name="T16" fmla="*/ 481 w 2966"/>
                <a:gd name="T17" fmla="*/ 5052 h 5174"/>
                <a:gd name="T18" fmla="*/ 2453 w 2966"/>
                <a:gd name="T19" fmla="*/ 4173 h 5174"/>
                <a:gd name="T20" fmla="*/ 2966 w 2966"/>
                <a:gd name="T21" fmla="*/ 3381 h 5174"/>
                <a:gd name="T22" fmla="*/ 2966 w 2966"/>
                <a:gd name="T23" fmla="*/ 358 h 5174"/>
                <a:gd name="T24" fmla="*/ 2634 w 2966"/>
                <a:gd name="T25" fmla="*/ 1 h 5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6" h="5174">
                  <a:moveTo>
                    <a:pt x="2634" y="1"/>
                  </a:moveTo>
                  <a:cubicBezTo>
                    <a:pt x="2634" y="1"/>
                    <a:pt x="2634" y="1"/>
                    <a:pt x="2634" y="1"/>
                  </a:cubicBezTo>
                  <a:cubicBezTo>
                    <a:pt x="2617" y="0"/>
                    <a:pt x="2600" y="0"/>
                    <a:pt x="2583" y="1"/>
                  </a:cubicBezTo>
                  <a:cubicBezTo>
                    <a:pt x="2543" y="4"/>
                    <a:pt x="2502" y="14"/>
                    <a:pt x="2463" y="31"/>
                  </a:cubicBezTo>
                  <a:cubicBezTo>
                    <a:pt x="442" y="933"/>
                    <a:pt x="442" y="933"/>
                    <a:pt x="442" y="933"/>
                  </a:cubicBezTo>
                  <a:cubicBezTo>
                    <a:pt x="173" y="1052"/>
                    <a:pt x="0" y="1319"/>
                    <a:pt x="0" y="1614"/>
                  </a:cubicBezTo>
                  <a:cubicBezTo>
                    <a:pt x="0" y="4836"/>
                    <a:pt x="0" y="4836"/>
                    <a:pt x="0" y="4836"/>
                  </a:cubicBezTo>
                  <a:cubicBezTo>
                    <a:pt x="0" y="5039"/>
                    <a:pt x="208" y="5174"/>
                    <a:pt x="393" y="5091"/>
                  </a:cubicBezTo>
                  <a:cubicBezTo>
                    <a:pt x="481" y="5052"/>
                    <a:pt x="481" y="5052"/>
                    <a:pt x="481" y="5052"/>
                  </a:cubicBezTo>
                  <a:cubicBezTo>
                    <a:pt x="2453" y="4173"/>
                    <a:pt x="2453" y="4173"/>
                    <a:pt x="2453" y="4173"/>
                  </a:cubicBezTo>
                  <a:cubicBezTo>
                    <a:pt x="2765" y="4033"/>
                    <a:pt x="2966" y="3723"/>
                    <a:pt x="2966" y="3381"/>
                  </a:cubicBezTo>
                  <a:cubicBezTo>
                    <a:pt x="2966" y="358"/>
                    <a:pt x="2966" y="358"/>
                    <a:pt x="2966" y="358"/>
                  </a:cubicBezTo>
                  <a:cubicBezTo>
                    <a:pt x="2966" y="161"/>
                    <a:pt x="2812" y="14"/>
                    <a:pt x="2634" y="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56" name="Freeform: Shape 433">
              <a:extLst>
                <a:ext uri="{FF2B5EF4-FFF2-40B4-BE49-F238E27FC236}">
                  <a16:creationId xmlns:a16="http://schemas.microsoft.com/office/drawing/2014/main" id="{425E212D-163A-4224-91ED-1F185875C09B}"/>
                </a:ext>
              </a:extLst>
            </p:cNvPr>
            <p:cNvSpPr>
              <a:spLocks/>
            </p:cNvSpPr>
            <p:nvPr/>
          </p:nvSpPr>
          <p:spPr bwMode="auto">
            <a:xfrm>
              <a:off x="4613873" y="1971384"/>
              <a:ext cx="68832" cy="121822"/>
            </a:xfrm>
            <a:custGeom>
              <a:avLst/>
              <a:gdLst>
                <a:gd name="connsiteX0" fmla="*/ 211574 w 1687513"/>
                <a:gd name="connsiteY0" fmla="*/ 2542497 h 2986617"/>
                <a:gd name="connsiteX1" fmla="*/ 249196 w 1687513"/>
                <a:gd name="connsiteY1" fmla="*/ 2557503 h 2986617"/>
                <a:gd name="connsiteX2" fmla="*/ 255159 w 1687513"/>
                <a:gd name="connsiteY2" fmla="*/ 2563970 h 2986617"/>
                <a:gd name="connsiteX3" fmla="*/ 260032 w 1687513"/>
                <a:gd name="connsiteY3" fmla="*/ 2566371 h 2986617"/>
                <a:gd name="connsiteX4" fmla="*/ 265460 w 1687513"/>
                <a:gd name="connsiteY4" fmla="*/ 2575142 h 2986617"/>
                <a:gd name="connsiteX5" fmla="*/ 278681 w 1687513"/>
                <a:gd name="connsiteY5" fmla="*/ 2589480 h 2986617"/>
                <a:gd name="connsiteX6" fmla="*/ 287157 w 1687513"/>
                <a:gd name="connsiteY6" fmla="*/ 2610204 h 2986617"/>
                <a:gd name="connsiteX7" fmla="*/ 292774 w 1687513"/>
                <a:gd name="connsiteY7" fmla="*/ 2619282 h 2986617"/>
                <a:gd name="connsiteX8" fmla="*/ 293941 w 1687513"/>
                <a:gd name="connsiteY8" fmla="*/ 2626790 h 2986617"/>
                <a:gd name="connsiteX9" fmla="*/ 297918 w 1687513"/>
                <a:gd name="connsiteY9" fmla="*/ 2636515 h 2986617"/>
                <a:gd name="connsiteX10" fmla="*/ 304800 w 1687513"/>
                <a:gd name="connsiteY10" fmla="*/ 2696693 h 2986617"/>
                <a:gd name="connsiteX11" fmla="*/ 152400 w 1687513"/>
                <a:gd name="connsiteY11" fmla="*/ 2976005 h 2986617"/>
                <a:gd name="connsiteX12" fmla="*/ 0 w 1687513"/>
                <a:gd name="connsiteY12" fmla="*/ 2832201 h 2986617"/>
                <a:gd name="connsiteX13" fmla="*/ 152400 w 1687513"/>
                <a:gd name="connsiteY13" fmla="*/ 2552198 h 2986617"/>
                <a:gd name="connsiteX14" fmla="*/ 211574 w 1687513"/>
                <a:gd name="connsiteY14" fmla="*/ 2542497 h 2986617"/>
                <a:gd name="connsiteX15" fmla="*/ 672241 w 1687513"/>
                <a:gd name="connsiteY15" fmla="*/ 2337769 h 2986617"/>
                <a:gd name="connsiteX16" fmla="*/ 709859 w 1687513"/>
                <a:gd name="connsiteY16" fmla="*/ 2352880 h 2986617"/>
                <a:gd name="connsiteX17" fmla="*/ 715809 w 1687513"/>
                <a:gd name="connsiteY17" fmla="*/ 2359363 h 2986617"/>
                <a:gd name="connsiteX18" fmla="*/ 720667 w 1687513"/>
                <a:gd name="connsiteY18" fmla="*/ 2361772 h 2986617"/>
                <a:gd name="connsiteX19" fmla="*/ 726081 w 1687513"/>
                <a:gd name="connsiteY19" fmla="*/ 2370556 h 2986617"/>
                <a:gd name="connsiteX20" fmla="*/ 739239 w 1687513"/>
                <a:gd name="connsiteY20" fmla="*/ 2384893 h 2986617"/>
                <a:gd name="connsiteX21" fmla="*/ 747670 w 1687513"/>
                <a:gd name="connsiteY21" fmla="*/ 2405591 h 2986617"/>
                <a:gd name="connsiteX22" fmla="*/ 753247 w 1687513"/>
                <a:gd name="connsiteY22" fmla="*/ 2414642 h 2986617"/>
                <a:gd name="connsiteX23" fmla="*/ 754407 w 1687513"/>
                <a:gd name="connsiteY23" fmla="*/ 2422129 h 2986617"/>
                <a:gd name="connsiteX24" fmla="*/ 758353 w 1687513"/>
                <a:gd name="connsiteY24" fmla="*/ 2431816 h 2986617"/>
                <a:gd name="connsiteX25" fmla="*/ 765175 w 1687513"/>
                <a:gd name="connsiteY25" fmla="*/ 2491655 h 2986617"/>
                <a:gd name="connsiteX26" fmla="*/ 612775 w 1687513"/>
                <a:gd name="connsiteY26" fmla="*/ 2771270 h 2986617"/>
                <a:gd name="connsiteX27" fmla="*/ 460375 w 1687513"/>
                <a:gd name="connsiteY27" fmla="*/ 2626975 h 2986617"/>
                <a:gd name="connsiteX28" fmla="*/ 612775 w 1687513"/>
                <a:gd name="connsiteY28" fmla="*/ 2347359 h 2986617"/>
                <a:gd name="connsiteX29" fmla="*/ 672241 w 1687513"/>
                <a:gd name="connsiteY29" fmla="*/ 2337769 h 2986617"/>
                <a:gd name="connsiteX30" fmla="*/ 1133802 w 1687513"/>
                <a:gd name="connsiteY30" fmla="*/ 2133272 h 2986617"/>
                <a:gd name="connsiteX31" fmla="*/ 1133804 w 1687513"/>
                <a:gd name="connsiteY31" fmla="*/ 2133273 h 2986617"/>
                <a:gd name="connsiteX32" fmla="*/ 1171531 w 1687513"/>
                <a:gd name="connsiteY32" fmla="*/ 2148215 h 2986617"/>
                <a:gd name="connsiteX33" fmla="*/ 1177509 w 1687513"/>
                <a:gd name="connsiteY33" fmla="*/ 2154682 h 2986617"/>
                <a:gd name="connsiteX34" fmla="*/ 1182384 w 1687513"/>
                <a:gd name="connsiteY34" fmla="*/ 2157070 h 2986617"/>
                <a:gd name="connsiteX35" fmla="*/ 1187825 w 1687513"/>
                <a:gd name="connsiteY35" fmla="*/ 2165842 h 2986617"/>
                <a:gd name="connsiteX36" fmla="*/ 1201044 w 1687513"/>
                <a:gd name="connsiteY36" fmla="*/ 2180142 h 2986617"/>
                <a:gd name="connsiteX37" fmla="*/ 1209523 w 1687513"/>
                <a:gd name="connsiteY37" fmla="*/ 2200822 h 2986617"/>
                <a:gd name="connsiteX38" fmla="*/ 1215132 w 1687513"/>
                <a:gd name="connsiteY38" fmla="*/ 2209864 h 2986617"/>
                <a:gd name="connsiteX39" fmla="*/ 1216299 w 1687513"/>
                <a:gd name="connsiteY39" fmla="*/ 2217347 h 2986617"/>
                <a:gd name="connsiteX40" fmla="*/ 1220270 w 1687513"/>
                <a:gd name="connsiteY40" fmla="*/ 2227032 h 2986617"/>
                <a:gd name="connsiteX41" fmla="*/ 1227138 w 1687513"/>
                <a:gd name="connsiteY41" fmla="*/ 2286866 h 2986617"/>
                <a:gd name="connsiteX42" fmla="*/ 1074293 w 1687513"/>
                <a:gd name="connsiteY42" fmla="*/ 2566482 h 2986617"/>
                <a:gd name="connsiteX43" fmla="*/ 920750 w 1687513"/>
                <a:gd name="connsiteY43" fmla="*/ 2422187 h 2986617"/>
                <a:gd name="connsiteX44" fmla="*/ 1074293 w 1687513"/>
                <a:gd name="connsiteY44" fmla="*/ 2143261 h 2986617"/>
                <a:gd name="connsiteX45" fmla="*/ 1133802 w 1687513"/>
                <a:gd name="connsiteY45" fmla="*/ 2133272 h 2986617"/>
                <a:gd name="connsiteX46" fmla="*/ 1594287 w 1687513"/>
                <a:gd name="connsiteY46" fmla="*/ 1928124 h 2986617"/>
                <a:gd name="connsiteX47" fmla="*/ 1594288 w 1687513"/>
                <a:gd name="connsiteY47" fmla="*/ 1928124 h 2986617"/>
                <a:gd name="connsiteX48" fmla="*/ 1631909 w 1687513"/>
                <a:gd name="connsiteY48" fmla="*/ 1943083 h 2986617"/>
                <a:gd name="connsiteX49" fmla="*/ 1637874 w 1687513"/>
                <a:gd name="connsiteY49" fmla="*/ 1949530 h 2986617"/>
                <a:gd name="connsiteX50" fmla="*/ 1642746 w 1687513"/>
                <a:gd name="connsiteY50" fmla="*/ 1951922 h 2986617"/>
                <a:gd name="connsiteX51" fmla="*/ 1648176 w 1687513"/>
                <a:gd name="connsiteY51" fmla="*/ 1960664 h 2986617"/>
                <a:gd name="connsiteX52" fmla="*/ 1661394 w 1687513"/>
                <a:gd name="connsiteY52" fmla="*/ 1974949 h 2986617"/>
                <a:gd name="connsiteX53" fmla="*/ 1669872 w 1687513"/>
                <a:gd name="connsiteY53" fmla="*/ 1995587 h 2986617"/>
                <a:gd name="connsiteX54" fmla="*/ 1675488 w 1687513"/>
                <a:gd name="connsiteY54" fmla="*/ 2004628 h 2986617"/>
                <a:gd name="connsiteX55" fmla="*/ 1676655 w 1687513"/>
                <a:gd name="connsiteY55" fmla="*/ 2012100 h 2986617"/>
                <a:gd name="connsiteX56" fmla="*/ 1680632 w 1687513"/>
                <a:gd name="connsiteY56" fmla="*/ 2021782 h 2986617"/>
                <a:gd name="connsiteX57" fmla="*/ 1687513 w 1687513"/>
                <a:gd name="connsiteY57" fmla="*/ 2081640 h 2986617"/>
                <a:gd name="connsiteX58" fmla="*/ 1535113 w 1687513"/>
                <a:gd name="connsiteY58" fmla="*/ 2361643 h 2986617"/>
                <a:gd name="connsiteX59" fmla="*/ 1382713 w 1687513"/>
                <a:gd name="connsiteY59" fmla="*/ 2217148 h 2986617"/>
                <a:gd name="connsiteX60" fmla="*/ 1535113 w 1687513"/>
                <a:gd name="connsiteY60" fmla="*/ 1937836 h 2986617"/>
                <a:gd name="connsiteX61" fmla="*/ 1594287 w 1687513"/>
                <a:gd name="connsiteY61" fmla="*/ 1928124 h 2986617"/>
                <a:gd name="connsiteX62" fmla="*/ 211574 w 1687513"/>
                <a:gd name="connsiteY62" fmla="*/ 1899999 h 2986617"/>
                <a:gd name="connsiteX63" fmla="*/ 249196 w 1687513"/>
                <a:gd name="connsiteY63" fmla="*/ 1914989 h 2986617"/>
                <a:gd name="connsiteX64" fmla="*/ 255167 w 1687513"/>
                <a:gd name="connsiteY64" fmla="*/ 1921476 h 2986617"/>
                <a:gd name="connsiteX65" fmla="*/ 260032 w 1687513"/>
                <a:gd name="connsiteY65" fmla="*/ 1923873 h 2986617"/>
                <a:gd name="connsiteX66" fmla="*/ 265469 w 1687513"/>
                <a:gd name="connsiteY66" fmla="*/ 1932666 h 2986617"/>
                <a:gd name="connsiteX67" fmla="*/ 278681 w 1687513"/>
                <a:gd name="connsiteY67" fmla="*/ 1947018 h 2986617"/>
                <a:gd name="connsiteX68" fmla="*/ 287162 w 1687513"/>
                <a:gd name="connsiteY68" fmla="*/ 1967757 h 2986617"/>
                <a:gd name="connsiteX69" fmla="*/ 292774 w 1687513"/>
                <a:gd name="connsiteY69" fmla="*/ 1976835 h 2986617"/>
                <a:gd name="connsiteX70" fmla="*/ 293942 w 1687513"/>
                <a:gd name="connsiteY70" fmla="*/ 1984335 h 2986617"/>
                <a:gd name="connsiteX71" fmla="*/ 297918 w 1687513"/>
                <a:gd name="connsiteY71" fmla="*/ 1994058 h 2986617"/>
                <a:gd name="connsiteX72" fmla="*/ 304800 w 1687513"/>
                <a:gd name="connsiteY72" fmla="*/ 2054083 h 2986617"/>
                <a:gd name="connsiteX73" fmla="*/ 152400 w 1687513"/>
                <a:gd name="connsiteY73" fmla="*/ 2334589 h 2986617"/>
                <a:gd name="connsiteX74" fmla="*/ 0 w 1687513"/>
                <a:gd name="connsiteY74" fmla="*/ 2189834 h 2986617"/>
                <a:gd name="connsiteX75" fmla="*/ 152400 w 1687513"/>
                <a:gd name="connsiteY75" fmla="*/ 1910020 h 2986617"/>
                <a:gd name="connsiteX76" fmla="*/ 211574 w 1687513"/>
                <a:gd name="connsiteY76" fmla="*/ 1899999 h 2986617"/>
                <a:gd name="connsiteX77" fmla="*/ 672241 w 1687513"/>
                <a:gd name="connsiteY77" fmla="*/ 1694849 h 2986617"/>
                <a:gd name="connsiteX78" fmla="*/ 672243 w 1687513"/>
                <a:gd name="connsiteY78" fmla="*/ 1694850 h 2986617"/>
                <a:gd name="connsiteX79" fmla="*/ 709859 w 1687513"/>
                <a:gd name="connsiteY79" fmla="*/ 1709856 h 2986617"/>
                <a:gd name="connsiteX80" fmla="*/ 715806 w 1687513"/>
                <a:gd name="connsiteY80" fmla="*/ 1716326 h 2986617"/>
                <a:gd name="connsiteX81" fmla="*/ 720667 w 1687513"/>
                <a:gd name="connsiteY81" fmla="*/ 1718723 h 2986617"/>
                <a:gd name="connsiteX82" fmla="*/ 726077 w 1687513"/>
                <a:gd name="connsiteY82" fmla="*/ 1727503 h 2986617"/>
                <a:gd name="connsiteX83" fmla="*/ 739239 w 1687513"/>
                <a:gd name="connsiteY83" fmla="*/ 1741824 h 2986617"/>
                <a:gd name="connsiteX84" fmla="*/ 747668 w 1687513"/>
                <a:gd name="connsiteY84" fmla="*/ 1762542 h 2986617"/>
                <a:gd name="connsiteX85" fmla="*/ 753247 w 1687513"/>
                <a:gd name="connsiteY85" fmla="*/ 1771597 h 2986617"/>
                <a:gd name="connsiteX86" fmla="*/ 754407 w 1687513"/>
                <a:gd name="connsiteY86" fmla="*/ 1779105 h 2986617"/>
                <a:gd name="connsiteX87" fmla="*/ 758353 w 1687513"/>
                <a:gd name="connsiteY87" fmla="*/ 1788806 h 2986617"/>
                <a:gd name="connsiteX88" fmla="*/ 765175 w 1687513"/>
                <a:gd name="connsiteY88" fmla="*/ 1848854 h 2986617"/>
                <a:gd name="connsiteX89" fmla="*/ 612775 w 1687513"/>
                <a:gd name="connsiteY89" fmla="*/ 2129749 h 2986617"/>
                <a:gd name="connsiteX90" fmla="*/ 460375 w 1687513"/>
                <a:gd name="connsiteY90" fmla="*/ 1984793 h 2986617"/>
                <a:gd name="connsiteX91" fmla="*/ 612775 w 1687513"/>
                <a:gd name="connsiteY91" fmla="*/ 1704592 h 2986617"/>
                <a:gd name="connsiteX92" fmla="*/ 672241 w 1687513"/>
                <a:gd name="connsiteY92" fmla="*/ 1694849 h 2986617"/>
                <a:gd name="connsiteX93" fmla="*/ 1133802 w 1687513"/>
                <a:gd name="connsiteY93" fmla="*/ 1489974 h 2986617"/>
                <a:gd name="connsiteX94" fmla="*/ 1133804 w 1687513"/>
                <a:gd name="connsiteY94" fmla="*/ 1489975 h 2986617"/>
                <a:gd name="connsiteX95" fmla="*/ 1171531 w 1687513"/>
                <a:gd name="connsiteY95" fmla="*/ 1504933 h 2986617"/>
                <a:gd name="connsiteX96" fmla="*/ 1177503 w 1687513"/>
                <a:gd name="connsiteY96" fmla="*/ 1511382 h 2986617"/>
                <a:gd name="connsiteX97" fmla="*/ 1182384 w 1687513"/>
                <a:gd name="connsiteY97" fmla="*/ 1513772 h 2986617"/>
                <a:gd name="connsiteX98" fmla="*/ 1187819 w 1687513"/>
                <a:gd name="connsiteY98" fmla="*/ 1522520 h 2986617"/>
                <a:gd name="connsiteX99" fmla="*/ 1201044 w 1687513"/>
                <a:gd name="connsiteY99" fmla="*/ 1536799 h 2986617"/>
                <a:gd name="connsiteX100" fmla="*/ 1209519 w 1687513"/>
                <a:gd name="connsiteY100" fmla="*/ 1557445 h 2986617"/>
                <a:gd name="connsiteX101" fmla="*/ 1215132 w 1687513"/>
                <a:gd name="connsiteY101" fmla="*/ 1566478 h 2986617"/>
                <a:gd name="connsiteX102" fmla="*/ 1216298 w 1687513"/>
                <a:gd name="connsiteY102" fmla="*/ 1573957 h 2986617"/>
                <a:gd name="connsiteX103" fmla="*/ 1220270 w 1687513"/>
                <a:gd name="connsiteY103" fmla="*/ 1583632 h 2986617"/>
                <a:gd name="connsiteX104" fmla="*/ 1227138 w 1687513"/>
                <a:gd name="connsiteY104" fmla="*/ 1643490 h 2986617"/>
                <a:gd name="connsiteX105" fmla="*/ 1074293 w 1687513"/>
                <a:gd name="connsiteY105" fmla="*/ 1923493 h 2986617"/>
                <a:gd name="connsiteX106" fmla="*/ 920750 w 1687513"/>
                <a:gd name="connsiteY106" fmla="*/ 1778998 h 2986617"/>
                <a:gd name="connsiteX107" fmla="*/ 1074293 w 1687513"/>
                <a:gd name="connsiteY107" fmla="*/ 1499686 h 2986617"/>
                <a:gd name="connsiteX108" fmla="*/ 1133802 w 1687513"/>
                <a:gd name="connsiteY108" fmla="*/ 1489974 h 2986617"/>
                <a:gd name="connsiteX109" fmla="*/ 1594287 w 1687513"/>
                <a:gd name="connsiteY109" fmla="*/ 1285197 h 2986617"/>
                <a:gd name="connsiteX110" fmla="*/ 1594288 w 1687513"/>
                <a:gd name="connsiteY110" fmla="*/ 1285197 h 2986617"/>
                <a:gd name="connsiteX111" fmla="*/ 1631909 w 1687513"/>
                <a:gd name="connsiteY111" fmla="*/ 1300203 h 2986617"/>
                <a:gd name="connsiteX112" fmla="*/ 1637872 w 1687513"/>
                <a:gd name="connsiteY112" fmla="*/ 1306670 h 2986617"/>
                <a:gd name="connsiteX113" fmla="*/ 1642746 w 1687513"/>
                <a:gd name="connsiteY113" fmla="*/ 1309071 h 2986617"/>
                <a:gd name="connsiteX114" fmla="*/ 1648174 w 1687513"/>
                <a:gd name="connsiteY114" fmla="*/ 1317842 h 2986617"/>
                <a:gd name="connsiteX115" fmla="*/ 1661394 w 1687513"/>
                <a:gd name="connsiteY115" fmla="*/ 1332180 h 2986617"/>
                <a:gd name="connsiteX116" fmla="*/ 1669870 w 1687513"/>
                <a:gd name="connsiteY116" fmla="*/ 1352903 h 2986617"/>
                <a:gd name="connsiteX117" fmla="*/ 1675488 w 1687513"/>
                <a:gd name="connsiteY117" fmla="*/ 1361982 h 2986617"/>
                <a:gd name="connsiteX118" fmla="*/ 1676654 w 1687513"/>
                <a:gd name="connsiteY118" fmla="*/ 1369491 h 2986617"/>
                <a:gd name="connsiteX119" fmla="*/ 1680632 w 1687513"/>
                <a:gd name="connsiteY119" fmla="*/ 1379215 h 2986617"/>
                <a:gd name="connsiteX120" fmla="*/ 1687513 w 1687513"/>
                <a:gd name="connsiteY120" fmla="*/ 1439393 h 2986617"/>
                <a:gd name="connsiteX121" fmla="*/ 1687513 w 1687513"/>
                <a:gd name="connsiteY121" fmla="*/ 1439393 h 2986617"/>
                <a:gd name="connsiteX122" fmla="*/ 1687513 w 1687513"/>
                <a:gd name="connsiteY122" fmla="*/ 1439393 h 2986617"/>
                <a:gd name="connsiteX123" fmla="*/ 1535113 w 1687513"/>
                <a:gd name="connsiteY123" fmla="*/ 1718705 h 2986617"/>
                <a:gd name="connsiteX124" fmla="*/ 1382713 w 1687513"/>
                <a:gd name="connsiteY124" fmla="*/ 1574901 h 2986617"/>
                <a:gd name="connsiteX125" fmla="*/ 1535113 w 1687513"/>
                <a:gd name="connsiteY125" fmla="*/ 1294898 h 2986617"/>
                <a:gd name="connsiteX126" fmla="*/ 1594287 w 1687513"/>
                <a:gd name="connsiteY126" fmla="*/ 1285197 h 2986617"/>
                <a:gd name="connsiteX127" fmla="*/ 211574 w 1687513"/>
                <a:gd name="connsiteY127" fmla="*/ 1256699 h 2986617"/>
                <a:gd name="connsiteX128" fmla="*/ 211574 w 1687513"/>
                <a:gd name="connsiteY128" fmla="*/ 1256699 h 2986617"/>
                <a:gd name="connsiteX129" fmla="*/ 249196 w 1687513"/>
                <a:gd name="connsiteY129" fmla="*/ 1271706 h 2986617"/>
                <a:gd name="connsiteX130" fmla="*/ 255161 w 1687513"/>
                <a:gd name="connsiteY130" fmla="*/ 1278173 h 2986617"/>
                <a:gd name="connsiteX131" fmla="*/ 260032 w 1687513"/>
                <a:gd name="connsiteY131" fmla="*/ 1280573 h 2986617"/>
                <a:gd name="connsiteX132" fmla="*/ 265463 w 1687513"/>
                <a:gd name="connsiteY132" fmla="*/ 1289343 h 2986617"/>
                <a:gd name="connsiteX133" fmla="*/ 278681 w 1687513"/>
                <a:gd name="connsiteY133" fmla="*/ 1303674 h 2986617"/>
                <a:gd name="connsiteX134" fmla="*/ 287158 w 1687513"/>
                <a:gd name="connsiteY134" fmla="*/ 1324378 h 2986617"/>
                <a:gd name="connsiteX135" fmla="*/ 292774 w 1687513"/>
                <a:gd name="connsiteY135" fmla="*/ 1333447 h 2986617"/>
                <a:gd name="connsiteX136" fmla="*/ 293941 w 1687513"/>
                <a:gd name="connsiteY136" fmla="*/ 1340943 h 2986617"/>
                <a:gd name="connsiteX137" fmla="*/ 297918 w 1687513"/>
                <a:gd name="connsiteY137" fmla="*/ 1350656 h 2986617"/>
                <a:gd name="connsiteX138" fmla="*/ 304800 w 1687513"/>
                <a:gd name="connsiteY138" fmla="*/ 1410704 h 2986617"/>
                <a:gd name="connsiteX139" fmla="*/ 152400 w 1687513"/>
                <a:gd name="connsiteY139" fmla="*/ 1691599 h 2986617"/>
                <a:gd name="connsiteX140" fmla="*/ 0 w 1687513"/>
                <a:gd name="connsiteY140" fmla="*/ 1547337 h 2986617"/>
                <a:gd name="connsiteX141" fmla="*/ 44508 w 1687513"/>
                <a:gd name="connsiteY141" fmla="*/ 1376719 h 2986617"/>
                <a:gd name="connsiteX142" fmla="*/ 152400 w 1687513"/>
                <a:gd name="connsiteY142" fmla="*/ 1266442 h 2986617"/>
                <a:gd name="connsiteX143" fmla="*/ 208118 w 1687513"/>
                <a:gd name="connsiteY143" fmla="*/ 1257268 h 2986617"/>
                <a:gd name="connsiteX144" fmla="*/ 672241 w 1687513"/>
                <a:gd name="connsiteY144" fmla="*/ 1051923 h 2986617"/>
                <a:gd name="connsiteX145" fmla="*/ 672244 w 1687513"/>
                <a:gd name="connsiteY145" fmla="*/ 1051925 h 2986617"/>
                <a:gd name="connsiteX146" fmla="*/ 709859 w 1687513"/>
                <a:gd name="connsiteY146" fmla="*/ 1066977 h 2986617"/>
                <a:gd name="connsiteX147" fmla="*/ 715803 w 1687513"/>
                <a:gd name="connsiteY147" fmla="*/ 1073467 h 2986617"/>
                <a:gd name="connsiteX148" fmla="*/ 720667 w 1687513"/>
                <a:gd name="connsiteY148" fmla="*/ 1075873 h 2986617"/>
                <a:gd name="connsiteX149" fmla="*/ 726075 w 1687513"/>
                <a:gd name="connsiteY149" fmla="*/ 1084683 h 2986617"/>
                <a:gd name="connsiteX150" fmla="*/ 739239 w 1687513"/>
                <a:gd name="connsiteY150" fmla="*/ 1099056 h 2986617"/>
                <a:gd name="connsiteX151" fmla="*/ 747666 w 1687513"/>
                <a:gd name="connsiteY151" fmla="*/ 1119860 h 2986617"/>
                <a:gd name="connsiteX152" fmla="*/ 753247 w 1687513"/>
                <a:gd name="connsiteY152" fmla="*/ 1128953 h 2986617"/>
                <a:gd name="connsiteX153" fmla="*/ 754406 w 1687513"/>
                <a:gd name="connsiteY153" fmla="*/ 1136498 h 2986617"/>
                <a:gd name="connsiteX154" fmla="*/ 758353 w 1687513"/>
                <a:gd name="connsiteY154" fmla="*/ 1146241 h 2986617"/>
                <a:gd name="connsiteX155" fmla="*/ 765175 w 1687513"/>
                <a:gd name="connsiteY155" fmla="*/ 1206610 h 2986617"/>
                <a:gd name="connsiteX156" fmla="*/ 765175 w 1687513"/>
                <a:gd name="connsiteY156" fmla="*/ 1206611 h 2986617"/>
                <a:gd name="connsiteX157" fmla="*/ 765175 w 1687513"/>
                <a:gd name="connsiteY157" fmla="*/ 1206611 h 2986617"/>
                <a:gd name="connsiteX158" fmla="*/ 612775 w 1687513"/>
                <a:gd name="connsiteY158" fmla="*/ 1486812 h 2986617"/>
                <a:gd name="connsiteX159" fmla="*/ 460375 w 1687513"/>
                <a:gd name="connsiteY159" fmla="*/ 1342550 h 2986617"/>
                <a:gd name="connsiteX160" fmla="*/ 612775 w 1687513"/>
                <a:gd name="connsiteY160" fmla="*/ 1061655 h 2986617"/>
                <a:gd name="connsiteX161" fmla="*/ 672241 w 1687513"/>
                <a:gd name="connsiteY161" fmla="*/ 1051923 h 2986617"/>
                <a:gd name="connsiteX162" fmla="*/ 1133802 w 1687513"/>
                <a:gd name="connsiteY162" fmla="*/ 847135 h 2986617"/>
                <a:gd name="connsiteX163" fmla="*/ 1133803 w 1687513"/>
                <a:gd name="connsiteY163" fmla="*/ 847136 h 2986617"/>
                <a:gd name="connsiteX164" fmla="*/ 1171531 w 1687513"/>
                <a:gd name="connsiteY164" fmla="*/ 862189 h 2986617"/>
                <a:gd name="connsiteX165" fmla="*/ 1177501 w 1687513"/>
                <a:gd name="connsiteY165" fmla="*/ 868678 h 2986617"/>
                <a:gd name="connsiteX166" fmla="*/ 1182384 w 1687513"/>
                <a:gd name="connsiteY166" fmla="*/ 871085 h 2986617"/>
                <a:gd name="connsiteX167" fmla="*/ 1187817 w 1687513"/>
                <a:gd name="connsiteY167" fmla="*/ 879891 h 2986617"/>
                <a:gd name="connsiteX168" fmla="*/ 1201044 w 1687513"/>
                <a:gd name="connsiteY168" fmla="*/ 894268 h 2986617"/>
                <a:gd name="connsiteX169" fmla="*/ 1209518 w 1687513"/>
                <a:gd name="connsiteY169" fmla="*/ 915065 h 2986617"/>
                <a:gd name="connsiteX170" fmla="*/ 1215132 w 1687513"/>
                <a:gd name="connsiteY170" fmla="*/ 924165 h 2986617"/>
                <a:gd name="connsiteX171" fmla="*/ 1216297 w 1687513"/>
                <a:gd name="connsiteY171" fmla="*/ 931704 h 2986617"/>
                <a:gd name="connsiteX172" fmla="*/ 1220270 w 1687513"/>
                <a:gd name="connsiteY172" fmla="*/ 941453 h 2986617"/>
                <a:gd name="connsiteX173" fmla="*/ 1227138 w 1687513"/>
                <a:gd name="connsiteY173" fmla="*/ 1001822 h 2986617"/>
                <a:gd name="connsiteX174" fmla="*/ 1227138 w 1687513"/>
                <a:gd name="connsiteY174" fmla="*/ 1001823 h 2986617"/>
                <a:gd name="connsiteX175" fmla="*/ 1227138 w 1687513"/>
                <a:gd name="connsiteY175" fmla="*/ 1001823 h 2986617"/>
                <a:gd name="connsiteX176" fmla="*/ 1074293 w 1687513"/>
                <a:gd name="connsiteY176" fmla="*/ 1282024 h 2986617"/>
                <a:gd name="connsiteX177" fmla="*/ 920750 w 1687513"/>
                <a:gd name="connsiteY177" fmla="*/ 1137762 h 2986617"/>
                <a:gd name="connsiteX178" fmla="*/ 1074293 w 1687513"/>
                <a:gd name="connsiteY178" fmla="*/ 856867 h 2986617"/>
                <a:gd name="connsiteX179" fmla="*/ 1114997 w 1687513"/>
                <a:gd name="connsiteY179" fmla="*/ 850210 h 2986617"/>
                <a:gd name="connsiteX180" fmla="*/ 1594287 w 1687513"/>
                <a:gd name="connsiteY180" fmla="*/ 642407 h 2986617"/>
                <a:gd name="connsiteX181" fmla="*/ 1594292 w 1687513"/>
                <a:gd name="connsiteY181" fmla="*/ 642410 h 2986617"/>
                <a:gd name="connsiteX182" fmla="*/ 1631909 w 1687513"/>
                <a:gd name="connsiteY182" fmla="*/ 657567 h 2986617"/>
                <a:gd name="connsiteX183" fmla="*/ 1637877 w 1687513"/>
                <a:gd name="connsiteY183" fmla="*/ 664067 h 2986617"/>
                <a:gd name="connsiteX184" fmla="*/ 1642746 w 1687513"/>
                <a:gd name="connsiteY184" fmla="*/ 666487 h 2986617"/>
                <a:gd name="connsiteX185" fmla="*/ 1648180 w 1687513"/>
                <a:gd name="connsiteY185" fmla="*/ 675289 h 2986617"/>
                <a:gd name="connsiteX186" fmla="*/ 1661394 w 1687513"/>
                <a:gd name="connsiteY186" fmla="*/ 689682 h 2986617"/>
                <a:gd name="connsiteX187" fmla="*/ 1669873 w 1687513"/>
                <a:gd name="connsiteY187" fmla="*/ 710430 h 2986617"/>
                <a:gd name="connsiteX188" fmla="*/ 1675488 w 1687513"/>
                <a:gd name="connsiteY188" fmla="*/ 719525 h 2986617"/>
                <a:gd name="connsiteX189" fmla="*/ 1676655 w 1687513"/>
                <a:gd name="connsiteY189" fmla="*/ 727024 h 2986617"/>
                <a:gd name="connsiteX190" fmla="*/ 1680632 w 1687513"/>
                <a:gd name="connsiteY190" fmla="*/ 736754 h 2986617"/>
                <a:gd name="connsiteX191" fmla="*/ 1687513 w 1687513"/>
                <a:gd name="connsiteY191" fmla="*/ 796782 h 2986617"/>
                <a:gd name="connsiteX192" fmla="*/ 1687513 w 1687513"/>
                <a:gd name="connsiteY192" fmla="*/ 796783 h 2986617"/>
                <a:gd name="connsiteX193" fmla="*/ 1687513 w 1687513"/>
                <a:gd name="connsiteY193" fmla="*/ 796783 h 2986617"/>
                <a:gd name="connsiteX194" fmla="*/ 1535113 w 1687513"/>
                <a:gd name="connsiteY194" fmla="*/ 1076597 h 2986617"/>
                <a:gd name="connsiteX195" fmla="*/ 1382713 w 1687513"/>
                <a:gd name="connsiteY195" fmla="*/ 932534 h 2986617"/>
                <a:gd name="connsiteX196" fmla="*/ 1535113 w 1687513"/>
                <a:gd name="connsiteY196" fmla="*/ 652028 h 2986617"/>
                <a:gd name="connsiteX197" fmla="*/ 1594287 w 1687513"/>
                <a:gd name="connsiteY197" fmla="*/ 642407 h 2986617"/>
                <a:gd name="connsiteX198" fmla="*/ 211574 w 1687513"/>
                <a:gd name="connsiteY198" fmla="*/ 613736 h 2986617"/>
                <a:gd name="connsiteX199" fmla="*/ 211582 w 1687513"/>
                <a:gd name="connsiteY199" fmla="*/ 613739 h 2986617"/>
                <a:gd name="connsiteX200" fmla="*/ 249196 w 1687513"/>
                <a:gd name="connsiteY200" fmla="*/ 628769 h 2986617"/>
                <a:gd name="connsiteX201" fmla="*/ 255157 w 1687513"/>
                <a:gd name="connsiteY201" fmla="*/ 635246 h 2986617"/>
                <a:gd name="connsiteX202" fmla="*/ 260032 w 1687513"/>
                <a:gd name="connsiteY202" fmla="*/ 637652 h 2986617"/>
                <a:gd name="connsiteX203" fmla="*/ 265461 w 1687513"/>
                <a:gd name="connsiteY203" fmla="*/ 646441 h 2986617"/>
                <a:gd name="connsiteX204" fmla="*/ 278681 w 1687513"/>
                <a:gd name="connsiteY204" fmla="*/ 660803 h 2986617"/>
                <a:gd name="connsiteX205" fmla="*/ 287156 w 1687513"/>
                <a:gd name="connsiteY205" fmla="*/ 681562 h 2986617"/>
                <a:gd name="connsiteX206" fmla="*/ 292774 w 1687513"/>
                <a:gd name="connsiteY206" fmla="*/ 690658 h 2986617"/>
                <a:gd name="connsiteX207" fmla="*/ 293941 w 1687513"/>
                <a:gd name="connsiteY207" fmla="*/ 698181 h 2986617"/>
                <a:gd name="connsiteX208" fmla="*/ 297918 w 1687513"/>
                <a:gd name="connsiteY208" fmla="*/ 707923 h 2986617"/>
                <a:gd name="connsiteX209" fmla="*/ 304800 w 1687513"/>
                <a:gd name="connsiteY209" fmla="*/ 768207 h 2986617"/>
                <a:gd name="connsiteX210" fmla="*/ 304800 w 1687513"/>
                <a:gd name="connsiteY210" fmla="*/ 768209 h 2986617"/>
                <a:gd name="connsiteX211" fmla="*/ 304800 w 1687513"/>
                <a:gd name="connsiteY211" fmla="*/ 768209 h 2986617"/>
                <a:gd name="connsiteX212" fmla="*/ 304800 w 1687513"/>
                <a:gd name="connsiteY212" fmla="*/ 768209 h 2986617"/>
                <a:gd name="connsiteX213" fmla="*/ 152400 w 1687513"/>
                <a:gd name="connsiteY213" fmla="*/ 1048021 h 2986617"/>
                <a:gd name="connsiteX214" fmla="*/ 0 w 1687513"/>
                <a:gd name="connsiteY214" fmla="*/ 903959 h 2986617"/>
                <a:gd name="connsiteX215" fmla="*/ 152400 w 1687513"/>
                <a:gd name="connsiteY215" fmla="*/ 623454 h 2986617"/>
                <a:gd name="connsiteX216" fmla="*/ 211574 w 1687513"/>
                <a:gd name="connsiteY216" fmla="*/ 613736 h 2986617"/>
                <a:gd name="connsiteX217" fmla="*/ 672241 w 1687513"/>
                <a:gd name="connsiteY217" fmla="*/ 409045 h 2986617"/>
                <a:gd name="connsiteX218" fmla="*/ 672248 w 1687513"/>
                <a:gd name="connsiteY218" fmla="*/ 409048 h 2986617"/>
                <a:gd name="connsiteX219" fmla="*/ 709859 w 1687513"/>
                <a:gd name="connsiteY219" fmla="*/ 424204 h 2986617"/>
                <a:gd name="connsiteX220" fmla="*/ 715808 w 1687513"/>
                <a:gd name="connsiteY220" fmla="*/ 430707 h 2986617"/>
                <a:gd name="connsiteX221" fmla="*/ 720667 w 1687513"/>
                <a:gd name="connsiteY221" fmla="*/ 433124 h 2986617"/>
                <a:gd name="connsiteX222" fmla="*/ 726082 w 1687513"/>
                <a:gd name="connsiteY222" fmla="*/ 441938 h 2986617"/>
                <a:gd name="connsiteX223" fmla="*/ 739239 w 1687513"/>
                <a:gd name="connsiteY223" fmla="*/ 456320 h 2986617"/>
                <a:gd name="connsiteX224" fmla="*/ 747669 w 1687513"/>
                <a:gd name="connsiteY224" fmla="*/ 477081 h 2986617"/>
                <a:gd name="connsiteX225" fmla="*/ 753247 w 1687513"/>
                <a:gd name="connsiteY225" fmla="*/ 486162 h 2986617"/>
                <a:gd name="connsiteX226" fmla="*/ 754407 w 1687513"/>
                <a:gd name="connsiteY226" fmla="*/ 493674 h 2986617"/>
                <a:gd name="connsiteX227" fmla="*/ 758353 w 1687513"/>
                <a:gd name="connsiteY227" fmla="*/ 503392 h 2986617"/>
                <a:gd name="connsiteX228" fmla="*/ 765175 w 1687513"/>
                <a:gd name="connsiteY228" fmla="*/ 563419 h 2986617"/>
                <a:gd name="connsiteX229" fmla="*/ 765175 w 1687513"/>
                <a:gd name="connsiteY229" fmla="*/ 563421 h 2986617"/>
                <a:gd name="connsiteX230" fmla="*/ 765175 w 1687513"/>
                <a:gd name="connsiteY230" fmla="*/ 563421 h 2986617"/>
                <a:gd name="connsiteX231" fmla="*/ 765175 w 1687513"/>
                <a:gd name="connsiteY231" fmla="*/ 563421 h 2986617"/>
                <a:gd name="connsiteX232" fmla="*/ 612775 w 1687513"/>
                <a:gd name="connsiteY232" fmla="*/ 843926 h 2986617"/>
                <a:gd name="connsiteX233" fmla="*/ 460375 w 1687513"/>
                <a:gd name="connsiteY233" fmla="*/ 699172 h 2986617"/>
                <a:gd name="connsiteX234" fmla="*/ 460375 w 1687513"/>
                <a:gd name="connsiteY234" fmla="*/ 699172 h 2986617"/>
                <a:gd name="connsiteX235" fmla="*/ 460375 w 1687513"/>
                <a:gd name="connsiteY235" fmla="*/ 699172 h 2986617"/>
                <a:gd name="connsiteX236" fmla="*/ 612775 w 1687513"/>
                <a:gd name="connsiteY236" fmla="*/ 418665 h 2986617"/>
                <a:gd name="connsiteX237" fmla="*/ 672241 w 1687513"/>
                <a:gd name="connsiteY237" fmla="*/ 409045 h 2986617"/>
                <a:gd name="connsiteX238" fmla="*/ 1133802 w 1687513"/>
                <a:gd name="connsiteY238" fmla="*/ 204550 h 2986617"/>
                <a:gd name="connsiteX239" fmla="*/ 1133805 w 1687513"/>
                <a:gd name="connsiteY239" fmla="*/ 204551 h 2986617"/>
                <a:gd name="connsiteX240" fmla="*/ 1171531 w 1687513"/>
                <a:gd name="connsiteY240" fmla="*/ 219540 h 2986617"/>
                <a:gd name="connsiteX241" fmla="*/ 1177509 w 1687513"/>
                <a:gd name="connsiteY241" fmla="*/ 226027 h 2986617"/>
                <a:gd name="connsiteX242" fmla="*/ 1182384 w 1687513"/>
                <a:gd name="connsiteY242" fmla="*/ 228423 h 2986617"/>
                <a:gd name="connsiteX243" fmla="*/ 1187826 w 1687513"/>
                <a:gd name="connsiteY243" fmla="*/ 237224 h 2986617"/>
                <a:gd name="connsiteX244" fmla="*/ 1201044 w 1687513"/>
                <a:gd name="connsiteY244" fmla="*/ 251569 h 2986617"/>
                <a:gd name="connsiteX245" fmla="*/ 1209523 w 1687513"/>
                <a:gd name="connsiteY245" fmla="*/ 272315 h 2986617"/>
                <a:gd name="connsiteX246" fmla="*/ 1215132 w 1687513"/>
                <a:gd name="connsiteY246" fmla="*/ 281386 h 2986617"/>
                <a:gd name="connsiteX247" fmla="*/ 1216299 w 1687513"/>
                <a:gd name="connsiteY247" fmla="*/ 288893 h 2986617"/>
                <a:gd name="connsiteX248" fmla="*/ 1220270 w 1687513"/>
                <a:gd name="connsiteY248" fmla="*/ 298609 h 2986617"/>
                <a:gd name="connsiteX249" fmla="*/ 1227138 w 1687513"/>
                <a:gd name="connsiteY249" fmla="*/ 358633 h 2986617"/>
                <a:gd name="connsiteX250" fmla="*/ 1227138 w 1687513"/>
                <a:gd name="connsiteY250" fmla="*/ 358633 h 2986617"/>
                <a:gd name="connsiteX251" fmla="*/ 1227138 w 1687513"/>
                <a:gd name="connsiteY251" fmla="*/ 358634 h 2986617"/>
                <a:gd name="connsiteX252" fmla="*/ 1227138 w 1687513"/>
                <a:gd name="connsiteY252" fmla="*/ 358634 h 2986617"/>
                <a:gd name="connsiteX253" fmla="*/ 1074293 w 1687513"/>
                <a:gd name="connsiteY253" fmla="*/ 639140 h 2986617"/>
                <a:gd name="connsiteX254" fmla="*/ 920750 w 1687513"/>
                <a:gd name="connsiteY254" fmla="*/ 494385 h 2986617"/>
                <a:gd name="connsiteX255" fmla="*/ 920750 w 1687513"/>
                <a:gd name="connsiteY255" fmla="*/ 494385 h 2986617"/>
                <a:gd name="connsiteX256" fmla="*/ 920750 w 1687513"/>
                <a:gd name="connsiteY256" fmla="*/ 494385 h 2986617"/>
                <a:gd name="connsiteX257" fmla="*/ 1074293 w 1687513"/>
                <a:gd name="connsiteY257" fmla="*/ 214571 h 2986617"/>
                <a:gd name="connsiteX258" fmla="*/ 1133802 w 1687513"/>
                <a:gd name="connsiteY258" fmla="*/ 204550 h 2986617"/>
                <a:gd name="connsiteX259" fmla="*/ 1594287 w 1687513"/>
                <a:gd name="connsiteY259" fmla="*/ 900 h 2986617"/>
                <a:gd name="connsiteX260" fmla="*/ 1594289 w 1687513"/>
                <a:gd name="connsiteY260" fmla="*/ 900 h 2986617"/>
                <a:gd name="connsiteX261" fmla="*/ 1631909 w 1687513"/>
                <a:gd name="connsiteY261" fmla="*/ 15859 h 2986617"/>
                <a:gd name="connsiteX262" fmla="*/ 1637874 w 1687513"/>
                <a:gd name="connsiteY262" fmla="*/ 22306 h 2986617"/>
                <a:gd name="connsiteX263" fmla="*/ 1642746 w 1687513"/>
                <a:gd name="connsiteY263" fmla="*/ 24698 h 2986617"/>
                <a:gd name="connsiteX264" fmla="*/ 1648176 w 1687513"/>
                <a:gd name="connsiteY264" fmla="*/ 33440 h 2986617"/>
                <a:gd name="connsiteX265" fmla="*/ 1661394 w 1687513"/>
                <a:gd name="connsiteY265" fmla="*/ 47725 h 2986617"/>
                <a:gd name="connsiteX266" fmla="*/ 1669872 w 1687513"/>
                <a:gd name="connsiteY266" fmla="*/ 68363 h 2986617"/>
                <a:gd name="connsiteX267" fmla="*/ 1675488 w 1687513"/>
                <a:gd name="connsiteY267" fmla="*/ 77404 h 2986617"/>
                <a:gd name="connsiteX268" fmla="*/ 1676655 w 1687513"/>
                <a:gd name="connsiteY268" fmla="*/ 84876 h 2986617"/>
                <a:gd name="connsiteX269" fmla="*/ 1680632 w 1687513"/>
                <a:gd name="connsiteY269" fmla="*/ 94558 h 2986617"/>
                <a:gd name="connsiteX270" fmla="*/ 1687513 w 1687513"/>
                <a:gd name="connsiteY270" fmla="*/ 154415 h 2986617"/>
                <a:gd name="connsiteX271" fmla="*/ 1687513 w 1687513"/>
                <a:gd name="connsiteY271" fmla="*/ 154415 h 2986617"/>
                <a:gd name="connsiteX272" fmla="*/ 1687513 w 1687513"/>
                <a:gd name="connsiteY272" fmla="*/ 154416 h 2986617"/>
                <a:gd name="connsiteX273" fmla="*/ 1687513 w 1687513"/>
                <a:gd name="connsiteY273" fmla="*/ 154416 h 2986617"/>
                <a:gd name="connsiteX274" fmla="*/ 1535113 w 1687513"/>
                <a:gd name="connsiteY274" fmla="*/ 434419 h 2986617"/>
                <a:gd name="connsiteX275" fmla="*/ 1382713 w 1687513"/>
                <a:gd name="connsiteY275" fmla="*/ 289923 h 2986617"/>
                <a:gd name="connsiteX276" fmla="*/ 1382713 w 1687513"/>
                <a:gd name="connsiteY276" fmla="*/ 289923 h 2986617"/>
                <a:gd name="connsiteX277" fmla="*/ 1535113 w 1687513"/>
                <a:gd name="connsiteY277" fmla="*/ 10611 h 2986617"/>
                <a:gd name="connsiteX278" fmla="*/ 1594287 w 1687513"/>
                <a:gd name="connsiteY278" fmla="*/ 900 h 29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687513" h="2986617">
                  <a:moveTo>
                    <a:pt x="211574" y="2542497"/>
                  </a:moveTo>
                  <a:cubicBezTo>
                    <a:pt x="225236" y="2544458"/>
                    <a:pt x="237894" y="2549566"/>
                    <a:pt x="249196" y="2557503"/>
                  </a:cubicBezTo>
                  <a:lnTo>
                    <a:pt x="255159" y="2563970"/>
                  </a:lnTo>
                  <a:lnTo>
                    <a:pt x="260032" y="2566371"/>
                  </a:lnTo>
                  <a:lnTo>
                    <a:pt x="265460" y="2575142"/>
                  </a:lnTo>
                  <a:lnTo>
                    <a:pt x="278681" y="2589480"/>
                  </a:lnTo>
                  <a:lnTo>
                    <a:pt x="287157" y="2610204"/>
                  </a:lnTo>
                  <a:lnTo>
                    <a:pt x="292774" y="2619282"/>
                  </a:lnTo>
                  <a:lnTo>
                    <a:pt x="293941" y="2626790"/>
                  </a:lnTo>
                  <a:lnTo>
                    <a:pt x="297918" y="2636515"/>
                  </a:lnTo>
                  <a:cubicBezTo>
                    <a:pt x="302389" y="2654490"/>
                    <a:pt x="304800" y="2674656"/>
                    <a:pt x="304800" y="2696693"/>
                  </a:cubicBezTo>
                  <a:cubicBezTo>
                    <a:pt x="304800" y="2813534"/>
                    <a:pt x="236220" y="2938672"/>
                    <a:pt x="152400" y="2976005"/>
                  </a:cubicBezTo>
                  <a:cubicBezTo>
                    <a:pt x="67887" y="3013339"/>
                    <a:pt x="0" y="2949042"/>
                    <a:pt x="0" y="2832201"/>
                  </a:cubicBezTo>
                  <a:cubicBezTo>
                    <a:pt x="0" y="2715360"/>
                    <a:pt x="67887" y="2589532"/>
                    <a:pt x="152400" y="2552198"/>
                  </a:cubicBezTo>
                  <a:cubicBezTo>
                    <a:pt x="173355" y="2542864"/>
                    <a:pt x="193357" y="2539883"/>
                    <a:pt x="211574" y="2542497"/>
                  </a:cubicBezTo>
                  <a:close/>
                  <a:moveTo>
                    <a:pt x="672241" y="2337769"/>
                  </a:moveTo>
                  <a:cubicBezTo>
                    <a:pt x="685928" y="2339767"/>
                    <a:pt x="698580" y="2344915"/>
                    <a:pt x="709859" y="2352880"/>
                  </a:cubicBezTo>
                  <a:lnTo>
                    <a:pt x="715809" y="2359363"/>
                  </a:lnTo>
                  <a:lnTo>
                    <a:pt x="720667" y="2361772"/>
                  </a:lnTo>
                  <a:lnTo>
                    <a:pt x="726081" y="2370556"/>
                  </a:lnTo>
                  <a:lnTo>
                    <a:pt x="739239" y="2384893"/>
                  </a:lnTo>
                  <a:lnTo>
                    <a:pt x="747670" y="2405591"/>
                  </a:lnTo>
                  <a:lnTo>
                    <a:pt x="753247" y="2414642"/>
                  </a:lnTo>
                  <a:lnTo>
                    <a:pt x="754407" y="2422129"/>
                  </a:lnTo>
                  <a:lnTo>
                    <a:pt x="758353" y="2431816"/>
                  </a:lnTo>
                  <a:cubicBezTo>
                    <a:pt x="762789" y="2449720"/>
                    <a:pt x="765175" y="2469777"/>
                    <a:pt x="765175" y="2491655"/>
                  </a:cubicBezTo>
                  <a:cubicBezTo>
                    <a:pt x="765175" y="2608334"/>
                    <a:pt x="697288" y="2733298"/>
                    <a:pt x="612775" y="2771270"/>
                  </a:cubicBezTo>
                  <a:cubicBezTo>
                    <a:pt x="528955" y="2808552"/>
                    <a:pt x="460375" y="2743654"/>
                    <a:pt x="460375" y="2626975"/>
                  </a:cubicBezTo>
                  <a:cubicBezTo>
                    <a:pt x="460375" y="2510296"/>
                    <a:pt x="528955" y="2385332"/>
                    <a:pt x="612775" y="2347359"/>
                  </a:cubicBezTo>
                  <a:cubicBezTo>
                    <a:pt x="633903" y="2338039"/>
                    <a:pt x="653992" y="2335104"/>
                    <a:pt x="672241" y="2337769"/>
                  </a:cubicBezTo>
                  <a:close/>
                  <a:moveTo>
                    <a:pt x="1133802" y="2133272"/>
                  </a:moveTo>
                  <a:lnTo>
                    <a:pt x="1133804" y="2133273"/>
                  </a:lnTo>
                  <a:lnTo>
                    <a:pt x="1171531" y="2148215"/>
                  </a:lnTo>
                  <a:lnTo>
                    <a:pt x="1177509" y="2154682"/>
                  </a:lnTo>
                  <a:lnTo>
                    <a:pt x="1182384" y="2157070"/>
                  </a:lnTo>
                  <a:lnTo>
                    <a:pt x="1187825" y="2165842"/>
                  </a:lnTo>
                  <a:lnTo>
                    <a:pt x="1201044" y="2180142"/>
                  </a:lnTo>
                  <a:lnTo>
                    <a:pt x="1209523" y="2200822"/>
                  </a:lnTo>
                  <a:lnTo>
                    <a:pt x="1215132" y="2209864"/>
                  </a:lnTo>
                  <a:lnTo>
                    <a:pt x="1216299" y="2217347"/>
                  </a:lnTo>
                  <a:lnTo>
                    <a:pt x="1220270" y="2227032"/>
                  </a:lnTo>
                  <a:cubicBezTo>
                    <a:pt x="1224734" y="2244932"/>
                    <a:pt x="1227138" y="2264989"/>
                    <a:pt x="1227138" y="2286866"/>
                  </a:cubicBezTo>
                  <a:cubicBezTo>
                    <a:pt x="1227138" y="2403546"/>
                    <a:pt x="1158742" y="2529200"/>
                    <a:pt x="1074293" y="2566482"/>
                  </a:cubicBezTo>
                  <a:cubicBezTo>
                    <a:pt x="989147" y="2603764"/>
                    <a:pt x="920750" y="2538866"/>
                    <a:pt x="920750" y="2422187"/>
                  </a:cubicBezTo>
                  <a:cubicBezTo>
                    <a:pt x="920750" y="2305507"/>
                    <a:pt x="989147" y="2180543"/>
                    <a:pt x="1074293" y="2143261"/>
                  </a:cubicBezTo>
                  <a:cubicBezTo>
                    <a:pt x="1095405" y="2133768"/>
                    <a:pt x="1115514" y="2130705"/>
                    <a:pt x="1133802" y="2133272"/>
                  </a:cubicBezTo>
                  <a:close/>
                  <a:moveTo>
                    <a:pt x="1594287" y="1928124"/>
                  </a:moveTo>
                  <a:lnTo>
                    <a:pt x="1594288" y="1928124"/>
                  </a:lnTo>
                  <a:lnTo>
                    <a:pt x="1631909" y="1943083"/>
                  </a:lnTo>
                  <a:lnTo>
                    <a:pt x="1637874" y="1949530"/>
                  </a:lnTo>
                  <a:lnTo>
                    <a:pt x="1642746" y="1951922"/>
                  </a:lnTo>
                  <a:lnTo>
                    <a:pt x="1648176" y="1960664"/>
                  </a:lnTo>
                  <a:lnTo>
                    <a:pt x="1661394" y="1974949"/>
                  </a:lnTo>
                  <a:lnTo>
                    <a:pt x="1669872" y="1995587"/>
                  </a:lnTo>
                  <a:lnTo>
                    <a:pt x="1675488" y="2004628"/>
                  </a:lnTo>
                  <a:lnTo>
                    <a:pt x="1676655" y="2012100"/>
                  </a:lnTo>
                  <a:lnTo>
                    <a:pt x="1680632" y="2021782"/>
                  </a:lnTo>
                  <a:cubicBezTo>
                    <a:pt x="1685102" y="2039672"/>
                    <a:pt x="1687513" y="2059732"/>
                    <a:pt x="1687513" y="2081640"/>
                  </a:cubicBezTo>
                  <a:cubicBezTo>
                    <a:pt x="1687513" y="2199172"/>
                    <a:pt x="1618933" y="2324310"/>
                    <a:pt x="1535113" y="2361643"/>
                  </a:cubicBezTo>
                  <a:cubicBezTo>
                    <a:pt x="1450601" y="2398977"/>
                    <a:pt x="1382713" y="2334680"/>
                    <a:pt x="1382713" y="2217148"/>
                  </a:cubicBezTo>
                  <a:cubicBezTo>
                    <a:pt x="1382713" y="2100307"/>
                    <a:pt x="1450601" y="1975169"/>
                    <a:pt x="1535113" y="1937836"/>
                  </a:cubicBezTo>
                  <a:cubicBezTo>
                    <a:pt x="1556068" y="1928502"/>
                    <a:pt x="1576071" y="1925521"/>
                    <a:pt x="1594287" y="1928124"/>
                  </a:cubicBezTo>
                  <a:close/>
                  <a:moveTo>
                    <a:pt x="211574" y="1899999"/>
                  </a:moveTo>
                  <a:cubicBezTo>
                    <a:pt x="225236" y="1901931"/>
                    <a:pt x="237894" y="1907040"/>
                    <a:pt x="249196" y="1914989"/>
                  </a:cubicBezTo>
                  <a:lnTo>
                    <a:pt x="255167" y="1921476"/>
                  </a:lnTo>
                  <a:lnTo>
                    <a:pt x="260032" y="1923873"/>
                  </a:lnTo>
                  <a:lnTo>
                    <a:pt x="265469" y="1932666"/>
                  </a:lnTo>
                  <a:lnTo>
                    <a:pt x="278681" y="1947018"/>
                  </a:lnTo>
                  <a:lnTo>
                    <a:pt x="287162" y="1967757"/>
                  </a:lnTo>
                  <a:lnTo>
                    <a:pt x="292774" y="1976835"/>
                  </a:lnTo>
                  <a:lnTo>
                    <a:pt x="293942" y="1984335"/>
                  </a:lnTo>
                  <a:lnTo>
                    <a:pt x="297918" y="1994058"/>
                  </a:lnTo>
                  <a:cubicBezTo>
                    <a:pt x="302389" y="2012015"/>
                    <a:pt x="304800" y="2032136"/>
                    <a:pt x="304800" y="2054083"/>
                  </a:cubicBezTo>
                  <a:cubicBezTo>
                    <a:pt x="304800" y="2171134"/>
                    <a:pt x="236220" y="2297188"/>
                    <a:pt x="152400" y="2334589"/>
                  </a:cubicBezTo>
                  <a:cubicBezTo>
                    <a:pt x="67887" y="2371990"/>
                    <a:pt x="0" y="2306885"/>
                    <a:pt x="0" y="2189834"/>
                  </a:cubicBezTo>
                  <a:cubicBezTo>
                    <a:pt x="0" y="2072783"/>
                    <a:pt x="67887" y="1947421"/>
                    <a:pt x="152400" y="1910020"/>
                  </a:cubicBezTo>
                  <a:cubicBezTo>
                    <a:pt x="173355" y="1900497"/>
                    <a:pt x="193357" y="1897424"/>
                    <a:pt x="211574" y="1899999"/>
                  </a:cubicBezTo>
                  <a:close/>
                  <a:moveTo>
                    <a:pt x="672241" y="1694849"/>
                  </a:moveTo>
                  <a:lnTo>
                    <a:pt x="672243" y="1694850"/>
                  </a:lnTo>
                  <a:lnTo>
                    <a:pt x="709859" y="1709856"/>
                  </a:lnTo>
                  <a:lnTo>
                    <a:pt x="715806" y="1716326"/>
                  </a:lnTo>
                  <a:lnTo>
                    <a:pt x="720667" y="1718723"/>
                  </a:lnTo>
                  <a:lnTo>
                    <a:pt x="726077" y="1727503"/>
                  </a:lnTo>
                  <a:lnTo>
                    <a:pt x="739239" y="1741824"/>
                  </a:lnTo>
                  <a:lnTo>
                    <a:pt x="747668" y="1762542"/>
                  </a:lnTo>
                  <a:lnTo>
                    <a:pt x="753247" y="1771597"/>
                  </a:lnTo>
                  <a:lnTo>
                    <a:pt x="754407" y="1779105"/>
                  </a:lnTo>
                  <a:lnTo>
                    <a:pt x="758353" y="1788806"/>
                  </a:lnTo>
                  <a:cubicBezTo>
                    <a:pt x="762789" y="1806752"/>
                    <a:pt x="765175" y="1826876"/>
                    <a:pt x="765175" y="1848854"/>
                  </a:cubicBezTo>
                  <a:cubicBezTo>
                    <a:pt x="765175" y="1966761"/>
                    <a:pt x="697288" y="2092296"/>
                    <a:pt x="612775" y="2129749"/>
                  </a:cubicBezTo>
                  <a:cubicBezTo>
                    <a:pt x="528955" y="2167202"/>
                    <a:pt x="460375" y="2102700"/>
                    <a:pt x="460375" y="1984793"/>
                  </a:cubicBezTo>
                  <a:cubicBezTo>
                    <a:pt x="460375" y="1867580"/>
                    <a:pt x="528955" y="1742044"/>
                    <a:pt x="612775" y="1704592"/>
                  </a:cubicBezTo>
                  <a:cubicBezTo>
                    <a:pt x="633903" y="1695228"/>
                    <a:pt x="653992" y="1692237"/>
                    <a:pt x="672241" y="1694849"/>
                  </a:cubicBezTo>
                  <a:close/>
                  <a:moveTo>
                    <a:pt x="1133802" y="1489974"/>
                  </a:moveTo>
                  <a:lnTo>
                    <a:pt x="1133804" y="1489975"/>
                  </a:lnTo>
                  <a:lnTo>
                    <a:pt x="1171531" y="1504933"/>
                  </a:lnTo>
                  <a:lnTo>
                    <a:pt x="1177503" y="1511382"/>
                  </a:lnTo>
                  <a:lnTo>
                    <a:pt x="1182384" y="1513772"/>
                  </a:lnTo>
                  <a:lnTo>
                    <a:pt x="1187819" y="1522520"/>
                  </a:lnTo>
                  <a:lnTo>
                    <a:pt x="1201044" y="1536799"/>
                  </a:lnTo>
                  <a:lnTo>
                    <a:pt x="1209519" y="1557445"/>
                  </a:lnTo>
                  <a:lnTo>
                    <a:pt x="1215132" y="1566478"/>
                  </a:lnTo>
                  <a:lnTo>
                    <a:pt x="1216298" y="1573957"/>
                  </a:lnTo>
                  <a:lnTo>
                    <a:pt x="1220270" y="1583632"/>
                  </a:lnTo>
                  <a:cubicBezTo>
                    <a:pt x="1224734" y="1601522"/>
                    <a:pt x="1227138" y="1621582"/>
                    <a:pt x="1227138" y="1643490"/>
                  </a:cubicBezTo>
                  <a:cubicBezTo>
                    <a:pt x="1227138" y="1761022"/>
                    <a:pt x="1158742" y="1886159"/>
                    <a:pt x="1074293" y="1923493"/>
                  </a:cubicBezTo>
                  <a:cubicBezTo>
                    <a:pt x="989147" y="1960827"/>
                    <a:pt x="920750" y="1896530"/>
                    <a:pt x="920750" y="1778998"/>
                  </a:cubicBezTo>
                  <a:cubicBezTo>
                    <a:pt x="920750" y="1662157"/>
                    <a:pt x="989147" y="1537019"/>
                    <a:pt x="1074293" y="1499686"/>
                  </a:cubicBezTo>
                  <a:cubicBezTo>
                    <a:pt x="1095405" y="1490352"/>
                    <a:pt x="1115514" y="1487371"/>
                    <a:pt x="1133802" y="1489974"/>
                  </a:cubicBezTo>
                  <a:close/>
                  <a:moveTo>
                    <a:pt x="1594287" y="1285197"/>
                  </a:moveTo>
                  <a:lnTo>
                    <a:pt x="1594288" y="1285197"/>
                  </a:lnTo>
                  <a:lnTo>
                    <a:pt x="1631909" y="1300203"/>
                  </a:lnTo>
                  <a:lnTo>
                    <a:pt x="1637872" y="1306670"/>
                  </a:lnTo>
                  <a:lnTo>
                    <a:pt x="1642746" y="1309071"/>
                  </a:lnTo>
                  <a:lnTo>
                    <a:pt x="1648174" y="1317842"/>
                  </a:lnTo>
                  <a:lnTo>
                    <a:pt x="1661394" y="1332180"/>
                  </a:lnTo>
                  <a:lnTo>
                    <a:pt x="1669870" y="1352903"/>
                  </a:lnTo>
                  <a:lnTo>
                    <a:pt x="1675488" y="1361982"/>
                  </a:lnTo>
                  <a:lnTo>
                    <a:pt x="1676654" y="1369491"/>
                  </a:lnTo>
                  <a:lnTo>
                    <a:pt x="1680632" y="1379215"/>
                  </a:lnTo>
                  <a:lnTo>
                    <a:pt x="1687513" y="1439393"/>
                  </a:lnTo>
                  <a:lnTo>
                    <a:pt x="1687513" y="1439393"/>
                  </a:lnTo>
                  <a:lnTo>
                    <a:pt x="1687513" y="1439393"/>
                  </a:lnTo>
                  <a:cubicBezTo>
                    <a:pt x="1687513" y="1556234"/>
                    <a:pt x="1618933" y="1681371"/>
                    <a:pt x="1535113" y="1718705"/>
                  </a:cubicBezTo>
                  <a:cubicBezTo>
                    <a:pt x="1450601" y="1756039"/>
                    <a:pt x="1382713" y="1691742"/>
                    <a:pt x="1382713" y="1574901"/>
                  </a:cubicBezTo>
                  <a:cubicBezTo>
                    <a:pt x="1382713" y="1457369"/>
                    <a:pt x="1450601" y="1332231"/>
                    <a:pt x="1535113" y="1294898"/>
                  </a:cubicBezTo>
                  <a:cubicBezTo>
                    <a:pt x="1556068" y="1285564"/>
                    <a:pt x="1576071" y="1282583"/>
                    <a:pt x="1594287" y="1285197"/>
                  </a:cubicBezTo>
                  <a:close/>
                  <a:moveTo>
                    <a:pt x="211574" y="1256699"/>
                  </a:moveTo>
                  <a:lnTo>
                    <a:pt x="211574" y="1256699"/>
                  </a:lnTo>
                  <a:lnTo>
                    <a:pt x="249196" y="1271706"/>
                  </a:lnTo>
                  <a:lnTo>
                    <a:pt x="255161" y="1278173"/>
                  </a:lnTo>
                  <a:lnTo>
                    <a:pt x="260032" y="1280573"/>
                  </a:lnTo>
                  <a:lnTo>
                    <a:pt x="265463" y="1289343"/>
                  </a:lnTo>
                  <a:lnTo>
                    <a:pt x="278681" y="1303674"/>
                  </a:lnTo>
                  <a:lnTo>
                    <a:pt x="287158" y="1324378"/>
                  </a:lnTo>
                  <a:lnTo>
                    <a:pt x="292774" y="1333447"/>
                  </a:lnTo>
                  <a:lnTo>
                    <a:pt x="293941" y="1340943"/>
                  </a:lnTo>
                  <a:lnTo>
                    <a:pt x="297918" y="1350656"/>
                  </a:lnTo>
                  <a:cubicBezTo>
                    <a:pt x="302389" y="1368602"/>
                    <a:pt x="304800" y="1388727"/>
                    <a:pt x="304800" y="1410704"/>
                  </a:cubicBezTo>
                  <a:cubicBezTo>
                    <a:pt x="304800" y="1528611"/>
                    <a:pt x="236220" y="1654147"/>
                    <a:pt x="152400" y="1691599"/>
                  </a:cubicBezTo>
                  <a:cubicBezTo>
                    <a:pt x="67887" y="1729052"/>
                    <a:pt x="0" y="1664550"/>
                    <a:pt x="0" y="1547337"/>
                  </a:cubicBezTo>
                  <a:cubicBezTo>
                    <a:pt x="0" y="1488384"/>
                    <a:pt x="16972" y="1427523"/>
                    <a:pt x="44508" y="1376719"/>
                  </a:cubicBezTo>
                  <a:cubicBezTo>
                    <a:pt x="72044" y="1325915"/>
                    <a:pt x="110144" y="1285168"/>
                    <a:pt x="152400" y="1266442"/>
                  </a:cubicBezTo>
                  <a:lnTo>
                    <a:pt x="208118" y="1257268"/>
                  </a:lnTo>
                  <a:close/>
                  <a:moveTo>
                    <a:pt x="672241" y="1051923"/>
                  </a:moveTo>
                  <a:lnTo>
                    <a:pt x="672244" y="1051925"/>
                  </a:lnTo>
                  <a:lnTo>
                    <a:pt x="709859" y="1066977"/>
                  </a:lnTo>
                  <a:lnTo>
                    <a:pt x="715803" y="1073467"/>
                  </a:lnTo>
                  <a:lnTo>
                    <a:pt x="720667" y="1075873"/>
                  </a:lnTo>
                  <a:lnTo>
                    <a:pt x="726075" y="1084683"/>
                  </a:lnTo>
                  <a:lnTo>
                    <a:pt x="739239" y="1099056"/>
                  </a:lnTo>
                  <a:lnTo>
                    <a:pt x="747666" y="1119860"/>
                  </a:lnTo>
                  <a:lnTo>
                    <a:pt x="753247" y="1128953"/>
                  </a:lnTo>
                  <a:lnTo>
                    <a:pt x="754406" y="1136498"/>
                  </a:lnTo>
                  <a:lnTo>
                    <a:pt x="758353" y="1146241"/>
                  </a:lnTo>
                  <a:lnTo>
                    <a:pt x="765175" y="1206610"/>
                  </a:lnTo>
                  <a:lnTo>
                    <a:pt x="765175" y="1206611"/>
                  </a:lnTo>
                  <a:lnTo>
                    <a:pt x="765175" y="1206611"/>
                  </a:lnTo>
                  <a:cubicBezTo>
                    <a:pt x="765175" y="1323824"/>
                    <a:pt x="697288" y="1449360"/>
                    <a:pt x="612775" y="1486812"/>
                  </a:cubicBezTo>
                  <a:cubicBezTo>
                    <a:pt x="528955" y="1524265"/>
                    <a:pt x="460375" y="1459763"/>
                    <a:pt x="460375" y="1342550"/>
                  </a:cubicBezTo>
                  <a:cubicBezTo>
                    <a:pt x="460375" y="1224643"/>
                    <a:pt x="528955" y="1099107"/>
                    <a:pt x="612775" y="1061655"/>
                  </a:cubicBezTo>
                  <a:cubicBezTo>
                    <a:pt x="633903" y="1052292"/>
                    <a:pt x="653992" y="1049301"/>
                    <a:pt x="672241" y="1051923"/>
                  </a:cubicBezTo>
                  <a:close/>
                  <a:moveTo>
                    <a:pt x="1133802" y="847135"/>
                  </a:moveTo>
                  <a:lnTo>
                    <a:pt x="1133803" y="847136"/>
                  </a:lnTo>
                  <a:lnTo>
                    <a:pt x="1171531" y="862189"/>
                  </a:lnTo>
                  <a:lnTo>
                    <a:pt x="1177501" y="868678"/>
                  </a:lnTo>
                  <a:lnTo>
                    <a:pt x="1182384" y="871085"/>
                  </a:lnTo>
                  <a:lnTo>
                    <a:pt x="1187817" y="879891"/>
                  </a:lnTo>
                  <a:lnTo>
                    <a:pt x="1201044" y="894268"/>
                  </a:lnTo>
                  <a:lnTo>
                    <a:pt x="1209518" y="915065"/>
                  </a:lnTo>
                  <a:lnTo>
                    <a:pt x="1215132" y="924165"/>
                  </a:lnTo>
                  <a:lnTo>
                    <a:pt x="1216297" y="931704"/>
                  </a:lnTo>
                  <a:lnTo>
                    <a:pt x="1220270" y="941453"/>
                  </a:lnTo>
                  <a:lnTo>
                    <a:pt x="1227138" y="1001822"/>
                  </a:lnTo>
                  <a:lnTo>
                    <a:pt x="1227138" y="1001823"/>
                  </a:lnTo>
                  <a:lnTo>
                    <a:pt x="1227138" y="1001823"/>
                  </a:lnTo>
                  <a:cubicBezTo>
                    <a:pt x="1227138" y="1119036"/>
                    <a:pt x="1158742" y="1244572"/>
                    <a:pt x="1074293" y="1282024"/>
                  </a:cubicBezTo>
                  <a:cubicBezTo>
                    <a:pt x="989147" y="1319477"/>
                    <a:pt x="920750" y="1254975"/>
                    <a:pt x="920750" y="1137762"/>
                  </a:cubicBezTo>
                  <a:cubicBezTo>
                    <a:pt x="920750" y="1020549"/>
                    <a:pt x="989147" y="894319"/>
                    <a:pt x="1074293" y="856867"/>
                  </a:cubicBezTo>
                  <a:lnTo>
                    <a:pt x="1114997" y="850210"/>
                  </a:lnTo>
                  <a:close/>
                  <a:moveTo>
                    <a:pt x="1594287" y="642407"/>
                  </a:moveTo>
                  <a:lnTo>
                    <a:pt x="1594292" y="642410"/>
                  </a:lnTo>
                  <a:lnTo>
                    <a:pt x="1631909" y="657567"/>
                  </a:lnTo>
                  <a:lnTo>
                    <a:pt x="1637877" y="664067"/>
                  </a:lnTo>
                  <a:lnTo>
                    <a:pt x="1642746" y="666487"/>
                  </a:lnTo>
                  <a:lnTo>
                    <a:pt x="1648180" y="675289"/>
                  </a:lnTo>
                  <a:lnTo>
                    <a:pt x="1661394" y="689682"/>
                  </a:lnTo>
                  <a:lnTo>
                    <a:pt x="1669873" y="710430"/>
                  </a:lnTo>
                  <a:lnTo>
                    <a:pt x="1675488" y="719525"/>
                  </a:lnTo>
                  <a:lnTo>
                    <a:pt x="1676655" y="727024"/>
                  </a:lnTo>
                  <a:lnTo>
                    <a:pt x="1680632" y="736754"/>
                  </a:lnTo>
                  <a:lnTo>
                    <a:pt x="1687513" y="796782"/>
                  </a:lnTo>
                  <a:lnTo>
                    <a:pt x="1687513" y="796783"/>
                  </a:lnTo>
                  <a:lnTo>
                    <a:pt x="1687513" y="796783"/>
                  </a:lnTo>
                  <a:cubicBezTo>
                    <a:pt x="1687513" y="913834"/>
                    <a:pt x="1618933" y="1039196"/>
                    <a:pt x="1535113" y="1076597"/>
                  </a:cubicBezTo>
                  <a:cubicBezTo>
                    <a:pt x="1450601" y="1114690"/>
                    <a:pt x="1382713" y="1049585"/>
                    <a:pt x="1382713" y="932534"/>
                  </a:cubicBezTo>
                  <a:cubicBezTo>
                    <a:pt x="1382713" y="815483"/>
                    <a:pt x="1450601" y="690122"/>
                    <a:pt x="1535113" y="652028"/>
                  </a:cubicBezTo>
                  <a:cubicBezTo>
                    <a:pt x="1556068" y="642678"/>
                    <a:pt x="1576071" y="639734"/>
                    <a:pt x="1594287" y="642407"/>
                  </a:cubicBezTo>
                  <a:close/>
                  <a:moveTo>
                    <a:pt x="211574" y="613736"/>
                  </a:moveTo>
                  <a:lnTo>
                    <a:pt x="211582" y="613739"/>
                  </a:lnTo>
                  <a:lnTo>
                    <a:pt x="249196" y="628769"/>
                  </a:lnTo>
                  <a:lnTo>
                    <a:pt x="255157" y="635246"/>
                  </a:lnTo>
                  <a:lnTo>
                    <a:pt x="260032" y="637652"/>
                  </a:lnTo>
                  <a:lnTo>
                    <a:pt x="265461" y="646441"/>
                  </a:lnTo>
                  <a:lnTo>
                    <a:pt x="278681" y="660803"/>
                  </a:lnTo>
                  <a:lnTo>
                    <a:pt x="287156" y="681562"/>
                  </a:lnTo>
                  <a:lnTo>
                    <a:pt x="292774" y="690658"/>
                  </a:lnTo>
                  <a:lnTo>
                    <a:pt x="293941" y="698181"/>
                  </a:lnTo>
                  <a:lnTo>
                    <a:pt x="297918" y="707923"/>
                  </a:lnTo>
                  <a:lnTo>
                    <a:pt x="304800" y="768207"/>
                  </a:lnTo>
                  <a:lnTo>
                    <a:pt x="304800" y="768209"/>
                  </a:lnTo>
                  <a:lnTo>
                    <a:pt x="304800" y="768209"/>
                  </a:lnTo>
                  <a:lnTo>
                    <a:pt x="304800" y="768209"/>
                  </a:lnTo>
                  <a:cubicBezTo>
                    <a:pt x="304800" y="885259"/>
                    <a:pt x="236220" y="1010621"/>
                    <a:pt x="152400" y="1048021"/>
                  </a:cubicBezTo>
                  <a:cubicBezTo>
                    <a:pt x="67887" y="1086115"/>
                    <a:pt x="0" y="1021010"/>
                    <a:pt x="0" y="903959"/>
                  </a:cubicBezTo>
                  <a:cubicBezTo>
                    <a:pt x="0" y="786909"/>
                    <a:pt x="67887" y="660854"/>
                    <a:pt x="152400" y="623454"/>
                  </a:cubicBezTo>
                  <a:cubicBezTo>
                    <a:pt x="173355" y="614103"/>
                    <a:pt x="193357" y="611116"/>
                    <a:pt x="211574" y="613736"/>
                  </a:cubicBezTo>
                  <a:close/>
                  <a:moveTo>
                    <a:pt x="672241" y="409045"/>
                  </a:moveTo>
                  <a:lnTo>
                    <a:pt x="672248" y="409048"/>
                  </a:lnTo>
                  <a:lnTo>
                    <a:pt x="709859" y="424204"/>
                  </a:lnTo>
                  <a:lnTo>
                    <a:pt x="715808" y="430707"/>
                  </a:lnTo>
                  <a:lnTo>
                    <a:pt x="720667" y="433124"/>
                  </a:lnTo>
                  <a:lnTo>
                    <a:pt x="726082" y="441938"/>
                  </a:lnTo>
                  <a:lnTo>
                    <a:pt x="739239" y="456320"/>
                  </a:lnTo>
                  <a:lnTo>
                    <a:pt x="747669" y="477081"/>
                  </a:lnTo>
                  <a:lnTo>
                    <a:pt x="753247" y="486162"/>
                  </a:lnTo>
                  <a:lnTo>
                    <a:pt x="754407" y="493674"/>
                  </a:lnTo>
                  <a:lnTo>
                    <a:pt x="758353" y="503392"/>
                  </a:lnTo>
                  <a:lnTo>
                    <a:pt x="765175" y="563419"/>
                  </a:lnTo>
                  <a:lnTo>
                    <a:pt x="765175" y="563421"/>
                  </a:lnTo>
                  <a:lnTo>
                    <a:pt x="765175" y="563421"/>
                  </a:lnTo>
                  <a:lnTo>
                    <a:pt x="765175" y="563421"/>
                  </a:lnTo>
                  <a:cubicBezTo>
                    <a:pt x="765175" y="680472"/>
                    <a:pt x="697288" y="805833"/>
                    <a:pt x="612775" y="843926"/>
                  </a:cubicBezTo>
                  <a:cubicBezTo>
                    <a:pt x="528955" y="881327"/>
                    <a:pt x="460375" y="816222"/>
                    <a:pt x="460375" y="699172"/>
                  </a:cubicBezTo>
                  <a:lnTo>
                    <a:pt x="460375" y="699172"/>
                  </a:lnTo>
                  <a:lnTo>
                    <a:pt x="460375" y="699172"/>
                  </a:lnTo>
                  <a:cubicBezTo>
                    <a:pt x="460375" y="582121"/>
                    <a:pt x="528955" y="456759"/>
                    <a:pt x="612775" y="418665"/>
                  </a:cubicBezTo>
                  <a:cubicBezTo>
                    <a:pt x="633903" y="409315"/>
                    <a:pt x="653992" y="406372"/>
                    <a:pt x="672241" y="409045"/>
                  </a:cubicBezTo>
                  <a:close/>
                  <a:moveTo>
                    <a:pt x="1133802" y="204550"/>
                  </a:moveTo>
                  <a:lnTo>
                    <a:pt x="1133805" y="204551"/>
                  </a:lnTo>
                  <a:lnTo>
                    <a:pt x="1171531" y="219540"/>
                  </a:lnTo>
                  <a:lnTo>
                    <a:pt x="1177509" y="226027"/>
                  </a:lnTo>
                  <a:lnTo>
                    <a:pt x="1182384" y="228423"/>
                  </a:lnTo>
                  <a:lnTo>
                    <a:pt x="1187826" y="237224"/>
                  </a:lnTo>
                  <a:lnTo>
                    <a:pt x="1201044" y="251569"/>
                  </a:lnTo>
                  <a:lnTo>
                    <a:pt x="1209523" y="272315"/>
                  </a:lnTo>
                  <a:lnTo>
                    <a:pt x="1215132" y="281386"/>
                  </a:lnTo>
                  <a:lnTo>
                    <a:pt x="1216299" y="288893"/>
                  </a:lnTo>
                  <a:lnTo>
                    <a:pt x="1220270" y="298609"/>
                  </a:lnTo>
                  <a:lnTo>
                    <a:pt x="1227138" y="358633"/>
                  </a:lnTo>
                  <a:lnTo>
                    <a:pt x="1227138" y="358633"/>
                  </a:lnTo>
                  <a:lnTo>
                    <a:pt x="1227138" y="358634"/>
                  </a:lnTo>
                  <a:lnTo>
                    <a:pt x="1227138" y="358634"/>
                  </a:lnTo>
                  <a:cubicBezTo>
                    <a:pt x="1227138" y="475685"/>
                    <a:pt x="1158742" y="601739"/>
                    <a:pt x="1074293" y="639140"/>
                  </a:cubicBezTo>
                  <a:cubicBezTo>
                    <a:pt x="989147" y="676541"/>
                    <a:pt x="920750" y="611436"/>
                    <a:pt x="920750" y="494385"/>
                  </a:cubicBezTo>
                  <a:lnTo>
                    <a:pt x="920750" y="494385"/>
                  </a:lnTo>
                  <a:lnTo>
                    <a:pt x="920750" y="494385"/>
                  </a:lnTo>
                  <a:cubicBezTo>
                    <a:pt x="920750" y="377334"/>
                    <a:pt x="989147" y="251972"/>
                    <a:pt x="1074293" y="214571"/>
                  </a:cubicBezTo>
                  <a:cubicBezTo>
                    <a:pt x="1095405" y="205048"/>
                    <a:pt x="1115514" y="201974"/>
                    <a:pt x="1133802" y="204550"/>
                  </a:cubicBezTo>
                  <a:close/>
                  <a:moveTo>
                    <a:pt x="1594287" y="900"/>
                  </a:moveTo>
                  <a:lnTo>
                    <a:pt x="1594289" y="900"/>
                  </a:lnTo>
                  <a:lnTo>
                    <a:pt x="1631909" y="15859"/>
                  </a:lnTo>
                  <a:lnTo>
                    <a:pt x="1637874" y="22306"/>
                  </a:lnTo>
                  <a:lnTo>
                    <a:pt x="1642746" y="24698"/>
                  </a:lnTo>
                  <a:lnTo>
                    <a:pt x="1648176" y="33440"/>
                  </a:lnTo>
                  <a:lnTo>
                    <a:pt x="1661394" y="47725"/>
                  </a:lnTo>
                  <a:lnTo>
                    <a:pt x="1669872" y="68363"/>
                  </a:lnTo>
                  <a:lnTo>
                    <a:pt x="1675488" y="77404"/>
                  </a:lnTo>
                  <a:lnTo>
                    <a:pt x="1676655" y="84876"/>
                  </a:lnTo>
                  <a:lnTo>
                    <a:pt x="1680632" y="94558"/>
                  </a:lnTo>
                  <a:lnTo>
                    <a:pt x="1687513" y="154415"/>
                  </a:lnTo>
                  <a:lnTo>
                    <a:pt x="1687513" y="154415"/>
                  </a:lnTo>
                  <a:lnTo>
                    <a:pt x="1687513" y="154416"/>
                  </a:lnTo>
                  <a:lnTo>
                    <a:pt x="1687513" y="154416"/>
                  </a:lnTo>
                  <a:cubicBezTo>
                    <a:pt x="1687513" y="271948"/>
                    <a:pt x="1618933" y="397085"/>
                    <a:pt x="1535113" y="434419"/>
                  </a:cubicBezTo>
                  <a:cubicBezTo>
                    <a:pt x="1450601" y="471753"/>
                    <a:pt x="1382713" y="407456"/>
                    <a:pt x="1382713" y="289923"/>
                  </a:cubicBezTo>
                  <a:lnTo>
                    <a:pt x="1382713" y="289923"/>
                  </a:lnTo>
                  <a:cubicBezTo>
                    <a:pt x="1382713" y="173082"/>
                    <a:pt x="1450601" y="47945"/>
                    <a:pt x="1535113" y="10611"/>
                  </a:cubicBezTo>
                  <a:cubicBezTo>
                    <a:pt x="1556068" y="1278"/>
                    <a:pt x="1576071" y="-1704"/>
                    <a:pt x="1594287" y="900"/>
                  </a:cubicBezTo>
                  <a:close/>
                </a:path>
              </a:pathLst>
            </a:custGeom>
            <a:solidFill>
              <a:schemeClr val="accent2"/>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57" name="Freeform: Shape 434">
              <a:extLst>
                <a:ext uri="{FF2B5EF4-FFF2-40B4-BE49-F238E27FC236}">
                  <a16:creationId xmlns:a16="http://schemas.microsoft.com/office/drawing/2014/main" id="{535FB22A-AA0C-4B2F-A993-B817888A73C9}"/>
                </a:ext>
              </a:extLst>
            </p:cNvPr>
            <p:cNvSpPr>
              <a:spLocks/>
            </p:cNvSpPr>
            <p:nvPr/>
          </p:nvSpPr>
          <p:spPr bwMode="auto">
            <a:xfrm>
              <a:off x="4529501" y="1971384"/>
              <a:ext cx="68832" cy="121822"/>
            </a:xfrm>
            <a:custGeom>
              <a:avLst/>
              <a:gdLst>
                <a:gd name="connsiteX0" fmla="*/ 1475938 w 1687512"/>
                <a:gd name="connsiteY0" fmla="*/ 2542497 h 2986617"/>
                <a:gd name="connsiteX1" fmla="*/ 1535112 w 1687512"/>
                <a:gd name="connsiteY1" fmla="*/ 2552198 h 2986617"/>
                <a:gd name="connsiteX2" fmla="*/ 1687512 w 1687512"/>
                <a:gd name="connsiteY2" fmla="*/ 2832201 h 2986617"/>
                <a:gd name="connsiteX3" fmla="*/ 1535112 w 1687512"/>
                <a:gd name="connsiteY3" fmla="*/ 2976005 h 2986617"/>
                <a:gd name="connsiteX4" fmla="*/ 1382712 w 1687512"/>
                <a:gd name="connsiteY4" fmla="*/ 2696693 h 2986617"/>
                <a:gd name="connsiteX5" fmla="*/ 1389594 w 1687512"/>
                <a:gd name="connsiteY5" fmla="*/ 2636515 h 2986617"/>
                <a:gd name="connsiteX6" fmla="*/ 1393571 w 1687512"/>
                <a:gd name="connsiteY6" fmla="*/ 2626791 h 2986617"/>
                <a:gd name="connsiteX7" fmla="*/ 1394738 w 1687512"/>
                <a:gd name="connsiteY7" fmla="*/ 2619282 h 2986617"/>
                <a:gd name="connsiteX8" fmla="*/ 1400356 w 1687512"/>
                <a:gd name="connsiteY8" fmla="*/ 2610203 h 2986617"/>
                <a:gd name="connsiteX9" fmla="*/ 1408832 w 1687512"/>
                <a:gd name="connsiteY9" fmla="*/ 2589480 h 2986617"/>
                <a:gd name="connsiteX10" fmla="*/ 1422052 w 1687512"/>
                <a:gd name="connsiteY10" fmla="*/ 2575143 h 2986617"/>
                <a:gd name="connsiteX11" fmla="*/ 1427480 w 1687512"/>
                <a:gd name="connsiteY11" fmla="*/ 2566371 h 2986617"/>
                <a:gd name="connsiteX12" fmla="*/ 1432354 w 1687512"/>
                <a:gd name="connsiteY12" fmla="*/ 2563970 h 2986617"/>
                <a:gd name="connsiteX13" fmla="*/ 1438316 w 1687512"/>
                <a:gd name="connsiteY13" fmla="*/ 2557503 h 2986617"/>
                <a:gd name="connsiteX14" fmla="*/ 1475938 w 1687512"/>
                <a:gd name="connsiteY14" fmla="*/ 2542497 h 2986617"/>
                <a:gd name="connsiteX15" fmla="*/ 1015271 w 1687512"/>
                <a:gd name="connsiteY15" fmla="*/ 2337769 h 2986617"/>
                <a:gd name="connsiteX16" fmla="*/ 1074737 w 1687512"/>
                <a:gd name="connsiteY16" fmla="*/ 2347359 h 2986617"/>
                <a:gd name="connsiteX17" fmla="*/ 1227137 w 1687512"/>
                <a:gd name="connsiteY17" fmla="*/ 2626975 h 2986617"/>
                <a:gd name="connsiteX18" fmla="*/ 1074737 w 1687512"/>
                <a:gd name="connsiteY18" fmla="*/ 2771270 h 2986617"/>
                <a:gd name="connsiteX19" fmla="*/ 922337 w 1687512"/>
                <a:gd name="connsiteY19" fmla="*/ 2491655 h 2986617"/>
                <a:gd name="connsiteX20" fmla="*/ 929159 w 1687512"/>
                <a:gd name="connsiteY20" fmla="*/ 2431816 h 2986617"/>
                <a:gd name="connsiteX21" fmla="*/ 933106 w 1687512"/>
                <a:gd name="connsiteY21" fmla="*/ 2422129 h 2986617"/>
                <a:gd name="connsiteX22" fmla="*/ 934265 w 1687512"/>
                <a:gd name="connsiteY22" fmla="*/ 2414642 h 2986617"/>
                <a:gd name="connsiteX23" fmla="*/ 939843 w 1687512"/>
                <a:gd name="connsiteY23" fmla="*/ 2405591 h 2986617"/>
                <a:gd name="connsiteX24" fmla="*/ 948274 w 1687512"/>
                <a:gd name="connsiteY24" fmla="*/ 2384893 h 2986617"/>
                <a:gd name="connsiteX25" fmla="*/ 961432 w 1687512"/>
                <a:gd name="connsiteY25" fmla="*/ 2370556 h 2986617"/>
                <a:gd name="connsiteX26" fmla="*/ 966845 w 1687512"/>
                <a:gd name="connsiteY26" fmla="*/ 2361772 h 2986617"/>
                <a:gd name="connsiteX27" fmla="*/ 971704 w 1687512"/>
                <a:gd name="connsiteY27" fmla="*/ 2359363 h 2986617"/>
                <a:gd name="connsiteX28" fmla="*/ 977654 w 1687512"/>
                <a:gd name="connsiteY28" fmla="*/ 2352880 h 2986617"/>
                <a:gd name="connsiteX29" fmla="*/ 1015271 w 1687512"/>
                <a:gd name="connsiteY29" fmla="*/ 2337769 h 2986617"/>
                <a:gd name="connsiteX30" fmla="*/ 554814 w 1687512"/>
                <a:gd name="connsiteY30" fmla="*/ 2133272 h 2986617"/>
                <a:gd name="connsiteX31" fmla="*/ 614015 w 1687512"/>
                <a:gd name="connsiteY31" fmla="*/ 2143261 h 2986617"/>
                <a:gd name="connsiteX32" fmla="*/ 766762 w 1687512"/>
                <a:gd name="connsiteY32" fmla="*/ 2422187 h 2986617"/>
                <a:gd name="connsiteX33" fmla="*/ 614015 w 1687512"/>
                <a:gd name="connsiteY33" fmla="*/ 2566482 h 2986617"/>
                <a:gd name="connsiteX34" fmla="*/ 461962 w 1687512"/>
                <a:gd name="connsiteY34" fmla="*/ 2286866 h 2986617"/>
                <a:gd name="connsiteX35" fmla="*/ 468795 w 1687512"/>
                <a:gd name="connsiteY35" fmla="*/ 2227032 h 2986617"/>
                <a:gd name="connsiteX36" fmla="*/ 472745 w 1687512"/>
                <a:gd name="connsiteY36" fmla="*/ 2217347 h 2986617"/>
                <a:gd name="connsiteX37" fmla="*/ 473906 w 1687512"/>
                <a:gd name="connsiteY37" fmla="*/ 2209864 h 2986617"/>
                <a:gd name="connsiteX38" fmla="*/ 479486 w 1687512"/>
                <a:gd name="connsiteY38" fmla="*/ 2200822 h 2986617"/>
                <a:gd name="connsiteX39" fmla="*/ 487921 w 1687512"/>
                <a:gd name="connsiteY39" fmla="*/ 2180142 h 2986617"/>
                <a:gd name="connsiteX40" fmla="*/ 501071 w 1687512"/>
                <a:gd name="connsiteY40" fmla="*/ 2165841 h 2986617"/>
                <a:gd name="connsiteX41" fmla="*/ 506484 w 1687512"/>
                <a:gd name="connsiteY41" fmla="*/ 2157070 h 2986617"/>
                <a:gd name="connsiteX42" fmla="*/ 511333 w 1687512"/>
                <a:gd name="connsiteY42" fmla="*/ 2154682 h 2986617"/>
                <a:gd name="connsiteX43" fmla="*/ 517281 w 1687512"/>
                <a:gd name="connsiteY43" fmla="*/ 2148215 h 2986617"/>
                <a:gd name="connsiteX44" fmla="*/ 554814 w 1687512"/>
                <a:gd name="connsiteY44" fmla="*/ 2133272 h 2986617"/>
                <a:gd name="connsiteX45" fmla="*/ 93712 w 1687512"/>
                <a:gd name="connsiteY45" fmla="*/ 1928124 h 2986617"/>
                <a:gd name="connsiteX46" fmla="*/ 153194 w 1687512"/>
                <a:gd name="connsiteY46" fmla="*/ 1937836 h 2986617"/>
                <a:gd name="connsiteX47" fmla="*/ 306388 w 1687512"/>
                <a:gd name="connsiteY47" fmla="*/ 2217148 h 2986617"/>
                <a:gd name="connsiteX48" fmla="*/ 153194 w 1687512"/>
                <a:gd name="connsiteY48" fmla="*/ 2361643 h 2986617"/>
                <a:gd name="connsiteX49" fmla="*/ 0 w 1687512"/>
                <a:gd name="connsiteY49" fmla="*/ 2081640 h 2986617"/>
                <a:gd name="connsiteX50" fmla="*/ 6917 w 1687512"/>
                <a:gd name="connsiteY50" fmla="*/ 2021782 h 2986617"/>
                <a:gd name="connsiteX51" fmla="*/ 10915 w 1687512"/>
                <a:gd name="connsiteY51" fmla="*/ 2012100 h 2986617"/>
                <a:gd name="connsiteX52" fmla="*/ 12088 w 1687512"/>
                <a:gd name="connsiteY52" fmla="*/ 2004628 h 2986617"/>
                <a:gd name="connsiteX53" fmla="*/ 17734 w 1687512"/>
                <a:gd name="connsiteY53" fmla="*/ 1995587 h 2986617"/>
                <a:gd name="connsiteX54" fmla="*/ 26255 w 1687512"/>
                <a:gd name="connsiteY54" fmla="*/ 1974949 h 2986617"/>
                <a:gd name="connsiteX55" fmla="*/ 39541 w 1687512"/>
                <a:gd name="connsiteY55" fmla="*/ 1960665 h 2986617"/>
                <a:gd name="connsiteX56" fmla="*/ 45001 w 1687512"/>
                <a:gd name="connsiteY56" fmla="*/ 1951922 h 2986617"/>
                <a:gd name="connsiteX57" fmla="*/ 49898 w 1687512"/>
                <a:gd name="connsiteY57" fmla="*/ 1949530 h 2986617"/>
                <a:gd name="connsiteX58" fmla="*/ 55894 w 1687512"/>
                <a:gd name="connsiteY58" fmla="*/ 1943083 h 2986617"/>
                <a:gd name="connsiteX59" fmla="*/ 93710 w 1687512"/>
                <a:gd name="connsiteY59" fmla="*/ 1928125 h 2986617"/>
                <a:gd name="connsiteX60" fmla="*/ 1475938 w 1687512"/>
                <a:gd name="connsiteY60" fmla="*/ 1899999 h 2986617"/>
                <a:gd name="connsiteX61" fmla="*/ 1535112 w 1687512"/>
                <a:gd name="connsiteY61" fmla="*/ 1910020 h 2986617"/>
                <a:gd name="connsiteX62" fmla="*/ 1687512 w 1687512"/>
                <a:gd name="connsiteY62" fmla="*/ 2189834 h 2986617"/>
                <a:gd name="connsiteX63" fmla="*/ 1535112 w 1687512"/>
                <a:gd name="connsiteY63" fmla="*/ 2334589 h 2986617"/>
                <a:gd name="connsiteX64" fmla="*/ 1382712 w 1687512"/>
                <a:gd name="connsiteY64" fmla="*/ 2054083 h 2986617"/>
                <a:gd name="connsiteX65" fmla="*/ 1389594 w 1687512"/>
                <a:gd name="connsiteY65" fmla="*/ 1994058 h 2986617"/>
                <a:gd name="connsiteX66" fmla="*/ 1393570 w 1687512"/>
                <a:gd name="connsiteY66" fmla="*/ 1984336 h 2986617"/>
                <a:gd name="connsiteX67" fmla="*/ 1394738 w 1687512"/>
                <a:gd name="connsiteY67" fmla="*/ 1976835 h 2986617"/>
                <a:gd name="connsiteX68" fmla="*/ 1400351 w 1687512"/>
                <a:gd name="connsiteY68" fmla="*/ 1967756 h 2986617"/>
                <a:gd name="connsiteX69" fmla="*/ 1408832 w 1687512"/>
                <a:gd name="connsiteY69" fmla="*/ 1947018 h 2986617"/>
                <a:gd name="connsiteX70" fmla="*/ 1422043 w 1687512"/>
                <a:gd name="connsiteY70" fmla="*/ 1932667 h 2986617"/>
                <a:gd name="connsiteX71" fmla="*/ 1427480 w 1687512"/>
                <a:gd name="connsiteY71" fmla="*/ 1923873 h 2986617"/>
                <a:gd name="connsiteX72" fmla="*/ 1432346 w 1687512"/>
                <a:gd name="connsiteY72" fmla="*/ 1921475 h 2986617"/>
                <a:gd name="connsiteX73" fmla="*/ 1438316 w 1687512"/>
                <a:gd name="connsiteY73" fmla="*/ 1914989 h 2986617"/>
                <a:gd name="connsiteX74" fmla="*/ 1475938 w 1687512"/>
                <a:gd name="connsiteY74" fmla="*/ 1899999 h 2986617"/>
                <a:gd name="connsiteX75" fmla="*/ 1015271 w 1687512"/>
                <a:gd name="connsiteY75" fmla="*/ 1694849 h 2986617"/>
                <a:gd name="connsiteX76" fmla="*/ 1074737 w 1687512"/>
                <a:gd name="connsiteY76" fmla="*/ 1704592 h 2986617"/>
                <a:gd name="connsiteX77" fmla="*/ 1227137 w 1687512"/>
                <a:gd name="connsiteY77" fmla="*/ 1984793 h 2986617"/>
                <a:gd name="connsiteX78" fmla="*/ 1074737 w 1687512"/>
                <a:gd name="connsiteY78" fmla="*/ 2129749 h 2986617"/>
                <a:gd name="connsiteX79" fmla="*/ 922337 w 1687512"/>
                <a:gd name="connsiteY79" fmla="*/ 1848854 h 2986617"/>
                <a:gd name="connsiteX80" fmla="*/ 929159 w 1687512"/>
                <a:gd name="connsiteY80" fmla="*/ 1788806 h 2986617"/>
                <a:gd name="connsiteX81" fmla="*/ 933106 w 1687512"/>
                <a:gd name="connsiteY81" fmla="*/ 1779105 h 2986617"/>
                <a:gd name="connsiteX82" fmla="*/ 934265 w 1687512"/>
                <a:gd name="connsiteY82" fmla="*/ 1771597 h 2986617"/>
                <a:gd name="connsiteX83" fmla="*/ 939845 w 1687512"/>
                <a:gd name="connsiteY83" fmla="*/ 1762542 h 2986617"/>
                <a:gd name="connsiteX84" fmla="*/ 948274 w 1687512"/>
                <a:gd name="connsiteY84" fmla="*/ 1741824 h 2986617"/>
                <a:gd name="connsiteX85" fmla="*/ 961435 w 1687512"/>
                <a:gd name="connsiteY85" fmla="*/ 1727503 h 2986617"/>
                <a:gd name="connsiteX86" fmla="*/ 966845 w 1687512"/>
                <a:gd name="connsiteY86" fmla="*/ 1718723 h 2986617"/>
                <a:gd name="connsiteX87" fmla="*/ 971707 w 1687512"/>
                <a:gd name="connsiteY87" fmla="*/ 1716326 h 2986617"/>
                <a:gd name="connsiteX88" fmla="*/ 977654 w 1687512"/>
                <a:gd name="connsiteY88" fmla="*/ 1709856 h 2986617"/>
                <a:gd name="connsiteX89" fmla="*/ 1015270 w 1687512"/>
                <a:gd name="connsiteY89" fmla="*/ 1694850 h 2986617"/>
                <a:gd name="connsiteX90" fmla="*/ 554814 w 1687512"/>
                <a:gd name="connsiteY90" fmla="*/ 1489974 h 2986617"/>
                <a:gd name="connsiteX91" fmla="*/ 614015 w 1687512"/>
                <a:gd name="connsiteY91" fmla="*/ 1499686 h 2986617"/>
                <a:gd name="connsiteX92" fmla="*/ 766762 w 1687512"/>
                <a:gd name="connsiteY92" fmla="*/ 1778998 h 2986617"/>
                <a:gd name="connsiteX93" fmla="*/ 614015 w 1687512"/>
                <a:gd name="connsiteY93" fmla="*/ 1923493 h 2986617"/>
                <a:gd name="connsiteX94" fmla="*/ 461962 w 1687512"/>
                <a:gd name="connsiteY94" fmla="*/ 1643490 h 2986617"/>
                <a:gd name="connsiteX95" fmla="*/ 468795 w 1687512"/>
                <a:gd name="connsiteY95" fmla="*/ 1583632 h 2986617"/>
                <a:gd name="connsiteX96" fmla="*/ 472746 w 1687512"/>
                <a:gd name="connsiteY96" fmla="*/ 1573957 h 2986617"/>
                <a:gd name="connsiteX97" fmla="*/ 473906 w 1687512"/>
                <a:gd name="connsiteY97" fmla="*/ 1566478 h 2986617"/>
                <a:gd name="connsiteX98" fmla="*/ 479489 w 1687512"/>
                <a:gd name="connsiteY98" fmla="*/ 1557445 h 2986617"/>
                <a:gd name="connsiteX99" fmla="*/ 487921 w 1687512"/>
                <a:gd name="connsiteY99" fmla="*/ 1536799 h 2986617"/>
                <a:gd name="connsiteX100" fmla="*/ 501077 w 1687512"/>
                <a:gd name="connsiteY100" fmla="*/ 1522520 h 2986617"/>
                <a:gd name="connsiteX101" fmla="*/ 506484 w 1687512"/>
                <a:gd name="connsiteY101" fmla="*/ 1513772 h 2986617"/>
                <a:gd name="connsiteX102" fmla="*/ 511339 w 1687512"/>
                <a:gd name="connsiteY102" fmla="*/ 1511382 h 2986617"/>
                <a:gd name="connsiteX103" fmla="*/ 517281 w 1687512"/>
                <a:gd name="connsiteY103" fmla="*/ 1504933 h 2986617"/>
                <a:gd name="connsiteX104" fmla="*/ 554814 w 1687512"/>
                <a:gd name="connsiteY104" fmla="*/ 1489974 h 2986617"/>
                <a:gd name="connsiteX105" fmla="*/ 93712 w 1687512"/>
                <a:gd name="connsiteY105" fmla="*/ 1285197 h 2986617"/>
                <a:gd name="connsiteX106" fmla="*/ 153194 w 1687512"/>
                <a:gd name="connsiteY106" fmla="*/ 1294898 h 2986617"/>
                <a:gd name="connsiteX107" fmla="*/ 306388 w 1687512"/>
                <a:gd name="connsiteY107" fmla="*/ 1574901 h 2986617"/>
                <a:gd name="connsiteX108" fmla="*/ 153194 w 1687512"/>
                <a:gd name="connsiteY108" fmla="*/ 1718705 h 2986617"/>
                <a:gd name="connsiteX109" fmla="*/ 0 w 1687512"/>
                <a:gd name="connsiteY109" fmla="*/ 1439393 h 2986617"/>
                <a:gd name="connsiteX110" fmla="*/ 0 w 1687512"/>
                <a:gd name="connsiteY110" fmla="*/ 1439393 h 2986617"/>
                <a:gd name="connsiteX111" fmla="*/ 0 w 1687512"/>
                <a:gd name="connsiteY111" fmla="*/ 1439393 h 2986617"/>
                <a:gd name="connsiteX112" fmla="*/ 6917 w 1687512"/>
                <a:gd name="connsiteY112" fmla="*/ 1379215 h 2986617"/>
                <a:gd name="connsiteX113" fmla="*/ 10915 w 1687512"/>
                <a:gd name="connsiteY113" fmla="*/ 1369491 h 2986617"/>
                <a:gd name="connsiteX114" fmla="*/ 12088 w 1687512"/>
                <a:gd name="connsiteY114" fmla="*/ 1361982 h 2986617"/>
                <a:gd name="connsiteX115" fmla="*/ 17736 w 1687512"/>
                <a:gd name="connsiteY115" fmla="*/ 1352902 h 2986617"/>
                <a:gd name="connsiteX116" fmla="*/ 26255 w 1687512"/>
                <a:gd name="connsiteY116" fmla="*/ 1332180 h 2986617"/>
                <a:gd name="connsiteX117" fmla="*/ 39543 w 1687512"/>
                <a:gd name="connsiteY117" fmla="*/ 1317844 h 2986617"/>
                <a:gd name="connsiteX118" fmla="*/ 45001 w 1687512"/>
                <a:gd name="connsiteY118" fmla="*/ 1309071 h 2986617"/>
                <a:gd name="connsiteX119" fmla="*/ 49901 w 1687512"/>
                <a:gd name="connsiteY119" fmla="*/ 1306669 h 2986617"/>
                <a:gd name="connsiteX120" fmla="*/ 55894 w 1687512"/>
                <a:gd name="connsiteY120" fmla="*/ 1300203 h 2986617"/>
                <a:gd name="connsiteX121" fmla="*/ 93709 w 1687512"/>
                <a:gd name="connsiteY121" fmla="*/ 1285198 h 2986617"/>
                <a:gd name="connsiteX122" fmla="*/ 1475938 w 1687512"/>
                <a:gd name="connsiteY122" fmla="*/ 1256699 h 2986617"/>
                <a:gd name="connsiteX123" fmla="*/ 1479394 w 1687512"/>
                <a:gd name="connsiteY123" fmla="*/ 1257268 h 2986617"/>
                <a:gd name="connsiteX124" fmla="*/ 1535112 w 1687512"/>
                <a:gd name="connsiteY124" fmla="*/ 1266442 h 2986617"/>
                <a:gd name="connsiteX125" fmla="*/ 1643004 w 1687512"/>
                <a:gd name="connsiteY125" fmla="*/ 1376719 h 2986617"/>
                <a:gd name="connsiteX126" fmla="*/ 1687512 w 1687512"/>
                <a:gd name="connsiteY126" fmla="*/ 1547337 h 2986617"/>
                <a:gd name="connsiteX127" fmla="*/ 1535112 w 1687512"/>
                <a:gd name="connsiteY127" fmla="*/ 1691599 h 2986617"/>
                <a:gd name="connsiteX128" fmla="*/ 1382712 w 1687512"/>
                <a:gd name="connsiteY128" fmla="*/ 1410704 h 2986617"/>
                <a:gd name="connsiteX129" fmla="*/ 1389594 w 1687512"/>
                <a:gd name="connsiteY129" fmla="*/ 1350656 h 2986617"/>
                <a:gd name="connsiteX130" fmla="*/ 1393571 w 1687512"/>
                <a:gd name="connsiteY130" fmla="*/ 1340943 h 2986617"/>
                <a:gd name="connsiteX131" fmla="*/ 1394738 w 1687512"/>
                <a:gd name="connsiteY131" fmla="*/ 1333447 h 2986617"/>
                <a:gd name="connsiteX132" fmla="*/ 1400354 w 1687512"/>
                <a:gd name="connsiteY132" fmla="*/ 1324377 h 2986617"/>
                <a:gd name="connsiteX133" fmla="*/ 1408832 w 1687512"/>
                <a:gd name="connsiteY133" fmla="*/ 1303674 h 2986617"/>
                <a:gd name="connsiteX134" fmla="*/ 1422049 w 1687512"/>
                <a:gd name="connsiteY134" fmla="*/ 1289344 h 2986617"/>
                <a:gd name="connsiteX135" fmla="*/ 1427480 w 1687512"/>
                <a:gd name="connsiteY135" fmla="*/ 1280573 h 2986617"/>
                <a:gd name="connsiteX136" fmla="*/ 1432351 w 1687512"/>
                <a:gd name="connsiteY136" fmla="*/ 1278173 h 2986617"/>
                <a:gd name="connsiteX137" fmla="*/ 1438316 w 1687512"/>
                <a:gd name="connsiteY137" fmla="*/ 1271706 h 2986617"/>
                <a:gd name="connsiteX138" fmla="*/ 1475938 w 1687512"/>
                <a:gd name="connsiteY138" fmla="*/ 1256699 h 2986617"/>
                <a:gd name="connsiteX139" fmla="*/ 1015271 w 1687512"/>
                <a:gd name="connsiteY139" fmla="*/ 1051923 h 2986617"/>
                <a:gd name="connsiteX140" fmla="*/ 1074737 w 1687512"/>
                <a:gd name="connsiteY140" fmla="*/ 1061655 h 2986617"/>
                <a:gd name="connsiteX141" fmla="*/ 1227137 w 1687512"/>
                <a:gd name="connsiteY141" fmla="*/ 1342550 h 2986617"/>
                <a:gd name="connsiteX142" fmla="*/ 1074737 w 1687512"/>
                <a:gd name="connsiteY142" fmla="*/ 1486812 h 2986617"/>
                <a:gd name="connsiteX143" fmla="*/ 922337 w 1687512"/>
                <a:gd name="connsiteY143" fmla="*/ 1206611 h 2986617"/>
                <a:gd name="connsiteX144" fmla="*/ 922337 w 1687512"/>
                <a:gd name="connsiteY144" fmla="*/ 1206611 h 2986617"/>
                <a:gd name="connsiteX145" fmla="*/ 922337 w 1687512"/>
                <a:gd name="connsiteY145" fmla="*/ 1206610 h 2986617"/>
                <a:gd name="connsiteX146" fmla="*/ 929159 w 1687512"/>
                <a:gd name="connsiteY146" fmla="*/ 1146241 h 2986617"/>
                <a:gd name="connsiteX147" fmla="*/ 933106 w 1687512"/>
                <a:gd name="connsiteY147" fmla="*/ 1136498 h 2986617"/>
                <a:gd name="connsiteX148" fmla="*/ 934265 w 1687512"/>
                <a:gd name="connsiteY148" fmla="*/ 1128953 h 2986617"/>
                <a:gd name="connsiteX149" fmla="*/ 939846 w 1687512"/>
                <a:gd name="connsiteY149" fmla="*/ 1119859 h 2986617"/>
                <a:gd name="connsiteX150" fmla="*/ 948274 w 1687512"/>
                <a:gd name="connsiteY150" fmla="*/ 1099056 h 2986617"/>
                <a:gd name="connsiteX151" fmla="*/ 961437 w 1687512"/>
                <a:gd name="connsiteY151" fmla="*/ 1084683 h 2986617"/>
                <a:gd name="connsiteX152" fmla="*/ 966845 w 1687512"/>
                <a:gd name="connsiteY152" fmla="*/ 1075873 h 2986617"/>
                <a:gd name="connsiteX153" fmla="*/ 971710 w 1687512"/>
                <a:gd name="connsiteY153" fmla="*/ 1073467 h 2986617"/>
                <a:gd name="connsiteX154" fmla="*/ 977654 w 1687512"/>
                <a:gd name="connsiteY154" fmla="*/ 1066977 h 2986617"/>
                <a:gd name="connsiteX155" fmla="*/ 1015268 w 1687512"/>
                <a:gd name="connsiteY155" fmla="*/ 1051925 h 2986617"/>
                <a:gd name="connsiteX156" fmla="*/ 554814 w 1687512"/>
                <a:gd name="connsiteY156" fmla="*/ 847135 h 2986617"/>
                <a:gd name="connsiteX157" fmla="*/ 614015 w 1687512"/>
                <a:gd name="connsiteY157" fmla="*/ 856867 h 2986617"/>
                <a:gd name="connsiteX158" fmla="*/ 766762 w 1687512"/>
                <a:gd name="connsiteY158" fmla="*/ 1137762 h 2986617"/>
                <a:gd name="connsiteX159" fmla="*/ 614015 w 1687512"/>
                <a:gd name="connsiteY159" fmla="*/ 1282024 h 2986617"/>
                <a:gd name="connsiteX160" fmla="*/ 461962 w 1687512"/>
                <a:gd name="connsiteY160" fmla="*/ 1001823 h 2986617"/>
                <a:gd name="connsiteX161" fmla="*/ 461962 w 1687512"/>
                <a:gd name="connsiteY161" fmla="*/ 1001823 h 2986617"/>
                <a:gd name="connsiteX162" fmla="*/ 461962 w 1687512"/>
                <a:gd name="connsiteY162" fmla="*/ 1001822 h 2986617"/>
                <a:gd name="connsiteX163" fmla="*/ 468795 w 1687512"/>
                <a:gd name="connsiteY163" fmla="*/ 941453 h 2986617"/>
                <a:gd name="connsiteX164" fmla="*/ 472746 w 1687512"/>
                <a:gd name="connsiteY164" fmla="*/ 931704 h 2986617"/>
                <a:gd name="connsiteX165" fmla="*/ 473906 w 1687512"/>
                <a:gd name="connsiteY165" fmla="*/ 924165 h 2986617"/>
                <a:gd name="connsiteX166" fmla="*/ 479491 w 1687512"/>
                <a:gd name="connsiteY166" fmla="*/ 915065 h 2986617"/>
                <a:gd name="connsiteX167" fmla="*/ 487921 w 1687512"/>
                <a:gd name="connsiteY167" fmla="*/ 894268 h 2986617"/>
                <a:gd name="connsiteX168" fmla="*/ 501080 w 1687512"/>
                <a:gd name="connsiteY168" fmla="*/ 879891 h 2986617"/>
                <a:gd name="connsiteX169" fmla="*/ 506484 w 1687512"/>
                <a:gd name="connsiteY169" fmla="*/ 871085 h 2986617"/>
                <a:gd name="connsiteX170" fmla="*/ 511342 w 1687512"/>
                <a:gd name="connsiteY170" fmla="*/ 868678 h 2986617"/>
                <a:gd name="connsiteX171" fmla="*/ 517281 w 1687512"/>
                <a:gd name="connsiteY171" fmla="*/ 862189 h 2986617"/>
                <a:gd name="connsiteX172" fmla="*/ 554814 w 1687512"/>
                <a:gd name="connsiteY172" fmla="*/ 847135 h 2986617"/>
                <a:gd name="connsiteX173" fmla="*/ 93712 w 1687512"/>
                <a:gd name="connsiteY173" fmla="*/ 642407 h 2986617"/>
                <a:gd name="connsiteX174" fmla="*/ 153194 w 1687512"/>
                <a:gd name="connsiteY174" fmla="*/ 652028 h 2986617"/>
                <a:gd name="connsiteX175" fmla="*/ 306388 w 1687512"/>
                <a:gd name="connsiteY175" fmla="*/ 932534 h 2986617"/>
                <a:gd name="connsiteX176" fmla="*/ 306388 w 1687512"/>
                <a:gd name="connsiteY176" fmla="*/ 932534 h 2986617"/>
                <a:gd name="connsiteX177" fmla="*/ 153194 w 1687512"/>
                <a:gd name="connsiteY177" fmla="*/ 1076597 h 2986617"/>
                <a:gd name="connsiteX178" fmla="*/ 0 w 1687512"/>
                <a:gd name="connsiteY178" fmla="*/ 796783 h 2986617"/>
                <a:gd name="connsiteX179" fmla="*/ 0 w 1687512"/>
                <a:gd name="connsiteY179" fmla="*/ 796783 h 2986617"/>
                <a:gd name="connsiteX180" fmla="*/ 0 w 1687512"/>
                <a:gd name="connsiteY180" fmla="*/ 796782 h 2986617"/>
                <a:gd name="connsiteX181" fmla="*/ 6917 w 1687512"/>
                <a:gd name="connsiteY181" fmla="*/ 736755 h 2986617"/>
                <a:gd name="connsiteX182" fmla="*/ 10914 w 1687512"/>
                <a:gd name="connsiteY182" fmla="*/ 727025 h 2986617"/>
                <a:gd name="connsiteX183" fmla="*/ 12088 w 1687512"/>
                <a:gd name="connsiteY183" fmla="*/ 719525 h 2986617"/>
                <a:gd name="connsiteX184" fmla="*/ 17732 w 1687512"/>
                <a:gd name="connsiteY184" fmla="*/ 710429 h 2986617"/>
                <a:gd name="connsiteX185" fmla="*/ 26255 w 1687512"/>
                <a:gd name="connsiteY185" fmla="*/ 689683 h 2986617"/>
                <a:gd name="connsiteX186" fmla="*/ 39537 w 1687512"/>
                <a:gd name="connsiteY186" fmla="*/ 675291 h 2986617"/>
                <a:gd name="connsiteX187" fmla="*/ 45001 w 1687512"/>
                <a:gd name="connsiteY187" fmla="*/ 666487 h 2986617"/>
                <a:gd name="connsiteX188" fmla="*/ 49896 w 1687512"/>
                <a:gd name="connsiteY188" fmla="*/ 664067 h 2986617"/>
                <a:gd name="connsiteX189" fmla="*/ 55894 w 1687512"/>
                <a:gd name="connsiteY189" fmla="*/ 657567 h 2986617"/>
                <a:gd name="connsiteX190" fmla="*/ 93702 w 1687512"/>
                <a:gd name="connsiteY190" fmla="*/ 642412 h 2986617"/>
                <a:gd name="connsiteX191" fmla="*/ 1475938 w 1687512"/>
                <a:gd name="connsiteY191" fmla="*/ 613736 h 2986617"/>
                <a:gd name="connsiteX192" fmla="*/ 1535112 w 1687512"/>
                <a:gd name="connsiteY192" fmla="*/ 623454 h 2986617"/>
                <a:gd name="connsiteX193" fmla="*/ 1687512 w 1687512"/>
                <a:gd name="connsiteY193" fmla="*/ 903959 h 2986617"/>
                <a:gd name="connsiteX194" fmla="*/ 1535112 w 1687512"/>
                <a:gd name="connsiteY194" fmla="*/ 1048021 h 2986617"/>
                <a:gd name="connsiteX195" fmla="*/ 1382712 w 1687512"/>
                <a:gd name="connsiteY195" fmla="*/ 768209 h 2986617"/>
                <a:gd name="connsiteX196" fmla="*/ 1382712 w 1687512"/>
                <a:gd name="connsiteY196" fmla="*/ 768209 h 2986617"/>
                <a:gd name="connsiteX197" fmla="*/ 1382712 w 1687512"/>
                <a:gd name="connsiteY197" fmla="*/ 768208 h 2986617"/>
                <a:gd name="connsiteX198" fmla="*/ 1382713 w 1687512"/>
                <a:gd name="connsiteY198" fmla="*/ 768206 h 2986617"/>
                <a:gd name="connsiteX199" fmla="*/ 1389594 w 1687512"/>
                <a:gd name="connsiteY199" fmla="*/ 707923 h 2986617"/>
                <a:gd name="connsiteX200" fmla="*/ 1393571 w 1687512"/>
                <a:gd name="connsiteY200" fmla="*/ 698181 h 2986617"/>
                <a:gd name="connsiteX201" fmla="*/ 1394738 w 1687512"/>
                <a:gd name="connsiteY201" fmla="*/ 690658 h 2986617"/>
                <a:gd name="connsiteX202" fmla="*/ 1400357 w 1687512"/>
                <a:gd name="connsiteY202" fmla="*/ 681561 h 2986617"/>
                <a:gd name="connsiteX203" fmla="*/ 1408832 w 1687512"/>
                <a:gd name="connsiteY203" fmla="*/ 660803 h 2986617"/>
                <a:gd name="connsiteX204" fmla="*/ 1422050 w 1687512"/>
                <a:gd name="connsiteY204" fmla="*/ 646442 h 2986617"/>
                <a:gd name="connsiteX205" fmla="*/ 1427480 w 1687512"/>
                <a:gd name="connsiteY205" fmla="*/ 637652 h 2986617"/>
                <a:gd name="connsiteX206" fmla="*/ 1432355 w 1687512"/>
                <a:gd name="connsiteY206" fmla="*/ 635246 h 2986617"/>
                <a:gd name="connsiteX207" fmla="*/ 1438316 w 1687512"/>
                <a:gd name="connsiteY207" fmla="*/ 628769 h 2986617"/>
                <a:gd name="connsiteX208" fmla="*/ 1475931 w 1687512"/>
                <a:gd name="connsiteY208" fmla="*/ 613739 h 2986617"/>
                <a:gd name="connsiteX209" fmla="*/ 1015271 w 1687512"/>
                <a:gd name="connsiteY209" fmla="*/ 409045 h 2986617"/>
                <a:gd name="connsiteX210" fmla="*/ 1074737 w 1687512"/>
                <a:gd name="connsiteY210" fmla="*/ 418665 h 2986617"/>
                <a:gd name="connsiteX211" fmla="*/ 1227137 w 1687512"/>
                <a:gd name="connsiteY211" fmla="*/ 699172 h 2986617"/>
                <a:gd name="connsiteX212" fmla="*/ 1227137 w 1687512"/>
                <a:gd name="connsiteY212" fmla="*/ 699172 h 2986617"/>
                <a:gd name="connsiteX213" fmla="*/ 1074737 w 1687512"/>
                <a:gd name="connsiteY213" fmla="*/ 843926 h 2986617"/>
                <a:gd name="connsiteX214" fmla="*/ 922337 w 1687512"/>
                <a:gd name="connsiteY214" fmla="*/ 563421 h 2986617"/>
                <a:gd name="connsiteX215" fmla="*/ 922337 w 1687512"/>
                <a:gd name="connsiteY215" fmla="*/ 563421 h 2986617"/>
                <a:gd name="connsiteX216" fmla="*/ 922337 w 1687512"/>
                <a:gd name="connsiteY216" fmla="*/ 563421 h 2986617"/>
                <a:gd name="connsiteX217" fmla="*/ 922337 w 1687512"/>
                <a:gd name="connsiteY217" fmla="*/ 563420 h 2986617"/>
                <a:gd name="connsiteX218" fmla="*/ 929159 w 1687512"/>
                <a:gd name="connsiteY218" fmla="*/ 503392 h 2986617"/>
                <a:gd name="connsiteX219" fmla="*/ 933105 w 1687512"/>
                <a:gd name="connsiteY219" fmla="*/ 493674 h 2986617"/>
                <a:gd name="connsiteX220" fmla="*/ 934265 w 1687512"/>
                <a:gd name="connsiteY220" fmla="*/ 486162 h 2986617"/>
                <a:gd name="connsiteX221" fmla="*/ 939843 w 1687512"/>
                <a:gd name="connsiteY221" fmla="*/ 477082 h 2986617"/>
                <a:gd name="connsiteX222" fmla="*/ 948274 w 1687512"/>
                <a:gd name="connsiteY222" fmla="*/ 456320 h 2986617"/>
                <a:gd name="connsiteX223" fmla="*/ 961431 w 1687512"/>
                <a:gd name="connsiteY223" fmla="*/ 441937 h 2986617"/>
                <a:gd name="connsiteX224" fmla="*/ 966845 w 1687512"/>
                <a:gd name="connsiteY224" fmla="*/ 433124 h 2986617"/>
                <a:gd name="connsiteX225" fmla="*/ 971704 w 1687512"/>
                <a:gd name="connsiteY225" fmla="*/ 430707 h 2986617"/>
                <a:gd name="connsiteX226" fmla="*/ 977654 w 1687512"/>
                <a:gd name="connsiteY226" fmla="*/ 424204 h 2986617"/>
                <a:gd name="connsiteX227" fmla="*/ 1015266 w 1687512"/>
                <a:gd name="connsiteY227" fmla="*/ 409047 h 2986617"/>
                <a:gd name="connsiteX228" fmla="*/ 554814 w 1687512"/>
                <a:gd name="connsiteY228" fmla="*/ 204550 h 2986617"/>
                <a:gd name="connsiteX229" fmla="*/ 614015 w 1687512"/>
                <a:gd name="connsiteY229" fmla="*/ 214571 h 2986617"/>
                <a:gd name="connsiteX230" fmla="*/ 766762 w 1687512"/>
                <a:gd name="connsiteY230" fmla="*/ 494385 h 2986617"/>
                <a:gd name="connsiteX231" fmla="*/ 766762 w 1687512"/>
                <a:gd name="connsiteY231" fmla="*/ 494385 h 2986617"/>
                <a:gd name="connsiteX232" fmla="*/ 766762 w 1687512"/>
                <a:gd name="connsiteY232" fmla="*/ 494385 h 2986617"/>
                <a:gd name="connsiteX233" fmla="*/ 614015 w 1687512"/>
                <a:gd name="connsiteY233" fmla="*/ 639140 h 2986617"/>
                <a:gd name="connsiteX234" fmla="*/ 461962 w 1687512"/>
                <a:gd name="connsiteY234" fmla="*/ 358634 h 2986617"/>
                <a:gd name="connsiteX235" fmla="*/ 461962 w 1687512"/>
                <a:gd name="connsiteY235" fmla="*/ 358634 h 2986617"/>
                <a:gd name="connsiteX236" fmla="*/ 461962 w 1687512"/>
                <a:gd name="connsiteY236" fmla="*/ 358633 h 2986617"/>
                <a:gd name="connsiteX237" fmla="*/ 461962 w 1687512"/>
                <a:gd name="connsiteY237" fmla="*/ 358632 h 2986617"/>
                <a:gd name="connsiteX238" fmla="*/ 468795 w 1687512"/>
                <a:gd name="connsiteY238" fmla="*/ 298609 h 2986617"/>
                <a:gd name="connsiteX239" fmla="*/ 472745 w 1687512"/>
                <a:gd name="connsiteY239" fmla="*/ 288894 h 2986617"/>
                <a:gd name="connsiteX240" fmla="*/ 473906 w 1687512"/>
                <a:gd name="connsiteY240" fmla="*/ 281386 h 2986617"/>
                <a:gd name="connsiteX241" fmla="*/ 479486 w 1687512"/>
                <a:gd name="connsiteY241" fmla="*/ 272314 h 2986617"/>
                <a:gd name="connsiteX242" fmla="*/ 487921 w 1687512"/>
                <a:gd name="connsiteY242" fmla="*/ 251569 h 2986617"/>
                <a:gd name="connsiteX243" fmla="*/ 501071 w 1687512"/>
                <a:gd name="connsiteY243" fmla="*/ 237224 h 2986617"/>
                <a:gd name="connsiteX244" fmla="*/ 506484 w 1687512"/>
                <a:gd name="connsiteY244" fmla="*/ 228423 h 2986617"/>
                <a:gd name="connsiteX245" fmla="*/ 511334 w 1687512"/>
                <a:gd name="connsiteY245" fmla="*/ 226027 h 2986617"/>
                <a:gd name="connsiteX246" fmla="*/ 517281 w 1687512"/>
                <a:gd name="connsiteY246" fmla="*/ 219540 h 2986617"/>
                <a:gd name="connsiteX247" fmla="*/ 554811 w 1687512"/>
                <a:gd name="connsiteY247" fmla="*/ 204551 h 2986617"/>
                <a:gd name="connsiteX248" fmla="*/ 93712 w 1687512"/>
                <a:gd name="connsiteY248" fmla="*/ 900 h 2986617"/>
                <a:gd name="connsiteX249" fmla="*/ 153194 w 1687512"/>
                <a:gd name="connsiteY249" fmla="*/ 10611 h 2986617"/>
                <a:gd name="connsiteX250" fmla="*/ 306388 w 1687512"/>
                <a:gd name="connsiteY250" fmla="*/ 289923 h 2986617"/>
                <a:gd name="connsiteX251" fmla="*/ 306388 w 1687512"/>
                <a:gd name="connsiteY251" fmla="*/ 289924 h 2986617"/>
                <a:gd name="connsiteX252" fmla="*/ 306388 w 1687512"/>
                <a:gd name="connsiteY252" fmla="*/ 289924 h 2986617"/>
                <a:gd name="connsiteX253" fmla="*/ 153194 w 1687512"/>
                <a:gd name="connsiteY253" fmla="*/ 434420 h 2986617"/>
                <a:gd name="connsiteX254" fmla="*/ 0 w 1687512"/>
                <a:gd name="connsiteY254" fmla="*/ 154416 h 2986617"/>
                <a:gd name="connsiteX255" fmla="*/ 0 w 1687512"/>
                <a:gd name="connsiteY255" fmla="*/ 154416 h 2986617"/>
                <a:gd name="connsiteX256" fmla="*/ 0 w 1687512"/>
                <a:gd name="connsiteY256" fmla="*/ 154415 h 2986617"/>
                <a:gd name="connsiteX257" fmla="*/ 0 w 1687512"/>
                <a:gd name="connsiteY257" fmla="*/ 154414 h 2986617"/>
                <a:gd name="connsiteX258" fmla="*/ 6917 w 1687512"/>
                <a:gd name="connsiteY258" fmla="*/ 94558 h 2986617"/>
                <a:gd name="connsiteX259" fmla="*/ 10915 w 1687512"/>
                <a:gd name="connsiteY259" fmla="*/ 84877 h 2986617"/>
                <a:gd name="connsiteX260" fmla="*/ 12088 w 1687512"/>
                <a:gd name="connsiteY260" fmla="*/ 77404 h 2986617"/>
                <a:gd name="connsiteX261" fmla="*/ 17734 w 1687512"/>
                <a:gd name="connsiteY261" fmla="*/ 68362 h 2986617"/>
                <a:gd name="connsiteX262" fmla="*/ 26255 w 1687512"/>
                <a:gd name="connsiteY262" fmla="*/ 47726 h 2986617"/>
                <a:gd name="connsiteX263" fmla="*/ 39540 w 1687512"/>
                <a:gd name="connsiteY263" fmla="*/ 33442 h 2986617"/>
                <a:gd name="connsiteX264" fmla="*/ 45001 w 1687512"/>
                <a:gd name="connsiteY264" fmla="*/ 24698 h 2986617"/>
                <a:gd name="connsiteX265" fmla="*/ 49898 w 1687512"/>
                <a:gd name="connsiteY265" fmla="*/ 22305 h 2986617"/>
                <a:gd name="connsiteX266" fmla="*/ 55894 w 1687512"/>
                <a:gd name="connsiteY266" fmla="*/ 15859 h 2986617"/>
                <a:gd name="connsiteX267" fmla="*/ 93705 w 1687512"/>
                <a:gd name="connsiteY267" fmla="*/ 903 h 29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687512" h="2986617">
                  <a:moveTo>
                    <a:pt x="1475938" y="2542497"/>
                  </a:moveTo>
                  <a:cubicBezTo>
                    <a:pt x="1494155" y="2539883"/>
                    <a:pt x="1514157" y="2542864"/>
                    <a:pt x="1535112" y="2552198"/>
                  </a:cubicBezTo>
                  <a:cubicBezTo>
                    <a:pt x="1619625" y="2589532"/>
                    <a:pt x="1687512" y="2715360"/>
                    <a:pt x="1687512" y="2832201"/>
                  </a:cubicBezTo>
                  <a:cubicBezTo>
                    <a:pt x="1687512" y="2949042"/>
                    <a:pt x="1619625" y="3013339"/>
                    <a:pt x="1535112" y="2976005"/>
                  </a:cubicBezTo>
                  <a:cubicBezTo>
                    <a:pt x="1451292" y="2938672"/>
                    <a:pt x="1382712" y="2813534"/>
                    <a:pt x="1382712" y="2696693"/>
                  </a:cubicBezTo>
                  <a:cubicBezTo>
                    <a:pt x="1382712" y="2674656"/>
                    <a:pt x="1385123" y="2654490"/>
                    <a:pt x="1389594" y="2636515"/>
                  </a:cubicBezTo>
                  <a:lnTo>
                    <a:pt x="1393571" y="2626791"/>
                  </a:lnTo>
                  <a:lnTo>
                    <a:pt x="1394738" y="2619282"/>
                  </a:lnTo>
                  <a:lnTo>
                    <a:pt x="1400356" y="2610203"/>
                  </a:lnTo>
                  <a:lnTo>
                    <a:pt x="1408832" y="2589480"/>
                  </a:lnTo>
                  <a:lnTo>
                    <a:pt x="1422052" y="2575143"/>
                  </a:lnTo>
                  <a:lnTo>
                    <a:pt x="1427480" y="2566371"/>
                  </a:lnTo>
                  <a:lnTo>
                    <a:pt x="1432354" y="2563970"/>
                  </a:lnTo>
                  <a:lnTo>
                    <a:pt x="1438316" y="2557503"/>
                  </a:lnTo>
                  <a:cubicBezTo>
                    <a:pt x="1449618" y="2549566"/>
                    <a:pt x="1462276" y="2544458"/>
                    <a:pt x="1475938" y="2542497"/>
                  </a:cubicBezTo>
                  <a:close/>
                  <a:moveTo>
                    <a:pt x="1015271" y="2337769"/>
                  </a:moveTo>
                  <a:cubicBezTo>
                    <a:pt x="1033520" y="2335104"/>
                    <a:pt x="1053609" y="2338039"/>
                    <a:pt x="1074737" y="2347359"/>
                  </a:cubicBezTo>
                  <a:cubicBezTo>
                    <a:pt x="1158557" y="2385332"/>
                    <a:pt x="1227137" y="2510296"/>
                    <a:pt x="1227137" y="2626975"/>
                  </a:cubicBezTo>
                  <a:cubicBezTo>
                    <a:pt x="1227137" y="2743654"/>
                    <a:pt x="1158557" y="2808552"/>
                    <a:pt x="1074737" y="2771270"/>
                  </a:cubicBezTo>
                  <a:cubicBezTo>
                    <a:pt x="990225" y="2733298"/>
                    <a:pt x="922337" y="2608334"/>
                    <a:pt x="922337" y="2491655"/>
                  </a:cubicBezTo>
                  <a:cubicBezTo>
                    <a:pt x="922337" y="2469777"/>
                    <a:pt x="924724" y="2449720"/>
                    <a:pt x="929159" y="2431816"/>
                  </a:cubicBezTo>
                  <a:lnTo>
                    <a:pt x="933106" y="2422129"/>
                  </a:lnTo>
                  <a:lnTo>
                    <a:pt x="934265" y="2414642"/>
                  </a:lnTo>
                  <a:lnTo>
                    <a:pt x="939843" y="2405591"/>
                  </a:lnTo>
                  <a:lnTo>
                    <a:pt x="948274" y="2384893"/>
                  </a:lnTo>
                  <a:lnTo>
                    <a:pt x="961432" y="2370556"/>
                  </a:lnTo>
                  <a:lnTo>
                    <a:pt x="966845" y="2361772"/>
                  </a:lnTo>
                  <a:lnTo>
                    <a:pt x="971704" y="2359363"/>
                  </a:lnTo>
                  <a:lnTo>
                    <a:pt x="977654" y="2352880"/>
                  </a:lnTo>
                  <a:lnTo>
                    <a:pt x="1015271" y="2337769"/>
                  </a:lnTo>
                  <a:close/>
                  <a:moveTo>
                    <a:pt x="554814" y="2133272"/>
                  </a:moveTo>
                  <a:cubicBezTo>
                    <a:pt x="573007" y="2130705"/>
                    <a:pt x="593012" y="2133768"/>
                    <a:pt x="614015" y="2143261"/>
                  </a:cubicBezTo>
                  <a:cubicBezTo>
                    <a:pt x="698720" y="2180543"/>
                    <a:pt x="766762" y="2305507"/>
                    <a:pt x="766762" y="2422187"/>
                  </a:cubicBezTo>
                  <a:cubicBezTo>
                    <a:pt x="766762" y="2538866"/>
                    <a:pt x="698720" y="2603764"/>
                    <a:pt x="614015" y="2566482"/>
                  </a:cubicBezTo>
                  <a:cubicBezTo>
                    <a:pt x="530004" y="2529200"/>
                    <a:pt x="461962" y="2403546"/>
                    <a:pt x="461962" y="2286866"/>
                  </a:cubicBezTo>
                  <a:cubicBezTo>
                    <a:pt x="461962" y="2264989"/>
                    <a:pt x="464354" y="2244932"/>
                    <a:pt x="468795" y="2227032"/>
                  </a:cubicBezTo>
                  <a:lnTo>
                    <a:pt x="472745" y="2217347"/>
                  </a:lnTo>
                  <a:lnTo>
                    <a:pt x="473906" y="2209864"/>
                  </a:lnTo>
                  <a:lnTo>
                    <a:pt x="479486" y="2200822"/>
                  </a:lnTo>
                  <a:lnTo>
                    <a:pt x="487921" y="2180142"/>
                  </a:lnTo>
                  <a:lnTo>
                    <a:pt x="501071" y="2165841"/>
                  </a:lnTo>
                  <a:lnTo>
                    <a:pt x="506484" y="2157070"/>
                  </a:lnTo>
                  <a:lnTo>
                    <a:pt x="511333" y="2154682"/>
                  </a:lnTo>
                  <a:lnTo>
                    <a:pt x="517281" y="2148215"/>
                  </a:lnTo>
                  <a:lnTo>
                    <a:pt x="554814" y="2133272"/>
                  </a:lnTo>
                  <a:close/>
                  <a:moveTo>
                    <a:pt x="93712" y="1928124"/>
                  </a:moveTo>
                  <a:cubicBezTo>
                    <a:pt x="112023" y="1925521"/>
                    <a:pt x="132130" y="1928502"/>
                    <a:pt x="153194" y="1937836"/>
                  </a:cubicBezTo>
                  <a:cubicBezTo>
                    <a:pt x="238147" y="1975169"/>
                    <a:pt x="306388" y="2100307"/>
                    <a:pt x="306388" y="2217148"/>
                  </a:cubicBezTo>
                  <a:cubicBezTo>
                    <a:pt x="306388" y="2334680"/>
                    <a:pt x="238147" y="2398977"/>
                    <a:pt x="153194" y="2361643"/>
                  </a:cubicBezTo>
                  <a:cubicBezTo>
                    <a:pt x="68937" y="2324310"/>
                    <a:pt x="0" y="2199172"/>
                    <a:pt x="0" y="2081640"/>
                  </a:cubicBezTo>
                  <a:cubicBezTo>
                    <a:pt x="0" y="2059732"/>
                    <a:pt x="2423" y="2039672"/>
                    <a:pt x="6917" y="2021782"/>
                  </a:cubicBezTo>
                  <a:lnTo>
                    <a:pt x="10915" y="2012100"/>
                  </a:lnTo>
                  <a:lnTo>
                    <a:pt x="12088" y="2004628"/>
                  </a:lnTo>
                  <a:lnTo>
                    <a:pt x="17734" y="1995587"/>
                  </a:lnTo>
                  <a:lnTo>
                    <a:pt x="26255" y="1974949"/>
                  </a:lnTo>
                  <a:lnTo>
                    <a:pt x="39541" y="1960665"/>
                  </a:lnTo>
                  <a:lnTo>
                    <a:pt x="45001" y="1951922"/>
                  </a:lnTo>
                  <a:lnTo>
                    <a:pt x="49898" y="1949530"/>
                  </a:lnTo>
                  <a:lnTo>
                    <a:pt x="55894" y="1943083"/>
                  </a:lnTo>
                  <a:lnTo>
                    <a:pt x="93710" y="1928125"/>
                  </a:lnTo>
                  <a:close/>
                  <a:moveTo>
                    <a:pt x="1475938" y="1899999"/>
                  </a:moveTo>
                  <a:cubicBezTo>
                    <a:pt x="1494155" y="1897424"/>
                    <a:pt x="1514157" y="1900497"/>
                    <a:pt x="1535112" y="1910020"/>
                  </a:cubicBezTo>
                  <a:cubicBezTo>
                    <a:pt x="1619625" y="1947421"/>
                    <a:pt x="1687512" y="2072783"/>
                    <a:pt x="1687512" y="2189834"/>
                  </a:cubicBezTo>
                  <a:cubicBezTo>
                    <a:pt x="1687512" y="2306885"/>
                    <a:pt x="1619625" y="2371990"/>
                    <a:pt x="1535112" y="2334589"/>
                  </a:cubicBezTo>
                  <a:cubicBezTo>
                    <a:pt x="1451292" y="2297188"/>
                    <a:pt x="1382712" y="2171134"/>
                    <a:pt x="1382712" y="2054083"/>
                  </a:cubicBezTo>
                  <a:cubicBezTo>
                    <a:pt x="1382712" y="2032136"/>
                    <a:pt x="1385123" y="2012015"/>
                    <a:pt x="1389594" y="1994058"/>
                  </a:cubicBezTo>
                  <a:lnTo>
                    <a:pt x="1393570" y="1984336"/>
                  </a:lnTo>
                  <a:lnTo>
                    <a:pt x="1394738" y="1976835"/>
                  </a:lnTo>
                  <a:lnTo>
                    <a:pt x="1400351" y="1967756"/>
                  </a:lnTo>
                  <a:lnTo>
                    <a:pt x="1408832" y="1947018"/>
                  </a:lnTo>
                  <a:lnTo>
                    <a:pt x="1422043" y="1932667"/>
                  </a:lnTo>
                  <a:lnTo>
                    <a:pt x="1427480" y="1923873"/>
                  </a:lnTo>
                  <a:lnTo>
                    <a:pt x="1432346" y="1921475"/>
                  </a:lnTo>
                  <a:lnTo>
                    <a:pt x="1438316" y="1914989"/>
                  </a:lnTo>
                  <a:cubicBezTo>
                    <a:pt x="1449618" y="1907040"/>
                    <a:pt x="1462276" y="1901931"/>
                    <a:pt x="1475938" y="1899999"/>
                  </a:cubicBezTo>
                  <a:close/>
                  <a:moveTo>
                    <a:pt x="1015271" y="1694849"/>
                  </a:moveTo>
                  <a:cubicBezTo>
                    <a:pt x="1033520" y="1692237"/>
                    <a:pt x="1053609" y="1695228"/>
                    <a:pt x="1074737" y="1704592"/>
                  </a:cubicBezTo>
                  <a:cubicBezTo>
                    <a:pt x="1158557" y="1742044"/>
                    <a:pt x="1227137" y="1867580"/>
                    <a:pt x="1227137" y="1984793"/>
                  </a:cubicBezTo>
                  <a:cubicBezTo>
                    <a:pt x="1227137" y="2102700"/>
                    <a:pt x="1158557" y="2167202"/>
                    <a:pt x="1074737" y="2129749"/>
                  </a:cubicBezTo>
                  <a:cubicBezTo>
                    <a:pt x="990225" y="2092296"/>
                    <a:pt x="922337" y="1966761"/>
                    <a:pt x="922337" y="1848854"/>
                  </a:cubicBezTo>
                  <a:cubicBezTo>
                    <a:pt x="922337" y="1826876"/>
                    <a:pt x="924724" y="1806752"/>
                    <a:pt x="929159" y="1788806"/>
                  </a:cubicBezTo>
                  <a:lnTo>
                    <a:pt x="933106" y="1779105"/>
                  </a:lnTo>
                  <a:lnTo>
                    <a:pt x="934265" y="1771597"/>
                  </a:lnTo>
                  <a:lnTo>
                    <a:pt x="939845" y="1762542"/>
                  </a:lnTo>
                  <a:lnTo>
                    <a:pt x="948274" y="1741824"/>
                  </a:lnTo>
                  <a:lnTo>
                    <a:pt x="961435" y="1727503"/>
                  </a:lnTo>
                  <a:lnTo>
                    <a:pt x="966845" y="1718723"/>
                  </a:lnTo>
                  <a:lnTo>
                    <a:pt x="971707" y="1716326"/>
                  </a:lnTo>
                  <a:lnTo>
                    <a:pt x="977654" y="1709856"/>
                  </a:lnTo>
                  <a:lnTo>
                    <a:pt x="1015270" y="1694850"/>
                  </a:lnTo>
                  <a:close/>
                  <a:moveTo>
                    <a:pt x="554814" y="1489974"/>
                  </a:moveTo>
                  <a:cubicBezTo>
                    <a:pt x="573007" y="1487371"/>
                    <a:pt x="593012" y="1490352"/>
                    <a:pt x="614015" y="1499686"/>
                  </a:cubicBezTo>
                  <a:cubicBezTo>
                    <a:pt x="698720" y="1537019"/>
                    <a:pt x="766762" y="1662157"/>
                    <a:pt x="766762" y="1778998"/>
                  </a:cubicBezTo>
                  <a:cubicBezTo>
                    <a:pt x="766762" y="1896530"/>
                    <a:pt x="698720" y="1960827"/>
                    <a:pt x="614015" y="1923493"/>
                  </a:cubicBezTo>
                  <a:cubicBezTo>
                    <a:pt x="530004" y="1886159"/>
                    <a:pt x="461962" y="1761022"/>
                    <a:pt x="461962" y="1643490"/>
                  </a:cubicBezTo>
                  <a:cubicBezTo>
                    <a:pt x="461962" y="1621582"/>
                    <a:pt x="464354" y="1601522"/>
                    <a:pt x="468795" y="1583632"/>
                  </a:cubicBezTo>
                  <a:lnTo>
                    <a:pt x="472746" y="1573957"/>
                  </a:lnTo>
                  <a:lnTo>
                    <a:pt x="473906" y="1566478"/>
                  </a:lnTo>
                  <a:lnTo>
                    <a:pt x="479489" y="1557445"/>
                  </a:lnTo>
                  <a:lnTo>
                    <a:pt x="487921" y="1536799"/>
                  </a:lnTo>
                  <a:lnTo>
                    <a:pt x="501077" y="1522520"/>
                  </a:lnTo>
                  <a:lnTo>
                    <a:pt x="506484" y="1513772"/>
                  </a:lnTo>
                  <a:lnTo>
                    <a:pt x="511339" y="1511382"/>
                  </a:lnTo>
                  <a:lnTo>
                    <a:pt x="517281" y="1504933"/>
                  </a:lnTo>
                  <a:lnTo>
                    <a:pt x="554814" y="1489974"/>
                  </a:lnTo>
                  <a:close/>
                  <a:moveTo>
                    <a:pt x="93712" y="1285197"/>
                  </a:moveTo>
                  <a:cubicBezTo>
                    <a:pt x="112023" y="1282583"/>
                    <a:pt x="132130" y="1285564"/>
                    <a:pt x="153194" y="1294898"/>
                  </a:cubicBezTo>
                  <a:cubicBezTo>
                    <a:pt x="238147" y="1332231"/>
                    <a:pt x="306388" y="1457369"/>
                    <a:pt x="306388" y="1574901"/>
                  </a:cubicBezTo>
                  <a:cubicBezTo>
                    <a:pt x="306388" y="1691742"/>
                    <a:pt x="238147" y="1756039"/>
                    <a:pt x="153194" y="1718705"/>
                  </a:cubicBezTo>
                  <a:cubicBezTo>
                    <a:pt x="68937" y="1681371"/>
                    <a:pt x="0" y="1556234"/>
                    <a:pt x="0" y="1439393"/>
                  </a:cubicBezTo>
                  <a:lnTo>
                    <a:pt x="0" y="1439393"/>
                  </a:lnTo>
                  <a:lnTo>
                    <a:pt x="0" y="1439393"/>
                  </a:lnTo>
                  <a:lnTo>
                    <a:pt x="6917" y="1379215"/>
                  </a:lnTo>
                  <a:lnTo>
                    <a:pt x="10915" y="1369491"/>
                  </a:lnTo>
                  <a:lnTo>
                    <a:pt x="12088" y="1361982"/>
                  </a:lnTo>
                  <a:lnTo>
                    <a:pt x="17736" y="1352902"/>
                  </a:lnTo>
                  <a:lnTo>
                    <a:pt x="26255" y="1332180"/>
                  </a:lnTo>
                  <a:lnTo>
                    <a:pt x="39543" y="1317844"/>
                  </a:lnTo>
                  <a:lnTo>
                    <a:pt x="45001" y="1309071"/>
                  </a:lnTo>
                  <a:lnTo>
                    <a:pt x="49901" y="1306669"/>
                  </a:lnTo>
                  <a:lnTo>
                    <a:pt x="55894" y="1300203"/>
                  </a:lnTo>
                  <a:lnTo>
                    <a:pt x="93709" y="1285198"/>
                  </a:lnTo>
                  <a:close/>
                  <a:moveTo>
                    <a:pt x="1475938" y="1256699"/>
                  </a:moveTo>
                  <a:lnTo>
                    <a:pt x="1479394" y="1257268"/>
                  </a:lnTo>
                  <a:lnTo>
                    <a:pt x="1535112" y="1266442"/>
                  </a:lnTo>
                  <a:cubicBezTo>
                    <a:pt x="1577368" y="1285168"/>
                    <a:pt x="1615468" y="1325915"/>
                    <a:pt x="1643004" y="1376719"/>
                  </a:cubicBezTo>
                  <a:cubicBezTo>
                    <a:pt x="1670540" y="1427523"/>
                    <a:pt x="1687512" y="1488384"/>
                    <a:pt x="1687512" y="1547337"/>
                  </a:cubicBezTo>
                  <a:cubicBezTo>
                    <a:pt x="1687512" y="1664550"/>
                    <a:pt x="1619625" y="1729052"/>
                    <a:pt x="1535112" y="1691599"/>
                  </a:cubicBezTo>
                  <a:cubicBezTo>
                    <a:pt x="1451292" y="1654147"/>
                    <a:pt x="1382712" y="1528611"/>
                    <a:pt x="1382712" y="1410704"/>
                  </a:cubicBezTo>
                  <a:cubicBezTo>
                    <a:pt x="1382712" y="1388727"/>
                    <a:pt x="1385123" y="1368602"/>
                    <a:pt x="1389594" y="1350656"/>
                  </a:cubicBezTo>
                  <a:lnTo>
                    <a:pt x="1393571" y="1340943"/>
                  </a:lnTo>
                  <a:lnTo>
                    <a:pt x="1394738" y="1333447"/>
                  </a:lnTo>
                  <a:lnTo>
                    <a:pt x="1400354" y="1324377"/>
                  </a:lnTo>
                  <a:lnTo>
                    <a:pt x="1408832" y="1303674"/>
                  </a:lnTo>
                  <a:lnTo>
                    <a:pt x="1422049" y="1289344"/>
                  </a:lnTo>
                  <a:lnTo>
                    <a:pt x="1427480" y="1280573"/>
                  </a:lnTo>
                  <a:lnTo>
                    <a:pt x="1432351" y="1278173"/>
                  </a:lnTo>
                  <a:lnTo>
                    <a:pt x="1438316" y="1271706"/>
                  </a:lnTo>
                  <a:lnTo>
                    <a:pt x="1475938" y="1256699"/>
                  </a:lnTo>
                  <a:close/>
                  <a:moveTo>
                    <a:pt x="1015271" y="1051923"/>
                  </a:moveTo>
                  <a:cubicBezTo>
                    <a:pt x="1033520" y="1049301"/>
                    <a:pt x="1053609" y="1052292"/>
                    <a:pt x="1074737" y="1061655"/>
                  </a:cubicBezTo>
                  <a:cubicBezTo>
                    <a:pt x="1158557" y="1099107"/>
                    <a:pt x="1227137" y="1224643"/>
                    <a:pt x="1227137" y="1342550"/>
                  </a:cubicBezTo>
                  <a:cubicBezTo>
                    <a:pt x="1227137" y="1459763"/>
                    <a:pt x="1158557" y="1524265"/>
                    <a:pt x="1074737" y="1486812"/>
                  </a:cubicBezTo>
                  <a:cubicBezTo>
                    <a:pt x="990225" y="1449360"/>
                    <a:pt x="922337" y="1323824"/>
                    <a:pt x="922337" y="1206611"/>
                  </a:cubicBezTo>
                  <a:lnTo>
                    <a:pt x="922337" y="1206611"/>
                  </a:lnTo>
                  <a:lnTo>
                    <a:pt x="922337" y="1206610"/>
                  </a:lnTo>
                  <a:lnTo>
                    <a:pt x="929159" y="1146241"/>
                  </a:lnTo>
                  <a:lnTo>
                    <a:pt x="933106" y="1136498"/>
                  </a:lnTo>
                  <a:lnTo>
                    <a:pt x="934265" y="1128953"/>
                  </a:lnTo>
                  <a:lnTo>
                    <a:pt x="939846" y="1119859"/>
                  </a:lnTo>
                  <a:lnTo>
                    <a:pt x="948274" y="1099056"/>
                  </a:lnTo>
                  <a:lnTo>
                    <a:pt x="961437" y="1084683"/>
                  </a:lnTo>
                  <a:lnTo>
                    <a:pt x="966845" y="1075873"/>
                  </a:lnTo>
                  <a:lnTo>
                    <a:pt x="971710" y="1073467"/>
                  </a:lnTo>
                  <a:lnTo>
                    <a:pt x="977654" y="1066977"/>
                  </a:lnTo>
                  <a:lnTo>
                    <a:pt x="1015268" y="1051925"/>
                  </a:lnTo>
                  <a:close/>
                  <a:moveTo>
                    <a:pt x="554814" y="847135"/>
                  </a:moveTo>
                  <a:cubicBezTo>
                    <a:pt x="573007" y="844513"/>
                    <a:pt x="593012" y="847504"/>
                    <a:pt x="614015" y="856867"/>
                  </a:cubicBezTo>
                  <a:cubicBezTo>
                    <a:pt x="698720" y="894319"/>
                    <a:pt x="766762" y="1020549"/>
                    <a:pt x="766762" y="1137762"/>
                  </a:cubicBezTo>
                  <a:cubicBezTo>
                    <a:pt x="766762" y="1254975"/>
                    <a:pt x="698720" y="1319477"/>
                    <a:pt x="614015" y="1282024"/>
                  </a:cubicBezTo>
                  <a:cubicBezTo>
                    <a:pt x="530004" y="1244572"/>
                    <a:pt x="461962" y="1119036"/>
                    <a:pt x="461962" y="1001823"/>
                  </a:cubicBezTo>
                  <a:lnTo>
                    <a:pt x="461962" y="1001823"/>
                  </a:lnTo>
                  <a:lnTo>
                    <a:pt x="461962" y="1001822"/>
                  </a:lnTo>
                  <a:lnTo>
                    <a:pt x="468795" y="941453"/>
                  </a:lnTo>
                  <a:lnTo>
                    <a:pt x="472746" y="931704"/>
                  </a:lnTo>
                  <a:lnTo>
                    <a:pt x="473906" y="924165"/>
                  </a:lnTo>
                  <a:lnTo>
                    <a:pt x="479491" y="915065"/>
                  </a:lnTo>
                  <a:lnTo>
                    <a:pt x="487921" y="894268"/>
                  </a:lnTo>
                  <a:lnTo>
                    <a:pt x="501080" y="879891"/>
                  </a:lnTo>
                  <a:lnTo>
                    <a:pt x="506484" y="871085"/>
                  </a:lnTo>
                  <a:lnTo>
                    <a:pt x="511342" y="868678"/>
                  </a:lnTo>
                  <a:lnTo>
                    <a:pt x="517281" y="862189"/>
                  </a:lnTo>
                  <a:cubicBezTo>
                    <a:pt x="528544" y="854227"/>
                    <a:pt x="541170" y="849102"/>
                    <a:pt x="554814" y="847135"/>
                  </a:cubicBezTo>
                  <a:close/>
                  <a:moveTo>
                    <a:pt x="93712" y="642407"/>
                  </a:moveTo>
                  <a:cubicBezTo>
                    <a:pt x="112023" y="639734"/>
                    <a:pt x="132130" y="642678"/>
                    <a:pt x="153194" y="652028"/>
                  </a:cubicBezTo>
                  <a:cubicBezTo>
                    <a:pt x="238147" y="690122"/>
                    <a:pt x="306388" y="815483"/>
                    <a:pt x="306388" y="932534"/>
                  </a:cubicBezTo>
                  <a:lnTo>
                    <a:pt x="306388" y="932534"/>
                  </a:lnTo>
                  <a:cubicBezTo>
                    <a:pt x="306388" y="1049585"/>
                    <a:pt x="238147" y="1114690"/>
                    <a:pt x="153194" y="1076597"/>
                  </a:cubicBezTo>
                  <a:cubicBezTo>
                    <a:pt x="68937" y="1039196"/>
                    <a:pt x="0" y="913834"/>
                    <a:pt x="0" y="796783"/>
                  </a:cubicBezTo>
                  <a:lnTo>
                    <a:pt x="0" y="796783"/>
                  </a:lnTo>
                  <a:lnTo>
                    <a:pt x="0" y="796782"/>
                  </a:lnTo>
                  <a:lnTo>
                    <a:pt x="6917" y="736755"/>
                  </a:lnTo>
                  <a:lnTo>
                    <a:pt x="10914" y="727025"/>
                  </a:lnTo>
                  <a:lnTo>
                    <a:pt x="12088" y="719525"/>
                  </a:lnTo>
                  <a:lnTo>
                    <a:pt x="17732" y="710429"/>
                  </a:lnTo>
                  <a:lnTo>
                    <a:pt x="26255" y="689683"/>
                  </a:lnTo>
                  <a:lnTo>
                    <a:pt x="39537" y="675291"/>
                  </a:lnTo>
                  <a:lnTo>
                    <a:pt x="45001" y="666487"/>
                  </a:lnTo>
                  <a:lnTo>
                    <a:pt x="49896" y="664067"/>
                  </a:lnTo>
                  <a:lnTo>
                    <a:pt x="55894" y="657567"/>
                  </a:lnTo>
                  <a:lnTo>
                    <a:pt x="93702" y="642412"/>
                  </a:lnTo>
                  <a:close/>
                  <a:moveTo>
                    <a:pt x="1475938" y="613736"/>
                  </a:moveTo>
                  <a:cubicBezTo>
                    <a:pt x="1494155" y="611116"/>
                    <a:pt x="1514157" y="614103"/>
                    <a:pt x="1535112" y="623454"/>
                  </a:cubicBezTo>
                  <a:cubicBezTo>
                    <a:pt x="1619625" y="660854"/>
                    <a:pt x="1687512" y="786909"/>
                    <a:pt x="1687512" y="903959"/>
                  </a:cubicBezTo>
                  <a:cubicBezTo>
                    <a:pt x="1687512" y="1021010"/>
                    <a:pt x="1619625" y="1086115"/>
                    <a:pt x="1535112" y="1048021"/>
                  </a:cubicBezTo>
                  <a:cubicBezTo>
                    <a:pt x="1451292" y="1010621"/>
                    <a:pt x="1382712" y="885259"/>
                    <a:pt x="1382712" y="768209"/>
                  </a:cubicBezTo>
                  <a:lnTo>
                    <a:pt x="1382712" y="768209"/>
                  </a:lnTo>
                  <a:lnTo>
                    <a:pt x="1382712" y="768208"/>
                  </a:lnTo>
                  <a:lnTo>
                    <a:pt x="1382713" y="768206"/>
                  </a:lnTo>
                  <a:lnTo>
                    <a:pt x="1389594" y="707923"/>
                  </a:lnTo>
                  <a:lnTo>
                    <a:pt x="1393571" y="698181"/>
                  </a:lnTo>
                  <a:lnTo>
                    <a:pt x="1394738" y="690658"/>
                  </a:lnTo>
                  <a:lnTo>
                    <a:pt x="1400357" y="681561"/>
                  </a:lnTo>
                  <a:lnTo>
                    <a:pt x="1408832" y="660803"/>
                  </a:lnTo>
                  <a:lnTo>
                    <a:pt x="1422050" y="646442"/>
                  </a:lnTo>
                  <a:lnTo>
                    <a:pt x="1427480" y="637652"/>
                  </a:lnTo>
                  <a:lnTo>
                    <a:pt x="1432355" y="635246"/>
                  </a:lnTo>
                  <a:lnTo>
                    <a:pt x="1438316" y="628769"/>
                  </a:lnTo>
                  <a:lnTo>
                    <a:pt x="1475931" y="613739"/>
                  </a:lnTo>
                  <a:close/>
                  <a:moveTo>
                    <a:pt x="1015271" y="409045"/>
                  </a:moveTo>
                  <a:cubicBezTo>
                    <a:pt x="1033520" y="406372"/>
                    <a:pt x="1053609" y="409315"/>
                    <a:pt x="1074737" y="418665"/>
                  </a:cubicBezTo>
                  <a:cubicBezTo>
                    <a:pt x="1158557" y="456759"/>
                    <a:pt x="1227137" y="582121"/>
                    <a:pt x="1227137" y="699172"/>
                  </a:cubicBezTo>
                  <a:lnTo>
                    <a:pt x="1227137" y="699172"/>
                  </a:lnTo>
                  <a:cubicBezTo>
                    <a:pt x="1227137" y="816222"/>
                    <a:pt x="1158557" y="881327"/>
                    <a:pt x="1074737" y="843926"/>
                  </a:cubicBezTo>
                  <a:cubicBezTo>
                    <a:pt x="990225" y="805833"/>
                    <a:pt x="922337" y="680471"/>
                    <a:pt x="922337" y="563421"/>
                  </a:cubicBezTo>
                  <a:lnTo>
                    <a:pt x="922337" y="563421"/>
                  </a:lnTo>
                  <a:lnTo>
                    <a:pt x="922337" y="563421"/>
                  </a:lnTo>
                  <a:lnTo>
                    <a:pt x="922337" y="563420"/>
                  </a:lnTo>
                  <a:lnTo>
                    <a:pt x="929159" y="503392"/>
                  </a:lnTo>
                  <a:lnTo>
                    <a:pt x="933105" y="493674"/>
                  </a:lnTo>
                  <a:lnTo>
                    <a:pt x="934265" y="486162"/>
                  </a:lnTo>
                  <a:lnTo>
                    <a:pt x="939843" y="477082"/>
                  </a:lnTo>
                  <a:lnTo>
                    <a:pt x="948274" y="456320"/>
                  </a:lnTo>
                  <a:lnTo>
                    <a:pt x="961431" y="441937"/>
                  </a:lnTo>
                  <a:lnTo>
                    <a:pt x="966845" y="433124"/>
                  </a:lnTo>
                  <a:lnTo>
                    <a:pt x="971704" y="430707"/>
                  </a:lnTo>
                  <a:lnTo>
                    <a:pt x="977654" y="424204"/>
                  </a:lnTo>
                  <a:lnTo>
                    <a:pt x="1015266" y="409047"/>
                  </a:lnTo>
                  <a:close/>
                  <a:moveTo>
                    <a:pt x="554814" y="204550"/>
                  </a:moveTo>
                  <a:cubicBezTo>
                    <a:pt x="573007" y="201974"/>
                    <a:pt x="593012" y="205048"/>
                    <a:pt x="614015" y="214571"/>
                  </a:cubicBezTo>
                  <a:cubicBezTo>
                    <a:pt x="698720" y="251972"/>
                    <a:pt x="766762" y="377334"/>
                    <a:pt x="766762" y="494385"/>
                  </a:cubicBezTo>
                  <a:lnTo>
                    <a:pt x="766762" y="494385"/>
                  </a:lnTo>
                  <a:lnTo>
                    <a:pt x="766762" y="494385"/>
                  </a:lnTo>
                  <a:cubicBezTo>
                    <a:pt x="766762" y="611436"/>
                    <a:pt x="698720" y="676541"/>
                    <a:pt x="614015" y="639140"/>
                  </a:cubicBezTo>
                  <a:cubicBezTo>
                    <a:pt x="530004" y="601739"/>
                    <a:pt x="461962" y="475685"/>
                    <a:pt x="461962" y="358634"/>
                  </a:cubicBezTo>
                  <a:lnTo>
                    <a:pt x="461962" y="358634"/>
                  </a:lnTo>
                  <a:lnTo>
                    <a:pt x="461962" y="358633"/>
                  </a:lnTo>
                  <a:lnTo>
                    <a:pt x="461962" y="358632"/>
                  </a:lnTo>
                  <a:lnTo>
                    <a:pt x="468795" y="298609"/>
                  </a:lnTo>
                  <a:lnTo>
                    <a:pt x="472745" y="288894"/>
                  </a:lnTo>
                  <a:lnTo>
                    <a:pt x="473906" y="281386"/>
                  </a:lnTo>
                  <a:lnTo>
                    <a:pt x="479486" y="272314"/>
                  </a:lnTo>
                  <a:lnTo>
                    <a:pt x="487921" y="251569"/>
                  </a:lnTo>
                  <a:lnTo>
                    <a:pt x="501071" y="237224"/>
                  </a:lnTo>
                  <a:lnTo>
                    <a:pt x="506484" y="228423"/>
                  </a:lnTo>
                  <a:lnTo>
                    <a:pt x="511334" y="226027"/>
                  </a:lnTo>
                  <a:lnTo>
                    <a:pt x="517281" y="219540"/>
                  </a:lnTo>
                  <a:lnTo>
                    <a:pt x="554811" y="204551"/>
                  </a:lnTo>
                  <a:close/>
                  <a:moveTo>
                    <a:pt x="93712" y="900"/>
                  </a:moveTo>
                  <a:cubicBezTo>
                    <a:pt x="112023" y="-1704"/>
                    <a:pt x="132130" y="1278"/>
                    <a:pt x="153194" y="10611"/>
                  </a:cubicBezTo>
                  <a:cubicBezTo>
                    <a:pt x="238147" y="47945"/>
                    <a:pt x="306388" y="173082"/>
                    <a:pt x="306388" y="289923"/>
                  </a:cubicBezTo>
                  <a:lnTo>
                    <a:pt x="306388" y="289924"/>
                  </a:lnTo>
                  <a:lnTo>
                    <a:pt x="306388" y="289924"/>
                  </a:lnTo>
                  <a:cubicBezTo>
                    <a:pt x="306388" y="407456"/>
                    <a:pt x="238147" y="471753"/>
                    <a:pt x="153194" y="434420"/>
                  </a:cubicBezTo>
                  <a:cubicBezTo>
                    <a:pt x="68937" y="397086"/>
                    <a:pt x="0" y="271948"/>
                    <a:pt x="0" y="154416"/>
                  </a:cubicBezTo>
                  <a:lnTo>
                    <a:pt x="0" y="154416"/>
                  </a:lnTo>
                  <a:lnTo>
                    <a:pt x="0" y="154415"/>
                  </a:lnTo>
                  <a:lnTo>
                    <a:pt x="0" y="154414"/>
                  </a:lnTo>
                  <a:lnTo>
                    <a:pt x="6917" y="94558"/>
                  </a:lnTo>
                  <a:lnTo>
                    <a:pt x="10915" y="84877"/>
                  </a:lnTo>
                  <a:lnTo>
                    <a:pt x="12088" y="77404"/>
                  </a:lnTo>
                  <a:lnTo>
                    <a:pt x="17734" y="68362"/>
                  </a:lnTo>
                  <a:lnTo>
                    <a:pt x="26255" y="47726"/>
                  </a:lnTo>
                  <a:lnTo>
                    <a:pt x="39540" y="33442"/>
                  </a:lnTo>
                  <a:lnTo>
                    <a:pt x="45001" y="24698"/>
                  </a:lnTo>
                  <a:lnTo>
                    <a:pt x="49898" y="22305"/>
                  </a:lnTo>
                  <a:lnTo>
                    <a:pt x="55894" y="15859"/>
                  </a:lnTo>
                  <a:lnTo>
                    <a:pt x="93705" y="903"/>
                  </a:ln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701" name="Group 1700">
            <a:extLst>
              <a:ext uri="{FF2B5EF4-FFF2-40B4-BE49-F238E27FC236}">
                <a16:creationId xmlns:a16="http://schemas.microsoft.com/office/drawing/2014/main" id="{EB3481F2-A670-4CFD-B10A-D689F33282F2}"/>
              </a:ext>
            </a:extLst>
          </p:cNvPr>
          <p:cNvGrpSpPr/>
          <p:nvPr/>
        </p:nvGrpSpPr>
        <p:grpSpPr>
          <a:xfrm>
            <a:off x="4517855" y="932194"/>
            <a:ext cx="459838" cy="365955"/>
            <a:chOff x="6653663" y="1754797"/>
            <a:chExt cx="803674" cy="639593"/>
          </a:xfrm>
        </p:grpSpPr>
        <p:sp>
          <p:nvSpPr>
            <p:cNvPr id="1702" name="Freeform 32">
              <a:extLst>
                <a:ext uri="{FF2B5EF4-FFF2-40B4-BE49-F238E27FC236}">
                  <a16:creationId xmlns:a16="http://schemas.microsoft.com/office/drawing/2014/main" id="{ACD2327F-05D4-4FE2-BDF6-D1AD79598605}"/>
                </a:ext>
              </a:extLst>
            </p:cNvPr>
            <p:cNvSpPr>
              <a:spLocks noEditPoints="1"/>
            </p:cNvSpPr>
            <p:nvPr/>
          </p:nvSpPr>
          <p:spPr bwMode="auto">
            <a:xfrm>
              <a:off x="6653663" y="1886708"/>
              <a:ext cx="473486" cy="466796"/>
            </a:xfrm>
            <a:custGeom>
              <a:avLst/>
              <a:gdLst>
                <a:gd name="T0" fmla="*/ 631 w 1344"/>
                <a:gd name="T1" fmla="*/ 1021 h 1323"/>
                <a:gd name="T2" fmla="*/ 814 w 1344"/>
                <a:gd name="T3" fmla="*/ 983 h 1323"/>
                <a:gd name="T4" fmla="*/ 902 w 1344"/>
                <a:gd name="T5" fmla="*/ 1223 h 1323"/>
                <a:gd name="T6" fmla="*/ 921 w 1344"/>
                <a:gd name="T7" fmla="*/ 1015 h 1323"/>
                <a:gd name="T8" fmla="*/ 471 w 1344"/>
                <a:gd name="T9" fmla="*/ 945 h 1323"/>
                <a:gd name="T10" fmla="*/ 378 w 1344"/>
                <a:gd name="T11" fmla="*/ 1181 h 1323"/>
                <a:gd name="T12" fmla="*/ 447 w 1344"/>
                <a:gd name="T13" fmla="*/ 1045 h 1323"/>
                <a:gd name="T14" fmla="*/ 634 w 1344"/>
                <a:gd name="T15" fmla="*/ 775 h 1323"/>
                <a:gd name="T16" fmla="*/ 688 w 1344"/>
                <a:gd name="T17" fmla="*/ 775 h 1323"/>
                <a:gd name="T18" fmla="*/ 634 w 1344"/>
                <a:gd name="T19" fmla="*/ 775 h 1323"/>
                <a:gd name="T20" fmla="*/ 647 w 1344"/>
                <a:gd name="T21" fmla="*/ 718 h 1323"/>
                <a:gd name="T22" fmla="*/ 531 w 1344"/>
                <a:gd name="T23" fmla="*/ 743 h 1323"/>
                <a:gd name="T24" fmla="*/ 326 w 1344"/>
                <a:gd name="T25" fmla="*/ 719 h 1323"/>
                <a:gd name="T26" fmla="*/ 180 w 1344"/>
                <a:gd name="T27" fmla="*/ 819 h 1323"/>
                <a:gd name="T28" fmla="*/ 199 w 1344"/>
                <a:gd name="T29" fmla="*/ 961 h 1323"/>
                <a:gd name="T30" fmla="*/ 261 w 1344"/>
                <a:gd name="T31" fmla="*/ 814 h 1323"/>
                <a:gd name="T32" fmla="*/ 490 w 1344"/>
                <a:gd name="T33" fmla="*/ 886 h 1323"/>
                <a:gd name="T34" fmla="*/ 380 w 1344"/>
                <a:gd name="T35" fmla="*/ 719 h 1323"/>
                <a:gd name="T36" fmla="*/ 943 w 1344"/>
                <a:gd name="T37" fmla="*/ 832 h 1323"/>
                <a:gd name="T38" fmla="*/ 969 w 1344"/>
                <a:gd name="T39" fmla="*/ 886 h 1323"/>
                <a:gd name="T40" fmla="*/ 1097 w 1344"/>
                <a:gd name="T41" fmla="*/ 850 h 1323"/>
                <a:gd name="T42" fmla="*/ 1166 w 1344"/>
                <a:gd name="T43" fmla="*/ 918 h 1323"/>
                <a:gd name="T44" fmla="*/ 1092 w 1344"/>
                <a:gd name="T45" fmla="*/ 768 h 1323"/>
                <a:gd name="T46" fmla="*/ 969 w 1344"/>
                <a:gd name="T47" fmla="*/ 681 h 1323"/>
                <a:gd name="T48" fmla="*/ 888 w 1344"/>
                <a:gd name="T49" fmla="*/ 628 h 1323"/>
                <a:gd name="T50" fmla="*/ 1080 w 1344"/>
                <a:gd name="T51" fmla="*/ 598 h 1323"/>
                <a:gd name="T52" fmla="*/ 1133 w 1344"/>
                <a:gd name="T53" fmla="*/ 599 h 1323"/>
                <a:gd name="T54" fmla="*/ 216 w 1344"/>
                <a:gd name="T55" fmla="*/ 480 h 1323"/>
                <a:gd name="T56" fmla="*/ 217 w 1344"/>
                <a:gd name="T57" fmla="*/ 674 h 1323"/>
                <a:gd name="T58" fmla="*/ 304 w 1344"/>
                <a:gd name="T59" fmla="*/ 534 h 1323"/>
                <a:gd name="T60" fmla="*/ 334 w 1344"/>
                <a:gd name="T61" fmla="*/ 488 h 1323"/>
                <a:gd name="T62" fmla="*/ 717 w 1344"/>
                <a:gd name="T63" fmla="*/ 442 h 1323"/>
                <a:gd name="T64" fmla="*/ 802 w 1344"/>
                <a:gd name="T65" fmla="*/ 695 h 1323"/>
                <a:gd name="T66" fmla="*/ 767 w 1344"/>
                <a:gd name="T67" fmla="*/ 718 h 1323"/>
                <a:gd name="T68" fmla="*/ 782 w 1344"/>
                <a:gd name="T69" fmla="*/ 463 h 1323"/>
                <a:gd name="T70" fmla="*/ 695 w 1344"/>
                <a:gd name="T71" fmla="*/ 429 h 1323"/>
                <a:gd name="T72" fmla="*/ 541 w 1344"/>
                <a:gd name="T73" fmla="*/ 590 h 1323"/>
                <a:gd name="T74" fmla="*/ 719 w 1344"/>
                <a:gd name="T75" fmla="*/ 527 h 1323"/>
                <a:gd name="T76" fmla="*/ 617 w 1344"/>
                <a:gd name="T77" fmla="*/ 659 h 1323"/>
                <a:gd name="T78" fmla="*/ 521 w 1344"/>
                <a:gd name="T79" fmla="*/ 601 h 1323"/>
                <a:gd name="T80" fmla="*/ 511 w 1344"/>
                <a:gd name="T81" fmla="*/ 396 h 1323"/>
                <a:gd name="T82" fmla="*/ 584 w 1344"/>
                <a:gd name="T83" fmla="*/ 775 h 1323"/>
                <a:gd name="T84" fmla="*/ 585 w 1344"/>
                <a:gd name="T85" fmla="*/ 1021 h 1323"/>
                <a:gd name="T86" fmla="*/ 688 w 1344"/>
                <a:gd name="T87" fmla="*/ 837 h 1323"/>
                <a:gd name="T88" fmla="*/ 849 w 1344"/>
                <a:gd name="T89" fmla="*/ 737 h 1323"/>
                <a:gd name="T90" fmla="*/ 661 w 1344"/>
                <a:gd name="T91" fmla="*/ 210 h 1323"/>
                <a:gd name="T92" fmla="*/ 661 w 1344"/>
                <a:gd name="T93" fmla="*/ 210 h 1323"/>
                <a:gd name="T94" fmla="*/ 634 w 1344"/>
                <a:gd name="T95" fmla="*/ 396 h 1323"/>
                <a:gd name="T96" fmla="*/ 688 w 1344"/>
                <a:gd name="T97" fmla="*/ 391 h 1323"/>
                <a:gd name="T98" fmla="*/ 875 w 1344"/>
                <a:gd name="T99" fmla="*/ 134 h 1323"/>
                <a:gd name="T100" fmla="*/ 875 w 1344"/>
                <a:gd name="T101" fmla="*/ 356 h 1323"/>
                <a:gd name="T102" fmla="*/ 1029 w 1344"/>
                <a:gd name="T103" fmla="*/ 286 h 1323"/>
                <a:gd name="T104" fmla="*/ 917 w 1344"/>
                <a:gd name="T105" fmla="*/ 176 h 1323"/>
                <a:gd name="T106" fmla="*/ 421 w 1344"/>
                <a:gd name="T107" fmla="*/ 209 h 1323"/>
                <a:gd name="T108" fmla="*/ 251 w 1344"/>
                <a:gd name="T109" fmla="*/ 329 h 1323"/>
                <a:gd name="T110" fmla="*/ 475 w 1344"/>
                <a:gd name="T111" fmla="*/ 329 h 1323"/>
                <a:gd name="T112" fmla="*/ 503 w 1344"/>
                <a:gd name="T113" fmla="*/ 0 h 1323"/>
                <a:gd name="T114" fmla="*/ 820 w 1344"/>
                <a:gd name="T115" fmla="*/ 0 h 1323"/>
                <a:gd name="T116" fmla="*/ 1280 w 1344"/>
                <a:gd name="T117" fmla="*/ 591 h 1323"/>
                <a:gd name="T118" fmla="*/ 902 w 1344"/>
                <a:gd name="T119" fmla="*/ 1323 h 1323"/>
                <a:gd name="T120" fmla="*/ 64 w 1344"/>
                <a:gd name="T121" fmla="*/ 997 h 1323"/>
                <a:gd name="T122" fmla="*/ 165 w 1344"/>
                <a:gd name="T123" fmla="*/ 415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4" h="1323">
                  <a:moveTo>
                    <a:pt x="661" y="991"/>
                  </a:moveTo>
                  <a:cubicBezTo>
                    <a:pt x="678" y="991"/>
                    <a:pt x="691" y="1005"/>
                    <a:pt x="691" y="1021"/>
                  </a:cubicBezTo>
                  <a:cubicBezTo>
                    <a:pt x="691" y="1038"/>
                    <a:pt x="678" y="1051"/>
                    <a:pt x="661" y="1051"/>
                  </a:cubicBezTo>
                  <a:cubicBezTo>
                    <a:pt x="645" y="1051"/>
                    <a:pt x="631" y="1038"/>
                    <a:pt x="631" y="1021"/>
                  </a:cubicBezTo>
                  <a:cubicBezTo>
                    <a:pt x="631" y="1005"/>
                    <a:pt x="645" y="991"/>
                    <a:pt x="661" y="991"/>
                  </a:cubicBezTo>
                  <a:close/>
                  <a:moveTo>
                    <a:pt x="833" y="937"/>
                  </a:moveTo>
                  <a:cubicBezTo>
                    <a:pt x="826" y="937"/>
                    <a:pt x="819" y="940"/>
                    <a:pt x="814" y="945"/>
                  </a:cubicBezTo>
                  <a:cubicBezTo>
                    <a:pt x="803" y="955"/>
                    <a:pt x="803" y="973"/>
                    <a:pt x="814" y="983"/>
                  </a:cubicBezTo>
                  <a:cubicBezTo>
                    <a:pt x="875" y="1045"/>
                    <a:pt x="875" y="1045"/>
                    <a:pt x="875" y="1045"/>
                  </a:cubicBezTo>
                  <a:cubicBezTo>
                    <a:pt x="875" y="1148"/>
                    <a:pt x="875" y="1148"/>
                    <a:pt x="875" y="1148"/>
                  </a:cubicBezTo>
                  <a:cubicBezTo>
                    <a:pt x="866" y="1156"/>
                    <a:pt x="860" y="1167"/>
                    <a:pt x="860" y="1181"/>
                  </a:cubicBezTo>
                  <a:cubicBezTo>
                    <a:pt x="860" y="1204"/>
                    <a:pt x="879" y="1223"/>
                    <a:pt x="902" y="1223"/>
                  </a:cubicBezTo>
                  <a:cubicBezTo>
                    <a:pt x="925" y="1223"/>
                    <a:pt x="944" y="1204"/>
                    <a:pt x="944" y="1181"/>
                  </a:cubicBezTo>
                  <a:cubicBezTo>
                    <a:pt x="944" y="1167"/>
                    <a:pt x="938" y="1156"/>
                    <a:pt x="929" y="1148"/>
                  </a:cubicBezTo>
                  <a:cubicBezTo>
                    <a:pt x="929" y="1034"/>
                    <a:pt x="929" y="1034"/>
                    <a:pt x="929" y="1034"/>
                  </a:cubicBezTo>
                  <a:cubicBezTo>
                    <a:pt x="929" y="1027"/>
                    <a:pt x="926" y="1020"/>
                    <a:pt x="921" y="1015"/>
                  </a:cubicBezTo>
                  <a:cubicBezTo>
                    <a:pt x="852" y="945"/>
                    <a:pt x="852" y="945"/>
                    <a:pt x="852" y="945"/>
                  </a:cubicBezTo>
                  <a:cubicBezTo>
                    <a:pt x="846" y="940"/>
                    <a:pt x="839" y="937"/>
                    <a:pt x="833" y="937"/>
                  </a:cubicBezTo>
                  <a:close/>
                  <a:moveTo>
                    <a:pt x="490" y="937"/>
                  </a:moveTo>
                  <a:cubicBezTo>
                    <a:pt x="483" y="937"/>
                    <a:pt x="476" y="940"/>
                    <a:pt x="471" y="945"/>
                  </a:cubicBezTo>
                  <a:cubicBezTo>
                    <a:pt x="402" y="1015"/>
                    <a:pt x="402" y="1015"/>
                    <a:pt x="402" y="1015"/>
                  </a:cubicBezTo>
                  <a:cubicBezTo>
                    <a:pt x="397" y="1020"/>
                    <a:pt x="394" y="1027"/>
                    <a:pt x="394" y="1034"/>
                  </a:cubicBezTo>
                  <a:cubicBezTo>
                    <a:pt x="394" y="1148"/>
                    <a:pt x="394" y="1148"/>
                    <a:pt x="394" y="1148"/>
                  </a:cubicBezTo>
                  <a:cubicBezTo>
                    <a:pt x="385" y="1156"/>
                    <a:pt x="378" y="1167"/>
                    <a:pt x="378" y="1181"/>
                  </a:cubicBezTo>
                  <a:cubicBezTo>
                    <a:pt x="378" y="1204"/>
                    <a:pt x="397" y="1223"/>
                    <a:pt x="421" y="1223"/>
                  </a:cubicBezTo>
                  <a:cubicBezTo>
                    <a:pt x="444" y="1223"/>
                    <a:pt x="463" y="1204"/>
                    <a:pt x="463" y="1181"/>
                  </a:cubicBezTo>
                  <a:cubicBezTo>
                    <a:pt x="463" y="1167"/>
                    <a:pt x="457" y="1156"/>
                    <a:pt x="447" y="1148"/>
                  </a:cubicBezTo>
                  <a:cubicBezTo>
                    <a:pt x="447" y="1045"/>
                    <a:pt x="447" y="1045"/>
                    <a:pt x="447" y="1045"/>
                  </a:cubicBezTo>
                  <a:cubicBezTo>
                    <a:pt x="509" y="983"/>
                    <a:pt x="509" y="983"/>
                    <a:pt x="509" y="983"/>
                  </a:cubicBezTo>
                  <a:cubicBezTo>
                    <a:pt x="519" y="973"/>
                    <a:pt x="519" y="955"/>
                    <a:pt x="509" y="945"/>
                  </a:cubicBezTo>
                  <a:cubicBezTo>
                    <a:pt x="504" y="940"/>
                    <a:pt x="497" y="937"/>
                    <a:pt x="490" y="937"/>
                  </a:cubicBezTo>
                  <a:close/>
                  <a:moveTo>
                    <a:pt x="634" y="775"/>
                  </a:moveTo>
                  <a:cubicBezTo>
                    <a:pt x="638" y="775"/>
                    <a:pt x="638" y="775"/>
                    <a:pt x="638" y="775"/>
                  </a:cubicBezTo>
                  <a:cubicBezTo>
                    <a:pt x="648" y="775"/>
                    <a:pt x="660" y="775"/>
                    <a:pt x="672" y="775"/>
                  </a:cubicBezTo>
                  <a:cubicBezTo>
                    <a:pt x="688" y="775"/>
                    <a:pt x="688" y="775"/>
                    <a:pt x="688" y="775"/>
                  </a:cubicBezTo>
                  <a:cubicBezTo>
                    <a:pt x="688" y="775"/>
                    <a:pt x="688" y="775"/>
                    <a:pt x="688" y="775"/>
                  </a:cubicBezTo>
                  <a:cubicBezTo>
                    <a:pt x="672" y="775"/>
                    <a:pt x="672" y="775"/>
                    <a:pt x="672" y="775"/>
                  </a:cubicBezTo>
                  <a:cubicBezTo>
                    <a:pt x="660" y="775"/>
                    <a:pt x="648" y="775"/>
                    <a:pt x="638" y="775"/>
                  </a:cubicBezTo>
                  <a:cubicBezTo>
                    <a:pt x="634" y="775"/>
                    <a:pt x="634" y="775"/>
                    <a:pt x="634" y="775"/>
                  </a:cubicBezTo>
                  <a:cubicBezTo>
                    <a:pt x="634" y="775"/>
                    <a:pt x="634" y="775"/>
                    <a:pt x="634" y="775"/>
                  </a:cubicBezTo>
                  <a:close/>
                  <a:moveTo>
                    <a:pt x="671" y="693"/>
                  </a:moveTo>
                  <a:cubicBezTo>
                    <a:pt x="685" y="693"/>
                    <a:pt x="696" y="704"/>
                    <a:pt x="696" y="718"/>
                  </a:cubicBezTo>
                  <a:cubicBezTo>
                    <a:pt x="696" y="732"/>
                    <a:pt x="685" y="743"/>
                    <a:pt x="671" y="743"/>
                  </a:cubicBezTo>
                  <a:cubicBezTo>
                    <a:pt x="657" y="743"/>
                    <a:pt x="647" y="732"/>
                    <a:pt x="647" y="718"/>
                  </a:cubicBezTo>
                  <a:cubicBezTo>
                    <a:pt x="647" y="704"/>
                    <a:pt x="657" y="693"/>
                    <a:pt x="671" y="693"/>
                  </a:cubicBezTo>
                  <a:close/>
                  <a:moveTo>
                    <a:pt x="531" y="693"/>
                  </a:moveTo>
                  <a:cubicBezTo>
                    <a:pt x="545" y="693"/>
                    <a:pt x="556" y="704"/>
                    <a:pt x="556" y="718"/>
                  </a:cubicBezTo>
                  <a:cubicBezTo>
                    <a:pt x="556" y="732"/>
                    <a:pt x="545" y="743"/>
                    <a:pt x="531" y="743"/>
                  </a:cubicBezTo>
                  <a:cubicBezTo>
                    <a:pt x="517" y="743"/>
                    <a:pt x="506" y="732"/>
                    <a:pt x="506" y="718"/>
                  </a:cubicBezTo>
                  <a:cubicBezTo>
                    <a:pt x="506" y="704"/>
                    <a:pt x="517" y="693"/>
                    <a:pt x="531" y="693"/>
                  </a:cubicBezTo>
                  <a:close/>
                  <a:moveTo>
                    <a:pt x="353" y="692"/>
                  </a:moveTo>
                  <a:cubicBezTo>
                    <a:pt x="338" y="692"/>
                    <a:pt x="326" y="705"/>
                    <a:pt x="326" y="719"/>
                  </a:cubicBezTo>
                  <a:cubicBezTo>
                    <a:pt x="326" y="760"/>
                    <a:pt x="326" y="760"/>
                    <a:pt x="326" y="760"/>
                  </a:cubicBezTo>
                  <a:cubicBezTo>
                    <a:pt x="250" y="760"/>
                    <a:pt x="250" y="760"/>
                    <a:pt x="250" y="760"/>
                  </a:cubicBezTo>
                  <a:cubicBezTo>
                    <a:pt x="243" y="760"/>
                    <a:pt x="236" y="763"/>
                    <a:pt x="231" y="768"/>
                  </a:cubicBezTo>
                  <a:cubicBezTo>
                    <a:pt x="180" y="819"/>
                    <a:pt x="180" y="819"/>
                    <a:pt x="180" y="819"/>
                  </a:cubicBezTo>
                  <a:cubicBezTo>
                    <a:pt x="175" y="824"/>
                    <a:pt x="172" y="831"/>
                    <a:pt x="172" y="838"/>
                  </a:cubicBezTo>
                  <a:cubicBezTo>
                    <a:pt x="172" y="886"/>
                    <a:pt x="172" y="886"/>
                    <a:pt x="172" y="886"/>
                  </a:cubicBezTo>
                  <a:cubicBezTo>
                    <a:pt x="163" y="894"/>
                    <a:pt x="157" y="905"/>
                    <a:pt x="157" y="918"/>
                  </a:cubicBezTo>
                  <a:cubicBezTo>
                    <a:pt x="157" y="942"/>
                    <a:pt x="176" y="961"/>
                    <a:pt x="199" y="961"/>
                  </a:cubicBezTo>
                  <a:cubicBezTo>
                    <a:pt x="222" y="961"/>
                    <a:pt x="241" y="942"/>
                    <a:pt x="241" y="918"/>
                  </a:cubicBezTo>
                  <a:cubicBezTo>
                    <a:pt x="241" y="905"/>
                    <a:pt x="235" y="894"/>
                    <a:pt x="226" y="886"/>
                  </a:cubicBezTo>
                  <a:cubicBezTo>
                    <a:pt x="226" y="850"/>
                    <a:pt x="226" y="850"/>
                    <a:pt x="226" y="850"/>
                  </a:cubicBezTo>
                  <a:cubicBezTo>
                    <a:pt x="261" y="814"/>
                    <a:pt x="261" y="814"/>
                    <a:pt x="261" y="814"/>
                  </a:cubicBezTo>
                  <a:cubicBezTo>
                    <a:pt x="326" y="814"/>
                    <a:pt x="326" y="814"/>
                    <a:pt x="326" y="814"/>
                  </a:cubicBezTo>
                  <a:cubicBezTo>
                    <a:pt x="326" y="859"/>
                    <a:pt x="326" y="859"/>
                    <a:pt x="326" y="859"/>
                  </a:cubicBezTo>
                  <a:cubicBezTo>
                    <a:pt x="326" y="874"/>
                    <a:pt x="338" y="886"/>
                    <a:pt x="353" y="886"/>
                  </a:cubicBezTo>
                  <a:cubicBezTo>
                    <a:pt x="490" y="886"/>
                    <a:pt x="490" y="886"/>
                    <a:pt x="490" y="886"/>
                  </a:cubicBezTo>
                  <a:cubicBezTo>
                    <a:pt x="505" y="886"/>
                    <a:pt x="517" y="874"/>
                    <a:pt x="517" y="859"/>
                  </a:cubicBezTo>
                  <a:cubicBezTo>
                    <a:pt x="517" y="844"/>
                    <a:pt x="505" y="832"/>
                    <a:pt x="490" y="832"/>
                  </a:cubicBezTo>
                  <a:cubicBezTo>
                    <a:pt x="380" y="832"/>
                    <a:pt x="380" y="832"/>
                    <a:pt x="380" y="832"/>
                  </a:cubicBezTo>
                  <a:cubicBezTo>
                    <a:pt x="380" y="719"/>
                    <a:pt x="380" y="719"/>
                    <a:pt x="380" y="719"/>
                  </a:cubicBezTo>
                  <a:cubicBezTo>
                    <a:pt x="380" y="705"/>
                    <a:pt x="368" y="692"/>
                    <a:pt x="353" y="692"/>
                  </a:cubicBezTo>
                  <a:close/>
                  <a:moveTo>
                    <a:pt x="969" y="681"/>
                  </a:moveTo>
                  <a:cubicBezTo>
                    <a:pt x="955" y="681"/>
                    <a:pt x="943" y="693"/>
                    <a:pt x="943" y="708"/>
                  </a:cubicBezTo>
                  <a:cubicBezTo>
                    <a:pt x="943" y="832"/>
                    <a:pt x="943" y="832"/>
                    <a:pt x="943" y="832"/>
                  </a:cubicBezTo>
                  <a:cubicBezTo>
                    <a:pt x="832" y="832"/>
                    <a:pt x="832" y="832"/>
                    <a:pt x="832" y="832"/>
                  </a:cubicBezTo>
                  <a:cubicBezTo>
                    <a:pt x="818" y="832"/>
                    <a:pt x="806" y="844"/>
                    <a:pt x="806" y="859"/>
                  </a:cubicBezTo>
                  <a:cubicBezTo>
                    <a:pt x="806" y="874"/>
                    <a:pt x="818" y="886"/>
                    <a:pt x="832" y="886"/>
                  </a:cubicBezTo>
                  <a:cubicBezTo>
                    <a:pt x="969" y="886"/>
                    <a:pt x="969" y="886"/>
                    <a:pt x="969" y="886"/>
                  </a:cubicBezTo>
                  <a:cubicBezTo>
                    <a:pt x="984" y="886"/>
                    <a:pt x="996" y="874"/>
                    <a:pt x="996" y="859"/>
                  </a:cubicBezTo>
                  <a:cubicBezTo>
                    <a:pt x="996" y="814"/>
                    <a:pt x="996" y="814"/>
                    <a:pt x="996" y="814"/>
                  </a:cubicBezTo>
                  <a:cubicBezTo>
                    <a:pt x="1062" y="814"/>
                    <a:pt x="1062" y="814"/>
                    <a:pt x="1062" y="814"/>
                  </a:cubicBezTo>
                  <a:cubicBezTo>
                    <a:pt x="1097" y="850"/>
                    <a:pt x="1097" y="850"/>
                    <a:pt x="1097" y="850"/>
                  </a:cubicBezTo>
                  <a:cubicBezTo>
                    <a:pt x="1097" y="886"/>
                    <a:pt x="1097" y="886"/>
                    <a:pt x="1097" y="886"/>
                  </a:cubicBezTo>
                  <a:cubicBezTo>
                    <a:pt x="1087" y="894"/>
                    <a:pt x="1081" y="905"/>
                    <a:pt x="1081" y="918"/>
                  </a:cubicBezTo>
                  <a:cubicBezTo>
                    <a:pt x="1081" y="942"/>
                    <a:pt x="1100" y="961"/>
                    <a:pt x="1124" y="961"/>
                  </a:cubicBezTo>
                  <a:cubicBezTo>
                    <a:pt x="1147" y="961"/>
                    <a:pt x="1166" y="942"/>
                    <a:pt x="1166" y="918"/>
                  </a:cubicBezTo>
                  <a:cubicBezTo>
                    <a:pt x="1166" y="905"/>
                    <a:pt x="1160" y="894"/>
                    <a:pt x="1150" y="886"/>
                  </a:cubicBezTo>
                  <a:cubicBezTo>
                    <a:pt x="1150" y="838"/>
                    <a:pt x="1150" y="838"/>
                    <a:pt x="1150" y="838"/>
                  </a:cubicBezTo>
                  <a:cubicBezTo>
                    <a:pt x="1150" y="831"/>
                    <a:pt x="1148" y="824"/>
                    <a:pt x="1143" y="819"/>
                  </a:cubicBezTo>
                  <a:cubicBezTo>
                    <a:pt x="1092" y="768"/>
                    <a:pt x="1092" y="768"/>
                    <a:pt x="1092" y="768"/>
                  </a:cubicBezTo>
                  <a:cubicBezTo>
                    <a:pt x="1087" y="763"/>
                    <a:pt x="1080" y="760"/>
                    <a:pt x="1073" y="760"/>
                  </a:cubicBezTo>
                  <a:cubicBezTo>
                    <a:pt x="996" y="760"/>
                    <a:pt x="996" y="760"/>
                    <a:pt x="996" y="760"/>
                  </a:cubicBezTo>
                  <a:cubicBezTo>
                    <a:pt x="996" y="708"/>
                    <a:pt x="996" y="708"/>
                    <a:pt x="996" y="708"/>
                  </a:cubicBezTo>
                  <a:cubicBezTo>
                    <a:pt x="996" y="693"/>
                    <a:pt x="984" y="681"/>
                    <a:pt x="969" y="681"/>
                  </a:cubicBezTo>
                  <a:close/>
                  <a:moveTo>
                    <a:pt x="1007" y="480"/>
                  </a:moveTo>
                  <a:cubicBezTo>
                    <a:pt x="1000" y="480"/>
                    <a:pt x="994" y="483"/>
                    <a:pt x="988" y="488"/>
                  </a:cubicBezTo>
                  <a:cubicBezTo>
                    <a:pt x="888" y="589"/>
                    <a:pt x="888" y="589"/>
                    <a:pt x="888" y="589"/>
                  </a:cubicBezTo>
                  <a:cubicBezTo>
                    <a:pt x="877" y="600"/>
                    <a:pt x="877" y="617"/>
                    <a:pt x="888" y="628"/>
                  </a:cubicBezTo>
                  <a:cubicBezTo>
                    <a:pt x="898" y="638"/>
                    <a:pt x="915" y="638"/>
                    <a:pt x="926" y="628"/>
                  </a:cubicBezTo>
                  <a:cubicBezTo>
                    <a:pt x="1019" y="534"/>
                    <a:pt x="1019" y="534"/>
                    <a:pt x="1019" y="534"/>
                  </a:cubicBezTo>
                  <a:cubicBezTo>
                    <a:pt x="1080" y="534"/>
                    <a:pt x="1080" y="534"/>
                    <a:pt x="1080" y="534"/>
                  </a:cubicBezTo>
                  <a:cubicBezTo>
                    <a:pt x="1080" y="598"/>
                    <a:pt x="1080" y="598"/>
                    <a:pt x="1080" y="598"/>
                  </a:cubicBezTo>
                  <a:cubicBezTo>
                    <a:pt x="1070" y="606"/>
                    <a:pt x="1064" y="618"/>
                    <a:pt x="1064" y="631"/>
                  </a:cubicBezTo>
                  <a:cubicBezTo>
                    <a:pt x="1064" y="654"/>
                    <a:pt x="1083" y="674"/>
                    <a:pt x="1106" y="674"/>
                  </a:cubicBezTo>
                  <a:cubicBezTo>
                    <a:pt x="1129" y="674"/>
                    <a:pt x="1148" y="654"/>
                    <a:pt x="1148" y="631"/>
                  </a:cubicBezTo>
                  <a:cubicBezTo>
                    <a:pt x="1148" y="618"/>
                    <a:pt x="1142" y="607"/>
                    <a:pt x="1133" y="599"/>
                  </a:cubicBezTo>
                  <a:cubicBezTo>
                    <a:pt x="1133" y="507"/>
                    <a:pt x="1133" y="507"/>
                    <a:pt x="1133" y="507"/>
                  </a:cubicBezTo>
                  <a:cubicBezTo>
                    <a:pt x="1133" y="492"/>
                    <a:pt x="1121" y="480"/>
                    <a:pt x="1106" y="480"/>
                  </a:cubicBezTo>
                  <a:cubicBezTo>
                    <a:pt x="1007" y="480"/>
                    <a:pt x="1007" y="480"/>
                    <a:pt x="1007" y="480"/>
                  </a:cubicBezTo>
                  <a:close/>
                  <a:moveTo>
                    <a:pt x="216" y="480"/>
                  </a:moveTo>
                  <a:cubicBezTo>
                    <a:pt x="201" y="480"/>
                    <a:pt x="189" y="492"/>
                    <a:pt x="189" y="507"/>
                  </a:cubicBezTo>
                  <a:cubicBezTo>
                    <a:pt x="189" y="599"/>
                    <a:pt x="189" y="599"/>
                    <a:pt x="189" y="599"/>
                  </a:cubicBezTo>
                  <a:cubicBezTo>
                    <a:pt x="180" y="607"/>
                    <a:pt x="174" y="618"/>
                    <a:pt x="174" y="631"/>
                  </a:cubicBezTo>
                  <a:cubicBezTo>
                    <a:pt x="174" y="654"/>
                    <a:pt x="193" y="674"/>
                    <a:pt x="217" y="674"/>
                  </a:cubicBezTo>
                  <a:cubicBezTo>
                    <a:pt x="240" y="674"/>
                    <a:pt x="259" y="654"/>
                    <a:pt x="259" y="631"/>
                  </a:cubicBezTo>
                  <a:cubicBezTo>
                    <a:pt x="259" y="618"/>
                    <a:pt x="253" y="606"/>
                    <a:pt x="243" y="598"/>
                  </a:cubicBezTo>
                  <a:cubicBezTo>
                    <a:pt x="243" y="534"/>
                    <a:pt x="243" y="534"/>
                    <a:pt x="243" y="534"/>
                  </a:cubicBezTo>
                  <a:cubicBezTo>
                    <a:pt x="304" y="534"/>
                    <a:pt x="304" y="534"/>
                    <a:pt x="304" y="534"/>
                  </a:cubicBezTo>
                  <a:cubicBezTo>
                    <a:pt x="397" y="628"/>
                    <a:pt x="397" y="628"/>
                    <a:pt x="397" y="628"/>
                  </a:cubicBezTo>
                  <a:cubicBezTo>
                    <a:pt x="407" y="638"/>
                    <a:pt x="424" y="638"/>
                    <a:pt x="435" y="628"/>
                  </a:cubicBezTo>
                  <a:cubicBezTo>
                    <a:pt x="445" y="617"/>
                    <a:pt x="445" y="600"/>
                    <a:pt x="435" y="589"/>
                  </a:cubicBezTo>
                  <a:cubicBezTo>
                    <a:pt x="334" y="488"/>
                    <a:pt x="334" y="488"/>
                    <a:pt x="334" y="488"/>
                  </a:cubicBezTo>
                  <a:cubicBezTo>
                    <a:pt x="329" y="483"/>
                    <a:pt x="322" y="480"/>
                    <a:pt x="315" y="480"/>
                  </a:cubicBezTo>
                  <a:cubicBezTo>
                    <a:pt x="216" y="480"/>
                    <a:pt x="216" y="480"/>
                    <a:pt x="216" y="480"/>
                  </a:cubicBezTo>
                  <a:close/>
                  <a:moveTo>
                    <a:pt x="695" y="429"/>
                  </a:moveTo>
                  <a:cubicBezTo>
                    <a:pt x="705" y="429"/>
                    <a:pt x="713" y="434"/>
                    <a:pt x="717" y="442"/>
                  </a:cubicBezTo>
                  <a:cubicBezTo>
                    <a:pt x="717" y="442"/>
                    <a:pt x="717" y="442"/>
                    <a:pt x="792" y="442"/>
                  </a:cubicBezTo>
                  <a:cubicBezTo>
                    <a:pt x="798" y="442"/>
                    <a:pt x="802" y="447"/>
                    <a:pt x="802" y="453"/>
                  </a:cubicBezTo>
                  <a:cubicBezTo>
                    <a:pt x="802" y="453"/>
                    <a:pt x="802" y="453"/>
                    <a:pt x="802" y="671"/>
                  </a:cubicBezTo>
                  <a:cubicBezTo>
                    <a:pt x="802" y="695"/>
                    <a:pt x="802" y="695"/>
                    <a:pt x="802" y="695"/>
                  </a:cubicBezTo>
                  <a:cubicBezTo>
                    <a:pt x="809" y="700"/>
                    <a:pt x="809" y="700"/>
                    <a:pt x="809" y="700"/>
                  </a:cubicBezTo>
                  <a:cubicBezTo>
                    <a:pt x="814" y="705"/>
                    <a:pt x="817" y="711"/>
                    <a:pt x="817" y="718"/>
                  </a:cubicBezTo>
                  <a:cubicBezTo>
                    <a:pt x="817" y="732"/>
                    <a:pt x="806" y="743"/>
                    <a:pt x="792" y="743"/>
                  </a:cubicBezTo>
                  <a:cubicBezTo>
                    <a:pt x="778" y="743"/>
                    <a:pt x="767" y="732"/>
                    <a:pt x="767" y="718"/>
                  </a:cubicBezTo>
                  <a:cubicBezTo>
                    <a:pt x="767" y="711"/>
                    <a:pt x="770" y="705"/>
                    <a:pt x="774" y="700"/>
                  </a:cubicBezTo>
                  <a:cubicBezTo>
                    <a:pt x="782" y="695"/>
                    <a:pt x="782" y="695"/>
                    <a:pt x="782" y="695"/>
                  </a:cubicBezTo>
                  <a:cubicBezTo>
                    <a:pt x="782" y="686"/>
                    <a:pt x="782" y="686"/>
                    <a:pt x="782" y="686"/>
                  </a:cubicBezTo>
                  <a:cubicBezTo>
                    <a:pt x="782" y="654"/>
                    <a:pt x="782" y="590"/>
                    <a:pt x="782" y="463"/>
                  </a:cubicBezTo>
                  <a:cubicBezTo>
                    <a:pt x="782" y="463"/>
                    <a:pt x="782" y="463"/>
                    <a:pt x="718" y="463"/>
                  </a:cubicBezTo>
                  <a:cubicBezTo>
                    <a:pt x="714" y="472"/>
                    <a:pt x="705" y="479"/>
                    <a:pt x="695" y="479"/>
                  </a:cubicBezTo>
                  <a:cubicBezTo>
                    <a:pt x="681" y="479"/>
                    <a:pt x="670" y="467"/>
                    <a:pt x="670" y="453"/>
                  </a:cubicBezTo>
                  <a:cubicBezTo>
                    <a:pt x="670" y="439"/>
                    <a:pt x="681" y="429"/>
                    <a:pt x="695" y="429"/>
                  </a:cubicBezTo>
                  <a:close/>
                  <a:moveTo>
                    <a:pt x="531" y="429"/>
                  </a:moveTo>
                  <a:cubicBezTo>
                    <a:pt x="545" y="429"/>
                    <a:pt x="556" y="439"/>
                    <a:pt x="556" y="453"/>
                  </a:cubicBezTo>
                  <a:cubicBezTo>
                    <a:pt x="556" y="464"/>
                    <a:pt x="550" y="472"/>
                    <a:pt x="541" y="476"/>
                  </a:cubicBezTo>
                  <a:cubicBezTo>
                    <a:pt x="541" y="590"/>
                    <a:pt x="541" y="590"/>
                    <a:pt x="541" y="590"/>
                  </a:cubicBezTo>
                  <a:cubicBezTo>
                    <a:pt x="605" y="590"/>
                    <a:pt x="605" y="590"/>
                    <a:pt x="605" y="590"/>
                  </a:cubicBezTo>
                  <a:cubicBezTo>
                    <a:pt x="605" y="539"/>
                    <a:pt x="605" y="539"/>
                    <a:pt x="605" y="539"/>
                  </a:cubicBezTo>
                  <a:cubicBezTo>
                    <a:pt x="605" y="533"/>
                    <a:pt x="611" y="527"/>
                    <a:pt x="617" y="527"/>
                  </a:cubicBezTo>
                  <a:cubicBezTo>
                    <a:pt x="719" y="527"/>
                    <a:pt x="719" y="527"/>
                    <a:pt x="719" y="527"/>
                  </a:cubicBezTo>
                  <a:cubicBezTo>
                    <a:pt x="725" y="527"/>
                    <a:pt x="731" y="533"/>
                    <a:pt x="731" y="539"/>
                  </a:cubicBezTo>
                  <a:cubicBezTo>
                    <a:pt x="731" y="647"/>
                    <a:pt x="731" y="647"/>
                    <a:pt x="731" y="647"/>
                  </a:cubicBezTo>
                  <a:cubicBezTo>
                    <a:pt x="731" y="654"/>
                    <a:pt x="725" y="659"/>
                    <a:pt x="719" y="659"/>
                  </a:cubicBezTo>
                  <a:cubicBezTo>
                    <a:pt x="617" y="659"/>
                    <a:pt x="617" y="659"/>
                    <a:pt x="617" y="659"/>
                  </a:cubicBezTo>
                  <a:cubicBezTo>
                    <a:pt x="611" y="659"/>
                    <a:pt x="605" y="654"/>
                    <a:pt x="605" y="647"/>
                  </a:cubicBezTo>
                  <a:cubicBezTo>
                    <a:pt x="605" y="611"/>
                    <a:pt x="605" y="611"/>
                    <a:pt x="605" y="611"/>
                  </a:cubicBezTo>
                  <a:cubicBezTo>
                    <a:pt x="605" y="611"/>
                    <a:pt x="605" y="611"/>
                    <a:pt x="531" y="611"/>
                  </a:cubicBezTo>
                  <a:cubicBezTo>
                    <a:pt x="525" y="611"/>
                    <a:pt x="521" y="606"/>
                    <a:pt x="521" y="601"/>
                  </a:cubicBezTo>
                  <a:cubicBezTo>
                    <a:pt x="521" y="601"/>
                    <a:pt x="521" y="601"/>
                    <a:pt x="521" y="476"/>
                  </a:cubicBezTo>
                  <a:cubicBezTo>
                    <a:pt x="513" y="472"/>
                    <a:pt x="506" y="464"/>
                    <a:pt x="506" y="453"/>
                  </a:cubicBezTo>
                  <a:cubicBezTo>
                    <a:pt x="506" y="439"/>
                    <a:pt x="518" y="429"/>
                    <a:pt x="531" y="429"/>
                  </a:cubicBezTo>
                  <a:close/>
                  <a:moveTo>
                    <a:pt x="511" y="396"/>
                  </a:moveTo>
                  <a:cubicBezTo>
                    <a:pt x="491" y="396"/>
                    <a:pt x="474" y="413"/>
                    <a:pt x="474" y="434"/>
                  </a:cubicBezTo>
                  <a:cubicBezTo>
                    <a:pt x="474" y="434"/>
                    <a:pt x="474" y="434"/>
                    <a:pt x="474" y="737"/>
                  </a:cubicBezTo>
                  <a:cubicBezTo>
                    <a:pt x="474" y="758"/>
                    <a:pt x="491" y="775"/>
                    <a:pt x="511" y="775"/>
                  </a:cubicBezTo>
                  <a:cubicBezTo>
                    <a:pt x="511" y="775"/>
                    <a:pt x="511" y="775"/>
                    <a:pt x="584" y="775"/>
                  </a:cubicBezTo>
                  <a:cubicBezTo>
                    <a:pt x="634" y="775"/>
                    <a:pt x="634" y="775"/>
                    <a:pt x="634" y="775"/>
                  </a:cubicBezTo>
                  <a:cubicBezTo>
                    <a:pt x="634" y="793"/>
                    <a:pt x="634" y="793"/>
                    <a:pt x="634" y="793"/>
                  </a:cubicBezTo>
                  <a:cubicBezTo>
                    <a:pt x="634" y="949"/>
                    <a:pt x="634" y="949"/>
                    <a:pt x="634" y="949"/>
                  </a:cubicBezTo>
                  <a:cubicBezTo>
                    <a:pt x="605" y="960"/>
                    <a:pt x="585" y="988"/>
                    <a:pt x="585" y="1021"/>
                  </a:cubicBezTo>
                  <a:cubicBezTo>
                    <a:pt x="585" y="1064"/>
                    <a:pt x="619" y="1098"/>
                    <a:pt x="661" y="1098"/>
                  </a:cubicBezTo>
                  <a:cubicBezTo>
                    <a:pt x="703" y="1098"/>
                    <a:pt x="738" y="1064"/>
                    <a:pt x="738" y="1021"/>
                  </a:cubicBezTo>
                  <a:cubicBezTo>
                    <a:pt x="738" y="988"/>
                    <a:pt x="717" y="960"/>
                    <a:pt x="688" y="949"/>
                  </a:cubicBezTo>
                  <a:cubicBezTo>
                    <a:pt x="688" y="909"/>
                    <a:pt x="688" y="872"/>
                    <a:pt x="688" y="837"/>
                  </a:cubicBezTo>
                  <a:cubicBezTo>
                    <a:pt x="688" y="775"/>
                    <a:pt x="688" y="775"/>
                    <a:pt x="688" y="775"/>
                  </a:cubicBezTo>
                  <a:cubicBezTo>
                    <a:pt x="712" y="775"/>
                    <a:pt x="712" y="775"/>
                    <a:pt x="712" y="775"/>
                  </a:cubicBezTo>
                  <a:cubicBezTo>
                    <a:pt x="741" y="775"/>
                    <a:pt x="773" y="775"/>
                    <a:pt x="811" y="775"/>
                  </a:cubicBezTo>
                  <a:cubicBezTo>
                    <a:pt x="832" y="775"/>
                    <a:pt x="849" y="758"/>
                    <a:pt x="849" y="737"/>
                  </a:cubicBezTo>
                  <a:cubicBezTo>
                    <a:pt x="849" y="737"/>
                    <a:pt x="849" y="737"/>
                    <a:pt x="849" y="434"/>
                  </a:cubicBezTo>
                  <a:cubicBezTo>
                    <a:pt x="849" y="413"/>
                    <a:pt x="832" y="396"/>
                    <a:pt x="811" y="396"/>
                  </a:cubicBezTo>
                  <a:cubicBezTo>
                    <a:pt x="811" y="396"/>
                    <a:pt x="811" y="396"/>
                    <a:pt x="511" y="396"/>
                  </a:cubicBezTo>
                  <a:close/>
                  <a:moveTo>
                    <a:pt x="661" y="210"/>
                  </a:moveTo>
                  <a:cubicBezTo>
                    <a:pt x="678" y="210"/>
                    <a:pt x="691" y="223"/>
                    <a:pt x="691" y="240"/>
                  </a:cubicBezTo>
                  <a:cubicBezTo>
                    <a:pt x="691" y="256"/>
                    <a:pt x="678" y="269"/>
                    <a:pt x="661" y="269"/>
                  </a:cubicBezTo>
                  <a:cubicBezTo>
                    <a:pt x="645" y="269"/>
                    <a:pt x="631" y="256"/>
                    <a:pt x="631" y="240"/>
                  </a:cubicBezTo>
                  <a:cubicBezTo>
                    <a:pt x="631" y="223"/>
                    <a:pt x="645" y="210"/>
                    <a:pt x="661" y="210"/>
                  </a:cubicBezTo>
                  <a:close/>
                  <a:moveTo>
                    <a:pt x="661" y="162"/>
                  </a:moveTo>
                  <a:cubicBezTo>
                    <a:pt x="619" y="162"/>
                    <a:pt x="585" y="197"/>
                    <a:pt x="585" y="239"/>
                  </a:cubicBezTo>
                  <a:cubicBezTo>
                    <a:pt x="585" y="273"/>
                    <a:pt x="605" y="300"/>
                    <a:pt x="634" y="312"/>
                  </a:cubicBezTo>
                  <a:cubicBezTo>
                    <a:pt x="634" y="396"/>
                    <a:pt x="634" y="396"/>
                    <a:pt x="634" y="396"/>
                  </a:cubicBezTo>
                  <a:cubicBezTo>
                    <a:pt x="650" y="396"/>
                    <a:pt x="650" y="396"/>
                    <a:pt x="650" y="396"/>
                  </a:cubicBezTo>
                  <a:cubicBezTo>
                    <a:pt x="662" y="396"/>
                    <a:pt x="674" y="396"/>
                    <a:pt x="684" y="396"/>
                  </a:cubicBezTo>
                  <a:cubicBezTo>
                    <a:pt x="688" y="396"/>
                    <a:pt x="688" y="396"/>
                    <a:pt x="688" y="396"/>
                  </a:cubicBezTo>
                  <a:cubicBezTo>
                    <a:pt x="688" y="391"/>
                    <a:pt x="688" y="391"/>
                    <a:pt x="688" y="391"/>
                  </a:cubicBezTo>
                  <a:cubicBezTo>
                    <a:pt x="688" y="312"/>
                    <a:pt x="688" y="312"/>
                    <a:pt x="688" y="312"/>
                  </a:cubicBezTo>
                  <a:cubicBezTo>
                    <a:pt x="717" y="300"/>
                    <a:pt x="738" y="273"/>
                    <a:pt x="738" y="239"/>
                  </a:cubicBezTo>
                  <a:cubicBezTo>
                    <a:pt x="738" y="197"/>
                    <a:pt x="703" y="162"/>
                    <a:pt x="661" y="162"/>
                  </a:cubicBezTo>
                  <a:close/>
                  <a:moveTo>
                    <a:pt x="875" y="134"/>
                  </a:moveTo>
                  <a:cubicBezTo>
                    <a:pt x="852" y="134"/>
                    <a:pt x="833" y="153"/>
                    <a:pt x="833" y="176"/>
                  </a:cubicBezTo>
                  <a:cubicBezTo>
                    <a:pt x="833" y="190"/>
                    <a:pt x="839" y="201"/>
                    <a:pt x="848" y="209"/>
                  </a:cubicBezTo>
                  <a:cubicBezTo>
                    <a:pt x="848" y="329"/>
                    <a:pt x="848" y="329"/>
                    <a:pt x="848" y="329"/>
                  </a:cubicBezTo>
                  <a:cubicBezTo>
                    <a:pt x="848" y="343"/>
                    <a:pt x="860" y="356"/>
                    <a:pt x="875" y="356"/>
                  </a:cubicBezTo>
                  <a:cubicBezTo>
                    <a:pt x="996" y="356"/>
                    <a:pt x="996" y="356"/>
                    <a:pt x="996" y="356"/>
                  </a:cubicBezTo>
                  <a:cubicBezTo>
                    <a:pt x="1004" y="365"/>
                    <a:pt x="1016" y="371"/>
                    <a:pt x="1029" y="371"/>
                  </a:cubicBezTo>
                  <a:cubicBezTo>
                    <a:pt x="1052" y="371"/>
                    <a:pt x="1071" y="352"/>
                    <a:pt x="1071" y="329"/>
                  </a:cubicBezTo>
                  <a:cubicBezTo>
                    <a:pt x="1071" y="305"/>
                    <a:pt x="1052" y="286"/>
                    <a:pt x="1029" y="286"/>
                  </a:cubicBezTo>
                  <a:cubicBezTo>
                    <a:pt x="1016" y="286"/>
                    <a:pt x="1004" y="292"/>
                    <a:pt x="996" y="302"/>
                  </a:cubicBezTo>
                  <a:cubicBezTo>
                    <a:pt x="902" y="302"/>
                    <a:pt x="902" y="302"/>
                    <a:pt x="902" y="302"/>
                  </a:cubicBezTo>
                  <a:cubicBezTo>
                    <a:pt x="902" y="209"/>
                    <a:pt x="902" y="209"/>
                    <a:pt x="902" y="209"/>
                  </a:cubicBezTo>
                  <a:cubicBezTo>
                    <a:pt x="911" y="201"/>
                    <a:pt x="917" y="190"/>
                    <a:pt x="917" y="176"/>
                  </a:cubicBezTo>
                  <a:cubicBezTo>
                    <a:pt x="917" y="153"/>
                    <a:pt x="898" y="134"/>
                    <a:pt x="875" y="134"/>
                  </a:cubicBezTo>
                  <a:close/>
                  <a:moveTo>
                    <a:pt x="448" y="134"/>
                  </a:moveTo>
                  <a:cubicBezTo>
                    <a:pt x="424" y="134"/>
                    <a:pt x="405" y="153"/>
                    <a:pt x="405" y="176"/>
                  </a:cubicBezTo>
                  <a:cubicBezTo>
                    <a:pt x="405" y="190"/>
                    <a:pt x="412" y="201"/>
                    <a:pt x="421" y="209"/>
                  </a:cubicBezTo>
                  <a:cubicBezTo>
                    <a:pt x="421" y="302"/>
                    <a:pt x="421" y="302"/>
                    <a:pt x="421" y="302"/>
                  </a:cubicBezTo>
                  <a:cubicBezTo>
                    <a:pt x="326" y="302"/>
                    <a:pt x="326" y="302"/>
                    <a:pt x="326" y="302"/>
                  </a:cubicBezTo>
                  <a:cubicBezTo>
                    <a:pt x="318" y="292"/>
                    <a:pt x="307" y="286"/>
                    <a:pt x="294" y="286"/>
                  </a:cubicBezTo>
                  <a:cubicBezTo>
                    <a:pt x="270" y="286"/>
                    <a:pt x="251" y="305"/>
                    <a:pt x="251" y="329"/>
                  </a:cubicBezTo>
                  <a:cubicBezTo>
                    <a:pt x="251" y="352"/>
                    <a:pt x="270" y="371"/>
                    <a:pt x="294" y="371"/>
                  </a:cubicBezTo>
                  <a:cubicBezTo>
                    <a:pt x="307" y="371"/>
                    <a:pt x="318" y="365"/>
                    <a:pt x="326" y="356"/>
                  </a:cubicBezTo>
                  <a:cubicBezTo>
                    <a:pt x="448" y="356"/>
                    <a:pt x="448" y="356"/>
                    <a:pt x="448" y="356"/>
                  </a:cubicBezTo>
                  <a:cubicBezTo>
                    <a:pt x="462" y="356"/>
                    <a:pt x="475" y="343"/>
                    <a:pt x="475" y="329"/>
                  </a:cubicBezTo>
                  <a:cubicBezTo>
                    <a:pt x="475" y="209"/>
                    <a:pt x="475" y="209"/>
                    <a:pt x="475" y="209"/>
                  </a:cubicBezTo>
                  <a:cubicBezTo>
                    <a:pt x="484" y="201"/>
                    <a:pt x="490" y="190"/>
                    <a:pt x="490" y="176"/>
                  </a:cubicBezTo>
                  <a:cubicBezTo>
                    <a:pt x="490" y="153"/>
                    <a:pt x="471" y="134"/>
                    <a:pt x="448" y="134"/>
                  </a:cubicBezTo>
                  <a:close/>
                  <a:moveTo>
                    <a:pt x="503" y="0"/>
                  </a:moveTo>
                  <a:cubicBezTo>
                    <a:pt x="550" y="0"/>
                    <a:pt x="595" y="19"/>
                    <a:pt x="629" y="53"/>
                  </a:cubicBezTo>
                  <a:cubicBezTo>
                    <a:pt x="642" y="68"/>
                    <a:pt x="652" y="83"/>
                    <a:pt x="661" y="100"/>
                  </a:cubicBezTo>
                  <a:cubicBezTo>
                    <a:pt x="670" y="83"/>
                    <a:pt x="681" y="68"/>
                    <a:pt x="694" y="53"/>
                  </a:cubicBezTo>
                  <a:cubicBezTo>
                    <a:pt x="728" y="19"/>
                    <a:pt x="773" y="0"/>
                    <a:pt x="820" y="0"/>
                  </a:cubicBezTo>
                  <a:cubicBezTo>
                    <a:pt x="914" y="0"/>
                    <a:pt x="990" y="75"/>
                    <a:pt x="998" y="170"/>
                  </a:cubicBezTo>
                  <a:cubicBezTo>
                    <a:pt x="1042" y="173"/>
                    <a:pt x="1083" y="192"/>
                    <a:pt x="1114" y="225"/>
                  </a:cubicBezTo>
                  <a:cubicBezTo>
                    <a:pt x="1164" y="276"/>
                    <a:pt x="1178" y="350"/>
                    <a:pt x="1157" y="415"/>
                  </a:cubicBezTo>
                  <a:cubicBezTo>
                    <a:pt x="1228" y="440"/>
                    <a:pt x="1280" y="512"/>
                    <a:pt x="1280" y="591"/>
                  </a:cubicBezTo>
                  <a:cubicBezTo>
                    <a:pt x="1280" y="622"/>
                    <a:pt x="1272" y="652"/>
                    <a:pt x="1259" y="678"/>
                  </a:cubicBezTo>
                  <a:cubicBezTo>
                    <a:pt x="1344" y="766"/>
                    <a:pt x="1344" y="909"/>
                    <a:pt x="1259" y="997"/>
                  </a:cubicBezTo>
                  <a:cubicBezTo>
                    <a:pt x="1233" y="1025"/>
                    <a:pt x="1201" y="1043"/>
                    <a:pt x="1166" y="1054"/>
                  </a:cubicBezTo>
                  <a:cubicBezTo>
                    <a:pt x="1163" y="1203"/>
                    <a:pt x="1046" y="1323"/>
                    <a:pt x="902" y="1323"/>
                  </a:cubicBezTo>
                  <a:cubicBezTo>
                    <a:pt x="796" y="1323"/>
                    <a:pt x="703" y="1257"/>
                    <a:pt x="661" y="1163"/>
                  </a:cubicBezTo>
                  <a:cubicBezTo>
                    <a:pt x="620" y="1257"/>
                    <a:pt x="527" y="1323"/>
                    <a:pt x="421" y="1323"/>
                  </a:cubicBezTo>
                  <a:cubicBezTo>
                    <a:pt x="277" y="1323"/>
                    <a:pt x="160" y="1203"/>
                    <a:pt x="156" y="1054"/>
                  </a:cubicBezTo>
                  <a:cubicBezTo>
                    <a:pt x="122" y="1043"/>
                    <a:pt x="90" y="1025"/>
                    <a:pt x="64" y="997"/>
                  </a:cubicBezTo>
                  <a:cubicBezTo>
                    <a:pt x="22" y="954"/>
                    <a:pt x="0" y="898"/>
                    <a:pt x="0" y="837"/>
                  </a:cubicBezTo>
                  <a:cubicBezTo>
                    <a:pt x="0" y="777"/>
                    <a:pt x="22" y="721"/>
                    <a:pt x="64" y="678"/>
                  </a:cubicBezTo>
                  <a:cubicBezTo>
                    <a:pt x="50" y="652"/>
                    <a:pt x="43" y="622"/>
                    <a:pt x="43" y="591"/>
                  </a:cubicBezTo>
                  <a:cubicBezTo>
                    <a:pt x="43" y="512"/>
                    <a:pt x="94" y="440"/>
                    <a:pt x="165" y="415"/>
                  </a:cubicBezTo>
                  <a:cubicBezTo>
                    <a:pt x="144" y="350"/>
                    <a:pt x="159" y="276"/>
                    <a:pt x="209" y="225"/>
                  </a:cubicBezTo>
                  <a:cubicBezTo>
                    <a:pt x="239" y="192"/>
                    <a:pt x="281" y="173"/>
                    <a:pt x="325" y="170"/>
                  </a:cubicBezTo>
                  <a:cubicBezTo>
                    <a:pt x="332" y="75"/>
                    <a:pt x="409" y="0"/>
                    <a:pt x="50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de-DE" sz="1799" b="0" i="0" u="none" strike="noStrike" kern="1200" cap="none" spc="0" normalizeH="0" baseline="0" noProof="0">
                <a:ln>
                  <a:noFill/>
                </a:ln>
                <a:solidFill>
                  <a:srgbClr val="13171F"/>
                </a:solidFill>
                <a:effectLst/>
                <a:uLnTx/>
                <a:uFillTx/>
                <a:latin typeface="Microsoft Sans Serif"/>
                <a:ea typeface="+mn-ea"/>
                <a:cs typeface="+mn-cs"/>
              </a:endParaRPr>
            </a:p>
          </p:txBody>
        </p:sp>
        <p:grpSp>
          <p:nvGrpSpPr>
            <p:cNvPr id="1703" name="Group 1702">
              <a:extLst>
                <a:ext uri="{FF2B5EF4-FFF2-40B4-BE49-F238E27FC236}">
                  <a16:creationId xmlns:a16="http://schemas.microsoft.com/office/drawing/2014/main" id="{2946F849-2729-43D5-86AB-28228634169C}"/>
                </a:ext>
              </a:extLst>
            </p:cNvPr>
            <p:cNvGrpSpPr/>
            <p:nvPr/>
          </p:nvGrpSpPr>
          <p:grpSpPr>
            <a:xfrm>
              <a:off x="7071681" y="1754797"/>
              <a:ext cx="385656" cy="639593"/>
              <a:chOff x="1256042" y="2245635"/>
              <a:chExt cx="609929" cy="1011540"/>
            </a:xfrm>
          </p:grpSpPr>
          <p:grpSp>
            <p:nvGrpSpPr>
              <p:cNvPr id="1704" name="Group 1703">
                <a:extLst>
                  <a:ext uri="{FF2B5EF4-FFF2-40B4-BE49-F238E27FC236}">
                    <a16:creationId xmlns:a16="http://schemas.microsoft.com/office/drawing/2014/main" id="{9E1DF115-8395-4210-A186-E1BAA1BED46D}"/>
                  </a:ext>
                </a:extLst>
              </p:cNvPr>
              <p:cNvGrpSpPr/>
              <p:nvPr/>
            </p:nvGrpSpPr>
            <p:grpSpPr>
              <a:xfrm>
                <a:off x="1256042" y="2245635"/>
                <a:ext cx="609929" cy="608196"/>
                <a:chOff x="2744787" y="87313"/>
                <a:chExt cx="6702426" cy="6683376"/>
              </a:xfrm>
              <a:solidFill>
                <a:schemeClr val="accent2">
                  <a:lumMod val="60000"/>
                  <a:lumOff val="40000"/>
                </a:schemeClr>
              </a:solidFill>
            </p:grpSpPr>
            <p:sp>
              <p:nvSpPr>
                <p:cNvPr id="1706" name="Oval 12">
                  <a:extLst>
                    <a:ext uri="{FF2B5EF4-FFF2-40B4-BE49-F238E27FC236}">
                      <a16:creationId xmlns:a16="http://schemas.microsoft.com/office/drawing/2014/main" id="{62B2C5BC-6532-419B-B629-05FA413907C6}"/>
                    </a:ext>
                  </a:extLst>
                </p:cNvPr>
                <p:cNvSpPr>
                  <a:spLocks noChangeArrowheads="1"/>
                </p:cNvSpPr>
                <p:nvPr/>
              </p:nvSpPr>
              <p:spPr bwMode="auto">
                <a:xfrm>
                  <a:off x="4408488" y="1746250"/>
                  <a:ext cx="3375025" cy="3365500"/>
                </a:xfrm>
                <a:prstGeom prst="ellipse">
                  <a:avLst/>
                </a:pr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07" name="Freeform: Shape 1706">
                  <a:extLst>
                    <a:ext uri="{FF2B5EF4-FFF2-40B4-BE49-F238E27FC236}">
                      <a16:creationId xmlns:a16="http://schemas.microsoft.com/office/drawing/2014/main" id="{4BD1A3E5-C5CD-44BF-9300-6887512D6E68}"/>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1705" name="Freeform: Shape 20">
                <a:extLst>
                  <a:ext uri="{FF2B5EF4-FFF2-40B4-BE49-F238E27FC236}">
                    <a16:creationId xmlns:a16="http://schemas.microsoft.com/office/drawing/2014/main" id="{969C43BB-F3FA-4DBD-B658-804ECFF49B30}"/>
                  </a:ext>
                </a:extLst>
              </p:cNvPr>
              <p:cNvSpPr/>
              <p:nvPr/>
            </p:nvSpPr>
            <p:spPr>
              <a:xfrm>
                <a:off x="1461822" y="2453749"/>
                <a:ext cx="192384" cy="803426"/>
              </a:xfrm>
              <a:custGeom>
                <a:avLst/>
                <a:gdLst>
                  <a:gd name="connsiteX0" fmla="*/ 216448 w 432896"/>
                  <a:gd name="connsiteY0" fmla="*/ 0 h 1807843"/>
                  <a:gd name="connsiteX1" fmla="*/ 432896 w 432896"/>
                  <a:gd name="connsiteY1" fmla="*/ 222652 h 1807843"/>
                  <a:gd name="connsiteX2" fmla="*/ 300699 w 432896"/>
                  <a:gd name="connsiteY2" fmla="*/ 427807 h 1807843"/>
                  <a:gd name="connsiteX3" fmla="*/ 297376 w 432896"/>
                  <a:gd name="connsiteY3" fmla="*/ 428497 h 1807843"/>
                  <a:gd name="connsiteX4" fmla="*/ 297375 w 432896"/>
                  <a:gd name="connsiteY4" fmla="*/ 1726915 h 1807843"/>
                  <a:gd name="connsiteX5" fmla="*/ 216447 w 432896"/>
                  <a:gd name="connsiteY5" fmla="*/ 1807843 h 1807843"/>
                  <a:gd name="connsiteX6" fmla="*/ 216448 w 432896"/>
                  <a:gd name="connsiteY6" fmla="*/ 1807842 h 1807843"/>
                  <a:gd name="connsiteX7" fmla="*/ 135520 w 432896"/>
                  <a:gd name="connsiteY7" fmla="*/ 1726914 h 1807843"/>
                  <a:gd name="connsiteX8" fmla="*/ 135520 w 432896"/>
                  <a:gd name="connsiteY8" fmla="*/ 428497 h 1807843"/>
                  <a:gd name="connsiteX9" fmla="*/ 132197 w 432896"/>
                  <a:gd name="connsiteY9" fmla="*/ 427807 h 1807843"/>
                  <a:gd name="connsiteX10" fmla="*/ 0 w 432896"/>
                  <a:gd name="connsiteY10" fmla="*/ 222652 h 1807843"/>
                  <a:gd name="connsiteX11" fmla="*/ 216448 w 432896"/>
                  <a:gd name="connsiteY11" fmla="*/ 0 h 180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896" h="1807843">
                    <a:moveTo>
                      <a:pt x="216448" y="0"/>
                    </a:moveTo>
                    <a:cubicBezTo>
                      <a:pt x="335989" y="0"/>
                      <a:pt x="432896" y="99685"/>
                      <a:pt x="432896" y="222652"/>
                    </a:cubicBezTo>
                    <a:cubicBezTo>
                      <a:pt x="432896" y="314877"/>
                      <a:pt x="378386" y="394007"/>
                      <a:pt x="300699" y="427807"/>
                    </a:cubicBezTo>
                    <a:lnTo>
                      <a:pt x="297376" y="428497"/>
                    </a:lnTo>
                    <a:lnTo>
                      <a:pt x="297375" y="1726915"/>
                    </a:lnTo>
                    <a:cubicBezTo>
                      <a:pt x="297375" y="1771610"/>
                      <a:pt x="261142" y="1807843"/>
                      <a:pt x="216447" y="1807843"/>
                    </a:cubicBezTo>
                    <a:lnTo>
                      <a:pt x="216448" y="1807842"/>
                    </a:lnTo>
                    <a:cubicBezTo>
                      <a:pt x="171753" y="1807842"/>
                      <a:pt x="135520" y="1771609"/>
                      <a:pt x="135520" y="1726914"/>
                    </a:cubicBezTo>
                    <a:lnTo>
                      <a:pt x="135520" y="428497"/>
                    </a:lnTo>
                    <a:lnTo>
                      <a:pt x="132197" y="427807"/>
                    </a:lnTo>
                    <a:cubicBezTo>
                      <a:pt x="54510" y="394007"/>
                      <a:pt x="0" y="314877"/>
                      <a:pt x="0" y="222652"/>
                    </a:cubicBezTo>
                    <a:cubicBezTo>
                      <a:pt x="0" y="99685"/>
                      <a:pt x="96907" y="0"/>
                      <a:pt x="216448" y="0"/>
                    </a:cubicBezTo>
                    <a:close/>
                  </a:path>
                </a:pathLst>
              </a:custGeom>
              <a:solidFill>
                <a:schemeClr val="accent2"/>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291" name="Group 3290">
            <a:extLst>
              <a:ext uri="{FF2B5EF4-FFF2-40B4-BE49-F238E27FC236}">
                <a16:creationId xmlns:a16="http://schemas.microsoft.com/office/drawing/2014/main" id="{E2C0C455-E8D0-F0EA-C36E-E4566AFCA939}"/>
              </a:ext>
            </a:extLst>
          </p:cNvPr>
          <p:cNvGrpSpPr/>
          <p:nvPr/>
        </p:nvGrpSpPr>
        <p:grpSpPr>
          <a:xfrm>
            <a:off x="8393412" y="2953227"/>
            <a:ext cx="333065" cy="370927"/>
            <a:chOff x="8393412" y="2953227"/>
            <a:chExt cx="333065" cy="370927"/>
          </a:xfrm>
        </p:grpSpPr>
        <p:sp>
          <p:nvSpPr>
            <p:cNvPr id="1709" name="Freeform 5">
              <a:extLst>
                <a:ext uri="{FF2B5EF4-FFF2-40B4-BE49-F238E27FC236}">
                  <a16:creationId xmlns:a16="http://schemas.microsoft.com/office/drawing/2014/main" id="{CE766157-63BB-43D7-ADF0-9121040B2C46}"/>
                </a:ext>
              </a:extLst>
            </p:cNvPr>
            <p:cNvSpPr>
              <a:spLocks/>
            </p:cNvSpPr>
            <p:nvPr/>
          </p:nvSpPr>
          <p:spPr bwMode="auto">
            <a:xfrm>
              <a:off x="8393412" y="2953227"/>
              <a:ext cx="333065" cy="370927"/>
            </a:xfrm>
            <a:custGeom>
              <a:avLst/>
              <a:gdLst>
                <a:gd name="T0" fmla="*/ 532 w 1088"/>
                <a:gd name="T1" fmla="*/ 3 h 1211"/>
                <a:gd name="T2" fmla="*/ 548 w 1088"/>
                <a:gd name="T3" fmla="*/ 3 h 1211"/>
                <a:gd name="T4" fmla="*/ 1007 w 1088"/>
                <a:gd name="T5" fmla="*/ 171 h 1211"/>
                <a:gd name="T6" fmla="*/ 1060 w 1088"/>
                <a:gd name="T7" fmla="*/ 224 h 1211"/>
                <a:gd name="T8" fmla="*/ 870 w 1088"/>
                <a:gd name="T9" fmla="*/ 927 h 1211"/>
                <a:gd name="T10" fmla="*/ 553 w 1088"/>
                <a:gd name="T11" fmla="*/ 1204 h 1211"/>
                <a:gd name="T12" fmla="*/ 521 w 1088"/>
                <a:gd name="T13" fmla="*/ 1206 h 1211"/>
                <a:gd name="T14" fmla="*/ 28 w 1088"/>
                <a:gd name="T15" fmla="*/ 535 h 1211"/>
                <a:gd name="T16" fmla="*/ 15 w 1088"/>
                <a:gd name="T17" fmla="*/ 197 h 1211"/>
                <a:gd name="T18" fmla="*/ 41 w 1088"/>
                <a:gd name="T19" fmla="*/ 175 h 1211"/>
                <a:gd name="T20" fmla="*/ 414 w 1088"/>
                <a:gd name="T21" fmla="*/ 71 h 1211"/>
                <a:gd name="T22" fmla="*/ 532 w 1088"/>
                <a:gd name="T23" fmla="*/ 3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8" h="1211">
                  <a:moveTo>
                    <a:pt x="532" y="3"/>
                  </a:moveTo>
                  <a:cubicBezTo>
                    <a:pt x="537" y="0"/>
                    <a:pt x="543" y="0"/>
                    <a:pt x="548" y="3"/>
                  </a:cubicBezTo>
                  <a:cubicBezTo>
                    <a:pt x="682" y="101"/>
                    <a:pt x="844" y="140"/>
                    <a:pt x="1007" y="171"/>
                  </a:cubicBezTo>
                  <a:cubicBezTo>
                    <a:pt x="1056" y="180"/>
                    <a:pt x="1056" y="178"/>
                    <a:pt x="1060" y="224"/>
                  </a:cubicBezTo>
                  <a:cubicBezTo>
                    <a:pt x="1088" y="482"/>
                    <a:pt x="1024" y="718"/>
                    <a:pt x="870" y="927"/>
                  </a:cubicBezTo>
                  <a:cubicBezTo>
                    <a:pt x="785" y="1044"/>
                    <a:pt x="679" y="1134"/>
                    <a:pt x="553" y="1204"/>
                  </a:cubicBezTo>
                  <a:cubicBezTo>
                    <a:pt x="542" y="1211"/>
                    <a:pt x="532" y="1211"/>
                    <a:pt x="521" y="1206"/>
                  </a:cubicBezTo>
                  <a:cubicBezTo>
                    <a:pt x="258" y="1055"/>
                    <a:pt x="94" y="831"/>
                    <a:pt x="28" y="535"/>
                  </a:cubicBezTo>
                  <a:cubicBezTo>
                    <a:pt x="1" y="423"/>
                    <a:pt x="0" y="310"/>
                    <a:pt x="15" y="197"/>
                  </a:cubicBezTo>
                  <a:cubicBezTo>
                    <a:pt x="17" y="178"/>
                    <a:pt x="28" y="178"/>
                    <a:pt x="41" y="175"/>
                  </a:cubicBezTo>
                  <a:cubicBezTo>
                    <a:pt x="169" y="156"/>
                    <a:pt x="297" y="128"/>
                    <a:pt x="414" y="71"/>
                  </a:cubicBezTo>
                  <a:cubicBezTo>
                    <a:pt x="454" y="52"/>
                    <a:pt x="492" y="27"/>
                    <a:pt x="532" y="3"/>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10" name="Freeform 6">
              <a:extLst>
                <a:ext uri="{FF2B5EF4-FFF2-40B4-BE49-F238E27FC236}">
                  <a16:creationId xmlns:a16="http://schemas.microsoft.com/office/drawing/2014/main" id="{A5EA83A9-9920-4C8D-9218-6D2C0B9132BF}"/>
                </a:ext>
              </a:extLst>
            </p:cNvPr>
            <p:cNvSpPr>
              <a:spLocks/>
            </p:cNvSpPr>
            <p:nvPr/>
          </p:nvSpPr>
          <p:spPr bwMode="auto">
            <a:xfrm>
              <a:off x="8432816" y="2998134"/>
              <a:ext cx="254257" cy="277370"/>
            </a:xfrm>
            <a:custGeom>
              <a:avLst/>
              <a:gdLst>
                <a:gd name="T0" fmla="*/ 395 w 830"/>
                <a:gd name="T1" fmla="*/ 6 h 906"/>
                <a:gd name="T2" fmla="*/ 427 w 830"/>
                <a:gd name="T3" fmla="*/ 7 h 906"/>
                <a:gd name="T4" fmla="*/ 768 w 830"/>
                <a:gd name="T5" fmla="*/ 126 h 906"/>
                <a:gd name="T6" fmla="*/ 808 w 830"/>
                <a:gd name="T7" fmla="*/ 165 h 906"/>
                <a:gd name="T8" fmla="*/ 663 w 830"/>
                <a:gd name="T9" fmla="*/ 693 h 906"/>
                <a:gd name="T10" fmla="*/ 422 w 830"/>
                <a:gd name="T11" fmla="*/ 901 h 906"/>
                <a:gd name="T12" fmla="*/ 398 w 830"/>
                <a:gd name="T13" fmla="*/ 902 h 906"/>
                <a:gd name="T14" fmla="*/ 21 w 830"/>
                <a:gd name="T15" fmla="*/ 399 h 906"/>
                <a:gd name="T16" fmla="*/ 11 w 830"/>
                <a:gd name="T17" fmla="*/ 146 h 906"/>
                <a:gd name="T18" fmla="*/ 32 w 830"/>
                <a:gd name="T19" fmla="*/ 129 h 906"/>
                <a:gd name="T20" fmla="*/ 316 w 830"/>
                <a:gd name="T21" fmla="*/ 51 h 906"/>
                <a:gd name="T22" fmla="*/ 395 w 830"/>
                <a:gd name="T23" fmla="*/ 6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0" h="906">
                  <a:moveTo>
                    <a:pt x="395" y="6"/>
                  </a:moveTo>
                  <a:cubicBezTo>
                    <a:pt x="405" y="0"/>
                    <a:pt x="418" y="0"/>
                    <a:pt x="427" y="7"/>
                  </a:cubicBezTo>
                  <a:cubicBezTo>
                    <a:pt x="528" y="75"/>
                    <a:pt x="648" y="103"/>
                    <a:pt x="768" y="126"/>
                  </a:cubicBezTo>
                  <a:cubicBezTo>
                    <a:pt x="805" y="133"/>
                    <a:pt x="805" y="132"/>
                    <a:pt x="808" y="165"/>
                  </a:cubicBezTo>
                  <a:cubicBezTo>
                    <a:pt x="830" y="359"/>
                    <a:pt x="781" y="536"/>
                    <a:pt x="663" y="693"/>
                  </a:cubicBezTo>
                  <a:cubicBezTo>
                    <a:pt x="599" y="780"/>
                    <a:pt x="518" y="848"/>
                    <a:pt x="422" y="901"/>
                  </a:cubicBezTo>
                  <a:cubicBezTo>
                    <a:pt x="413" y="906"/>
                    <a:pt x="406" y="906"/>
                    <a:pt x="398" y="902"/>
                  </a:cubicBezTo>
                  <a:cubicBezTo>
                    <a:pt x="197" y="789"/>
                    <a:pt x="72" y="621"/>
                    <a:pt x="21" y="399"/>
                  </a:cubicBezTo>
                  <a:cubicBezTo>
                    <a:pt x="1" y="315"/>
                    <a:pt x="0" y="230"/>
                    <a:pt x="11" y="146"/>
                  </a:cubicBezTo>
                  <a:cubicBezTo>
                    <a:pt x="13" y="132"/>
                    <a:pt x="21" y="132"/>
                    <a:pt x="32" y="129"/>
                  </a:cubicBezTo>
                  <a:cubicBezTo>
                    <a:pt x="129" y="115"/>
                    <a:pt x="227" y="93"/>
                    <a:pt x="316" y="51"/>
                  </a:cubicBezTo>
                  <a:cubicBezTo>
                    <a:pt x="343" y="38"/>
                    <a:pt x="369" y="22"/>
                    <a:pt x="395" y="6"/>
                  </a:cubicBez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11" name="Freeform 7">
              <a:extLst>
                <a:ext uri="{FF2B5EF4-FFF2-40B4-BE49-F238E27FC236}">
                  <a16:creationId xmlns:a16="http://schemas.microsoft.com/office/drawing/2014/main" id="{69DFC797-2458-4526-A0C5-7C9C0F4F8157}"/>
                </a:ext>
              </a:extLst>
            </p:cNvPr>
            <p:cNvSpPr>
              <a:spLocks noEditPoints="1"/>
            </p:cNvSpPr>
            <p:nvPr/>
          </p:nvSpPr>
          <p:spPr bwMode="auto">
            <a:xfrm>
              <a:off x="8519550" y="3064395"/>
              <a:ext cx="80790" cy="121955"/>
            </a:xfrm>
            <a:custGeom>
              <a:avLst/>
              <a:gdLst>
                <a:gd name="T0" fmla="*/ 90 w 264"/>
                <a:gd name="T1" fmla="*/ 147 h 398"/>
                <a:gd name="T2" fmla="*/ 76 w 264"/>
                <a:gd name="T3" fmla="*/ 147 h 398"/>
                <a:gd name="T4" fmla="*/ 76 w 264"/>
                <a:gd name="T5" fmla="*/ 88 h 398"/>
                <a:gd name="T6" fmla="*/ 132 w 264"/>
                <a:gd name="T7" fmla="*/ 32 h 398"/>
                <a:gd name="T8" fmla="*/ 187 w 264"/>
                <a:gd name="T9" fmla="*/ 88 h 398"/>
                <a:gd name="T10" fmla="*/ 187 w 264"/>
                <a:gd name="T11" fmla="*/ 147 h 398"/>
                <a:gd name="T12" fmla="*/ 174 w 264"/>
                <a:gd name="T13" fmla="*/ 147 h 398"/>
                <a:gd name="T14" fmla="*/ 90 w 264"/>
                <a:gd name="T15" fmla="*/ 147 h 398"/>
                <a:gd name="T16" fmla="*/ 238 w 264"/>
                <a:gd name="T17" fmla="*/ 147 h 398"/>
                <a:gd name="T18" fmla="*/ 222 w 264"/>
                <a:gd name="T19" fmla="*/ 147 h 398"/>
                <a:gd name="T20" fmla="*/ 222 w 264"/>
                <a:gd name="T21" fmla="*/ 90 h 398"/>
                <a:gd name="T22" fmla="*/ 132 w 264"/>
                <a:gd name="T23" fmla="*/ 0 h 398"/>
                <a:gd name="T24" fmla="*/ 42 w 264"/>
                <a:gd name="T25" fmla="*/ 90 h 398"/>
                <a:gd name="T26" fmla="*/ 42 w 264"/>
                <a:gd name="T27" fmla="*/ 147 h 398"/>
                <a:gd name="T28" fmla="*/ 26 w 264"/>
                <a:gd name="T29" fmla="*/ 147 h 398"/>
                <a:gd name="T30" fmla="*/ 0 w 264"/>
                <a:gd name="T31" fmla="*/ 173 h 398"/>
                <a:gd name="T32" fmla="*/ 0 w 264"/>
                <a:gd name="T33" fmla="*/ 372 h 398"/>
                <a:gd name="T34" fmla="*/ 26 w 264"/>
                <a:gd name="T35" fmla="*/ 398 h 398"/>
                <a:gd name="T36" fmla="*/ 238 w 264"/>
                <a:gd name="T37" fmla="*/ 398 h 398"/>
                <a:gd name="T38" fmla="*/ 264 w 264"/>
                <a:gd name="T39" fmla="*/ 372 h 398"/>
                <a:gd name="T40" fmla="*/ 264 w 264"/>
                <a:gd name="T41" fmla="*/ 173 h 398"/>
                <a:gd name="T42" fmla="*/ 238 w 264"/>
                <a:gd name="T43" fmla="*/ 14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4" h="398">
                  <a:moveTo>
                    <a:pt x="90" y="147"/>
                  </a:moveTo>
                  <a:cubicBezTo>
                    <a:pt x="76" y="147"/>
                    <a:pt x="76" y="147"/>
                    <a:pt x="76" y="147"/>
                  </a:cubicBezTo>
                  <a:cubicBezTo>
                    <a:pt x="76" y="88"/>
                    <a:pt x="76" y="88"/>
                    <a:pt x="76" y="88"/>
                  </a:cubicBezTo>
                  <a:cubicBezTo>
                    <a:pt x="76" y="57"/>
                    <a:pt x="101" y="32"/>
                    <a:pt x="132" y="32"/>
                  </a:cubicBezTo>
                  <a:cubicBezTo>
                    <a:pt x="162" y="32"/>
                    <a:pt x="187" y="57"/>
                    <a:pt x="187" y="88"/>
                  </a:cubicBezTo>
                  <a:cubicBezTo>
                    <a:pt x="187" y="147"/>
                    <a:pt x="187" y="147"/>
                    <a:pt x="187" y="147"/>
                  </a:cubicBezTo>
                  <a:cubicBezTo>
                    <a:pt x="174" y="147"/>
                    <a:pt x="174" y="147"/>
                    <a:pt x="174" y="147"/>
                  </a:cubicBezTo>
                  <a:cubicBezTo>
                    <a:pt x="90" y="147"/>
                    <a:pt x="90" y="147"/>
                    <a:pt x="90" y="147"/>
                  </a:cubicBezTo>
                  <a:moveTo>
                    <a:pt x="238" y="147"/>
                  </a:moveTo>
                  <a:cubicBezTo>
                    <a:pt x="222" y="147"/>
                    <a:pt x="222" y="147"/>
                    <a:pt x="222" y="147"/>
                  </a:cubicBezTo>
                  <a:cubicBezTo>
                    <a:pt x="222" y="90"/>
                    <a:pt x="222" y="90"/>
                    <a:pt x="222" y="90"/>
                  </a:cubicBezTo>
                  <a:cubicBezTo>
                    <a:pt x="222" y="41"/>
                    <a:pt x="181" y="0"/>
                    <a:pt x="132" y="0"/>
                  </a:cubicBezTo>
                  <a:cubicBezTo>
                    <a:pt x="82" y="0"/>
                    <a:pt x="42" y="41"/>
                    <a:pt x="42" y="90"/>
                  </a:cubicBezTo>
                  <a:cubicBezTo>
                    <a:pt x="42" y="147"/>
                    <a:pt x="42" y="147"/>
                    <a:pt x="42" y="147"/>
                  </a:cubicBezTo>
                  <a:cubicBezTo>
                    <a:pt x="26" y="147"/>
                    <a:pt x="26" y="147"/>
                    <a:pt x="26" y="147"/>
                  </a:cubicBezTo>
                  <a:cubicBezTo>
                    <a:pt x="11" y="147"/>
                    <a:pt x="0" y="159"/>
                    <a:pt x="0" y="173"/>
                  </a:cubicBezTo>
                  <a:cubicBezTo>
                    <a:pt x="0" y="372"/>
                    <a:pt x="0" y="372"/>
                    <a:pt x="0" y="372"/>
                  </a:cubicBezTo>
                  <a:cubicBezTo>
                    <a:pt x="0" y="386"/>
                    <a:pt x="11" y="398"/>
                    <a:pt x="26" y="398"/>
                  </a:cubicBezTo>
                  <a:cubicBezTo>
                    <a:pt x="238" y="398"/>
                    <a:pt x="238" y="398"/>
                    <a:pt x="238" y="398"/>
                  </a:cubicBezTo>
                  <a:cubicBezTo>
                    <a:pt x="252" y="398"/>
                    <a:pt x="264" y="386"/>
                    <a:pt x="264" y="372"/>
                  </a:cubicBezTo>
                  <a:cubicBezTo>
                    <a:pt x="264" y="173"/>
                    <a:pt x="264" y="173"/>
                    <a:pt x="264" y="173"/>
                  </a:cubicBezTo>
                  <a:cubicBezTo>
                    <a:pt x="264" y="159"/>
                    <a:pt x="252" y="147"/>
                    <a:pt x="238" y="147"/>
                  </a:cubicBezTo>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nvGrpSpPr>
          <p:cNvPr id="3290" name="Group 3289">
            <a:extLst>
              <a:ext uri="{FF2B5EF4-FFF2-40B4-BE49-F238E27FC236}">
                <a16:creationId xmlns:a16="http://schemas.microsoft.com/office/drawing/2014/main" id="{52B41C3A-A562-C6BD-CDEA-E3CDA3B27152}"/>
              </a:ext>
            </a:extLst>
          </p:cNvPr>
          <p:cNvGrpSpPr/>
          <p:nvPr/>
        </p:nvGrpSpPr>
        <p:grpSpPr>
          <a:xfrm>
            <a:off x="4505496" y="3025125"/>
            <a:ext cx="472185" cy="358245"/>
            <a:chOff x="4505496" y="3025125"/>
            <a:chExt cx="472185" cy="358245"/>
          </a:xfrm>
        </p:grpSpPr>
        <p:sp>
          <p:nvSpPr>
            <p:cNvPr id="1741" name="Oval 5">
              <a:extLst>
                <a:ext uri="{FF2B5EF4-FFF2-40B4-BE49-F238E27FC236}">
                  <a16:creationId xmlns:a16="http://schemas.microsoft.com/office/drawing/2014/main" id="{8720FCEC-8FE2-4A29-AF6B-30729809544D}"/>
                </a:ext>
              </a:extLst>
            </p:cNvPr>
            <p:cNvSpPr>
              <a:spLocks noChangeArrowheads="1"/>
            </p:cNvSpPr>
            <p:nvPr/>
          </p:nvSpPr>
          <p:spPr bwMode="auto">
            <a:xfrm>
              <a:off x="4775006" y="3052060"/>
              <a:ext cx="60857" cy="60505"/>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42" name="Freeform 6">
              <a:extLst>
                <a:ext uri="{FF2B5EF4-FFF2-40B4-BE49-F238E27FC236}">
                  <a16:creationId xmlns:a16="http://schemas.microsoft.com/office/drawing/2014/main" id="{9DC3E5CA-54ED-4725-AFFD-5E788982A0FD}"/>
                </a:ext>
              </a:extLst>
            </p:cNvPr>
            <p:cNvSpPr>
              <a:spLocks noEditPoints="1"/>
            </p:cNvSpPr>
            <p:nvPr/>
          </p:nvSpPr>
          <p:spPr bwMode="auto">
            <a:xfrm>
              <a:off x="4758557" y="3035707"/>
              <a:ext cx="94011" cy="93434"/>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43" name="Oval 7">
              <a:extLst>
                <a:ext uri="{FF2B5EF4-FFF2-40B4-BE49-F238E27FC236}">
                  <a16:creationId xmlns:a16="http://schemas.microsoft.com/office/drawing/2014/main" id="{857A8549-A4A4-4454-A5B7-5E43EC90BF86}"/>
                </a:ext>
              </a:extLst>
            </p:cNvPr>
            <p:cNvSpPr>
              <a:spLocks noChangeArrowheads="1"/>
            </p:cNvSpPr>
            <p:nvPr/>
          </p:nvSpPr>
          <p:spPr bwMode="auto">
            <a:xfrm>
              <a:off x="4790621" y="3067033"/>
              <a:ext cx="29627" cy="30525"/>
            </a:xfrm>
            <a:prstGeom prst="ellipse">
              <a:avLst/>
            </a:pr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740" name="Freeform 9">
              <a:extLst>
                <a:ext uri="{FF2B5EF4-FFF2-40B4-BE49-F238E27FC236}">
                  <a16:creationId xmlns:a16="http://schemas.microsoft.com/office/drawing/2014/main" id="{43240BE0-22BF-4DA6-9750-2C562FF1FF02}"/>
                </a:ext>
              </a:extLst>
            </p:cNvPr>
            <p:cNvSpPr>
              <a:spLocks/>
            </p:cNvSpPr>
            <p:nvPr/>
          </p:nvSpPr>
          <p:spPr bwMode="auto">
            <a:xfrm>
              <a:off x="4541121" y="3025125"/>
              <a:ext cx="265539" cy="134290"/>
            </a:xfrm>
            <a:custGeom>
              <a:avLst/>
              <a:gdLst>
                <a:gd name="T0" fmla="*/ 979 w 1046"/>
                <a:gd name="T1" fmla="*/ 179 h 528"/>
                <a:gd name="T2" fmla="*/ 719 w 1046"/>
                <a:gd name="T3" fmla="*/ 25 h 528"/>
                <a:gd name="T4" fmla="*/ 648 w 1046"/>
                <a:gd name="T5" fmla="*/ 13 h 528"/>
                <a:gd name="T6" fmla="*/ 609 w 1046"/>
                <a:gd name="T7" fmla="*/ 61 h 528"/>
                <a:gd name="T8" fmla="*/ 641 w 1046"/>
                <a:gd name="T9" fmla="*/ 73 h 528"/>
                <a:gd name="T10" fmla="*/ 679 w 1046"/>
                <a:gd name="T11" fmla="*/ 39 h 528"/>
                <a:gd name="T12" fmla="*/ 847 w 1046"/>
                <a:gd name="T13" fmla="*/ 175 h 528"/>
                <a:gd name="T14" fmla="*/ 641 w 1046"/>
                <a:gd name="T15" fmla="*/ 175 h 528"/>
                <a:gd name="T16" fmla="*/ 568 w 1046"/>
                <a:gd name="T17" fmla="*/ 217 h 528"/>
                <a:gd name="T18" fmla="*/ 524 w 1046"/>
                <a:gd name="T19" fmla="*/ 211 h 528"/>
                <a:gd name="T20" fmla="*/ 479 w 1046"/>
                <a:gd name="T21" fmla="*/ 217 h 528"/>
                <a:gd name="T22" fmla="*/ 405 w 1046"/>
                <a:gd name="T23" fmla="*/ 175 h 528"/>
                <a:gd name="T24" fmla="*/ 201 w 1046"/>
                <a:gd name="T25" fmla="*/ 175 h 528"/>
                <a:gd name="T26" fmla="*/ 369 w 1046"/>
                <a:gd name="T27" fmla="*/ 39 h 528"/>
                <a:gd name="T28" fmla="*/ 406 w 1046"/>
                <a:gd name="T29" fmla="*/ 73 h 528"/>
                <a:gd name="T30" fmla="*/ 438 w 1046"/>
                <a:gd name="T31" fmla="*/ 61 h 528"/>
                <a:gd name="T32" fmla="*/ 400 w 1046"/>
                <a:gd name="T33" fmla="*/ 13 h 528"/>
                <a:gd name="T34" fmla="*/ 329 w 1046"/>
                <a:gd name="T35" fmla="*/ 25 h 528"/>
                <a:gd name="T36" fmla="*/ 70 w 1046"/>
                <a:gd name="T37" fmla="*/ 178 h 528"/>
                <a:gd name="T38" fmla="*/ 11 w 1046"/>
                <a:gd name="T39" fmla="*/ 281 h 528"/>
                <a:gd name="T40" fmla="*/ 51 w 1046"/>
                <a:gd name="T41" fmla="*/ 463 h 528"/>
                <a:gd name="T42" fmla="*/ 134 w 1046"/>
                <a:gd name="T43" fmla="*/ 528 h 528"/>
                <a:gd name="T44" fmla="*/ 318 w 1046"/>
                <a:gd name="T45" fmla="*/ 528 h 528"/>
                <a:gd name="T46" fmla="*/ 401 w 1046"/>
                <a:gd name="T47" fmla="*/ 463 h 528"/>
                <a:gd name="T48" fmla="*/ 463 w 1046"/>
                <a:gd name="T49" fmla="*/ 335 h 528"/>
                <a:gd name="T50" fmla="*/ 524 w 1046"/>
                <a:gd name="T51" fmla="*/ 307 h 528"/>
                <a:gd name="T52" fmla="*/ 582 w 1046"/>
                <a:gd name="T53" fmla="*/ 332 h 528"/>
                <a:gd name="T54" fmla="*/ 645 w 1046"/>
                <a:gd name="T55" fmla="*/ 463 h 528"/>
                <a:gd name="T56" fmla="*/ 728 w 1046"/>
                <a:gd name="T57" fmla="*/ 528 h 528"/>
                <a:gd name="T58" fmla="*/ 912 w 1046"/>
                <a:gd name="T59" fmla="*/ 528 h 528"/>
                <a:gd name="T60" fmla="*/ 995 w 1046"/>
                <a:gd name="T61" fmla="*/ 463 h 528"/>
                <a:gd name="T62" fmla="*/ 1036 w 1046"/>
                <a:gd name="T63" fmla="*/ 281 h 528"/>
                <a:gd name="T64" fmla="*/ 979 w 1046"/>
                <a:gd name="T65" fmla="*/ 17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6" h="528">
                  <a:moveTo>
                    <a:pt x="979" y="179"/>
                  </a:moveTo>
                  <a:cubicBezTo>
                    <a:pt x="719" y="25"/>
                    <a:pt x="719" y="25"/>
                    <a:pt x="719" y="25"/>
                  </a:cubicBezTo>
                  <a:cubicBezTo>
                    <a:pt x="719" y="25"/>
                    <a:pt x="679" y="0"/>
                    <a:pt x="648" y="13"/>
                  </a:cubicBezTo>
                  <a:cubicBezTo>
                    <a:pt x="619" y="26"/>
                    <a:pt x="605" y="48"/>
                    <a:pt x="609" y="61"/>
                  </a:cubicBezTo>
                  <a:cubicBezTo>
                    <a:pt x="613" y="72"/>
                    <a:pt x="626" y="81"/>
                    <a:pt x="641" y="73"/>
                  </a:cubicBezTo>
                  <a:cubicBezTo>
                    <a:pt x="657" y="65"/>
                    <a:pt x="651" y="32"/>
                    <a:pt x="679" y="39"/>
                  </a:cubicBezTo>
                  <a:cubicBezTo>
                    <a:pt x="710" y="46"/>
                    <a:pt x="805" y="134"/>
                    <a:pt x="847" y="175"/>
                  </a:cubicBezTo>
                  <a:cubicBezTo>
                    <a:pt x="641" y="175"/>
                    <a:pt x="641" y="175"/>
                    <a:pt x="641" y="175"/>
                  </a:cubicBezTo>
                  <a:cubicBezTo>
                    <a:pt x="609" y="175"/>
                    <a:pt x="583" y="192"/>
                    <a:pt x="568" y="217"/>
                  </a:cubicBezTo>
                  <a:cubicBezTo>
                    <a:pt x="554" y="213"/>
                    <a:pt x="539" y="211"/>
                    <a:pt x="524" y="211"/>
                  </a:cubicBezTo>
                  <a:cubicBezTo>
                    <a:pt x="508" y="211"/>
                    <a:pt x="493" y="213"/>
                    <a:pt x="479" y="217"/>
                  </a:cubicBezTo>
                  <a:cubicBezTo>
                    <a:pt x="464" y="192"/>
                    <a:pt x="437" y="175"/>
                    <a:pt x="405" y="175"/>
                  </a:cubicBezTo>
                  <a:cubicBezTo>
                    <a:pt x="201" y="175"/>
                    <a:pt x="201" y="175"/>
                    <a:pt x="201" y="175"/>
                  </a:cubicBezTo>
                  <a:cubicBezTo>
                    <a:pt x="243" y="134"/>
                    <a:pt x="338" y="46"/>
                    <a:pt x="369" y="39"/>
                  </a:cubicBezTo>
                  <a:cubicBezTo>
                    <a:pt x="396" y="32"/>
                    <a:pt x="391" y="65"/>
                    <a:pt x="406" y="73"/>
                  </a:cubicBezTo>
                  <a:cubicBezTo>
                    <a:pt x="422" y="81"/>
                    <a:pt x="434" y="72"/>
                    <a:pt x="438" y="61"/>
                  </a:cubicBezTo>
                  <a:cubicBezTo>
                    <a:pt x="443" y="48"/>
                    <a:pt x="429" y="26"/>
                    <a:pt x="400" y="13"/>
                  </a:cubicBezTo>
                  <a:cubicBezTo>
                    <a:pt x="369" y="0"/>
                    <a:pt x="329" y="25"/>
                    <a:pt x="329" y="25"/>
                  </a:cubicBezTo>
                  <a:cubicBezTo>
                    <a:pt x="70" y="178"/>
                    <a:pt x="70" y="178"/>
                    <a:pt x="70" y="178"/>
                  </a:cubicBezTo>
                  <a:cubicBezTo>
                    <a:pt x="27" y="191"/>
                    <a:pt x="0" y="235"/>
                    <a:pt x="11" y="281"/>
                  </a:cubicBezTo>
                  <a:cubicBezTo>
                    <a:pt x="51" y="463"/>
                    <a:pt x="51" y="463"/>
                    <a:pt x="51" y="463"/>
                  </a:cubicBezTo>
                  <a:cubicBezTo>
                    <a:pt x="60" y="501"/>
                    <a:pt x="95" y="528"/>
                    <a:pt x="134" y="528"/>
                  </a:cubicBezTo>
                  <a:cubicBezTo>
                    <a:pt x="318" y="528"/>
                    <a:pt x="318" y="528"/>
                    <a:pt x="318" y="528"/>
                  </a:cubicBezTo>
                  <a:cubicBezTo>
                    <a:pt x="358" y="528"/>
                    <a:pt x="384" y="500"/>
                    <a:pt x="401" y="463"/>
                  </a:cubicBezTo>
                  <a:cubicBezTo>
                    <a:pt x="463" y="335"/>
                    <a:pt x="463" y="335"/>
                    <a:pt x="463" y="335"/>
                  </a:cubicBezTo>
                  <a:cubicBezTo>
                    <a:pt x="471" y="314"/>
                    <a:pt x="500" y="307"/>
                    <a:pt x="524" y="307"/>
                  </a:cubicBezTo>
                  <a:cubicBezTo>
                    <a:pt x="546" y="307"/>
                    <a:pt x="572" y="313"/>
                    <a:pt x="582" y="332"/>
                  </a:cubicBezTo>
                  <a:cubicBezTo>
                    <a:pt x="645" y="463"/>
                    <a:pt x="645" y="463"/>
                    <a:pt x="645" y="463"/>
                  </a:cubicBezTo>
                  <a:cubicBezTo>
                    <a:pt x="665" y="501"/>
                    <a:pt x="689" y="528"/>
                    <a:pt x="728" y="528"/>
                  </a:cubicBezTo>
                  <a:cubicBezTo>
                    <a:pt x="912" y="528"/>
                    <a:pt x="912" y="528"/>
                    <a:pt x="912" y="528"/>
                  </a:cubicBezTo>
                  <a:cubicBezTo>
                    <a:pt x="951" y="528"/>
                    <a:pt x="986" y="501"/>
                    <a:pt x="995" y="463"/>
                  </a:cubicBezTo>
                  <a:cubicBezTo>
                    <a:pt x="1036" y="281"/>
                    <a:pt x="1036" y="281"/>
                    <a:pt x="1036" y="281"/>
                  </a:cubicBezTo>
                  <a:cubicBezTo>
                    <a:pt x="1046" y="236"/>
                    <a:pt x="1020" y="193"/>
                    <a:pt x="979" y="179"/>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37" name="Oval 1736">
              <a:extLst>
                <a:ext uri="{FF2B5EF4-FFF2-40B4-BE49-F238E27FC236}">
                  <a16:creationId xmlns:a16="http://schemas.microsoft.com/office/drawing/2014/main" id="{A6C96C3D-3FCA-4629-A905-0CFC063EF009}"/>
                </a:ext>
              </a:extLst>
            </p:cNvPr>
            <p:cNvSpPr>
              <a:spLocks noChangeArrowheads="1"/>
            </p:cNvSpPr>
            <p:nvPr/>
          </p:nvSpPr>
          <p:spPr bwMode="auto">
            <a:xfrm>
              <a:off x="4902174" y="3131931"/>
              <a:ext cx="75507" cy="749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738" name="Freeform 539">
              <a:extLst>
                <a:ext uri="{FF2B5EF4-FFF2-40B4-BE49-F238E27FC236}">
                  <a16:creationId xmlns:a16="http://schemas.microsoft.com/office/drawing/2014/main" id="{5A6DCC8A-7286-48CA-92F8-6649657A2C9D}"/>
                </a:ext>
              </a:extLst>
            </p:cNvPr>
            <p:cNvSpPr>
              <a:spLocks/>
            </p:cNvSpPr>
            <p:nvPr/>
          </p:nvSpPr>
          <p:spPr bwMode="auto">
            <a:xfrm>
              <a:off x="4911088" y="3140735"/>
              <a:ext cx="57823" cy="57324"/>
            </a:xfrm>
            <a:custGeom>
              <a:avLst/>
              <a:gdLst>
                <a:gd name="T0" fmla="*/ 444 w 449"/>
                <a:gd name="T1" fmla="*/ 218 h 448"/>
                <a:gd name="T2" fmla="*/ 365 w 449"/>
                <a:gd name="T3" fmla="*/ 139 h 448"/>
                <a:gd name="T4" fmla="*/ 346 w 449"/>
                <a:gd name="T5" fmla="*/ 146 h 448"/>
                <a:gd name="T6" fmla="*/ 346 w 449"/>
                <a:gd name="T7" fmla="*/ 189 h 448"/>
                <a:gd name="T8" fmla="*/ 260 w 449"/>
                <a:gd name="T9" fmla="*/ 189 h 448"/>
                <a:gd name="T10" fmla="*/ 260 w 449"/>
                <a:gd name="T11" fmla="*/ 102 h 448"/>
                <a:gd name="T12" fmla="*/ 302 w 449"/>
                <a:gd name="T13" fmla="*/ 102 h 448"/>
                <a:gd name="T14" fmla="*/ 310 w 449"/>
                <a:gd name="T15" fmla="*/ 84 h 448"/>
                <a:gd name="T16" fmla="*/ 234 w 449"/>
                <a:gd name="T17" fmla="*/ 4 h 448"/>
                <a:gd name="T18" fmla="*/ 218 w 449"/>
                <a:gd name="T19" fmla="*/ 4 h 448"/>
                <a:gd name="T20" fmla="*/ 139 w 449"/>
                <a:gd name="T21" fmla="*/ 84 h 448"/>
                <a:gd name="T22" fmla="*/ 147 w 449"/>
                <a:gd name="T23" fmla="*/ 103 h 448"/>
                <a:gd name="T24" fmla="*/ 189 w 449"/>
                <a:gd name="T25" fmla="*/ 103 h 448"/>
                <a:gd name="T26" fmla="*/ 189 w 449"/>
                <a:gd name="T27" fmla="*/ 189 h 448"/>
                <a:gd name="T28" fmla="*/ 103 w 449"/>
                <a:gd name="T29" fmla="*/ 189 h 448"/>
                <a:gd name="T30" fmla="*/ 103 w 449"/>
                <a:gd name="T31" fmla="*/ 146 h 448"/>
                <a:gd name="T32" fmla="*/ 84 w 449"/>
                <a:gd name="T33" fmla="*/ 138 h 448"/>
                <a:gd name="T34" fmla="*/ 5 w 449"/>
                <a:gd name="T35" fmla="*/ 214 h 448"/>
                <a:gd name="T36" fmla="*/ 4 w 449"/>
                <a:gd name="T37" fmla="*/ 230 h 448"/>
                <a:gd name="T38" fmla="*/ 84 w 449"/>
                <a:gd name="T39" fmla="*/ 310 h 448"/>
                <a:gd name="T40" fmla="*/ 103 w 449"/>
                <a:gd name="T41" fmla="*/ 302 h 448"/>
                <a:gd name="T42" fmla="*/ 103 w 449"/>
                <a:gd name="T43" fmla="*/ 259 h 448"/>
                <a:gd name="T44" fmla="*/ 189 w 449"/>
                <a:gd name="T45" fmla="*/ 259 h 448"/>
                <a:gd name="T46" fmla="*/ 189 w 449"/>
                <a:gd name="T47" fmla="*/ 346 h 448"/>
                <a:gd name="T48" fmla="*/ 147 w 449"/>
                <a:gd name="T49" fmla="*/ 346 h 448"/>
                <a:gd name="T50" fmla="*/ 139 w 449"/>
                <a:gd name="T51" fmla="*/ 364 h 448"/>
                <a:gd name="T52" fmla="*/ 215 w 449"/>
                <a:gd name="T53" fmla="*/ 444 h 448"/>
                <a:gd name="T54" fmla="*/ 230 w 449"/>
                <a:gd name="T55" fmla="*/ 444 h 448"/>
                <a:gd name="T56" fmla="*/ 310 w 449"/>
                <a:gd name="T57" fmla="*/ 364 h 448"/>
                <a:gd name="T58" fmla="*/ 302 w 449"/>
                <a:gd name="T59" fmla="*/ 346 h 448"/>
                <a:gd name="T60" fmla="*/ 260 w 449"/>
                <a:gd name="T61" fmla="*/ 346 h 448"/>
                <a:gd name="T62" fmla="*/ 260 w 449"/>
                <a:gd name="T63" fmla="*/ 259 h 448"/>
                <a:gd name="T64" fmla="*/ 346 w 449"/>
                <a:gd name="T65" fmla="*/ 259 h 448"/>
                <a:gd name="T66" fmla="*/ 346 w 449"/>
                <a:gd name="T67" fmla="*/ 302 h 448"/>
                <a:gd name="T68" fmla="*/ 365 w 449"/>
                <a:gd name="T69" fmla="*/ 310 h 448"/>
                <a:gd name="T70" fmla="*/ 444 w 449"/>
                <a:gd name="T71" fmla="*/ 234 h 448"/>
                <a:gd name="T72" fmla="*/ 444 w 449"/>
                <a:gd name="T73" fmla="*/ 21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9" h="448">
                  <a:moveTo>
                    <a:pt x="444" y="218"/>
                  </a:moveTo>
                  <a:cubicBezTo>
                    <a:pt x="365" y="139"/>
                    <a:pt x="365" y="139"/>
                    <a:pt x="365" y="139"/>
                  </a:cubicBezTo>
                  <a:cubicBezTo>
                    <a:pt x="358" y="132"/>
                    <a:pt x="346" y="137"/>
                    <a:pt x="346" y="146"/>
                  </a:cubicBezTo>
                  <a:cubicBezTo>
                    <a:pt x="346" y="189"/>
                    <a:pt x="346" y="189"/>
                    <a:pt x="346" y="189"/>
                  </a:cubicBezTo>
                  <a:cubicBezTo>
                    <a:pt x="260" y="189"/>
                    <a:pt x="260" y="189"/>
                    <a:pt x="260" y="189"/>
                  </a:cubicBezTo>
                  <a:cubicBezTo>
                    <a:pt x="260" y="102"/>
                    <a:pt x="260" y="102"/>
                    <a:pt x="260" y="102"/>
                  </a:cubicBezTo>
                  <a:cubicBezTo>
                    <a:pt x="302" y="102"/>
                    <a:pt x="302" y="102"/>
                    <a:pt x="302" y="102"/>
                  </a:cubicBezTo>
                  <a:cubicBezTo>
                    <a:pt x="312" y="102"/>
                    <a:pt x="317" y="91"/>
                    <a:pt x="310" y="84"/>
                  </a:cubicBezTo>
                  <a:cubicBezTo>
                    <a:pt x="234" y="4"/>
                    <a:pt x="234" y="4"/>
                    <a:pt x="234" y="4"/>
                  </a:cubicBezTo>
                  <a:cubicBezTo>
                    <a:pt x="230" y="0"/>
                    <a:pt x="223" y="0"/>
                    <a:pt x="218" y="4"/>
                  </a:cubicBezTo>
                  <a:cubicBezTo>
                    <a:pt x="139" y="84"/>
                    <a:pt x="139" y="84"/>
                    <a:pt x="139" y="84"/>
                  </a:cubicBezTo>
                  <a:cubicBezTo>
                    <a:pt x="132" y="91"/>
                    <a:pt x="137" y="103"/>
                    <a:pt x="147" y="103"/>
                  </a:cubicBezTo>
                  <a:cubicBezTo>
                    <a:pt x="189" y="103"/>
                    <a:pt x="189" y="103"/>
                    <a:pt x="189" y="103"/>
                  </a:cubicBezTo>
                  <a:cubicBezTo>
                    <a:pt x="189" y="189"/>
                    <a:pt x="189" y="189"/>
                    <a:pt x="189" y="189"/>
                  </a:cubicBezTo>
                  <a:cubicBezTo>
                    <a:pt x="103" y="189"/>
                    <a:pt x="103" y="189"/>
                    <a:pt x="103" y="189"/>
                  </a:cubicBezTo>
                  <a:cubicBezTo>
                    <a:pt x="103" y="146"/>
                    <a:pt x="103" y="146"/>
                    <a:pt x="103" y="146"/>
                  </a:cubicBezTo>
                  <a:cubicBezTo>
                    <a:pt x="103" y="137"/>
                    <a:pt x="91" y="132"/>
                    <a:pt x="84" y="138"/>
                  </a:cubicBezTo>
                  <a:cubicBezTo>
                    <a:pt x="5" y="214"/>
                    <a:pt x="5" y="214"/>
                    <a:pt x="5" y="214"/>
                  </a:cubicBezTo>
                  <a:cubicBezTo>
                    <a:pt x="0" y="219"/>
                    <a:pt x="0" y="226"/>
                    <a:pt x="4" y="230"/>
                  </a:cubicBezTo>
                  <a:cubicBezTo>
                    <a:pt x="84" y="310"/>
                    <a:pt x="84" y="310"/>
                    <a:pt x="84" y="310"/>
                  </a:cubicBezTo>
                  <a:cubicBezTo>
                    <a:pt x="91" y="316"/>
                    <a:pt x="103" y="312"/>
                    <a:pt x="103" y="302"/>
                  </a:cubicBezTo>
                  <a:cubicBezTo>
                    <a:pt x="103" y="259"/>
                    <a:pt x="103" y="259"/>
                    <a:pt x="103" y="259"/>
                  </a:cubicBezTo>
                  <a:cubicBezTo>
                    <a:pt x="189" y="259"/>
                    <a:pt x="189" y="259"/>
                    <a:pt x="189" y="259"/>
                  </a:cubicBezTo>
                  <a:cubicBezTo>
                    <a:pt x="189" y="346"/>
                    <a:pt x="189" y="346"/>
                    <a:pt x="189" y="346"/>
                  </a:cubicBezTo>
                  <a:cubicBezTo>
                    <a:pt x="147" y="346"/>
                    <a:pt x="147" y="346"/>
                    <a:pt x="147" y="346"/>
                  </a:cubicBezTo>
                  <a:cubicBezTo>
                    <a:pt x="137" y="346"/>
                    <a:pt x="132" y="357"/>
                    <a:pt x="139" y="364"/>
                  </a:cubicBezTo>
                  <a:cubicBezTo>
                    <a:pt x="215" y="444"/>
                    <a:pt x="215" y="444"/>
                    <a:pt x="215" y="444"/>
                  </a:cubicBezTo>
                  <a:cubicBezTo>
                    <a:pt x="219" y="448"/>
                    <a:pt x="226" y="448"/>
                    <a:pt x="230" y="444"/>
                  </a:cubicBezTo>
                  <a:cubicBezTo>
                    <a:pt x="310" y="364"/>
                    <a:pt x="310" y="364"/>
                    <a:pt x="310" y="364"/>
                  </a:cubicBezTo>
                  <a:cubicBezTo>
                    <a:pt x="317" y="358"/>
                    <a:pt x="312" y="346"/>
                    <a:pt x="302" y="346"/>
                  </a:cubicBezTo>
                  <a:cubicBezTo>
                    <a:pt x="260" y="346"/>
                    <a:pt x="260" y="346"/>
                    <a:pt x="260" y="346"/>
                  </a:cubicBezTo>
                  <a:cubicBezTo>
                    <a:pt x="260" y="259"/>
                    <a:pt x="260" y="259"/>
                    <a:pt x="260" y="259"/>
                  </a:cubicBezTo>
                  <a:cubicBezTo>
                    <a:pt x="346" y="259"/>
                    <a:pt x="346" y="259"/>
                    <a:pt x="346" y="259"/>
                  </a:cubicBezTo>
                  <a:cubicBezTo>
                    <a:pt x="346" y="302"/>
                    <a:pt x="346" y="302"/>
                    <a:pt x="346" y="302"/>
                  </a:cubicBezTo>
                  <a:cubicBezTo>
                    <a:pt x="346" y="311"/>
                    <a:pt x="358" y="316"/>
                    <a:pt x="365" y="310"/>
                  </a:cubicBezTo>
                  <a:cubicBezTo>
                    <a:pt x="444" y="234"/>
                    <a:pt x="444" y="234"/>
                    <a:pt x="444" y="234"/>
                  </a:cubicBezTo>
                  <a:cubicBezTo>
                    <a:pt x="449" y="230"/>
                    <a:pt x="449" y="223"/>
                    <a:pt x="444" y="21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735" name="Oval 1734">
              <a:extLst>
                <a:ext uri="{FF2B5EF4-FFF2-40B4-BE49-F238E27FC236}">
                  <a16:creationId xmlns:a16="http://schemas.microsoft.com/office/drawing/2014/main" id="{0448DFEB-FB02-4021-8FBA-49B8C0E8522F}"/>
                </a:ext>
              </a:extLst>
            </p:cNvPr>
            <p:cNvSpPr>
              <a:spLocks noChangeArrowheads="1"/>
            </p:cNvSpPr>
            <p:nvPr/>
          </p:nvSpPr>
          <p:spPr bwMode="auto">
            <a:xfrm>
              <a:off x="4821705" y="3131931"/>
              <a:ext cx="75458" cy="749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736" name="Freeform: Shape 25">
              <a:extLst>
                <a:ext uri="{FF2B5EF4-FFF2-40B4-BE49-F238E27FC236}">
                  <a16:creationId xmlns:a16="http://schemas.microsoft.com/office/drawing/2014/main" id="{68CA62E0-DF88-41A0-AF8F-0DBAEC3D6A5A}"/>
                </a:ext>
              </a:extLst>
            </p:cNvPr>
            <p:cNvSpPr>
              <a:spLocks/>
            </p:cNvSpPr>
            <p:nvPr/>
          </p:nvSpPr>
          <p:spPr bwMode="auto">
            <a:xfrm>
              <a:off x="4831728" y="3141884"/>
              <a:ext cx="55294" cy="55027"/>
            </a:xfrm>
            <a:custGeom>
              <a:avLst/>
              <a:gdLst>
                <a:gd name="connsiteX0" fmla="*/ 345189 w 682366"/>
                <a:gd name="connsiteY0" fmla="*/ 523284 h 683837"/>
                <a:gd name="connsiteX1" fmla="*/ 377003 w 682366"/>
                <a:gd name="connsiteY1" fmla="*/ 555077 h 683837"/>
                <a:gd name="connsiteX2" fmla="*/ 375412 w 682366"/>
                <a:gd name="connsiteY2" fmla="*/ 653634 h 683837"/>
                <a:gd name="connsiteX3" fmla="*/ 345189 w 682366"/>
                <a:gd name="connsiteY3" fmla="*/ 683837 h 683837"/>
                <a:gd name="connsiteX4" fmla="*/ 313376 w 682366"/>
                <a:gd name="connsiteY4" fmla="*/ 652044 h 683837"/>
                <a:gd name="connsiteX5" fmla="*/ 314967 w 682366"/>
                <a:gd name="connsiteY5" fmla="*/ 555077 h 683837"/>
                <a:gd name="connsiteX6" fmla="*/ 345189 w 682366"/>
                <a:gd name="connsiteY6" fmla="*/ 523284 h 683837"/>
                <a:gd name="connsiteX7" fmla="*/ 193756 w 682366"/>
                <a:gd name="connsiteY7" fmla="*/ 464027 h 683837"/>
                <a:gd name="connsiteX8" fmla="*/ 216021 w 682366"/>
                <a:gd name="connsiteY8" fmla="*/ 473569 h 683837"/>
                <a:gd name="connsiteX9" fmla="*/ 216021 w 682366"/>
                <a:gd name="connsiteY9" fmla="*/ 518098 h 683837"/>
                <a:gd name="connsiteX10" fmla="*/ 146046 w 682366"/>
                <a:gd name="connsiteY10" fmla="*/ 586482 h 683837"/>
                <a:gd name="connsiteX11" fmla="*/ 101517 w 682366"/>
                <a:gd name="connsiteY11" fmla="*/ 584892 h 683837"/>
                <a:gd name="connsiteX12" fmla="*/ 101517 w 682366"/>
                <a:gd name="connsiteY12" fmla="*/ 541953 h 683837"/>
                <a:gd name="connsiteX13" fmla="*/ 171491 w 682366"/>
                <a:gd name="connsiteY13" fmla="*/ 473569 h 683837"/>
                <a:gd name="connsiteX14" fmla="*/ 193756 w 682366"/>
                <a:gd name="connsiteY14" fmla="*/ 464027 h 683837"/>
                <a:gd name="connsiteX15" fmla="*/ 494839 w 682366"/>
                <a:gd name="connsiteY15" fmla="*/ 458666 h 683837"/>
                <a:gd name="connsiteX16" fmla="*/ 516508 w 682366"/>
                <a:gd name="connsiteY16" fmla="*/ 467586 h 683837"/>
                <a:gd name="connsiteX17" fmla="*/ 584892 w 682366"/>
                <a:gd name="connsiteY17" fmla="*/ 537357 h 683837"/>
                <a:gd name="connsiteX18" fmla="*/ 584892 w 682366"/>
                <a:gd name="connsiteY18" fmla="*/ 581756 h 683837"/>
                <a:gd name="connsiteX19" fmla="*/ 540362 w 682366"/>
                <a:gd name="connsiteY19" fmla="*/ 580171 h 683837"/>
                <a:gd name="connsiteX20" fmla="*/ 471978 w 682366"/>
                <a:gd name="connsiteY20" fmla="*/ 511985 h 683837"/>
                <a:gd name="connsiteX21" fmla="*/ 471978 w 682366"/>
                <a:gd name="connsiteY21" fmla="*/ 467586 h 683837"/>
                <a:gd name="connsiteX22" fmla="*/ 494839 w 682366"/>
                <a:gd name="connsiteY22" fmla="*/ 458666 h 683837"/>
                <a:gd name="connsiteX23" fmla="*/ 31754 w 682366"/>
                <a:gd name="connsiteY23" fmla="*/ 314967 h 683837"/>
                <a:gd name="connsiteX24" fmla="*/ 128603 w 682366"/>
                <a:gd name="connsiteY24" fmla="*/ 314967 h 683837"/>
                <a:gd name="connsiteX25" fmla="*/ 158769 w 682366"/>
                <a:gd name="connsiteY25" fmla="*/ 346780 h 683837"/>
                <a:gd name="connsiteX26" fmla="*/ 128603 w 682366"/>
                <a:gd name="connsiteY26" fmla="*/ 377003 h 683837"/>
                <a:gd name="connsiteX27" fmla="*/ 30166 w 682366"/>
                <a:gd name="connsiteY27" fmla="*/ 377003 h 683837"/>
                <a:gd name="connsiteX28" fmla="*/ 0 w 682366"/>
                <a:gd name="connsiteY28" fmla="*/ 345190 h 683837"/>
                <a:gd name="connsiteX29" fmla="*/ 31754 w 682366"/>
                <a:gd name="connsiteY29" fmla="*/ 314967 h 683837"/>
                <a:gd name="connsiteX30" fmla="*/ 555076 w 682366"/>
                <a:gd name="connsiteY30" fmla="*/ 306835 h 683837"/>
                <a:gd name="connsiteX31" fmla="*/ 652043 w 682366"/>
                <a:gd name="connsiteY31" fmla="*/ 308426 h 683837"/>
                <a:gd name="connsiteX32" fmla="*/ 682246 w 682366"/>
                <a:gd name="connsiteY32" fmla="*/ 338649 h 683837"/>
                <a:gd name="connsiteX33" fmla="*/ 652043 w 682366"/>
                <a:gd name="connsiteY33" fmla="*/ 370462 h 683837"/>
                <a:gd name="connsiteX34" fmla="*/ 553486 w 682366"/>
                <a:gd name="connsiteY34" fmla="*/ 368871 h 683837"/>
                <a:gd name="connsiteX35" fmla="*/ 523283 w 682366"/>
                <a:gd name="connsiteY35" fmla="*/ 337058 h 683837"/>
                <a:gd name="connsiteX36" fmla="*/ 555076 w 682366"/>
                <a:gd name="connsiteY36" fmla="*/ 306835 h 683837"/>
                <a:gd name="connsiteX37" fmla="*/ 341919 w 682366"/>
                <a:gd name="connsiteY37" fmla="*/ 247965 h 683837"/>
                <a:gd name="connsiteX38" fmla="*/ 435873 w 682366"/>
                <a:gd name="connsiteY38" fmla="*/ 341919 h 683837"/>
                <a:gd name="connsiteX39" fmla="*/ 341919 w 682366"/>
                <a:gd name="connsiteY39" fmla="*/ 435873 h 683837"/>
                <a:gd name="connsiteX40" fmla="*/ 247965 w 682366"/>
                <a:gd name="connsiteY40" fmla="*/ 341919 h 683837"/>
                <a:gd name="connsiteX41" fmla="*/ 341919 w 682366"/>
                <a:gd name="connsiteY41" fmla="*/ 247965 h 683837"/>
                <a:gd name="connsiteX42" fmla="*/ 119621 w 682366"/>
                <a:gd name="connsiteY42" fmla="*/ 93570 h 683837"/>
                <a:gd name="connsiteX43" fmla="*/ 141289 w 682366"/>
                <a:gd name="connsiteY43" fmla="*/ 103125 h 683837"/>
                <a:gd name="connsiteX44" fmla="*/ 209673 w 682366"/>
                <a:gd name="connsiteY44" fmla="*/ 171604 h 683837"/>
                <a:gd name="connsiteX45" fmla="*/ 209673 w 682366"/>
                <a:gd name="connsiteY45" fmla="*/ 216195 h 683837"/>
                <a:gd name="connsiteX46" fmla="*/ 165144 w 682366"/>
                <a:gd name="connsiteY46" fmla="*/ 216195 h 683837"/>
                <a:gd name="connsiteX47" fmla="*/ 96760 w 682366"/>
                <a:gd name="connsiteY47" fmla="*/ 146124 h 683837"/>
                <a:gd name="connsiteX48" fmla="*/ 96760 w 682366"/>
                <a:gd name="connsiteY48" fmla="*/ 103125 h 683837"/>
                <a:gd name="connsiteX49" fmla="*/ 119621 w 682366"/>
                <a:gd name="connsiteY49" fmla="*/ 93570 h 683837"/>
                <a:gd name="connsiteX50" fmla="*/ 558763 w 682366"/>
                <a:gd name="connsiteY50" fmla="*/ 88809 h 683837"/>
                <a:gd name="connsiteX51" fmla="*/ 580170 w 682366"/>
                <a:gd name="connsiteY51" fmla="*/ 98351 h 683837"/>
                <a:gd name="connsiteX52" fmla="*/ 580170 w 682366"/>
                <a:gd name="connsiteY52" fmla="*/ 142880 h 683837"/>
                <a:gd name="connsiteX53" fmla="*/ 510399 w 682366"/>
                <a:gd name="connsiteY53" fmla="*/ 211264 h 683837"/>
                <a:gd name="connsiteX54" fmla="*/ 467585 w 682366"/>
                <a:gd name="connsiteY54" fmla="*/ 209674 h 683837"/>
                <a:gd name="connsiteX55" fmla="*/ 467585 w 682366"/>
                <a:gd name="connsiteY55" fmla="*/ 166735 h 683837"/>
                <a:gd name="connsiteX56" fmla="*/ 537356 w 682366"/>
                <a:gd name="connsiteY56" fmla="*/ 98351 h 683837"/>
                <a:gd name="connsiteX57" fmla="*/ 558763 w 682366"/>
                <a:gd name="connsiteY57" fmla="*/ 88809 h 683837"/>
                <a:gd name="connsiteX58" fmla="*/ 338454 w 682366"/>
                <a:gd name="connsiteY58" fmla="*/ 0 h 683837"/>
                <a:gd name="connsiteX59" fmla="*/ 368677 w 682366"/>
                <a:gd name="connsiteY59" fmla="*/ 31793 h 683837"/>
                <a:gd name="connsiteX60" fmla="*/ 368677 w 682366"/>
                <a:gd name="connsiteY60" fmla="*/ 128760 h 683837"/>
                <a:gd name="connsiteX61" fmla="*/ 336863 w 682366"/>
                <a:gd name="connsiteY61" fmla="*/ 160553 h 683837"/>
                <a:gd name="connsiteX62" fmla="*/ 306641 w 682366"/>
                <a:gd name="connsiteY62" fmla="*/ 128760 h 683837"/>
                <a:gd name="connsiteX63" fmla="*/ 306641 w 682366"/>
                <a:gd name="connsiteY63" fmla="*/ 31793 h 683837"/>
                <a:gd name="connsiteX64" fmla="*/ 338454 w 682366"/>
                <a:gd name="connsiteY64" fmla="*/ 0 h 68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2366" h="683837">
                  <a:moveTo>
                    <a:pt x="345189" y="523284"/>
                  </a:moveTo>
                  <a:cubicBezTo>
                    <a:pt x="362687" y="524874"/>
                    <a:pt x="377003" y="537591"/>
                    <a:pt x="377003" y="555077"/>
                  </a:cubicBezTo>
                  <a:cubicBezTo>
                    <a:pt x="377003" y="555077"/>
                    <a:pt x="377003" y="555077"/>
                    <a:pt x="375412" y="653634"/>
                  </a:cubicBezTo>
                  <a:cubicBezTo>
                    <a:pt x="375412" y="669530"/>
                    <a:pt x="361096" y="683837"/>
                    <a:pt x="345189" y="683837"/>
                  </a:cubicBezTo>
                  <a:cubicBezTo>
                    <a:pt x="327692" y="683837"/>
                    <a:pt x="313376" y="669530"/>
                    <a:pt x="313376" y="652044"/>
                  </a:cubicBezTo>
                  <a:cubicBezTo>
                    <a:pt x="313376" y="652044"/>
                    <a:pt x="313376" y="652044"/>
                    <a:pt x="314967" y="555077"/>
                  </a:cubicBezTo>
                  <a:cubicBezTo>
                    <a:pt x="314967" y="537591"/>
                    <a:pt x="329283" y="523284"/>
                    <a:pt x="345189" y="523284"/>
                  </a:cubicBezTo>
                  <a:close/>
                  <a:moveTo>
                    <a:pt x="193756" y="464027"/>
                  </a:moveTo>
                  <a:cubicBezTo>
                    <a:pt x="201708" y="464027"/>
                    <a:pt x="209659" y="467207"/>
                    <a:pt x="216021" y="473569"/>
                  </a:cubicBezTo>
                  <a:cubicBezTo>
                    <a:pt x="227153" y="486291"/>
                    <a:pt x="227153" y="505375"/>
                    <a:pt x="216021" y="518098"/>
                  </a:cubicBezTo>
                  <a:cubicBezTo>
                    <a:pt x="216021" y="518098"/>
                    <a:pt x="216021" y="518098"/>
                    <a:pt x="146046" y="586482"/>
                  </a:cubicBezTo>
                  <a:cubicBezTo>
                    <a:pt x="133324" y="597614"/>
                    <a:pt x="114240" y="597614"/>
                    <a:pt x="101517" y="584892"/>
                  </a:cubicBezTo>
                  <a:cubicBezTo>
                    <a:pt x="90385" y="573759"/>
                    <a:pt x="90385" y="553085"/>
                    <a:pt x="101517" y="541953"/>
                  </a:cubicBezTo>
                  <a:cubicBezTo>
                    <a:pt x="101517" y="541953"/>
                    <a:pt x="101517" y="541953"/>
                    <a:pt x="171491" y="473569"/>
                  </a:cubicBezTo>
                  <a:cubicBezTo>
                    <a:pt x="177853" y="467207"/>
                    <a:pt x="185804" y="464027"/>
                    <a:pt x="193756" y="464027"/>
                  </a:cubicBezTo>
                  <a:close/>
                  <a:moveTo>
                    <a:pt x="494839" y="458666"/>
                  </a:moveTo>
                  <a:cubicBezTo>
                    <a:pt x="502990" y="458864"/>
                    <a:pt x="510941" y="462036"/>
                    <a:pt x="516508" y="467586"/>
                  </a:cubicBezTo>
                  <a:cubicBezTo>
                    <a:pt x="516508" y="467586"/>
                    <a:pt x="516508" y="467586"/>
                    <a:pt x="584892" y="537357"/>
                  </a:cubicBezTo>
                  <a:cubicBezTo>
                    <a:pt x="597614" y="550042"/>
                    <a:pt x="597614" y="569071"/>
                    <a:pt x="584892" y="581756"/>
                  </a:cubicBezTo>
                  <a:cubicBezTo>
                    <a:pt x="572169" y="592856"/>
                    <a:pt x="553085" y="592856"/>
                    <a:pt x="540362" y="580171"/>
                  </a:cubicBezTo>
                  <a:cubicBezTo>
                    <a:pt x="540362" y="580171"/>
                    <a:pt x="540362" y="580171"/>
                    <a:pt x="471978" y="511985"/>
                  </a:cubicBezTo>
                  <a:cubicBezTo>
                    <a:pt x="460846" y="499300"/>
                    <a:pt x="460846" y="480271"/>
                    <a:pt x="471978" y="467586"/>
                  </a:cubicBezTo>
                  <a:cubicBezTo>
                    <a:pt x="478340" y="461243"/>
                    <a:pt x="486689" y="458468"/>
                    <a:pt x="494839" y="458666"/>
                  </a:cubicBezTo>
                  <a:close/>
                  <a:moveTo>
                    <a:pt x="31754" y="314967"/>
                  </a:moveTo>
                  <a:cubicBezTo>
                    <a:pt x="31754" y="314967"/>
                    <a:pt x="31754" y="314967"/>
                    <a:pt x="128603" y="314967"/>
                  </a:cubicBezTo>
                  <a:cubicBezTo>
                    <a:pt x="146067" y="314967"/>
                    <a:pt x="158769" y="329283"/>
                    <a:pt x="158769" y="346780"/>
                  </a:cubicBezTo>
                  <a:cubicBezTo>
                    <a:pt x="158769" y="364278"/>
                    <a:pt x="144480" y="377003"/>
                    <a:pt x="128603" y="377003"/>
                  </a:cubicBezTo>
                  <a:cubicBezTo>
                    <a:pt x="128603" y="377003"/>
                    <a:pt x="128603" y="377003"/>
                    <a:pt x="30166" y="377003"/>
                  </a:cubicBezTo>
                  <a:cubicBezTo>
                    <a:pt x="12701" y="377003"/>
                    <a:pt x="0" y="362687"/>
                    <a:pt x="0" y="345190"/>
                  </a:cubicBezTo>
                  <a:cubicBezTo>
                    <a:pt x="0" y="327692"/>
                    <a:pt x="14289" y="313376"/>
                    <a:pt x="31754" y="314967"/>
                  </a:cubicBezTo>
                  <a:close/>
                  <a:moveTo>
                    <a:pt x="555076" y="306835"/>
                  </a:moveTo>
                  <a:cubicBezTo>
                    <a:pt x="555076" y="306835"/>
                    <a:pt x="555076" y="306835"/>
                    <a:pt x="652043" y="308426"/>
                  </a:cubicBezTo>
                  <a:cubicBezTo>
                    <a:pt x="669529" y="308426"/>
                    <a:pt x="683836" y="321151"/>
                    <a:pt x="682246" y="338649"/>
                  </a:cubicBezTo>
                  <a:cubicBezTo>
                    <a:pt x="682246" y="356146"/>
                    <a:pt x="669529" y="370462"/>
                    <a:pt x="652043" y="370462"/>
                  </a:cubicBezTo>
                  <a:cubicBezTo>
                    <a:pt x="652043" y="370462"/>
                    <a:pt x="652043" y="370462"/>
                    <a:pt x="553486" y="368871"/>
                  </a:cubicBezTo>
                  <a:cubicBezTo>
                    <a:pt x="537590" y="368871"/>
                    <a:pt x="523283" y="354555"/>
                    <a:pt x="523283" y="337058"/>
                  </a:cubicBezTo>
                  <a:cubicBezTo>
                    <a:pt x="523283" y="321151"/>
                    <a:pt x="537590" y="306835"/>
                    <a:pt x="555076" y="306835"/>
                  </a:cubicBezTo>
                  <a:close/>
                  <a:moveTo>
                    <a:pt x="341919" y="247965"/>
                  </a:moveTo>
                  <a:cubicBezTo>
                    <a:pt x="393808" y="247965"/>
                    <a:pt x="435873" y="290030"/>
                    <a:pt x="435873" y="341919"/>
                  </a:cubicBezTo>
                  <a:cubicBezTo>
                    <a:pt x="435873" y="393808"/>
                    <a:pt x="393808" y="435873"/>
                    <a:pt x="341919" y="435873"/>
                  </a:cubicBezTo>
                  <a:cubicBezTo>
                    <a:pt x="290030" y="435873"/>
                    <a:pt x="247965" y="393808"/>
                    <a:pt x="247965" y="341919"/>
                  </a:cubicBezTo>
                  <a:cubicBezTo>
                    <a:pt x="247965" y="290030"/>
                    <a:pt x="290030" y="247965"/>
                    <a:pt x="341919" y="247965"/>
                  </a:cubicBezTo>
                  <a:close/>
                  <a:moveTo>
                    <a:pt x="119621" y="93570"/>
                  </a:moveTo>
                  <a:cubicBezTo>
                    <a:pt x="127772" y="93570"/>
                    <a:pt x="135723" y="96755"/>
                    <a:pt x="141289" y="103125"/>
                  </a:cubicBezTo>
                  <a:cubicBezTo>
                    <a:pt x="141289" y="103125"/>
                    <a:pt x="141289" y="103125"/>
                    <a:pt x="209673" y="171604"/>
                  </a:cubicBezTo>
                  <a:cubicBezTo>
                    <a:pt x="222396" y="184344"/>
                    <a:pt x="222396" y="205047"/>
                    <a:pt x="209673" y="216195"/>
                  </a:cubicBezTo>
                  <a:cubicBezTo>
                    <a:pt x="196951" y="228935"/>
                    <a:pt x="177867" y="228935"/>
                    <a:pt x="165144" y="216195"/>
                  </a:cubicBezTo>
                  <a:cubicBezTo>
                    <a:pt x="165144" y="216195"/>
                    <a:pt x="165144" y="216195"/>
                    <a:pt x="96760" y="146124"/>
                  </a:cubicBezTo>
                  <a:cubicBezTo>
                    <a:pt x="85628" y="134976"/>
                    <a:pt x="85628" y="114273"/>
                    <a:pt x="96760" y="103125"/>
                  </a:cubicBezTo>
                  <a:cubicBezTo>
                    <a:pt x="103122" y="96755"/>
                    <a:pt x="111471" y="93570"/>
                    <a:pt x="119621" y="93570"/>
                  </a:cubicBezTo>
                  <a:close/>
                  <a:moveTo>
                    <a:pt x="558763" y="88809"/>
                  </a:moveTo>
                  <a:cubicBezTo>
                    <a:pt x="566691" y="88809"/>
                    <a:pt x="574620" y="91989"/>
                    <a:pt x="580170" y="98351"/>
                  </a:cubicBezTo>
                  <a:cubicBezTo>
                    <a:pt x="592855" y="111073"/>
                    <a:pt x="592855" y="130157"/>
                    <a:pt x="580170" y="142880"/>
                  </a:cubicBezTo>
                  <a:cubicBezTo>
                    <a:pt x="580170" y="142880"/>
                    <a:pt x="580170" y="142880"/>
                    <a:pt x="510399" y="211264"/>
                  </a:cubicBezTo>
                  <a:cubicBezTo>
                    <a:pt x="499299" y="222396"/>
                    <a:pt x="478685" y="222396"/>
                    <a:pt x="467585" y="209674"/>
                  </a:cubicBezTo>
                  <a:cubicBezTo>
                    <a:pt x="454899" y="198541"/>
                    <a:pt x="454899" y="177867"/>
                    <a:pt x="467585" y="166735"/>
                  </a:cubicBezTo>
                  <a:cubicBezTo>
                    <a:pt x="467585" y="166735"/>
                    <a:pt x="467585" y="166735"/>
                    <a:pt x="537356" y="98351"/>
                  </a:cubicBezTo>
                  <a:cubicBezTo>
                    <a:pt x="542905" y="91989"/>
                    <a:pt x="550834" y="88809"/>
                    <a:pt x="558763" y="88809"/>
                  </a:cubicBezTo>
                  <a:close/>
                  <a:moveTo>
                    <a:pt x="338454" y="0"/>
                  </a:moveTo>
                  <a:cubicBezTo>
                    <a:pt x="355951" y="0"/>
                    <a:pt x="368677" y="14307"/>
                    <a:pt x="368677" y="31793"/>
                  </a:cubicBezTo>
                  <a:cubicBezTo>
                    <a:pt x="368677" y="31793"/>
                    <a:pt x="368677" y="31793"/>
                    <a:pt x="368677" y="128760"/>
                  </a:cubicBezTo>
                  <a:cubicBezTo>
                    <a:pt x="368677" y="146246"/>
                    <a:pt x="354361" y="160553"/>
                    <a:pt x="336863" y="160553"/>
                  </a:cubicBezTo>
                  <a:cubicBezTo>
                    <a:pt x="319366" y="160553"/>
                    <a:pt x="305050" y="146246"/>
                    <a:pt x="306641" y="128760"/>
                  </a:cubicBezTo>
                  <a:cubicBezTo>
                    <a:pt x="306641" y="128760"/>
                    <a:pt x="306641" y="128760"/>
                    <a:pt x="306641" y="31793"/>
                  </a:cubicBezTo>
                  <a:cubicBezTo>
                    <a:pt x="306641" y="14307"/>
                    <a:pt x="320957" y="0"/>
                    <a:pt x="33845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731" name="Oval 1730">
              <a:extLst>
                <a:ext uri="{FF2B5EF4-FFF2-40B4-BE49-F238E27FC236}">
                  <a16:creationId xmlns:a16="http://schemas.microsoft.com/office/drawing/2014/main" id="{96834646-C5C4-4228-AC3F-1292413CEA99}"/>
                </a:ext>
              </a:extLst>
            </p:cNvPr>
            <p:cNvSpPr>
              <a:spLocks noChangeArrowheads="1"/>
            </p:cNvSpPr>
            <p:nvPr/>
          </p:nvSpPr>
          <p:spPr bwMode="auto">
            <a:xfrm>
              <a:off x="4821705" y="3211840"/>
              <a:ext cx="75458" cy="7498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1732" name="Group 1731">
              <a:extLst>
                <a:ext uri="{FF2B5EF4-FFF2-40B4-BE49-F238E27FC236}">
                  <a16:creationId xmlns:a16="http://schemas.microsoft.com/office/drawing/2014/main" id="{6354B038-B941-403B-9E27-82173C02AF20}"/>
                </a:ext>
              </a:extLst>
            </p:cNvPr>
            <p:cNvGrpSpPr>
              <a:grpSpLocks/>
            </p:cNvGrpSpPr>
            <p:nvPr/>
          </p:nvGrpSpPr>
          <p:grpSpPr>
            <a:xfrm>
              <a:off x="4850438" y="3218031"/>
              <a:ext cx="17992" cy="62600"/>
              <a:chOff x="2350146" y="5029122"/>
              <a:chExt cx="232476" cy="806042"/>
            </a:xfrm>
          </p:grpSpPr>
          <p:sp>
            <p:nvSpPr>
              <p:cNvPr id="1733" name="Freeform 6">
                <a:extLst>
                  <a:ext uri="{FF2B5EF4-FFF2-40B4-BE49-F238E27FC236}">
                    <a16:creationId xmlns:a16="http://schemas.microsoft.com/office/drawing/2014/main" id="{042480C3-51AB-4C38-9CD2-A2698B9E2C01}"/>
                  </a:ext>
                </a:extLst>
              </p:cNvPr>
              <p:cNvSpPr>
                <a:spLocks/>
              </p:cNvSpPr>
              <p:nvPr/>
            </p:nvSpPr>
            <p:spPr bwMode="auto">
              <a:xfrm>
                <a:off x="2350146" y="5029122"/>
                <a:ext cx="232476" cy="806042"/>
              </a:xfrm>
              <a:custGeom>
                <a:avLst/>
                <a:gdLst>
                  <a:gd name="T0" fmla="*/ 713 w 931"/>
                  <a:gd name="T1" fmla="*/ 2390 h 3239"/>
                  <a:gd name="T2" fmla="*/ 713 w 931"/>
                  <a:gd name="T3" fmla="*/ 248 h 3239"/>
                  <a:gd name="T4" fmla="*/ 466 w 931"/>
                  <a:gd name="T5" fmla="*/ 0 h 3239"/>
                  <a:gd name="T6" fmla="*/ 215 w 931"/>
                  <a:gd name="T7" fmla="*/ 248 h 3239"/>
                  <a:gd name="T8" fmla="*/ 215 w 931"/>
                  <a:gd name="T9" fmla="*/ 2390 h 3239"/>
                  <a:gd name="T10" fmla="*/ 0 w 931"/>
                  <a:gd name="T11" fmla="*/ 2778 h 3239"/>
                  <a:gd name="T12" fmla="*/ 466 w 931"/>
                  <a:gd name="T13" fmla="*/ 3239 h 3239"/>
                  <a:gd name="T14" fmla="*/ 931 w 931"/>
                  <a:gd name="T15" fmla="*/ 2778 h 3239"/>
                  <a:gd name="T16" fmla="*/ 713 w 931"/>
                  <a:gd name="T17" fmla="*/ 2390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1" h="3239">
                    <a:moveTo>
                      <a:pt x="713" y="2390"/>
                    </a:moveTo>
                    <a:cubicBezTo>
                      <a:pt x="713" y="248"/>
                      <a:pt x="713" y="248"/>
                      <a:pt x="713" y="248"/>
                    </a:cubicBezTo>
                    <a:cubicBezTo>
                      <a:pt x="713" y="111"/>
                      <a:pt x="601" y="0"/>
                      <a:pt x="466" y="0"/>
                    </a:cubicBezTo>
                    <a:cubicBezTo>
                      <a:pt x="327" y="0"/>
                      <a:pt x="215" y="111"/>
                      <a:pt x="215" y="248"/>
                    </a:cubicBezTo>
                    <a:cubicBezTo>
                      <a:pt x="215" y="2390"/>
                      <a:pt x="215" y="2390"/>
                      <a:pt x="215" y="2390"/>
                    </a:cubicBezTo>
                    <a:cubicBezTo>
                      <a:pt x="80" y="2473"/>
                      <a:pt x="0" y="2619"/>
                      <a:pt x="0" y="2778"/>
                    </a:cubicBezTo>
                    <a:cubicBezTo>
                      <a:pt x="0" y="3033"/>
                      <a:pt x="209" y="3239"/>
                      <a:pt x="466" y="3239"/>
                    </a:cubicBezTo>
                    <a:cubicBezTo>
                      <a:pt x="723" y="3239"/>
                      <a:pt x="931" y="3033"/>
                      <a:pt x="931" y="2778"/>
                    </a:cubicBezTo>
                    <a:cubicBezTo>
                      <a:pt x="931" y="2619"/>
                      <a:pt x="848" y="2473"/>
                      <a:pt x="713" y="239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34" name="Freeform 7">
                <a:extLst>
                  <a:ext uri="{FF2B5EF4-FFF2-40B4-BE49-F238E27FC236}">
                    <a16:creationId xmlns:a16="http://schemas.microsoft.com/office/drawing/2014/main" id="{31616074-3AA5-4C5F-9644-456D52219FA9}"/>
                  </a:ext>
                </a:extLst>
              </p:cNvPr>
              <p:cNvSpPr>
                <a:spLocks/>
              </p:cNvSpPr>
              <p:nvPr/>
            </p:nvSpPr>
            <p:spPr bwMode="auto">
              <a:xfrm>
                <a:off x="2435875" y="5061461"/>
                <a:ext cx="60102" cy="201358"/>
              </a:xfrm>
              <a:custGeom>
                <a:avLst/>
                <a:gdLst>
                  <a:gd name="T0" fmla="*/ 123 w 241"/>
                  <a:gd name="T1" fmla="*/ 0 h 809"/>
                  <a:gd name="T2" fmla="*/ 241 w 241"/>
                  <a:gd name="T3" fmla="*/ 118 h 809"/>
                  <a:gd name="T4" fmla="*/ 241 w 241"/>
                  <a:gd name="T5" fmla="*/ 809 h 809"/>
                  <a:gd name="T6" fmla="*/ 0 w 241"/>
                  <a:gd name="T7" fmla="*/ 809 h 809"/>
                  <a:gd name="T8" fmla="*/ 0 w 241"/>
                  <a:gd name="T9" fmla="*/ 118 h 809"/>
                  <a:gd name="T10" fmla="*/ 123 w 241"/>
                  <a:gd name="T11" fmla="*/ 0 h 809"/>
                </a:gdLst>
                <a:ahLst/>
                <a:cxnLst>
                  <a:cxn ang="0">
                    <a:pos x="T0" y="T1"/>
                  </a:cxn>
                  <a:cxn ang="0">
                    <a:pos x="T2" y="T3"/>
                  </a:cxn>
                  <a:cxn ang="0">
                    <a:pos x="T4" y="T5"/>
                  </a:cxn>
                  <a:cxn ang="0">
                    <a:pos x="T6" y="T7"/>
                  </a:cxn>
                  <a:cxn ang="0">
                    <a:pos x="T8" y="T9"/>
                  </a:cxn>
                  <a:cxn ang="0">
                    <a:pos x="T10" y="T11"/>
                  </a:cxn>
                </a:cxnLst>
                <a:rect l="0" t="0" r="r" b="b"/>
                <a:pathLst>
                  <a:path w="241" h="809">
                    <a:moveTo>
                      <a:pt x="123" y="0"/>
                    </a:moveTo>
                    <a:cubicBezTo>
                      <a:pt x="187" y="0"/>
                      <a:pt x="241" y="51"/>
                      <a:pt x="241" y="118"/>
                    </a:cubicBezTo>
                    <a:cubicBezTo>
                      <a:pt x="241" y="809"/>
                      <a:pt x="241" y="809"/>
                      <a:pt x="241" y="809"/>
                    </a:cubicBezTo>
                    <a:cubicBezTo>
                      <a:pt x="0" y="809"/>
                      <a:pt x="0" y="809"/>
                      <a:pt x="0" y="809"/>
                    </a:cubicBezTo>
                    <a:cubicBezTo>
                      <a:pt x="0" y="118"/>
                      <a:pt x="0" y="118"/>
                      <a:pt x="0" y="118"/>
                    </a:cubicBezTo>
                    <a:cubicBezTo>
                      <a:pt x="0" y="51"/>
                      <a:pt x="55" y="0"/>
                      <a:pt x="123" y="0"/>
                    </a:cubicBezTo>
                    <a:close/>
                  </a:path>
                </a:pathLst>
              </a:custGeom>
              <a:solidFill>
                <a:schemeClr val="accent6"/>
              </a:solidFill>
              <a:ln w="12700" cap="flat" cmpd="sng" algn="ctr">
                <a:noFill/>
                <a:prstDash val="solid"/>
              </a:ln>
              <a:effectLst/>
              <a:extLst>
                <a:ext uri="{91240B29-F687-4F45-9708-019B960494DF}">
                  <a14:hiddenLine xmlns:a14="http://schemas.microsoft.com/office/drawing/2010/main" w="9525">
                    <a:solidFill>
                      <a:srgbClr val="000000"/>
                    </a:solidFill>
                    <a:round/>
                    <a:headEnd/>
                    <a:tailEnd/>
                  </a14:hiddenLine>
                </a:ext>
              </a:ex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sp>
          <p:nvSpPr>
            <p:cNvPr id="1729" name="Oval 1728">
              <a:extLst>
                <a:ext uri="{FF2B5EF4-FFF2-40B4-BE49-F238E27FC236}">
                  <a16:creationId xmlns:a16="http://schemas.microsoft.com/office/drawing/2014/main" id="{48E75BEB-0FF0-48B5-9753-21FD4174FCB2}"/>
                </a:ext>
              </a:extLst>
            </p:cNvPr>
            <p:cNvSpPr>
              <a:spLocks noChangeArrowheads="1"/>
            </p:cNvSpPr>
            <p:nvPr/>
          </p:nvSpPr>
          <p:spPr bwMode="auto">
            <a:xfrm>
              <a:off x="4902174" y="3211840"/>
              <a:ext cx="75507" cy="7498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730" name="Freeform: Shape 390">
              <a:extLst>
                <a:ext uri="{FF2B5EF4-FFF2-40B4-BE49-F238E27FC236}">
                  <a16:creationId xmlns:a16="http://schemas.microsoft.com/office/drawing/2014/main" id="{545BBD11-B0E2-4E50-B8E4-007D497455E5}"/>
                </a:ext>
              </a:extLst>
            </p:cNvPr>
            <p:cNvSpPr>
              <a:spLocks noChangeAspect="1"/>
            </p:cNvSpPr>
            <p:nvPr/>
          </p:nvSpPr>
          <p:spPr bwMode="auto">
            <a:xfrm>
              <a:off x="4917883" y="3219544"/>
              <a:ext cx="44186" cy="56654"/>
            </a:xfrm>
            <a:custGeom>
              <a:avLst/>
              <a:gdLst>
                <a:gd name="connsiteX0" fmla="*/ 196150 w 3938588"/>
                <a:gd name="connsiteY0" fmla="*/ 4700587 h 5029200"/>
                <a:gd name="connsiteX1" fmla="*/ 3763222 w 3938588"/>
                <a:gd name="connsiteY1" fmla="*/ 4700587 h 5029200"/>
                <a:gd name="connsiteX2" fmla="*/ 3938588 w 3938588"/>
                <a:gd name="connsiteY2" fmla="*/ 4854544 h 5029200"/>
                <a:gd name="connsiteX3" fmla="*/ 3763222 w 3938588"/>
                <a:gd name="connsiteY3" fmla="*/ 5029200 h 5029200"/>
                <a:gd name="connsiteX4" fmla="*/ 196150 w 3938588"/>
                <a:gd name="connsiteY4" fmla="*/ 5029200 h 5029200"/>
                <a:gd name="connsiteX5" fmla="*/ 0 w 3938588"/>
                <a:gd name="connsiteY5" fmla="*/ 4854544 h 5029200"/>
                <a:gd name="connsiteX6" fmla="*/ 196150 w 3938588"/>
                <a:gd name="connsiteY6" fmla="*/ 4700587 h 5029200"/>
                <a:gd name="connsiteX7" fmla="*/ 1986618 w 3938588"/>
                <a:gd name="connsiteY7" fmla="*/ 1158875 h 5029200"/>
                <a:gd name="connsiteX8" fmla="*/ 2430463 w 3938588"/>
                <a:gd name="connsiteY8" fmla="*/ 1582222 h 5029200"/>
                <a:gd name="connsiteX9" fmla="*/ 1986618 w 3938588"/>
                <a:gd name="connsiteY9" fmla="*/ 2043113 h 5029200"/>
                <a:gd name="connsiteX10" fmla="*/ 1555750 w 3938588"/>
                <a:gd name="connsiteY10" fmla="*/ 1582222 h 5029200"/>
                <a:gd name="connsiteX11" fmla="*/ 1986618 w 3938588"/>
                <a:gd name="connsiteY11" fmla="*/ 1158875 h 5029200"/>
                <a:gd name="connsiteX12" fmla="*/ 1986181 w 3938588"/>
                <a:gd name="connsiteY12" fmla="*/ 539750 h 5029200"/>
                <a:gd name="connsiteX13" fmla="*/ 933450 w 3938588"/>
                <a:gd name="connsiteY13" fmla="*/ 1582257 h 5029200"/>
                <a:gd name="connsiteX14" fmla="*/ 1986181 w 3938588"/>
                <a:gd name="connsiteY14" fmla="*/ 2641600 h 5029200"/>
                <a:gd name="connsiteX15" fmla="*/ 3033713 w 3938588"/>
                <a:gd name="connsiteY15" fmla="*/ 1582257 h 5029200"/>
                <a:gd name="connsiteX16" fmla="*/ 1986181 w 3938588"/>
                <a:gd name="connsiteY16" fmla="*/ 539750 h 5029200"/>
                <a:gd name="connsiteX17" fmla="*/ 1986404 w 3938588"/>
                <a:gd name="connsiteY17" fmla="*/ 0 h 5029200"/>
                <a:gd name="connsiteX18" fmla="*/ 3579813 w 3938588"/>
                <a:gd name="connsiteY18" fmla="*/ 1582270 h 5029200"/>
                <a:gd name="connsiteX19" fmla="*/ 3306880 w 3938588"/>
                <a:gd name="connsiteY19" fmla="*/ 2487348 h 5029200"/>
                <a:gd name="connsiteX20" fmla="*/ 2095577 w 3938588"/>
                <a:gd name="connsiteY20" fmla="*/ 4331171 h 5029200"/>
                <a:gd name="connsiteX21" fmla="*/ 1986404 w 3938588"/>
                <a:gd name="connsiteY21" fmla="*/ 4389438 h 5029200"/>
                <a:gd name="connsiteX22" fmla="*/ 1877230 w 3938588"/>
                <a:gd name="connsiteY22" fmla="*/ 4331171 h 5029200"/>
                <a:gd name="connsiteX23" fmla="*/ 639933 w 3938588"/>
                <a:gd name="connsiteY23" fmla="*/ 2487348 h 5029200"/>
                <a:gd name="connsiteX24" fmla="*/ 368300 w 3938588"/>
                <a:gd name="connsiteY24" fmla="*/ 1599102 h 5029200"/>
                <a:gd name="connsiteX25" fmla="*/ 1986404 w 3938588"/>
                <a:gd name="connsiteY25"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8588" h="5029200">
                  <a:moveTo>
                    <a:pt x="196150" y="4700587"/>
                  </a:moveTo>
                  <a:cubicBezTo>
                    <a:pt x="3763222" y="4700587"/>
                    <a:pt x="3763222" y="4700587"/>
                    <a:pt x="3763222" y="4700587"/>
                  </a:cubicBezTo>
                  <a:cubicBezTo>
                    <a:pt x="3863246" y="4700587"/>
                    <a:pt x="3938588" y="4758806"/>
                    <a:pt x="3938588" y="4854544"/>
                  </a:cubicBezTo>
                  <a:cubicBezTo>
                    <a:pt x="3938588" y="4950281"/>
                    <a:pt x="3863246" y="5029200"/>
                    <a:pt x="3763222" y="5029200"/>
                  </a:cubicBezTo>
                  <a:cubicBezTo>
                    <a:pt x="196150" y="5029200"/>
                    <a:pt x="196150" y="5029200"/>
                    <a:pt x="196150" y="5029200"/>
                  </a:cubicBezTo>
                  <a:cubicBezTo>
                    <a:pt x="79239" y="5029200"/>
                    <a:pt x="0" y="4950281"/>
                    <a:pt x="0" y="4854544"/>
                  </a:cubicBezTo>
                  <a:cubicBezTo>
                    <a:pt x="0" y="4758806"/>
                    <a:pt x="79239" y="4700587"/>
                    <a:pt x="196150" y="4700587"/>
                  </a:cubicBezTo>
                  <a:close/>
                  <a:moveTo>
                    <a:pt x="1986618" y="1158875"/>
                  </a:moveTo>
                  <a:cubicBezTo>
                    <a:pt x="2237092" y="1158875"/>
                    <a:pt x="2430463" y="1349187"/>
                    <a:pt x="2430463" y="1582222"/>
                  </a:cubicBezTo>
                  <a:cubicBezTo>
                    <a:pt x="2430463" y="1851507"/>
                    <a:pt x="2237092" y="2043113"/>
                    <a:pt x="1986618" y="2043113"/>
                  </a:cubicBezTo>
                  <a:cubicBezTo>
                    <a:pt x="1751717" y="2043113"/>
                    <a:pt x="1555750" y="1851507"/>
                    <a:pt x="1555750" y="1582222"/>
                  </a:cubicBezTo>
                  <a:cubicBezTo>
                    <a:pt x="1555750" y="1349187"/>
                    <a:pt x="1751717" y="1158875"/>
                    <a:pt x="1986618" y="1158875"/>
                  </a:cubicBezTo>
                  <a:close/>
                  <a:moveTo>
                    <a:pt x="1986181" y="539750"/>
                  </a:moveTo>
                  <a:cubicBezTo>
                    <a:pt x="1398731" y="539750"/>
                    <a:pt x="933450" y="1021505"/>
                    <a:pt x="933450" y="1582257"/>
                  </a:cubicBezTo>
                  <a:cubicBezTo>
                    <a:pt x="933450" y="2159845"/>
                    <a:pt x="1398731" y="2641600"/>
                    <a:pt x="1986181" y="2641600"/>
                  </a:cubicBezTo>
                  <a:cubicBezTo>
                    <a:pt x="2547637" y="2641600"/>
                    <a:pt x="3033713" y="2159845"/>
                    <a:pt x="3033713" y="1582257"/>
                  </a:cubicBezTo>
                  <a:cubicBezTo>
                    <a:pt x="3033713" y="1021505"/>
                    <a:pt x="2547637" y="539750"/>
                    <a:pt x="1986181" y="539750"/>
                  </a:cubicBezTo>
                  <a:close/>
                  <a:moveTo>
                    <a:pt x="1986404" y="0"/>
                  </a:moveTo>
                  <a:cubicBezTo>
                    <a:pt x="2858490" y="0"/>
                    <a:pt x="3579813" y="714740"/>
                    <a:pt x="3579813" y="1582270"/>
                  </a:cubicBezTo>
                  <a:cubicBezTo>
                    <a:pt x="3579813" y="1909859"/>
                    <a:pt x="3482337" y="2218026"/>
                    <a:pt x="3306880" y="2487348"/>
                  </a:cubicBezTo>
                  <a:cubicBezTo>
                    <a:pt x="3306880" y="2487348"/>
                    <a:pt x="3306880" y="2487348"/>
                    <a:pt x="2095577" y="4331171"/>
                  </a:cubicBezTo>
                  <a:cubicBezTo>
                    <a:pt x="2069583" y="4364837"/>
                    <a:pt x="2027993" y="4389438"/>
                    <a:pt x="1986404" y="4389438"/>
                  </a:cubicBezTo>
                  <a:cubicBezTo>
                    <a:pt x="1939615" y="4389438"/>
                    <a:pt x="1898025" y="4364837"/>
                    <a:pt x="1877230" y="4331171"/>
                  </a:cubicBezTo>
                  <a:cubicBezTo>
                    <a:pt x="1730366" y="4114936"/>
                    <a:pt x="1402847" y="3625495"/>
                    <a:pt x="639933" y="2487348"/>
                  </a:cubicBezTo>
                  <a:cubicBezTo>
                    <a:pt x="485271" y="2233564"/>
                    <a:pt x="389095" y="1926692"/>
                    <a:pt x="368300" y="1599102"/>
                  </a:cubicBezTo>
                  <a:cubicBezTo>
                    <a:pt x="368300" y="730278"/>
                    <a:pt x="1089623" y="0"/>
                    <a:pt x="1986404"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23" name="Freeform 5">
              <a:extLst>
                <a:ext uri="{FF2B5EF4-FFF2-40B4-BE49-F238E27FC236}">
                  <a16:creationId xmlns:a16="http://schemas.microsoft.com/office/drawing/2014/main" id="{DB3B68A1-D125-47BC-82CE-6D17A7E98AB2}"/>
                </a:ext>
              </a:extLst>
            </p:cNvPr>
            <p:cNvSpPr>
              <a:spLocks/>
            </p:cNvSpPr>
            <p:nvPr/>
          </p:nvSpPr>
          <p:spPr bwMode="auto">
            <a:xfrm>
              <a:off x="4678929" y="3171089"/>
              <a:ext cx="167564" cy="210131"/>
            </a:xfrm>
            <a:custGeom>
              <a:avLst/>
              <a:gdLst>
                <a:gd name="T0" fmla="*/ 2818 w 2848"/>
                <a:gd name="T1" fmla="*/ 3214 h 3584"/>
                <a:gd name="T2" fmla="*/ 2427 w 2848"/>
                <a:gd name="T3" fmla="*/ 1962 h 3584"/>
                <a:gd name="T4" fmla="*/ 1826 w 2848"/>
                <a:gd name="T5" fmla="*/ 1550 h 3584"/>
                <a:gd name="T6" fmla="*/ 1677 w 2848"/>
                <a:gd name="T7" fmla="*/ 1444 h 3584"/>
                <a:gd name="T8" fmla="*/ 1699 w 2848"/>
                <a:gd name="T9" fmla="*/ 1287 h 3584"/>
                <a:gd name="T10" fmla="*/ 1980 w 2848"/>
                <a:gd name="T11" fmla="*/ 752 h 3584"/>
                <a:gd name="T12" fmla="*/ 1980 w 2848"/>
                <a:gd name="T13" fmla="*/ 548 h 3584"/>
                <a:gd name="T14" fmla="*/ 1426 w 2848"/>
                <a:gd name="T15" fmla="*/ 0 h 3584"/>
                <a:gd name="T16" fmla="*/ 868 w 2848"/>
                <a:gd name="T17" fmla="*/ 548 h 3584"/>
                <a:gd name="T18" fmla="*/ 868 w 2848"/>
                <a:gd name="T19" fmla="*/ 752 h 3584"/>
                <a:gd name="T20" fmla="*/ 971 w 2848"/>
                <a:gd name="T21" fmla="*/ 1083 h 3584"/>
                <a:gd name="T22" fmla="*/ 1030 w 2848"/>
                <a:gd name="T23" fmla="*/ 1172 h 3584"/>
                <a:gd name="T24" fmla="*/ 1141 w 2848"/>
                <a:gd name="T25" fmla="*/ 1278 h 3584"/>
                <a:gd name="T26" fmla="*/ 1149 w 2848"/>
                <a:gd name="T27" fmla="*/ 1287 h 3584"/>
                <a:gd name="T28" fmla="*/ 1171 w 2848"/>
                <a:gd name="T29" fmla="*/ 1444 h 3584"/>
                <a:gd name="T30" fmla="*/ 1018 w 2848"/>
                <a:gd name="T31" fmla="*/ 1549 h 3584"/>
                <a:gd name="T32" fmla="*/ 551 w 2848"/>
                <a:gd name="T33" fmla="*/ 1809 h 3584"/>
                <a:gd name="T34" fmla="*/ 426 w 2848"/>
                <a:gd name="T35" fmla="*/ 1962 h 3584"/>
                <a:gd name="T36" fmla="*/ 30 w 2848"/>
                <a:gd name="T37" fmla="*/ 3214 h 3584"/>
                <a:gd name="T38" fmla="*/ 0 w 2848"/>
                <a:gd name="T39" fmla="*/ 3359 h 3584"/>
                <a:gd name="T40" fmla="*/ 213 w 2848"/>
                <a:gd name="T41" fmla="*/ 3584 h 3584"/>
                <a:gd name="T42" fmla="*/ 2639 w 2848"/>
                <a:gd name="T43" fmla="*/ 3584 h 3584"/>
                <a:gd name="T44" fmla="*/ 2848 w 2848"/>
                <a:gd name="T45" fmla="*/ 3359 h 3584"/>
                <a:gd name="T46" fmla="*/ 2818 w 2848"/>
                <a:gd name="T47" fmla="*/ 3214 h 3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48" h="3584">
                  <a:moveTo>
                    <a:pt x="2818" y="3214"/>
                  </a:moveTo>
                  <a:cubicBezTo>
                    <a:pt x="2427" y="1962"/>
                    <a:pt x="2427" y="1962"/>
                    <a:pt x="2427" y="1962"/>
                  </a:cubicBezTo>
                  <a:cubicBezTo>
                    <a:pt x="2427" y="1962"/>
                    <a:pt x="2405" y="1788"/>
                    <a:pt x="1826" y="1550"/>
                  </a:cubicBezTo>
                  <a:cubicBezTo>
                    <a:pt x="1792" y="1533"/>
                    <a:pt x="1707" y="1503"/>
                    <a:pt x="1677" y="1444"/>
                  </a:cubicBezTo>
                  <a:cubicBezTo>
                    <a:pt x="1639" y="1363"/>
                    <a:pt x="1677" y="1308"/>
                    <a:pt x="1699" y="1287"/>
                  </a:cubicBezTo>
                  <a:cubicBezTo>
                    <a:pt x="1856" y="1164"/>
                    <a:pt x="1980" y="951"/>
                    <a:pt x="1980" y="752"/>
                  </a:cubicBezTo>
                  <a:cubicBezTo>
                    <a:pt x="1980" y="548"/>
                    <a:pt x="1980" y="548"/>
                    <a:pt x="1980" y="548"/>
                  </a:cubicBezTo>
                  <a:cubicBezTo>
                    <a:pt x="1980" y="247"/>
                    <a:pt x="1733" y="0"/>
                    <a:pt x="1426" y="0"/>
                  </a:cubicBezTo>
                  <a:cubicBezTo>
                    <a:pt x="1120" y="0"/>
                    <a:pt x="868" y="247"/>
                    <a:pt x="868" y="548"/>
                  </a:cubicBezTo>
                  <a:cubicBezTo>
                    <a:pt x="868" y="752"/>
                    <a:pt x="868" y="752"/>
                    <a:pt x="868" y="752"/>
                  </a:cubicBezTo>
                  <a:cubicBezTo>
                    <a:pt x="868" y="867"/>
                    <a:pt x="911" y="981"/>
                    <a:pt x="971" y="1083"/>
                  </a:cubicBezTo>
                  <a:cubicBezTo>
                    <a:pt x="983" y="1104"/>
                    <a:pt x="1017" y="1155"/>
                    <a:pt x="1030" y="1172"/>
                  </a:cubicBezTo>
                  <a:cubicBezTo>
                    <a:pt x="1064" y="1210"/>
                    <a:pt x="1098" y="1249"/>
                    <a:pt x="1141" y="1278"/>
                  </a:cubicBezTo>
                  <a:cubicBezTo>
                    <a:pt x="1141" y="1283"/>
                    <a:pt x="1145" y="1283"/>
                    <a:pt x="1149" y="1287"/>
                  </a:cubicBezTo>
                  <a:cubicBezTo>
                    <a:pt x="1171" y="1308"/>
                    <a:pt x="1213" y="1355"/>
                    <a:pt x="1171" y="1444"/>
                  </a:cubicBezTo>
                  <a:cubicBezTo>
                    <a:pt x="1142" y="1502"/>
                    <a:pt x="1075" y="1529"/>
                    <a:pt x="1018" y="1549"/>
                  </a:cubicBezTo>
                  <a:cubicBezTo>
                    <a:pt x="851" y="1608"/>
                    <a:pt x="684" y="1692"/>
                    <a:pt x="551" y="1809"/>
                  </a:cubicBezTo>
                  <a:cubicBezTo>
                    <a:pt x="505" y="1850"/>
                    <a:pt x="448" y="1902"/>
                    <a:pt x="426" y="1962"/>
                  </a:cubicBezTo>
                  <a:cubicBezTo>
                    <a:pt x="30" y="3214"/>
                    <a:pt x="30" y="3214"/>
                    <a:pt x="30" y="3214"/>
                  </a:cubicBezTo>
                  <a:cubicBezTo>
                    <a:pt x="13" y="3278"/>
                    <a:pt x="0" y="3303"/>
                    <a:pt x="0" y="3359"/>
                  </a:cubicBezTo>
                  <a:cubicBezTo>
                    <a:pt x="0" y="3486"/>
                    <a:pt x="81" y="3584"/>
                    <a:pt x="213" y="3584"/>
                  </a:cubicBezTo>
                  <a:cubicBezTo>
                    <a:pt x="2639" y="3584"/>
                    <a:pt x="2639" y="3584"/>
                    <a:pt x="2639" y="3584"/>
                  </a:cubicBezTo>
                  <a:cubicBezTo>
                    <a:pt x="2767" y="3584"/>
                    <a:pt x="2848" y="3486"/>
                    <a:pt x="2848" y="3359"/>
                  </a:cubicBezTo>
                  <a:cubicBezTo>
                    <a:pt x="2848" y="3303"/>
                    <a:pt x="2835" y="3261"/>
                    <a:pt x="2818" y="3214"/>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24" name="Freeform: Shape 11">
              <a:extLst>
                <a:ext uri="{FF2B5EF4-FFF2-40B4-BE49-F238E27FC236}">
                  <a16:creationId xmlns:a16="http://schemas.microsoft.com/office/drawing/2014/main" id="{E9899C18-4572-4ECF-970B-39629C1A81AB}"/>
                </a:ext>
              </a:extLst>
            </p:cNvPr>
            <p:cNvSpPr>
              <a:spLocks/>
            </p:cNvSpPr>
            <p:nvPr/>
          </p:nvSpPr>
          <p:spPr bwMode="auto">
            <a:xfrm>
              <a:off x="4752849" y="3271087"/>
              <a:ext cx="19321" cy="101457"/>
            </a:xfrm>
            <a:custGeom>
              <a:avLst/>
              <a:gdLst>
                <a:gd name="connsiteX0" fmla="*/ 68538 w 188146"/>
                <a:gd name="connsiteY0" fmla="*/ 162295 h 987983"/>
                <a:gd name="connsiteX1" fmla="*/ 121442 w 188146"/>
                <a:gd name="connsiteY1" fmla="*/ 162295 h 987983"/>
                <a:gd name="connsiteX2" fmla="*/ 132367 w 188146"/>
                <a:gd name="connsiteY2" fmla="*/ 171989 h 987983"/>
                <a:gd name="connsiteX3" fmla="*/ 188146 w 188146"/>
                <a:gd name="connsiteY3" fmla="*/ 903020 h 987983"/>
                <a:gd name="connsiteX4" fmla="*/ 182396 w 188146"/>
                <a:gd name="connsiteY4" fmla="*/ 916705 h 987983"/>
                <a:gd name="connsiteX5" fmla="*/ 104190 w 188146"/>
                <a:gd name="connsiteY5" fmla="*/ 984562 h 987983"/>
                <a:gd name="connsiteX6" fmla="*/ 87514 w 188146"/>
                <a:gd name="connsiteY6" fmla="*/ 984562 h 987983"/>
                <a:gd name="connsiteX7" fmla="*/ 5284 w 188146"/>
                <a:gd name="connsiteY7" fmla="*/ 912714 h 987983"/>
                <a:gd name="connsiteX8" fmla="*/ 108 w 188146"/>
                <a:gd name="connsiteY8" fmla="*/ 899028 h 987983"/>
                <a:gd name="connsiteX9" fmla="*/ 58187 w 188146"/>
                <a:gd name="connsiteY9" fmla="*/ 171989 h 987983"/>
                <a:gd name="connsiteX10" fmla="*/ 68538 w 188146"/>
                <a:gd name="connsiteY10" fmla="*/ 162295 h 987983"/>
                <a:gd name="connsiteX11" fmla="*/ 92706 w 188146"/>
                <a:gd name="connsiteY11" fmla="*/ 0 h 987983"/>
                <a:gd name="connsiteX12" fmla="*/ 97244 w 188146"/>
                <a:gd name="connsiteY12" fmla="*/ 0 h 987983"/>
                <a:gd name="connsiteX13" fmla="*/ 147725 w 188146"/>
                <a:gd name="connsiteY13" fmla="*/ 5145 h 987983"/>
                <a:gd name="connsiteX14" fmla="*/ 157367 w 188146"/>
                <a:gd name="connsiteY14" fmla="*/ 19437 h 987983"/>
                <a:gd name="connsiteX15" fmla="*/ 130709 w 188146"/>
                <a:gd name="connsiteY15" fmla="*/ 113193 h 987983"/>
                <a:gd name="connsiteX16" fmla="*/ 118798 w 188146"/>
                <a:gd name="connsiteY16" fmla="*/ 120625 h 987983"/>
                <a:gd name="connsiteX17" fmla="*/ 94975 w 188146"/>
                <a:gd name="connsiteY17" fmla="*/ 120625 h 987983"/>
                <a:gd name="connsiteX18" fmla="*/ 68884 w 188146"/>
                <a:gd name="connsiteY18" fmla="*/ 120625 h 987983"/>
                <a:gd name="connsiteX19" fmla="*/ 59241 w 188146"/>
                <a:gd name="connsiteY19" fmla="*/ 113193 h 987983"/>
                <a:gd name="connsiteX20" fmla="*/ 32583 w 188146"/>
                <a:gd name="connsiteY20" fmla="*/ 19437 h 987983"/>
                <a:gd name="connsiteX21" fmla="*/ 39956 w 188146"/>
                <a:gd name="connsiteY21" fmla="*/ 5145 h 987983"/>
                <a:gd name="connsiteX22" fmla="*/ 92706 w 188146"/>
                <a:gd name="connsiteY22" fmla="*/ 0 h 9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8146" h="987983">
                  <a:moveTo>
                    <a:pt x="68538" y="162295"/>
                  </a:moveTo>
                  <a:cubicBezTo>
                    <a:pt x="68538" y="162295"/>
                    <a:pt x="68538" y="162295"/>
                    <a:pt x="121442" y="162295"/>
                  </a:cubicBezTo>
                  <a:cubicBezTo>
                    <a:pt x="127192" y="162295"/>
                    <a:pt x="131792" y="166287"/>
                    <a:pt x="132367" y="171989"/>
                  </a:cubicBezTo>
                  <a:cubicBezTo>
                    <a:pt x="132367" y="171989"/>
                    <a:pt x="132367" y="171989"/>
                    <a:pt x="188146" y="903020"/>
                  </a:cubicBezTo>
                  <a:cubicBezTo>
                    <a:pt x="188146" y="908152"/>
                    <a:pt x="186421" y="913284"/>
                    <a:pt x="182396" y="916705"/>
                  </a:cubicBezTo>
                  <a:cubicBezTo>
                    <a:pt x="182396" y="916705"/>
                    <a:pt x="182396" y="916705"/>
                    <a:pt x="104190" y="984562"/>
                  </a:cubicBezTo>
                  <a:cubicBezTo>
                    <a:pt x="99015" y="989124"/>
                    <a:pt x="92115" y="989124"/>
                    <a:pt x="87514" y="984562"/>
                  </a:cubicBezTo>
                  <a:cubicBezTo>
                    <a:pt x="87514" y="984562"/>
                    <a:pt x="87514" y="984562"/>
                    <a:pt x="5284" y="912714"/>
                  </a:cubicBezTo>
                  <a:cubicBezTo>
                    <a:pt x="1258" y="909292"/>
                    <a:pt x="-467" y="904160"/>
                    <a:pt x="108" y="899028"/>
                  </a:cubicBezTo>
                  <a:cubicBezTo>
                    <a:pt x="108" y="899028"/>
                    <a:pt x="108" y="899028"/>
                    <a:pt x="58187" y="171989"/>
                  </a:cubicBezTo>
                  <a:cubicBezTo>
                    <a:pt x="58762" y="166287"/>
                    <a:pt x="63363" y="162295"/>
                    <a:pt x="68538" y="162295"/>
                  </a:cubicBezTo>
                  <a:close/>
                  <a:moveTo>
                    <a:pt x="92706" y="0"/>
                  </a:moveTo>
                  <a:cubicBezTo>
                    <a:pt x="94975" y="0"/>
                    <a:pt x="94975" y="0"/>
                    <a:pt x="97244" y="0"/>
                  </a:cubicBezTo>
                  <a:cubicBezTo>
                    <a:pt x="147725" y="5145"/>
                    <a:pt x="147725" y="5145"/>
                    <a:pt x="147725" y="5145"/>
                  </a:cubicBezTo>
                  <a:cubicBezTo>
                    <a:pt x="155099" y="5145"/>
                    <a:pt x="159636" y="12005"/>
                    <a:pt x="157367" y="19437"/>
                  </a:cubicBezTo>
                  <a:cubicBezTo>
                    <a:pt x="130709" y="113193"/>
                    <a:pt x="130709" y="113193"/>
                    <a:pt x="130709" y="113193"/>
                  </a:cubicBezTo>
                  <a:cubicBezTo>
                    <a:pt x="128440" y="117766"/>
                    <a:pt x="123902" y="120625"/>
                    <a:pt x="118798" y="120625"/>
                  </a:cubicBezTo>
                  <a:cubicBezTo>
                    <a:pt x="94975" y="120625"/>
                    <a:pt x="94975" y="120625"/>
                    <a:pt x="94975" y="120625"/>
                  </a:cubicBezTo>
                  <a:cubicBezTo>
                    <a:pt x="68884" y="120625"/>
                    <a:pt x="68884" y="120625"/>
                    <a:pt x="68884" y="120625"/>
                  </a:cubicBezTo>
                  <a:cubicBezTo>
                    <a:pt x="63779" y="120625"/>
                    <a:pt x="61510" y="117766"/>
                    <a:pt x="59241" y="113193"/>
                  </a:cubicBezTo>
                  <a:lnTo>
                    <a:pt x="32583" y="19437"/>
                  </a:lnTo>
                  <a:cubicBezTo>
                    <a:pt x="28045" y="12005"/>
                    <a:pt x="34852" y="5145"/>
                    <a:pt x="39956" y="5145"/>
                  </a:cubicBezTo>
                  <a:cubicBezTo>
                    <a:pt x="92706" y="0"/>
                    <a:pt x="92706" y="0"/>
                    <a:pt x="92706"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17" name="Freeform 8">
              <a:extLst>
                <a:ext uri="{FF2B5EF4-FFF2-40B4-BE49-F238E27FC236}">
                  <a16:creationId xmlns:a16="http://schemas.microsoft.com/office/drawing/2014/main" id="{D676AB57-1E03-4DC1-87D5-6FCAF12BAAD2}"/>
                </a:ext>
              </a:extLst>
            </p:cNvPr>
            <p:cNvSpPr>
              <a:spLocks/>
            </p:cNvSpPr>
            <p:nvPr/>
          </p:nvSpPr>
          <p:spPr bwMode="auto">
            <a:xfrm>
              <a:off x="4540923" y="3172007"/>
              <a:ext cx="95030" cy="100535"/>
            </a:xfrm>
            <a:custGeom>
              <a:avLst/>
              <a:gdLst>
                <a:gd name="T0" fmla="*/ 1458 w 1517"/>
                <a:gd name="T1" fmla="*/ 1343 h 1610"/>
                <a:gd name="T2" fmla="*/ 1407 w 1517"/>
                <a:gd name="T3" fmla="*/ 1114 h 1610"/>
                <a:gd name="T4" fmla="*/ 1407 w 1517"/>
                <a:gd name="T5" fmla="*/ 1114 h 1610"/>
                <a:gd name="T6" fmla="*/ 1445 w 1517"/>
                <a:gd name="T7" fmla="*/ 843 h 1610"/>
                <a:gd name="T8" fmla="*/ 756 w 1517"/>
                <a:gd name="T9" fmla="*/ 0 h 1610"/>
                <a:gd name="T10" fmla="*/ 72 w 1517"/>
                <a:gd name="T11" fmla="*/ 843 h 1610"/>
                <a:gd name="T12" fmla="*/ 106 w 1517"/>
                <a:gd name="T13" fmla="*/ 1114 h 1610"/>
                <a:gd name="T14" fmla="*/ 106 w 1517"/>
                <a:gd name="T15" fmla="*/ 1114 h 1610"/>
                <a:gd name="T16" fmla="*/ 59 w 1517"/>
                <a:gd name="T17" fmla="*/ 1343 h 1610"/>
                <a:gd name="T18" fmla="*/ 68 w 1517"/>
                <a:gd name="T19" fmla="*/ 1453 h 1610"/>
                <a:gd name="T20" fmla="*/ 727 w 1517"/>
                <a:gd name="T21" fmla="*/ 1610 h 1610"/>
                <a:gd name="T22" fmla="*/ 756 w 1517"/>
                <a:gd name="T23" fmla="*/ 1610 h 1610"/>
                <a:gd name="T24" fmla="*/ 790 w 1517"/>
                <a:gd name="T25" fmla="*/ 1610 h 1610"/>
                <a:gd name="T26" fmla="*/ 1449 w 1517"/>
                <a:gd name="T27" fmla="*/ 1453 h 1610"/>
                <a:gd name="T28" fmla="*/ 1458 w 1517"/>
                <a:gd name="T29" fmla="*/ 1343 h 1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7" h="1610">
                  <a:moveTo>
                    <a:pt x="1458" y="1343"/>
                  </a:moveTo>
                  <a:cubicBezTo>
                    <a:pt x="1364" y="1284"/>
                    <a:pt x="1407" y="1114"/>
                    <a:pt x="1407" y="1114"/>
                  </a:cubicBezTo>
                  <a:cubicBezTo>
                    <a:pt x="1407" y="1114"/>
                    <a:pt x="1407" y="1114"/>
                    <a:pt x="1407" y="1114"/>
                  </a:cubicBezTo>
                  <a:cubicBezTo>
                    <a:pt x="1432" y="1030"/>
                    <a:pt x="1445" y="941"/>
                    <a:pt x="1445" y="843"/>
                  </a:cubicBezTo>
                  <a:cubicBezTo>
                    <a:pt x="1445" y="382"/>
                    <a:pt x="1139" y="0"/>
                    <a:pt x="756" y="0"/>
                  </a:cubicBezTo>
                  <a:cubicBezTo>
                    <a:pt x="378" y="0"/>
                    <a:pt x="72" y="382"/>
                    <a:pt x="72" y="843"/>
                  </a:cubicBezTo>
                  <a:cubicBezTo>
                    <a:pt x="72" y="941"/>
                    <a:pt x="85" y="1030"/>
                    <a:pt x="106" y="1114"/>
                  </a:cubicBezTo>
                  <a:cubicBezTo>
                    <a:pt x="106" y="1114"/>
                    <a:pt x="106" y="1114"/>
                    <a:pt x="106" y="1114"/>
                  </a:cubicBezTo>
                  <a:cubicBezTo>
                    <a:pt x="106" y="1114"/>
                    <a:pt x="153" y="1284"/>
                    <a:pt x="59" y="1343"/>
                  </a:cubicBezTo>
                  <a:cubicBezTo>
                    <a:pt x="0" y="1386"/>
                    <a:pt x="29" y="1428"/>
                    <a:pt x="68" y="1453"/>
                  </a:cubicBezTo>
                  <a:cubicBezTo>
                    <a:pt x="102" y="1479"/>
                    <a:pt x="297" y="1597"/>
                    <a:pt x="727" y="1610"/>
                  </a:cubicBezTo>
                  <a:cubicBezTo>
                    <a:pt x="735" y="1610"/>
                    <a:pt x="748" y="1610"/>
                    <a:pt x="756" y="1610"/>
                  </a:cubicBezTo>
                  <a:cubicBezTo>
                    <a:pt x="769" y="1610"/>
                    <a:pt x="778" y="1610"/>
                    <a:pt x="790" y="1610"/>
                  </a:cubicBezTo>
                  <a:cubicBezTo>
                    <a:pt x="1215" y="1597"/>
                    <a:pt x="1411" y="1479"/>
                    <a:pt x="1449" y="1453"/>
                  </a:cubicBezTo>
                  <a:cubicBezTo>
                    <a:pt x="1487" y="1428"/>
                    <a:pt x="1517" y="1386"/>
                    <a:pt x="1458" y="1343"/>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18" name="Freeform 9">
              <a:extLst>
                <a:ext uri="{FF2B5EF4-FFF2-40B4-BE49-F238E27FC236}">
                  <a16:creationId xmlns:a16="http://schemas.microsoft.com/office/drawing/2014/main" id="{35117B68-E4EE-4763-BD89-3D67FE77179B}"/>
                </a:ext>
              </a:extLst>
            </p:cNvPr>
            <p:cNvSpPr>
              <a:spLocks/>
            </p:cNvSpPr>
            <p:nvPr/>
          </p:nvSpPr>
          <p:spPr bwMode="auto">
            <a:xfrm>
              <a:off x="4588078" y="3228498"/>
              <a:ext cx="2154" cy="1197"/>
            </a:xfrm>
            <a:custGeom>
              <a:avLst/>
              <a:gdLst>
                <a:gd name="T0" fmla="*/ 9 w 9"/>
                <a:gd name="T1" fmla="*/ 0 h 5"/>
                <a:gd name="T2" fmla="*/ 9 w 9"/>
                <a:gd name="T3" fmla="*/ 5 h 5"/>
                <a:gd name="T4" fmla="*/ 0 w 9"/>
                <a:gd name="T5" fmla="*/ 2 h 5"/>
                <a:gd name="T6" fmla="*/ 9 w 9"/>
                <a:gd name="T7" fmla="*/ 0 h 5"/>
                <a:gd name="T8" fmla="*/ 9 w 9"/>
                <a:gd name="T9" fmla="*/ 0 h 5"/>
                <a:gd name="T10" fmla="*/ 9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9" y="0"/>
                  </a:moveTo>
                  <a:lnTo>
                    <a:pt x="9" y="5"/>
                  </a:lnTo>
                  <a:lnTo>
                    <a:pt x="0" y="2"/>
                  </a:lnTo>
                  <a:lnTo>
                    <a:pt x="9" y="0"/>
                  </a:lnTo>
                  <a:lnTo>
                    <a:pt x="9" y="0"/>
                  </a:lnTo>
                  <a:lnTo>
                    <a:pt x="9" y="0"/>
                  </a:ln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19" name="Freeform 10">
              <a:extLst>
                <a:ext uri="{FF2B5EF4-FFF2-40B4-BE49-F238E27FC236}">
                  <a16:creationId xmlns:a16="http://schemas.microsoft.com/office/drawing/2014/main" id="{6BF5E390-BC07-44CB-98FE-EC783B93B5E2}"/>
                </a:ext>
              </a:extLst>
            </p:cNvPr>
            <p:cNvSpPr>
              <a:spLocks/>
            </p:cNvSpPr>
            <p:nvPr/>
          </p:nvSpPr>
          <p:spPr bwMode="auto">
            <a:xfrm>
              <a:off x="4586163" y="3228498"/>
              <a:ext cx="1915" cy="1197"/>
            </a:xfrm>
            <a:custGeom>
              <a:avLst/>
              <a:gdLst>
                <a:gd name="T0" fmla="*/ 8 w 8"/>
                <a:gd name="T1" fmla="*/ 2 h 5"/>
                <a:gd name="T2" fmla="*/ 0 w 8"/>
                <a:gd name="T3" fmla="*/ 5 h 5"/>
                <a:gd name="T4" fmla="*/ 0 w 8"/>
                <a:gd name="T5" fmla="*/ 0 h 5"/>
                <a:gd name="T6" fmla="*/ 8 w 8"/>
                <a:gd name="T7" fmla="*/ 2 h 5"/>
                <a:gd name="T8" fmla="*/ 8 w 8"/>
                <a:gd name="T9" fmla="*/ 2 h 5"/>
                <a:gd name="T10" fmla="*/ 8 w 8"/>
                <a:gd name="T11" fmla="*/ 2 h 5"/>
              </a:gdLst>
              <a:ahLst/>
              <a:cxnLst>
                <a:cxn ang="0">
                  <a:pos x="T0" y="T1"/>
                </a:cxn>
                <a:cxn ang="0">
                  <a:pos x="T2" y="T3"/>
                </a:cxn>
                <a:cxn ang="0">
                  <a:pos x="T4" y="T5"/>
                </a:cxn>
                <a:cxn ang="0">
                  <a:pos x="T6" y="T7"/>
                </a:cxn>
                <a:cxn ang="0">
                  <a:pos x="T8" y="T9"/>
                </a:cxn>
                <a:cxn ang="0">
                  <a:pos x="T10" y="T11"/>
                </a:cxn>
              </a:cxnLst>
              <a:rect l="0" t="0" r="r" b="b"/>
              <a:pathLst>
                <a:path w="8" h="5">
                  <a:moveTo>
                    <a:pt x="8" y="2"/>
                  </a:moveTo>
                  <a:lnTo>
                    <a:pt x="0" y="5"/>
                  </a:lnTo>
                  <a:lnTo>
                    <a:pt x="0" y="0"/>
                  </a:lnTo>
                  <a:lnTo>
                    <a:pt x="8" y="2"/>
                  </a:lnTo>
                  <a:lnTo>
                    <a:pt x="8" y="2"/>
                  </a:lnTo>
                  <a:lnTo>
                    <a:pt x="8" y="2"/>
                  </a:ln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20" name="Freeform 11">
              <a:extLst>
                <a:ext uri="{FF2B5EF4-FFF2-40B4-BE49-F238E27FC236}">
                  <a16:creationId xmlns:a16="http://schemas.microsoft.com/office/drawing/2014/main" id="{F3CDE0EC-B4DD-4275-9E01-02B950A92F4D}"/>
                </a:ext>
              </a:extLst>
            </p:cNvPr>
            <p:cNvSpPr>
              <a:spLocks/>
            </p:cNvSpPr>
            <p:nvPr/>
          </p:nvSpPr>
          <p:spPr bwMode="auto">
            <a:xfrm>
              <a:off x="4586163" y="3228498"/>
              <a:ext cx="1915" cy="1197"/>
            </a:xfrm>
            <a:custGeom>
              <a:avLst/>
              <a:gdLst>
                <a:gd name="T0" fmla="*/ 8 w 8"/>
                <a:gd name="T1" fmla="*/ 2 h 5"/>
                <a:gd name="T2" fmla="*/ 0 w 8"/>
                <a:gd name="T3" fmla="*/ 5 h 5"/>
                <a:gd name="T4" fmla="*/ 0 w 8"/>
                <a:gd name="T5" fmla="*/ 0 h 5"/>
                <a:gd name="T6" fmla="*/ 8 w 8"/>
                <a:gd name="T7" fmla="*/ 2 h 5"/>
                <a:gd name="T8" fmla="*/ 8 w 8"/>
                <a:gd name="T9" fmla="*/ 2 h 5"/>
                <a:gd name="T10" fmla="*/ 8 w 8"/>
                <a:gd name="T11" fmla="*/ 2 h 5"/>
              </a:gdLst>
              <a:ahLst/>
              <a:cxnLst>
                <a:cxn ang="0">
                  <a:pos x="T0" y="T1"/>
                </a:cxn>
                <a:cxn ang="0">
                  <a:pos x="T2" y="T3"/>
                </a:cxn>
                <a:cxn ang="0">
                  <a:pos x="T4" y="T5"/>
                </a:cxn>
                <a:cxn ang="0">
                  <a:pos x="T6" y="T7"/>
                </a:cxn>
                <a:cxn ang="0">
                  <a:pos x="T8" y="T9"/>
                </a:cxn>
                <a:cxn ang="0">
                  <a:pos x="T10" y="T11"/>
                </a:cxn>
              </a:cxnLst>
              <a:rect l="0" t="0" r="r" b="b"/>
              <a:pathLst>
                <a:path w="8" h="5">
                  <a:moveTo>
                    <a:pt x="8" y="2"/>
                  </a:moveTo>
                  <a:lnTo>
                    <a:pt x="0" y="5"/>
                  </a:lnTo>
                  <a:lnTo>
                    <a:pt x="0" y="0"/>
                  </a:lnTo>
                  <a:lnTo>
                    <a:pt x="8" y="2"/>
                  </a:lnTo>
                  <a:lnTo>
                    <a:pt x="8" y="2"/>
                  </a:lnTo>
                  <a:lnTo>
                    <a:pt x="8" y="2"/>
                  </a:ln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21" name="Freeform 12">
              <a:extLst>
                <a:ext uri="{FF2B5EF4-FFF2-40B4-BE49-F238E27FC236}">
                  <a16:creationId xmlns:a16="http://schemas.microsoft.com/office/drawing/2014/main" id="{952C38D6-FC2A-4563-9EA9-2E34A01707DE}"/>
                </a:ext>
              </a:extLst>
            </p:cNvPr>
            <p:cNvSpPr>
              <a:spLocks/>
            </p:cNvSpPr>
            <p:nvPr/>
          </p:nvSpPr>
          <p:spPr bwMode="auto">
            <a:xfrm>
              <a:off x="4588078" y="3228498"/>
              <a:ext cx="2154" cy="1197"/>
            </a:xfrm>
            <a:custGeom>
              <a:avLst/>
              <a:gdLst>
                <a:gd name="T0" fmla="*/ 9 w 9"/>
                <a:gd name="T1" fmla="*/ 0 h 5"/>
                <a:gd name="T2" fmla="*/ 9 w 9"/>
                <a:gd name="T3" fmla="*/ 5 h 5"/>
                <a:gd name="T4" fmla="*/ 0 w 9"/>
                <a:gd name="T5" fmla="*/ 2 h 5"/>
                <a:gd name="T6" fmla="*/ 9 w 9"/>
                <a:gd name="T7" fmla="*/ 0 h 5"/>
                <a:gd name="T8" fmla="*/ 9 w 9"/>
                <a:gd name="T9" fmla="*/ 0 h 5"/>
                <a:gd name="T10" fmla="*/ 9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9" y="0"/>
                  </a:moveTo>
                  <a:lnTo>
                    <a:pt x="9" y="5"/>
                  </a:lnTo>
                  <a:lnTo>
                    <a:pt x="0" y="2"/>
                  </a:lnTo>
                  <a:lnTo>
                    <a:pt x="9" y="0"/>
                  </a:lnTo>
                  <a:lnTo>
                    <a:pt x="9" y="0"/>
                  </a:lnTo>
                  <a:lnTo>
                    <a:pt x="9" y="0"/>
                  </a:ln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22" name="Freeform 13">
              <a:extLst>
                <a:ext uri="{FF2B5EF4-FFF2-40B4-BE49-F238E27FC236}">
                  <a16:creationId xmlns:a16="http://schemas.microsoft.com/office/drawing/2014/main" id="{9AA35469-E2A6-4E7D-B172-2CB348D41B9F}"/>
                </a:ext>
              </a:extLst>
            </p:cNvPr>
            <p:cNvSpPr>
              <a:spLocks/>
            </p:cNvSpPr>
            <p:nvPr/>
          </p:nvSpPr>
          <p:spPr bwMode="auto">
            <a:xfrm>
              <a:off x="4505496" y="3192832"/>
              <a:ext cx="165883" cy="190538"/>
            </a:xfrm>
            <a:custGeom>
              <a:avLst/>
              <a:gdLst>
                <a:gd name="T0" fmla="*/ 2623 w 2653"/>
                <a:gd name="T1" fmla="*/ 2705 h 3058"/>
                <a:gd name="T2" fmla="*/ 2258 w 2653"/>
                <a:gd name="T3" fmla="*/ 1527 h 3058"/>
                <a:gd name="T4" fmla="*/ 1701 w 2653"/>
                <a:gd name="T5" fmla="*/ 1140 h 3058"/>
                <a:gd name="T6" fmla="*/ 1565 w 2653"/>
                <a:gd name="T7" fmla="*/ 1038 h 3058"/>
                <a:gd name="T8" fmla="*/ 1582 w 2653"/>
                <a:gd name="T9" fmla="*/ 893 h 3058"/>
                <a:gd name="T10" fmla="*/ 1845 w 2653"/>
                <a:gd name="T11" fmla="*/ 391 h 3058"/>
                <a:gd name="T12" fmla="*/ 1845 w 2653"/>
                <a:gd name="T13" fmla="*/ 319 h 3058"/>
                <a:gd name="T14" fmla="*/ 1841 w 2653"/>
                <a:gd name="T15" fmla="*/ 289 h 3058"/>
                <a:gd name="T16" fmla="*/ 1841 w 2653"/>
                <a:gd name="T17" fmla="*/ 255 h 3058"/>
                <a:gd name="T18" fmla="*/ 1815 w 2653"/>
                <a:gd name="T19" fmla="*/ 255 h 3058"/>
                <a:gd name="T20" fmla="*/ 1786 w 2653"/>
                <a:gd name="T21" fmla="*/ 259 h 3058"/>
                <a:gd name="T22" fmla="*/ 1016 w 2653"/>
                <a:gd name="T23" fmla="*/ 9 h 3058"/>
                <a:gd name="T24" fmla="*/ 995 w 2653"/>
                <a:gd name="T25" fmla="*/ 0 h 3058"/>
                <a:gd name="T26" fmla="*/ 978 w 2653"/>
                <a:gd name="T27" fmla="*/ 13 h 3058"/>
                <a:gd name="T28" fmla="*/ 825 w 2653"/>
                <a:gd name="T29" fmla="*/ 404 h 3058"/>
                <a:gd name="T30" fmla="*/ 922 w 2653"/>
                <a:gd name="T31" fmla="*/ 727 h 3058"/>
                <a:gd name="T32" fmla="*/ 922 w 2653"/>
                <a:gd name="T33" fmla="*/ 727 h 3058"/>
                <a:gd name="T34" fmla="*/ 961 w 2653"/>
                <a:gd name="T35" fmla="*/ 783 h 3058"/>
                <a:gd name="T36" fmla="*/ 1058 w 2653"/>
                <a:gd name="T37" fmla="*/ 885 h 3058"/>
                <a:gd name="T38" fmla="*/ 1063 w 2653"/>
                <a:gd name="T39" fmla="*/ 885 h 3058"/>
                <a:gd name="T40" fmla="*/ 1067 w 2653"/>
                <a:gd name="T41" fmla="*/ 889 h 3058"/>
                <a:gd name="T42" fmla="*/ 1093 w 2653"/>
                <a:gd name="T43" fmla="*/ 1038 h 3058"/>
                <a:gd name="T44" fmla="*/ 952 w 2653"/>
                <a:gd name="T45" fmla="*/ 1140 h 3058"/>
                <a:gd name="T46" fmla="*/ 944 w 2653"/>
                <a:gd name="T47" fmla="*/ 1140 h 3058"/>
                <a:gd name="T48" fmla="*/ 939 w 2653"/>
                <a:gd name="T49" fmla="*/ 1140 h 3058"/>
                <a:gd name="T50" fmla="*/ 395 w 2653"/>
                <a:gd name="T51" fmla="*/ 1527 h 3058"/>
                <a:gd name="T52" fmla="*/ 29 w 2653"/>
                <a:gd name="T53" fmla="*/ 2705 h 3058"/>
                <a:gd name="T54" fmla="*/ 0 w 2653"/>
                <a:gd name="T55" fmla="*/ 2841 h 3058"/>
                <a:gd name="T56" fmla="*/ 195 w 2653"/>
                <a:gd name="T57" fmla="*/ 3058 h 3058"/>
                <a:gd name="T58" fmla="*/ 2458 w 2653"/>
                <a:gd name="T59" fmla="*/ 3058 h 3058"/>
                <a:gd name="T60" fmla="*/ 2653 w 2653"/>
                <a:gd name="T61" fmla="*/ 2841 h 3058"/>
                <a:gd name="T62" fmla="*/ 2623 w 2653"/>
                <a:gd name="T63" fmla="*/ 2705 h 3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53" h="3058">
                  <a:moveTo>
                    <a:pt x="2623" y="2705"/>
                  </a:moveTo>
                  <a:cubicBezTo>
                    <a:pt x="2258" y="1527"/>
                    <a:pt x="2258" y="1527"/>
                    <a:pt x="2258" y="1527"/>
                  </a:cubicBezTo>
                  <a:cubicBezTo>
                    <a:pt x="2258" y="1527"/>
                    <a:pt x="2241" y="1365"/>
                    <a:pt x="1701" y="1140"/>
                  </a:cubicBezTo>
                  <a:cubicBezTo>
                    <a:pt x="1671" y="1123"/>
                    <a:pt x="1590" y="1093"/>
                    <a:pt x="1565" y="1038"/>
                  </a:cubicBezTo>
                  <a:cubicBezTo>
                    <a:pt x="1526" y="961"/>
                    <a:pt x="1560" y="914"/>
                    <a:pt x="1582" y="893"/>
                  </a:cubicBezTo>
                  <a:cubicBezTo>
                    <a:pt x="1730" y="778"/>
                    <a:pt x="1845" y="574"/>
                    <a:pt x="1845" y="391"/>
                  </a:cubicBezTo>
                  <a:cubicBezTo>
                    <a:pt x="1845" y="362"/>
                    <a:pt x="1845" y="340"/>
                    <a:pt x="1845" y="319"/>
                  </a:cubicBezTo>
                  <a:cubicBezTo>
                    <a:pt x="1845" y="310"/>
                    <a:pt x="1845" y="298"/>
                    <a:pt x="1841" y="289"/>
                  </a:cubicBezTo>
                  <a:cubicBezTo>
                    <a:pt x="1841" y="289"/>
                    <a:pt x="1841" y="289"/>
                    <a:pt x="1841" y="255"/>
                  </a:cubicBezTo>
                  <a:cubicBezTo>
                    <a:pt x="1841" y="255"/>
                    <a:pt x="1841" y="255"/>
                    <a:pt x="1815" y="255"/>
                  </a:cubicBezTo>
                  <a:cubicBezTo>
                    <a:pt x="1807" y="259"/>
                    <a:pt x="1794" y="259"/>
                    <a:pt x="1786" y="259"/>
                  </a:cubicBezTo>
                  <a:cubicBezTo>
                    <a:pt x="1445" y="259"/>
                    <a:pt x="1054" y="34"/>
                    <a:pt x="1016" y="9"/>
                  </a:cubicBezTo>
                  <a:cubicBezTo>
                    <a:pt x="1016" y="9"/>
                    <a:pt x="1016" y="9"/>
                    <a:pt x="995" y="0"/>
                  </a:cubicBezTo>
                  <a:cubicBezTo>
                    <a:pt x="995" y="0"/>
                    <a:pt x="995" y="0"/>
                    <a:pt x="978" y="13"/>
                  </a:cubicBezTo>
                  <a:cubicBezTo>
                    <a:pt x="867" y="115"/>
                    <a:pt x="816" y="255"/>
                    <a:pt x="825" y="404"/>
                  </a:cubicBezTo>
                  <a:cubicBezTo>
                    <a:pt x="837" y="608"/>
                    <a:pt x="910" y="697"/>
                    <a:pt x="922" y="727"/>
                  </a:cubicBezTo>
                  <a:cubicBezTo>
                    <a:pt x="922" y="727"/>
                    <a:pt x="922" y="727"/>
                    <a:pt x="922" y="727"/>
                  </a:cubicBezTo>
                  <a:cubicBezTo>
                    <a:pt x="935" y="748"/>
                    <a:pt x="952" y="774"/>
                    <a:pt x="961" y="783"/>
                  </a:cubicBezTo>
                  <a:cubicBezTo>
                    <a:pt x="990" y="817"/>
                    <a:pt x="1024" y="855"/>
                    <a:pt x="1058" y="885"/>
                  </a:cubicBezTo>
                  <a:cubicBezTo>
                    <a:pt x="1058" y="885"/>
                    <a:pt x="1058" y="885"/>
                    <a:pt x="1063" y="885"/>
                  </a:cubicBezTo>
                  <a:cubicBezTo>
                    <a:pt x="1063" y="889"/>
                    <a:pt x="1067" y="889"/>
                    <a:pt x="1067" y="889"/>
                  </a:cubicBezTo>
                  <a:cubicBezTo>
                    <a:pt x="1088" y="910"/>
                    <a:pt x="1131" y="957"/>
                    <a:pt x="1093" y="1038"/>
                  </a:cubicBezTo>
                  <a:cubicBezTo>
                    <a:pt x="1063" y="1097"/>
                    <a:pt x="982" y="1127"/>
                    <a:pt x="952" y="1140"/>
                  </a:cubicBezTo>
                  <a:cubicBezTo>
                    <a:pt x="948" y="1140"/>
                    <a:pt x="948" y="1140"/>
                    <a:pt x="944" y="1140"/>
                  </a:cubicBezTo>
                  <a:cubicBezTo>
                    <a:pt x="939" y="1140"/>
                    <a:pt x="939" y="1140"/>
                    <a:pt x="939" y="1140"/>
                  </a:cubicBezTo>
                  <a:cubicBezTo>
                    <a:pt x="472" y="1323"/>
                    <a:pt x="395" y="1527"/>
                    <a:pt x="395" y="1527"/>
                  </a:cubicBezTo>
                  <a:cubicBezTo>
                    <a:pt x="29" y="2705"/>
                    <a:pt x="29" y="2705"/>
                    <a:pt x="29" y="2705"/>
                  </a:cubicBezTo>
                  <a:cubicBezTo>
                    <a:pt x="8" y="2768"/>
                    <a:pt x="0" y="2790"/>
                    <a:pt x="0" y="2841"/>
                  </a:cubicBezTo>
                  <a:cubicBezTo>
                    <a:pt x="0" y="2960"/>
                    <a:pt x="76" y="3058"/>
                    <a:pt x="195" y="3058"/>
                  </a:cubicBezTo>
                  <a:cubicBezTo>
                    <a:pt x="2458" y="3058"/>
                    <a:pt x="2458" y="3058"/>
                    <a:pt x="2458" y="3058"/>
                  </a:cubicBezTo>
                  <a:cubicBezTo>
                    <a:pt x="2577" y="3058"/>
                    <a:pt x="2653" y="2960"/>
                    <a:pt x="2653" y="2841"/>
                  </a:cubicBezTo>
                  <a:cubicBezTo>
                    <a:pt x="2653" y="2790"/>
                    <a:pt x="2640" y="2751"/>
                    <a:pt x="2623" y="2705"/>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nvGrpSpPr>
          <p:cNvPr id="3292" name="Group 3291">
            <a:extLst>
              <a:ext uri="{FF2B5EF4-FFF2-40B4-BE49-F238E27FC236}">
                <a16:creationId xmlns:a16="http://schemas.microsoft.com/office/drawing/2014/main" id="{27EB1FF9-AF83-9CF9-CE96-4EEEFB38ED89}"/>
              </a:ext>
            </a:extLst>
          </p:cNvPr>
          <p:cNvGrpSpPr/>
          <p:nvPr/>
        </p:nvGrpSpPr>
        <p:grpSpPr>
          <a:xfrm>
            <a:off x="8336292" y="2025539"/>
            <a:ext cx="515518" cy="390651"/>
            <a:chOff x="8336292" y="2025539"/>
            <a:chExt cx="515518" cy="390651"/>
          </a:xfrm>
        </p:grpSpPr>
        <p:grpSp>
          <p:nvGrpSpPr>
            <p:cNvPr id="2541" name="Group 2540">
              <a:extLst>
                <a:ext uri="{FF2B5EF4-FFF2-40B4-BE49-F238E27FC236}">
                  <a16:creationId xmlns:a16="http://schemas.microsoft.com/office/drawing/2014/main" id="{D7110A56-9022-0DEA-C606-E5D7723BBF45}"/>
                </a:ext>
              </a:extLst>
            </p:cNvPr>
            <p:cNvGrpSpPr/>
            <p:nvPr/>
          </p:nvGrpSpPr>
          <p:grpSpPr>
            <a:xfrm>
              <a:off x="8336292" y="2025539"/>
              <a:ext cx="262700" cy="390651"/>
              <a:chOff x="3656369" y="1232296"/>
              <a:chExt cx="1455381" cy="2164243"/>
            </a:xfrm>
          </p:grpSpPr>
          <p:grpSp>
            <p:nvGrpSpPr>
              <p:cNvPr id="2542" name="Group 2541">
                <a:extLst>
                  <a:ext uri="{FF2B5EF4-FFF2-40B4-BE49-F238E27FC236}">
                    <a16:creationId xmlns:a16="http://schemas.microsoft.com/office/drawing/2014/main" id="{44962352-8483-3395-4F7C-DBCA005B3ADE}"/>
                  </a:ext>
                </a:extLst>
              </p:cNvPr>
              <p:cNvGrpSpPr/>
              <p:nvPr/>
            </p:nvGrpSpPr>
            <p:grpSpPr>
              <a:xfrm>
                <a:off x="3656369" y="1232296"/>
                <a:ext cx="1455381" cy="1398353"/>
                <a:chOff x="119419" y="1197371"/>
                <a:chExt cx="1455381" cy="1398353"/>
              </a:xfrm>
            </p:grpSpPr>
            <p:grpSp>
              <p:nvGrpSpPr>
                <p:cNvPr id="2576" name="Group 2575">
                  <a:extLst>
                    <a:ext uri="{FF2B5EF4-FFF2-40B4-BE49-F238E27FC236}">
                      <a16:creationId xmlns:a16="http://schemas.microsoft.com/office/drawing/2014/main" id="{89E1AF85-755B-DBF6-E020-B973997B8886}"/>
                    </a:ext>
                  </a:extLst>
                </p:cNvPr>
                <p:cNvGrpSpPr/>
                <p:nvPr/>
              </p:nvGrpSpPr>
              <p:grpSpPr>
                <a:xfrm rot="9269863">
                  <a:off x="1196400" y="2167706"/>
                  <a:ext cx="378400" cy="428018"/>
                  <a:chOff x="859095" y="1869748"/>
                  <a:chExt cx="636792" cy="636791"/>
                </a:xfrm>
                <a:noFill/>
              </p:grpSpPr>
              <p:sp>
                <p:nvSpPr>
                  <p:cNvPr id="2583" name="Oval 2582">
                    <a:extLst>
                      <a:ext uri="{FF2B5EF4-FFF2-40B4-BE49-F238E27FC236}">
                        <a16:creationId xmlns:a16="http://schemas.microsoft.com/office/drawing/2014/main" id="{90834160-87AA-3A0D-BC60-DA1D828488AC}"/>
                      </a:ext>
                    </a:extLst>
                  </p:cNvPr>
                  <p:cNvSpPr/>
                  <p:nvPr/>
                </p:nvSpPr>
                <p:spPr>
                  <a:xfrm rot="16769448">
                    <a:off x="1100780" y="2028317"/>
                    <a:ext cx="153421" cy="636792"/>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584" name="Oval 2583">
                    <a:extLst>
                      <a:ext uri="{FF2B5EF4-FFF2-40B4-BE49-F238E27FC236}">
                        <a16:creationId xmlns:a16="http://schemas.microsoft.com/office/drawing/2014/main" id="{235E4A01-07F1-C3F6-6902-ED4AB3B31721}"/>
                      </a:ext>
                    </a:extLst>
                  </p:cNvPr>
                  <p:cNvSpPr/>
                  <p:nvPr/>
                </p:nvSpPr>
                <p:spPr>
                  <a:xfrm rot="19222165">
                    <a:off x="1238269" y="1869748"/>
                    <a:ext cx="157081" cy="636791"/>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2577" name="Group 2576">
                  <a:extLst>
                    <a:ext uri="{FF2B5EF4-FFF2-40B4-BE49-F238E27FC236}">
                      <a16:creationId xmlns:a16="http://schemas.microsoft.com/office/drawing/2014/main" id="{87C9951C-7F44-1196-A102-2D310A135417}"/>
                    </a:ext>
                  </a:extLst>
                </p:cNvPr>
                <p:cNvGrpSpPr/>
                <p:nvPr/>
              </p:nvGrpSpPr>
              <p:grpSpPr>
                <a:xfrm rot="19537643">
                  <a:off x="119419" y="2167706"/>
                  <a:ext cx="378400" cy="428018"/>
                  <a:chOff x="886094" y="1834852"/>
                  <a:chExt cx="636792" cy="636791"/>
                </a:xfrm>
                <a:noFill/>
              </p:grpSpPr>
              <p:sp>
                <p:nvSpPr>
                  <p:cNvPr id="2581" name="Oval 2580">
                    <a:extLst>
                      <a:ext uri="{FF2B5EF4-FFF2-40B4-BE49-F238E27FC236}">
                        <a16:creationId xmlns:a16="http://schemas.microsoft.com/office/drawing/2014/main" id="{FE9578F8-C00E-40A5-EB99-3315151769C4}"/>
                      </a:ext>
                    </a:extLst>
                  </p:cNvPr>
                  <p:cNvSpPr/>
                  <p:nvPr/>
                </p:nvSpPr>
                <p:spPr>
                  <a:xfrm rot="16769448">
                    <a:off x="1127780" y="1993420"/>
                    <a:ext cx="153420" cy="636792"/>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582" name="Oval 2581">
                    <a:extLst>
                      <a:ext uri="{FF2B5EF4-FFF2-40B4-BE49-F238E27FC236}">
                        <a16:creationId xmlns:a16="http://schemas.microsoft.com/office/drawing/2014/main" id="{53EE50D6-E246-B564-E976-4A642E8FC43D}"/>
                      </a:ext>
                    </a:extLst>
                  </p:cNvPr>
                  <p:cNvSpPr/>
                  <p:nvPr/>
                </p:nvSpPr>
                <p:spPr>
                  <a:xfrm rot="19222165">
                    <a:off x="1265267" y="1834852"/>
                    <a:ext cx="157081" cy="636791"/>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2578" name="Group 2577">
                  <a:extLst>
                    <a:ext uri="{FF2B5EF4-FFF2-40B4-BE49-F238E27FC236}">
                      <a16:creationId xmlns:a16="http://schemas.microsoft.com/office/drawing/2014/main" id="{4FEA5369-C2A4-6736-F220-6766EE721BBB}"/>
                    </a:ext>
                  </a:extLst>
                </p:cNvPr>
                <p:cNvGrpSpPr/>
                <p:nvPr/>
              </p:nvGrpSpPr>
              <p:grpSpPr>
                <a:xfrm rot="3675041">
                  <a:off x="695463" y="1172563"/>
                  <a:ext cx="378402" cy="428018"/>
                  <a:chOff x="859095" y="1869748"/>
                  <a:chExt cx="636792" cy="636791"/>
                </a:xfrm>
                <a:noFill/>
              </p:grpSpPr>
              <p:sp>
                <p:nvSpPr>
                  <p:cNvPr id="2579" name="Oval 2578">
                    <a:extLst>
                      <a:ext uri="{FF2B5EF4-FFF2-40B4-BE49-F238E27FC236}">
                        <a16:creationId xmlns:a16="http://schemas.microsoft.com/office/drawing/2014/main" id="{9E2B44BA-7641-271A-B524-9B0D2FA5E3AE}"/>
                      </a:ext>
                    </a:extLst>
                  </p:cNvPr>
                  <p:cNvSpPr/>
                  <p:nvPr/>
                </p:nvSpPr>
                <p:spPr>
                  <a:xfrm rot="16769448">
                    <a:off x="1100780" y="2028317"/>
                    <a:ext cx="153421" cy="636792"/>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580" name="Oval 2579">
                    <a:extLst>
                      <a:ext uri="{FF2B5EF4-FFF2-40B4-BE49-F238E27FC236}">
                        <a16:creationId xmlns:a16="http://schemas.microsoft.com/office/drawing/2014/main" id="{E50D253C-5183-8956-949E-518EDB0C5D84}"/>
                      </a:ext>
                    </a:extLst>
                  </p:cNvPr>
                  <p:cNvSpPr/>
                  <p:nvPr/>
                </p:nvSpPr>
                <p:spPr>
                  <a:xfrm rot="19222165">
                    <a:off x="1238269" y="1869748"/>
                    <a:ext cx="157081" cy="636791"/>
                  </a:xfrm>
                  <a:prstGeom prst="ellipse">
                    <a:avLst/>
                  </a:prstGeom>
                  <a:grpFill/>
                  <a:ln w="3175" cap="rnd">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grpSp>
            <p:nvGrpSpPr>
              <p:cNvPr id="2543" name="Group 2542">
                <a:extLst>
                  <a:ext uri="{FF2B5EF4-FFF2-40B4-BE49-F238E27FC236}">
                    <a16:creationId xmlns:a16="http://schemas.microsoft.com/office/drawing/2014/main" id="{86B033D8-9050-0E67-2F62-B105F8EC8D7B}"/>
                  </a:ext>
                </a:extLst>
              </p:cNvPr>
              <p:cNvGrpSpPr/>
              <p:nvPr/>
            </p:nvGrpSpPr>
            <p:grpSpPr>
              <a:xfrm>
                <a:off x="3807780" y="1437620"/>
                <a:ext cx="1161524" cy="1958919"/>
                <a:chOff x="270830" y="1402695"/>
                <a:chExt cx="1161524" cy="1958919"/>
              </a:xfrm>
              <a:solidFill>
                <a:schemeClr val="accent1"/>
              </a:solidFill>
            </p:grpSpPr>
            <p:sp>
              <p:nvSpPr>
                <p:cNvPr id="2572" name="Freeform 18">
                  <a:extLst>
                    <a:ext uri="{FF2B5EF4-FFF2-40B4-BE49-F238E27FC236}">
                      <a16:creationId xmlns:a16="http://schemas.microsoft.com/office/drawing/2014/main" id="{970479A8-064D-C424-EC35-A325633A601B}"/>
                    </a:ext>
                  </a:extLst>
                </p:cNvPr>
                <p:cNvSpPr>
                  <a:spLocks noChangeAspect="1"/>
                </p:cNvSpPr>
                <p:nvPr/>
              </p:nvSpPr>
              <p:spPr bwMode="auto">
                <a:xfrm rot="18285292" flipH="1">
                  <a:off x="233644" y="1439881"/>
                  <a:ext cx="189618" cy="115245"/>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grp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2573" name="Freeform 18">
                  <a:extLst>
                    <a:ext uri="{FF2B5EF4-FFF2-40B4-BE49-F238E27FC236}">
                      <a16:creationId xmlns:a16="http://schemas.microsoft.com/office/drawing/2014/main" id="{0AEDBFB5-A7A1-DF4D-A412-E8D609E7A7A9}"/>
                    </a:ext>
                  </a:extLst>
                </p:cNvPr>
                <p:cNvSpPr>
                  <a:spLocks noChangeAspect="1"/>
                </p:cNvSpPr>
                <p:nvPr/>
              </p:nvSpPr>
              <p:spPr bwMode="auto">
                <a:xfrm rot="3314708">
                  <a:off x="1279923" y="1439881"/>
                  <a:ext cx="189618" cy="115245"/>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grp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2574" name="Freeform 18">
                  <a:extLst>
                    <a:ext uri="{FF2B5EF4-FFF2-40B4-BE49-F238E27FC236}">
                      <a16:creationId xmlns:a16="http://schemas.microsoft.com/office/drawing/2014/main" id="{01C2C4EC-F047-F0E6-D0E7-E803F8B21E64}"/>
                    </a:ext>
                  </a:extLst>
                </p:cNvPr>
                <p:cNvSpPr>
                  <a:spLocks noChangeAspect="1"/>
                </p:cNvSpPr>
                <p:nvPr/>
              </p:nvSpPr>
              <p:spPr bwMode="auto">
                <a:xfrm rot="3314708" flipH="1" flipV="1">
                  <a:off x="233644" y="3209182"/>
                  <a:ext cx="189618" cy="115245"/>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grp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2575" name="Freeform 18">
                  <a:extLst>
                    <a:ext uri="{FF2B5EF4-FFF2-40B4-BE49-F238E27FC236}">
                      <a16:creationId xmlns:a16="http://schemas.microsoft.com/office/drawing/2014/main" id="{EDE43941-E1C3-CF5A-FC0D-A90C7BB50042}"/>
                    </a:ext>
                  </a:extLst>
                </p:cNvPr>
                <p:cNvSpPr>
                  <a:spLocks noChangeAspect="1"/>
                </p:cNvSpPr>
                <p:nvPr/>
              </p:nvSpPr>
              <p:spPr bwMode="auto">
                <a:xfrm rot="18285292" flipV="1">
                  <a:off x="1279923" y="3209182"/>
                  <a:ext cx="189618" cy="115245"/>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grp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sp>
            <p:nvSpPr>
              <p:cNvPr id="2544" name="Freeform 5">
                <a:extLst>
                  <a:ext uri="{FF2B5EF4-FFF2-40B4-BE49-F238E27FC236}">
                    <a16:creationId xmlns:a16="http://schemas.microsoft.com/office/drawing/2014/main" id="{C8D349A5-009A-D16F-4F2B-E8D10E7DA97C}"/>
                  </a:ext>
                </a:extLst>
              </p:cNvPr>
              <p:cNvSpPr>
                <a:spLocks/>
              </p:cNvSpPr>
              <p:nvPr/>
            </p:nvSpPr>
            <p:spPr bwMode="auto">
              <a:xfrm>
                <a:off x="3916687" y="1550264"/>
                <a:ext cx="934742" cy="1732750"/>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2545" name="Freeform: Shape 15">
                <a:extLst>
                  <a:ext uri="{FF2B5EF4-FFF2-40B4-BE49-F238E27FC236}">
                    <a16:creationId xmlns:a16="http://schemas.microsoft.com/office/drawing/2014/main" id="{98B198C1-C43E-02F8-4330-D6AAC240DA07}"/>
                  </a:ext>
                </a:extLst>
              </p:cNvPr>
              <p:cNvSpPr>
                <a:spLocks/>
              </p:cNvSpPr>
              <p:nvPr/>
            </p:nvSpPr>
            <p:spPr bwMode="auto">
              <a:xfrm>
                <a:off x="3981799" y="1609666"/>
                <a:ext cx="815938" cy="158144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2546" name="Freeform: Shape 589">
                <a:extLst>
                  <a:ext uri="{FF2B5EF4-FFF2-40B4-BE49-F238E27FC236}">
                    <a16:creationId xmlns:a16="http://schemas.microsoft.com/office/drawing/2014/main" id="{03B3686C-0A5B-F543-7F9B-8EF8619D3CD2}"/>
                  </a:ext>
                </a:extLst>
              </p:cNvPr>
              <p:cNvSpPr/>
              <p:nvPr/>
            </p:nvSpPr>
            <p:spPr bwMode="gray">
              <a:xfrm>
                <a:off x="3983503" y="1609668"/>
                <a:ext cx="812532" cy="1577371"/>
              </a:xfrm>
              <a:custGeom>
                <a:avLst/>
                <a:gdLst>
                  <a:gd name="connsiteX0" fmla="*/ 213671 w 544613"/>
                  <a:gd name="connsiteY0" fmla="*/ 1021673 h 1057257"/>
                  <a:gd name="connsiteX1" fmla="*/ 330863 w 544613"/>
                  <a:gd name="connsiteY1" fmla="*/ 1021673 h 1057257"/>
                  <a:gd name="connsiteX2" fmla="*/ 350434 w 544613"/>
                  <a:gd name="connsiteY2" fmla="*/ 1040830 h 1057257"/>
                  <a:gd name="connsiteX3" fmla="*/ 347547 w 544613"/>
                  <a:gd name="connsiteY3" fmla="*/ 1047620 h 1057257"/>
                  <a:gd name="connsiteX4" fmla="*/ 271047 w 544613"/>
                  <a:gd name="connsiteY4" fmla="*/ 1057257 h 1057257"/>
                  <a:gd name="connsiteX5" fmla="*/ 197185 w 544613"/>
                  <a:gd name="connsiteY5" fmla="*/ 1047953 h 1057257"/>
                  <a:gd name="connsiteX6" fmla="*/ 194178 w 544613"/>
                  <a:gd name="connsiteY6" fmla="*/ 1040830 h 1057257"/>
                  <a:gd name="connsiteX7" fmla="*/ 213671 w 544613"/>
                  <a:gd name="connsiteY7" fmla="*/ 1021673 h 1057257"/>
                  <a:gd name="connsiteX8" fmla="*/ 268340 w 544613"/>
                  <a:gd name="connsiteY8" fmla="*/ 0 h 1057257"/>
                  <a:gd name="connsiteX9" fmla="*/ 273754 w 544613"/>
                  <a:gd name="connsiteY9" fmla="*/ 0 h 1057257"/>
                  <a:gd name="connsiteX10" fmla="*/ 403202 w 544613"/>
                  <a:gd name="connsiteY10" fmla="*/ 16307 h 1057257"/>
                  <a:gd name="connsiteX11" fmla="*/ 523104 w 544613"/>
                  <a:gd name="connsiteY11" fmla="*/ 63482 h 1057257"/>
                  <a:gd name="connsiteX12" fmla="*/ 544613 w 544613"/>
                  <a:gd name="connsiteY12" fmla="*/ 76549 h 1057257"/>
                  <a:gd name="connsiteX13" fmla="*/ 544613 w 544613"/>
                  <a:gd name="connsiteY13" fmla="*/ 947616 h 1057257"/>
                  <a:gd name="connsiteX14" fmla="*/ 540536 w 544613"/>
                  <a:gd name="connsiteY14" fmla="*/ 957552 h 1057257"/>
                  <a:gd name="connsiteX15" fmla="*/ 527271 w 544613"/>
                  <a:gd name="connsiteY15" fmla="*/ 963077 h 1057257"/>
                  <a:gd name="connsiteX16" fmla="*/ 17341 w 544613"/>
                  <a:gd name="connsiteY16" fmla="*/ 963077 h 1057257"/>
                  <a:gd name="connsiteX17" fmla="*/ 4105 w 544613"/>
                  <a:gd name="connsiteY17" fmla="*/ 957552 h 1057257"/>
                  <a:gd name="connsiteX18" fmla="*/ 0 w 544613"/>
                  <a:gd name="connsiteY18" fmla="*/ 947603 h 1057257"/>
                  <a:gd name="connsiteX19" fmla="*/ 0 w 544613"/>
                  <a:gd name="connsiteY19" fmla="*/ 75020 h 1057257"/>
                  <a:gd name="connsiteX20" fmla="*/ 18991 w 544613"/>
                  <a:gd name="connsiteY20" fmla="*/ 63482 h 1057257"/>
                  <a:gd name="connsiteX21" fmla="*/ 138893 w 544613"/>
                  <a:gd name="connsiteY21" fmla="*/ 16307 h 105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4613" h="1057257">
                    <a:moveTo>
                      <a:pt x="213671" y="1021673"/>
                    </a:moveTo>
                    <a:cubicBezTo>
                      <a:pt x="330863" y="1021673"/>
                      <a:pt x="330863" y="1021673"/>
                      <a:pt x="330863" y="1021673"/>
                    </a:cubicBezTo>
                    <a:cubicBezTo>
                      <a:pt x="341631" y="1021673"/>
                      <a:pt x="350434" y="1030239"/>
                      <a:pt x="350434" y="1040830"/>
                    </a:cubicBezTo>
                    <a:lnTo>
                      <a:pt x="347547" y="1047620"/>
                    </a:lnTo>
                    <a:lnTo>
                      <a:pt x="271047" y="1057257"/>
                    </a:lnTo>
                    <a:lnTo>
                      <a:pt x="197185" y="1047953"/>
                    </a:lnTo>
                    <a:lnTo>
                      <a:pt x="194178" y="1040830"/>
                    </a:lnTo>
                    <a:cubicBezTo>
                      <a:pt x="194178" y="1030239"/>
                      <a:pt x="202903" y="1021673"/>
                      <a:pt x="213671" y="1021673"/>
                    </a:cubicBezTo>
                    <a:close/>
                    <a:moveTo>
                      <a:pt x="268340" y="0"/>
                    </a:moveTo>
                    <a:lnTo>
                      <a:pt x="273754" y="0"/>
                    </a:lnTo>
                    <a:lnTo>
                      <a:pt x="403202" y="16307"/>
                    </a:lnTo>
                    <a:cubicBezTo>
                      <a:pt x="445442" y="27175"/>
                      <a:pt x="485640" y="43131"/>
                      <a:pt x="523104" y="63482"/>
                    </a:cubicBezTo>
                    <a:lnTo>
                      <a:pt x="544613" y="76549"/>
                    </a:lnTo>
                    <a:lnTo>
                      <a:pt x="544613" y="947616"/>
                    </a:lnTo>
                    <a:lnTo>
                      <a:pt x="540536" y="957552"/>
                    </a:lnTo>
                    <a:cubicBezTo>
                      <a:pt x="537256" y="960914"/>
                      <a:pt x="532635" y="963077"/>
                      <a:pt x="527271" y="963077"/>
                    </a:cubicBezTo>
                    <a:cubicBezTo>
                      <a:pt x="527271" y="963077"/>
                      <a:pt x="527271" y="963077"/>
                      <a:pt x="17341" y="963077"/>
                    </a:cubicBezTo>
                    <a:cubicBezTo>
                      <a:pt x="12016" y="963077"/>
                      <a:pt x="7395" y="960914"/>
                      <a:pt x="4105" y="957552"/>
                    </a:cubicBezTo>
                    <a:lnTo>
                      <a:pt x="0" y="947603"/>
                    </a:lnTo>
                    <a:lnTo>
                      <a:pt x="0" y="75020"/>
                    </a:lnTo>
                    <a:lnTo>
                      <a:pt x="18991" y="63482"/>
                    </a:lnTo>
                    <a:cubicBezTo>
                      <a:pt x="56455" y="43131"/>
                      <a:pt x="96653" y="27175"/>
                      <a:pt x="138893" y="16307"/>
                    </a:cubicBezTo>
                    <a:close/>
                  </a:path>
                </a:pathLst>
              </a:custGeom>
              <a:solidFill>
                <a:schemeClr val="accent1">
                  <a:lumMod val="40000"/>
                  <a:lumOff val="60000"/>
                  <a:alpha val="4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icrosoft Sans Serif" panose="020B0604020202020204" pitchFamily="34" charset="0"/>
                </a:endParaRPr>
              </a:p>
            </p:txBody>
          </p:sp>
          <p:sp>
            <p:nvSpPr>
              <p:cNvPr id="2547" name="Freeform: Shape 590">
                <a:extLst>
                  <a:ext uri="{FF2B5EF4-FFF2-40B4-BE49-F238E27FC236}">
                    <a16:creationId xmlns:a16="http://schemas.microsoft.com/office/drawing/2014/main" id="{946A71A4-958F-AAD8-24A7-88E8945F82DA}"/>
                  </a:ext>
                </a:extLst>
              </p:cNvPr>
              <p:cNvSpPr/>
              <p:nvPr/>
            </p:nvSpPr>
            <p:spPr bwMode="gray">
              <a:xfrm>
                <a:off x="3983503" y="1818255"/>
                <a:ext cx="812532" cy="1159685"/>
              </a:xfrm>
              <a:custGeom>
                <a:avLst/>
                <a:gdLst>
                  <a:gd name="connsiteX0" fmla="*/ 740887 w 1488657"/>
                  <a:gd name="connsiteY0" fmla="*/ 0 h 2124676"/>
                  <a:gd name="connsiteX1" fmla="*/ 1334851 w 1488657"/>
                  <a:gd name="connsiteY1" fmla="*/ 181431 h 2124676"/>
                  <a:gd name="connsiteX2" fmla="*/ 1488657 w 1488657"/>
                  <a:gd name="connsiteY2" fmla="*/ 308332 h 2124676"/>
                  <a:gd name="connsiteX3" fmla="*/ 1488657 w 1488657"/>
                  <a:gd name="connsiteY3" fmla="*/ 1816344 h 2124676"/>
                  <a:gd name="connsiteX4" fmla="*/ 1334851 w 1488657"/>
                  <a:gd name="connsiteY4" fmla="*/ 1943246 h 2124676"/>
                  <a:gd name="connsiteX5" fmla="*/ 740887 w 1488657"/>
                  <a:gd name="connsiteY5" fmla="*/ 2124676 h 2124676"/>
                  <a:gd name="connsiteX6" fmla="*/ 146923 w 1488657"/>
                  <a:gd name="connsiteY6" fmla="*/ 1943246 h 2124676"/>
                  <a:gd name="connsiteX7" fmla="*/ 0 w 1488657"/>
                  <a:gd name="connsiteY7" fmla="*/ 1822023 h 2124676"/>
                  <a:gd name="connsiteX8" fmla="*/ 0 w 1488657"/>
                  <a:gd name="connsiteY8" fmla="*/ 302653 h 2124676"/>
                  <a:gd name="connsiteX9" fmla="*/ 146923 w 1488657"/>
                  <a:gd name="connsiteY9" fmla="*/ 181431 h 2124676"/>
                  <a:gd name="connsiteX10" fmla="*/ 740887 w 1488657"/>
                  <a:gd name="connsiteY10" fmla="*/ 0 h 2124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8657" h="2124676">
                    <a:moveTo>
                      <a:pt x="740887" y="0"/>
                    </a:moveTo>
                    <a:cubicBezTo>
                      <a:pt x="960905" y="0"/>
                      <a:pt x="1165301" y="66885"/>
                      <a:pt x="1334851" y="181431"/>
                    </a:cubicBezTo>
                    <a:lnTo>
                      <a:pt x="1488657" y="308332"/>
                    </a:lnTo>
                    <a:lnTo>
                      <a:pt x="1488657" y="1816344"/>
                    </a:lnTo>
                    <a:lnTo>
                      <a:pt x="1334851" y="1943246"/>
                    </a:lnTo>
                    <a:cubicBezTo>
                      <a:pt x="1165301" y="2057791"/>
                      <a:pt x="960905" y="2124676"/>
                      <a:pt x="740887" y="2124676"/>
                    </a:cubicBezTo>
                    <a:cubicBezTo>
                      <a:pt x="520870" y="2124676"/>
                      <a:pt x="316474" y="2057791"/>
                      <a:pt x="146923" y="1943246"/>
                    </a:cubicBezTo>
                    <a:lnTo>
                      <a:pt x="0" y="1822023"/>
                    </a:lnTo>
                    <a:lnTo>
                      <a:pt x="0" y="302653"/>
                    </a:lnTo>
                    <a:lnTo>
                      <a:pt x="146923" y="181431"/>
                    </a:lnTo>
                    <a:cubicBezTo>
                      <a:pt x="316474" y="66885"/>
                      <a:pt x="520870" y="0"/>
                      <a:pt x="740887" y="0"/>
                    </a:cubicBezTo>
                    <a:close/>
                  </a:path>
                </a:pathLst>
              </a:custGeom>
              <a:solidFill>
                <a:schemeClr val="accent1">
                  <a:lumMod val="20000"/>
                  <a:lumOff val="80000"/>
                  <a:alpha val="5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icrosoft Sans Serif" panose="020B0604020202020204" pitchFamily="34" charset="0"/>
                </a:endParaRPr>
              </a:p>
            </p:txBody>
          </p:sp>
          <p:sp>
            <p:nvSpPr>
              <p:cNvPr id="2548" name="Freeform: Shape 591">
                <a:extLst>
                  <a:ext uri="{FF2B5EF4-FFF2-40B4-BE49-F238E27FC236}">
                    <a16:creationId xmlns:a16="http://schemas.microsoft.com/office/drawing/2014/main" id="{E79A91CC-E654-8CFF-91C3-ADAEC97BD12B}"/>
                  </a:ext>
                </a:extLst>
              </p:cNvPr>
              <p:cNvSpPr/>
              <p:nvPr/>
            </p:nvSpPr>
            <p:spPr bwMode="gray">
              <a:xfrm>
                <a:off x="3983503" y="1987302"/>
                <a:ext cx="812532" cy="821594"/>
              </a:xfrm>
              <a:custGeom>
                <a:avLst/>
                <a:gdLst>
                  <a:gd name="connsiteX0" fmla="*/ 740887 w 1488657"/>
                  <a:gd name="connsiteY0" fmla="*/ 0 h 1505252"/>
                  <a:gd name="connsiteX1" fmla="*/ 1478222 w 1488657"/>
                  <a:gd name="connsiteY1" fmla="*/ 600946 h 1505252"/>
                  <a:gd name="connsiteX2" fmla="*/ 1488657 w 1488657"/>
                  <a:gd name="connsiteY2" fmla="*/ 669324 h 1505252"/>
                  <a:gd name="connsiteX3" fmla="*/ 1488657 w 1488657"/>
                  <a:gd name="connsiteY3" fmla="*/ 835929 h 1505252"/>
                  <a:gd name="connsiteX4" fmla="*/ 1478222 w 1488657"/>
                  <a:gd name="connsiteY4" fmla="*/ 904307 h 1505252"/>
                  <a:gd name="connsiteX5" fmla="*/ 740887 w 1488657"/>
                  <a:gd name="connsiteY5" fmla="*/ 1505252 h 1505252"/>
                  <a:gd name="connsiteX6" fmla="*/ 3553 w 1488657"/>
                  <a:gd name="connsiteY6" fmla="*/ 904307 h 1505252"/>
                  <a:gd name="connsiteX7" fmla="*/ 0 w 1488657"/>
                  <a:gd name="connsiteY7" fmla="*/ 881028 h 1505252"/>
                  <a:gd name="connsiteX8" fmla="*/ 0 w 1488657"/>
                  <a:gd name="connsiteY8" fmla="*/ 624224 h 1505252"/>
                  <a:gd name="connsiteX9" fmla="*/ 3553 w 1488657"/>
                  <a:gd name="connsiteY9" fmla="*/ 600946 h 1505252"/>
                  <a:gd name="connsiteX10" fmla="*/ 740887 w 1488657"/>
                  <a:gd name="connsiteY10" fmla="*/ 0 h 150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8657" h="1505252">
                    <a:moveTo>
                      <a:pt x="740887" y="0"/>
                    </a:moveTo>
                    <a:cubicBezTo>
                      <a:pt x="1104592" y="0"/>
                      <a:pt x="1408042" y="257987"/>
                      <a:pt x="1478222" y="600946"/>
                    </a:cubicBezTo>
                    <a:lnTo>
                      <a:pt x="1488657" y="669324"/>
                    </a:lnTo>
                    <a:lnTo>
                      <a:pt x="1488657" y="835929"/>
                    </a:lnTo>
                    <a:lnTo>
                      <a:pt x="1478222" y="904307"/>
                    </a:lnTo>
                    <a:cubicBezTo>
                      <a:pt x="1408042" y="1247266"/>
                      <a:pt x="1104592" y="1505252"/>
                      <a:pt x="740887" y="1505252"/>
                    </a:cubicBezTo>
                    <a:cubicBezTo>
                      <a:pt x="377182" y="1505252"/>
                      <a:pt x="73732" y="1247266"/>
                      <a:pt x="3553" y="904307"/>
                    </a:cubicBezTo>
                    <a:lnTo>
                      <a:pt x="0" y="881028"/>
                    </a:lnTo>
                    <a:lnTo>
                      <a:pt x="0" y="624224"/>
                    </a:lnTo>
                    <a:lnTo>
                      <a:pt x="3553" y="600946"/>
                    </a:lnTo>
                    <a:cubicBezTo>
                      <a:pt x="73732" y="257987"/>
                      <a:pt x="377182" y="0"/>
                      <a:pt x="740887" y="0"/>
                    </a:cubicBezTo>
                    <a:close/>
                  </a:path>
                </a:pathLst>
              </a:custGeom>
              <a:solidFill>
                <a:schemeClr val="bg1">
                  <a:alpha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icrosoft Sans Serif" panose="020B0604020202020204" pitchFamily="34" charset="0"/>
                </a:endParaRPr>
              </a:p>
            </p:txBody>
          </p:sp>
          <p:grpSp>
            <p:nvGrpSpPr>
              <p:cNvPr id="2549" name="Group 2548">
                <a:extLst>
                  <a:ext uri="{FF2B5EF4-FFF2-40B4-BE49-F238E27FC236}">
                    <a16:creationId xmlns:a16="http://schemas.microsoft.com/office/drawing/2014/main" id="{CC9BD6CA-E571-D006-D4C5-C19DE4C60DE8}"/>
                  </a:ext>
                </a:extLst>
              </p:cNvPr>
              <p:cNvGrpSpPr/>
              <p:nvPr/>
            </p:nvGrpSpPr>
            <p:grpSpPr>
              <a:xfrm>
                <a:off x="4047462" y="2079024"/>
                <a:ext cx="684615" cy="684618"/>
                <a:chOff x="510512" y="2044099"/>
                <a:chExt cx="684615" cy="684618"/>
              </a:xfrm>
            </p:grpSpPr>
            <p:sp>
              <p:nvSpPr>
                <p:cNvPr id="2570" name="Arc 2569">
                  <a:extLst>
                    <a:ext uri="{FF2B5EF4-FFF2-40B4-BE49-F238E27FC236}">
                      <a16:creationId xmlns:a16="http://schemas.microsoft.com/office/drawing/2014/main" id="{A04BFE35-A11F-6946-514D-BEFEFC3A94FE}"/>
                    </a:ext>
                  </a:extLst>
                </p:cNvPr>
                <p:cNvSpPr/>
                <p:nvPr/>
              </p:nvSpPr>
              <p:spPr bwMode="gray">
                <a:xfrm>
                  <a:off x="510512" y="2044099"/>
                  <a:ext cx="684615" cy="684618"/>
                </a:xfrm>
                <a:prstGeom prst="arc">
                  <a:avLst>
                    <a:gd name="adj1" fmla="val 13931922"/>
                    <a:gd name="adj2" fmla="val 18545722"/>
                  </a:avLst>
                </a:prstGeom>
                <a:noFill/>
                <a:ln w="0" cap="rnd">
                  <a:solidFill>
                    <a:schemeClr val="accent1"/>
                  </a:solidFill>
                  <a:headEnd type="none" w="sm" len="sm"/>
                  <a:tailEnd type="none" w="sm" len="sm"/>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icrosoft Sans Serif" panose="020B0604020202020204" pitchFamily="34" charset="0"/>
                  </a:endParaRPr>
                </a:p>
              </p:txBody>
            </p:sp>
            <p:sp>
              <p:nvSpPr>
                <p:cNvPr id="2571" name="Arc 2570">
                  <a:extLst>
                    <a:ext uri="{FF2B5EF4-FFF2-40B4-BE49-F238E27FC236}">
                      <a16:creationId xmlns:a16="http://schemas.microsoft.com/office/drawing/2014/main" id="{8C81F39F-C65A-0DEC-332F-CCFEF84D04FD}"/>
                    </a:ext>
                  </a:extLst>
                </p:cNvPr>
                <p:cNvSpPr/>
                <p:nvPr/>
              </p:nvSpPr>
              <p:spPr bwMode="gray">
                <a:xfrm>
                  <a:off x="553662" y="2087248"/>
                  <a:ext cx="598316" cy="598319"/>
                </a:xfrm>
                <a:prstGeom prst="arc">
                  <a:avLst>
                    <a:gd name="adj1" fmla="val 1065117"/>
                    <a:gd name="adj2" fmla="val 9797303"/>
                  </a:avLst>
                </a:prstGeom>
                <a:noFill/>
                <a:ln w="0" cap="rnd">
                  <a:solidFill>
                    <a:schemeClr val="accent1"/>
                  </a:solidFill>
                  <a:headEnd type="none" w="sm" len="sm"/>
                  <a:tailEnd type="none" w="sm" len="sm"/>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icrosoft Sans Serif" panose="020B0604020202020204" pitchFamily="34" charset="0"/>
                  </a:endParaRPr>
                </a:p>
              </p:txBody>
            </p:sp>
          </p:grpSp>
          <p:sp>
            <p:nvSpPr>
              <p:cNvPr id="2550" name="Freeform 5">
                <a:extLst>
                  <a:ext uri="{FF2B5EF4-FFF2-40B4-BE49-F238E27FC236}">
                    <a16:creationId xmlns:a16="http://schemas.microsoft.com/office/drawing/2014/main" id="{1C13175D-447E-E51A-600A-58AE0F1D8CB4}"/>
                  </a:ext>
                </a:extLst>
              </p:cNvPr>
              <p:cNvSpPr>
                <a:spLocks/>
              </p:cNvSpPr>
              <p:nvPr/>
            </p:nvSpPr>
            <p:spPr bwMode="auto">
              <a:xfrm>
                <a:off x="4039344" y="2169427"/>
                <a:ext cx="335895" cy="335897"/>
              </a:xfrm>
              <a:custGeom>
                <a:avLst/>
                <a:gdLst>
                  <a:gd name="T0" fmla="*/ 1211 w 1211"/>
                  <a:gd name="T1" fmla="*/ 1171 h 1211"/>
                  <a:gd name="T2" fmla="*/ 1171 w 1211"/>
                  <a:gd name="T3" fmla="*/ 1211 h 1211"/>
                  <a:gd name="T4" fmla="*/ 40 w 1211"/>
                  <a:gd name="T5" fmla="*/ 1211 h 1211"/>
                  <a:gd name="T6" fmla="*/ 0 w 1211"/>
                  <a:gd name="T7" fmla="*/ 1171 h 1211"/>
                  <a:gd name="T8" fmla="*/ 0 w 1211"/>
                  <a:gd name="T9" fmla="*/ 40 h 1211"/>
                  <a:gd name="T10" fmla="*/ 40 w 1211"/>
                  <a:gd name="T11" fmla="*/ 0 h 1211"/>
                  <a:gd name="T12" fmla="*/ 1171 w 1211"/>
                  <a:gd name="T13" fmla="*/ 0 h 1211"/>
                  <a:gd name="T14" fmla="*/ 1211 w 1211"/>
                  <a:gd name="T15" fmla="*/ 40 h 1211"/>
                  <a:gd name="T16" fmla="*/ 1211 w 1211"/>
                  <a:gd name="T17" fmla="*/ 1171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1" h="1211">
                    <a:moveTo>
                      <a:pt x="1211" y="1171"/>
                    </a:moveTo>
                    <a:cubicBezTo>
                      <a:pt x="1211" y="1193"/>
                      <a:pt x="1193" y="1211"/>
                      <a:pt x="1171" y="1211"/>
                    </a:cubicBezTo>
                    <a:cubicBezTo>
                      <a:pt x="40" y="1211"/>
                      <a:pt x="40" y="1211"/>
                      <a:pt x="40" y="1211"/>
                    </a:cubicBezTo>
                    <a:cubicBezTo>
                      <a:pt x="18" y="1211"/>
                      <a:pt x="0" y="1193"/>
                      <a:pt x="0" y="1171"/>
                    </a:cubicBezTo>
                    <a:cubicBezTo>
                      <a:pt x="0" y="40"/>
                      <a:pt x="0" y="40"/>
                      <a:pt x="0" y="40"/>
                    </a:cubicBezTo>
                    <a:cubicBezTo>
                      <a:pt x="0" y="18"/>
                      <a:pt x="18" y="0"/>
                      <a:pt x="40" y="0"/>
                    </a:cubicBezTo>
                    <a:cubicBezTo>
                      <a:pt x="1171" y="0"/>
                      <a:pt x="1171" y="0"/>
                      <a:pt x="1171" y="0"/>
                    </a:cubicBezTo>
                    <a:cubicBezTo>
                      <a:pt x="1193" y="0"/>
                      <a:pt x="1211" y="18"/>
                      <a:pt x="1211" y="40"/>
                    </a:cubicBezTo>
                    <a:lnTo>
                      <a:pt x="1211" y="1171"/>
                    </a:lnTo>
                    <a:close/>
                  </a:path>
                </a:pathLst>
              </a:custGeom>
              <a:solidFill>
                <a:schemeClr val="accent1"/>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2551" name="Group 2550">
                <a:extLst>
                  <a:ext uri="{FF2B5EF4-FFF2-40B4-BE49-F238E27FC236}">
                    <a16:creationId xmlns:a16="http://schemas.microsoft.com/office/drawing/2014/main" id="{B5EABFA7-C083-FA45-0676-ED71840CCEFF}"/>
                  </a:ext>
                </a:extLst>
              </p:cNvPr>
              <p:cNvGrpSpPr/>
              <p:nvPr/>
            </p:nvGrpSpPr>
            <p:grpSpPr>
              <a:xfrm>
                <a:off x="4056258" y="2183971"/>
                <a:ext cx="303955" cy="304750"/>
                <a:chOff x="519308" y="2149046"/>
                <a:chExt cx="303955" cy="304750"/>
              </a:xfrm>
              <a:solidFill>
                <a:schemeClr val="bg1"/>
              </a:solidFill>
            </p:grpSpPr>
            <p:sp>
              <p:nvSpPr>
                <p:cNvPr id="2568" name="Freeform: Shape 192">
                  <a:extLst>
                    <a:ext uri="{FF2B5EF4-FFF2-40B4-BE49-F238E27FC236}">
                      <a16:creationId xmlns:a16="http://schemas.microsoft.com/office/drawing/2014/main" id="{A6667A33-07E3-D768-29A6-C9F0461103AC}"/>
                    </a:ext>
                  </a:extLst>
                </p:cNvPr>
                <p:cNvSpPr>
                  <a:spLocks noChangeAspect="1" noChangeArrowheads="1"/>
                </p:cNvSpPr>
                <p:nvPr/>
              </p:nvSpPr>
              <p:spPr bwMode="auto">
                <a:xfrm>
                  <a:off x="519308" y="2149046"/>
                  <a:ext cx="303955" cy="304750"/>
                </a:xfrm>
                <a:custGeom>
                  <a:avLst/>
                  <a:gdLst>
                    <a:gd name="connsiteX0" fmla="*/ 3201714 w 3260725"/>
                    <a:gd name="connsiteY0" fmla="*/ 3127375 h 3246439"/>
                    <a:gd name="connsiteX1" fmla="*/ 3260725 w 3260725"/>
                    <a:gd name="connsiteY1" fmla="*/ 3186907 h 3246439"/>
                    <a:gd name="connsiteX2" fmla="*/ 3201714 w 3260725"/>
                    <a:gd name="connsiteY2" fmla="*/ 3246438 h 3246439"/>
                    <a:gd name="connsiteX3" fmla="*/ 3138487 w 3260725"/>
                    <a:gd name="connsiteY3" fmla="*/ 3186907 h 3246439"/>
                    <a:gd name="connsiteX4" fmla="*/ 3201714 w 3260725"/>
                    <a:gd name="connsiteY4" fmla="*/ 3127375 h 3246439"/>
                    <a:gd name="connsiteX5" fmla="*/ 2959894 w 3260725"/>
                    <a:gd name="connsiteY5" fmla="*/ 3127375 h 3246439"/>
                    <a:gd name="connsiteX6" fmla="*/ 3019426 w 3260725"/>
                    <a:gd name="connsiteY6" fmla="*/ 3186907 h 3246439"/>
                    <a:gd name="connsiteX7" fmla="*/ 2959894 w 3260725"/>
                    <a:gd name="connsiteY7" fmla="*/ 3246439 h 3246439"/>
                    <a:gd name="connsiteX8" fmla="*/ 2900362 w 3260725"/>
                    <a:gd name="connsiteY8" fmla="*/ 3186907 h 3246439"/>
                    <a:gd name="connsiteX9" fmla="*/ 2959894 w 3260725"/>
                    <a:gd name="connsiteY9" fmla="*/ 3127375 h 3246439"/>
                    <a:gd name="connsiteX10" fmla="*/ 2718594 w 3260725"/>
                    <a:gd name="connsiteY10" fmla="*/ 3127375 h 3246439"/>
                    <a:gd name="connsiteX11" fmla="*/ 2778126 w 3260725"/>
                    <a:gd name="connsiteY11" fmla="*/ 3186907 h 3246439"/>
                    <a:gd name="connsiteX12" fmla="*/ 2718594 w 3260725"/>
                    <a:gd name="connsiteY12" fmla="*/ 3246439 h 3246439"/>
                    <a:gd name="connsiteX13" fmla="*/ 2659062 w 3260725"/>
                    <a:gd name="connsiteY13" fmla="*/ 3186907 h 3246439"/>
                    <a:gd name="connsiteX14" fmla="*/ 2718594 w 3260725"/>
                    <a:gd name="connsiteY14" fmla="*/ 3127375 h 3246439"/>
                    <a:gd name="connsiteX15" fmla="*/ 2474119 w 3260725"/>
                    <a:gd name="connsiteY15" fmla="*/ 3127375 h 3246439"/>
                    <a:gd name="connsiteX16" fmla="*/ 2535238 w 3260725"/>
                    <a:gd name="connsiteY16" fmla="*/ 3186907 h 3246439"/>
                    <a:gd name="connsiteX17" fmla="*/ 2474119 w 3260725"/>
                    <a:gd name="connsiteY17" fmla="*/ 3246439 h 3246439"/>
                    <a:gd name="connsiteX18" fmla="*/ 2413000 w 3260725"/>
                    <a:gd name="connsiteY18" fmla="*/ 3186907 h 3246439"/>
                    <a:gd name="connsiteX19" fmla="*/ 2474119 w 3260725"/>
                    <a:gd name="connsiteY19" fmla="*/ 3127375 h 3246439"/>
                    <a:gd name="connsiteX20" fmla="*/ 2232025 w 3260725"/>
                    <a:gd name="connsiteY20" fmla="*/ 3127375 h 3246439"/>
                    <a:gd name="connsiteX21" fmla="*/ 2293938 w 3260725"/>
                    <a:gd name="connsiteY21" fmla="*/ 3186907 h 3246439"/>
                    <a:gd name="connsiteX22" fmla="*/ 2232025 w 3260725"/>
                    <a:gd name="connsiteY22" fmla="*/ 3246439 h 3246439"/>
                    <a:gd name="connsiteX23" fmla="*/ 2170112 w 3260725"/>
                    <a:gd name="connsiteY23" fmla="*/ 3186907 h 3246439"/>
                    <a:gd name="connsiteX24" fmla="*/ 2232025 w 3260725"/>
                    <a:gd name="connsiteY24" fmla="*/ 3127375 h 3246439"/>
                    <a:gd name="connsiteX25" fmla="*/ 1991519 w 3260725"/>
                    <a:gd name="connsiteY25" fmla="*/ 3127375 h 3246439"/>
                    <a:gd name="connsiteX26" fmla="*/ 2051051 w 3260725"/>
                    <a:gd name="connsiteY26" fmla="*/ 3186907 h 3246439"/>
                    <a:gd name="connsiteX27" fmla="*/ 1991519 w 3260725"/>
                    <a:gd name="connsiteY27" fmla="*/ 3246439 h 3246439"/>
                    <a:gd name="connsiteX28" fmla="*/ 1931987 w 3260725"/>
                    <a:gd name="connsiteY28" fmla="*/ 3186907 h 3246439"/>
                    <a:gd name="connsiteX29" fmla="*/ 1991519 w 3260725"/>
                    <a:gd name="connsiteY29" fmla="*/ 3127375 h 3246439"/>
                    <a:gd name="connsiteX30" fmla="*/ 1750219 w 3260725"/>
                    <a:gd name="connsiteY30" fmla="*/ 3127375 h 3246439"/>
                    <a:gd name="connsiteX31" fmla="*/ 1809751 w 3260725"/>
                    <a:gd name="connsiteY31" fmla="*/ 3186907 h 3246439"/>
                    <a:gd name="connsiteX32" fmla="*/ 1750219 w 3260725"/>
                    <a:gd name="connsiteY32" fmla="*/ 3246439 h 3246439"/>
                    <a:gd name="connsiteX33" fmla="*/ 1690687 w 3260725"/>
                    <a:gd name="connsiteY33" fmla="*/ 3186907 h 3246439"/>
                    <a:gd name="connsiteX34" fmla="*/ 1750219 w 3260725"/>
                    <a:gd name="connsiteY34" fmla="*/ 3127375 h 3246439"/>
                    <a:gd name="connsiteX35" fmla="*/ 1509713 w 3260725"/>
                    <a:gd name="connsiteY35" fmla="*/ 3127375 h 3246439"/>
                    <a:gd name="connsiteX36" fmla="*/ 1571626 w 3260725"/>
                    <a:gd name="connsiteY36" fmla="*/ 3186907 h 3246439"/>
                    <a:gd name="connsiteX37" fmla="*/ 1509713 w 3260725"/>
                    <a:gd name="connsiteY37" fmla="*/ 3246439 h 3246439"/>
                    <a:gd name="connsiteX38" fmla="*/ 1447800 w 3260725"/>
                    <a:gd name="connsiteY38" fmla="*/ 3186907 h 3246439"/>
                    <a:gd name="connsiteX39" fmla="*/ 1509713 w 3260725"/>
                    <a:gd name="connsiteY39" fmla="*/ 3127375 h 3246439"/>
                    <a:gd name="connsiteX40" fmla="*/ 1268413 w 3260725"/>
                    <a:gd name="connsiteY40" fmla="*/ 3127375 h 3246439"/>
                    <a:gd name="connsiteX41" fmla="*/ 1330326 w 3260725"/>
                    <a:gd name="connsiteY41" fmla="*/ 3186907 h 3246439"/>
                    <a:gd name="connsiteX42" fmla="*/ 1268413 w 3260725"/>
                    <a:gd name="connsiteY42" fmla="*/ 3246439 h 3246439"/>
                    <a:gd name="connsiteX43" fmla="*/ 1206500 w 3260725"/>
                    <a:gd name="connsiteY43" fmla="*/ 3186907 h 3246439"/>
                    <a:gd name="connsiteX44" fmla="*/ 1268413 w 3260725"/>
                    <a:gd name="connsiteY44" fmla="*/ 3127375 h 3246439"/>
                    <a:gd name="connsiteX45" fmla="*/ 1027907 w 3260725"/>
                    <a:gd name="connsiteY45" fmla="*/ 3127375 h 3246439"/>
                    <a:gd name="connsiteX46" fmla="*/ 1087439 w 3260725"/>
                    <a:gd name="connsiteY46" fmla="*/ 3186907 h 3246439"/>
                    <a:gd name="connsiteX47" fmla="*/ 1027907 w 3260725"/>
                    <a:gd name="connsiteY47" fmla="*/ 3246439 h 3246439"/>
                    <a:gd name="connsiteX48" fmla="*/ 968375 w 3260725"/>
                    <a:gd name="connsiteY48" fmla="*/ 3186907 h 3246439"/>
                    <a:gd name="connsiteX49" fmla="*/ 1027907 w 3260725"/>
                    <a:gd name="connsiteY49" fmla="*/ 3127375 h 3246439"/>
                    <a:gd name="connsiteX50" fmla="*/ 786607 w 3260725"/>
                    <a:gd name="connsiteY50" fmla="*/ 3127375 h 3246439"/>
                    <a:gd name="connsiteX51" fmla="*/ 846139 w 3260725"/>
                    <a:gd name="connsiteY51" fmla="*/ 3186907 h 3246439"/>
                    <a:gd name="connsiteX52" fmla="*/ 786607 w 3260725"/>
                    <a:gd name="connsiteY52" fmla="*/ 3246439 h 3246439"/>
                    <a:gd name="connsiteX53" fmla="*/ 727075 w 3260725"/>
                    <a:gd name="connsiteY53" fmla="*/ 3186907 h 3246439"/>
                    <a:gd name="connsiteX54" fmla="*/ 786607 w 3260725"/>
                    <a:gd name="connsiteY54" fmla="*/ 3127375 h 3246439"/>
                    <a:gd name="connsiteX55" fmla="*/ 543719 w 3260725"/>
                    <a:gd name="connsiteY55" fmla="*/ 3127375 h 3246439"/>
                    <a:gd name="connsiteX56" fmla="*/ 603251 w 3260725"/>
                    <a:gd name="connsiteY56" fmla="*/ 3186907 h 3246439"/>
                    <a:gd name="connsiteX57" fmla="*/ 543719 w 3260725"/>
                    <a:gd name="connsiteY57" fmla="*/ 3246439 h 3246439"/>
                    <a:gd name="connsiteX58" fmla="*/ 484187 w 3260725"/>
                    <a:gd name="connsiteY58" fmla="*/ 3186907 h 3246439"/>
                    <a:gd name="connsiteX59" fmla="*/ 543719 w 3260725"/>
                    <a:gd name="connsiteY59" fmla="*/ 3127375 h 3246439"/>
                    <a:gd name="connsiteX60" fmla="*/ 302419 w 3260725"/>
                    <a:gd name="connsiteY60" fmla="*/ 3127375 h 3246439"/>
                    <a:gd name="connsiteX61" fmla="*/ 361951 w 3260725"/>
                    <a:gd name="connsiteY61" fmla="*/ 3186907 h 3246439"/>
                    <a:gd name="connsiteX62" fmla="*/ 302419 w 3260725"/>
                    <a:gd name="connsiteY62" fmla="*/ 3246439 h 3246439"/>
                    <a:gd name="connsiteX63" fmla="*/ 242887 w 3260725"/>
                    <a:gd name="connsiteY63" fmla="*/ 3186907 h 3246439"/>
                    <a:gd name="connsiteX64" fmla="*/ 302419 w 3260725"/>
                    <a:gd name="connsiteY64" fmla="*/ 3127375 h 3246439"/>
                    <a:gd name="connsiteX65" fmla="*/ 59532 w 3260725"/>
                    <a:gd name="connsiteY65" fmla="*/ 3127375 h 3246439"/>
                    <a:gd name="connsiteX66" fmla="*/ 119064 w 3260725"/>
                    <a:gd name="connsiteY66" fmla="*/ 3186907 h 3246439"/>
                    <a:gd name="connsiteX67" fmla="*/ 59532 w 3260725"/>
                    <a:gd name="connsiteY67" fmla="*/ 3246439 h 3246439"/>
                    <a:gd name="connsiteX68" fmla="*/ 0 w 3260725"/>
                    <a:gd name="connsiteY68" fmla="*/ 3186907 h 3246439"/>
                    <a:gd name="connsiteX69" fmla="*/ 59532 w 3260725"/>
                    <a:gd name="connsiteY69" fmla="*/ 3127375 h 3246439"/>
                    <a:gd name="connsiteX70" fmla="*/ 3201714 w 3260725"/>
                    <a:gd name="connsiteY70" fmla="*/ 2884487 h 3246439"/>
                    <a:gd name="connsiteX71" fmla="*/ 3260725 w 3260725"/>
                    <a:gd name="connsiteY71" fmla="*/ 2944019 h 3246439"/>
                    <a:gd name="connsiteX72" fmla="*/ 3201714 w 3260725"/>
                    <a:gd name="connsiteY72" fmla="*/ 3003550 h 3246439"/>
                    <a:gd name="connsiteX73" fmla="*/ 3138487 w 3260725"/>
                    <a:gd name="connsiteY73" fmla="*/ 2944019 h 3246439"/>
                    <a:gd name="connsiteX74" fmla="*/ 3201714 w 3260725"/>
                    <a:gd name="connsiteY74" fmla="*/ 2884487 h 3246439"/>
                    <a:gd name="connsiteX75" fmla="*/ 2959894 w 3260725"/>
                    <a:gd name="connsiteY75" fmla="*/ 2884487 h 3246439"/>
                    <a:gd name="connsiteX76" fmla="*/ 3019426 w 3260725"/>
                    <a:gd name="connsiteY76" fmla="*/ 2944019 h 3246439"/>
                    <a:gd name="connsiteX77" fmla="*/ 2959894 w 3260725"/>
                    <a:gd name="connsiteY77" fmla="*/ 3003551 h 3246439"/>
                    <a:gd name="connsiteX78" fmla="*/ 2900362 w 3260725"/>
                    <a:gd name="connsiteY78" fmla="*/ 2944019 h 3246439"/>
                    <a:gd name="connsiteX79" fmla="*/ 2959894 w 3260725"/>
                    <a:gd name="connsiteY79" fmla="*/ 2884487 h 3246439"/>
                    <a:gd name="connsiteX80" fmla="*/ 2718594 w 3260725"/>
                    <a:gd name="connsiteY80" fmla="*/ 2884487 h 3246439"/>
                    <a:gd name="connsiteX81" fmla="*/ 2778126 w 3260725"/>
                    <a:gd name="connsiteY81" fmla="*/ 2944019 h 3246439"/>
                    <a:gd name="connsiteX82" fmla="*/ 2718594 w 3260725"/>
                    <a:gd name="connsiteY82" fmla="*/ 3003551 h 3246439"/>
                    <a:gd name="connsiteX83" fmla="*/ 2659062 w 3260725"/>
                    <a:gd name="connsiteY83" fmla="*/ 2944019 h 3246439"/>
                    <a:gd name="connsiteX84" fmla="*/ 2718594 w 3260725"/>
                    <a:gd name="connsiteY84" fmla="*/ 2884487 h 3246439"/>
                    <a:gd name="connsiteX85" fmla="*/ 2474119 w 3260725"/>
                    <a:gd name="connsiteY85" fmla="*/ 2884487 h 3246439"/>
                    <a:gd name="connsiteX86" fmla="*/ 2535238 w 3260725"/>
                    <a:gd name="connsiteY86" fmla="*/ 2944019 h 3246439"/>
                    <a:gd name="connsiteX87" fmla="*/ 2474119 w 3260725"/>
                    <a:gd name="connsiteY87" fmla="*/ 3003551 h 3246439"/>
                    <a:gd name="connsiteX88" fmla="*/ 2413000 w 3260725"/>
                    <a:gd name="connsiteY88" fmla="*/ 2944019 h 3246439"/>
                    <a:gd name="connsiteX89" fmla="*/ 2474119 w 3260725"/>
                    <a:gd name="connsiteY89" fmla="*/ 2884487 h 3246439"/>
                    <a:gd name="connsiteX90" fmla="*/ 2232025 w 3260725"/>
                    <a:gd name="connsiteY90" fmla="*/ 2884487 h 3246439"/>
                    <a:gd name="connsiteX91" fmla="*/ 2293938 w 3260725"/>
                    <a:gd name="connsiteY91" fmla="*/ 2944019 h 3246439"/>
                    <a:gd name="connsiteX92" fmla="*/ 2232025 w 3260725"/>
                    <a:gd name="connsiteY92" fmla="*/ 3003551 h 3246439"/>
                    <a:gd name="connsiteX93" fmla="*/ 2170112 w 3260725"/>
                    <a:gd name="connsiteY93" fmla="*/ 2944019 h 3246439"/>
                    <a:gd name="connsiteX94" fmla="*/ 2232025 w 3260725"/>
                    <a:gd name="connsiteY94" fmla="*/ 2884487 h 3246439"/>
                    <a:gd name="connsiteX95" fmla="*/ 1991519 w 3260725"/>
                    <a:gd name="connsiteY95" fmla="*/ 2884487 h 3246439"/>
                    <a:gd name="connsiteX96" fmla="*/ 2051051 w 3260725"/>
                    <a:gd name="connsiteY96" fmla="*/ 2944019 h 3246439"/>
                    <a:gd name="connsiteX97" fmla="*/ 1991519 w 3260725"/>
                    <a:gd name="connsiteY97" fmla="*/ 3003551 h 3246439"/>
                    <a:gd name="connsiteX98" fmla="*/ 1931987 w 3260725"/>
                    <a:gd name="connsiteY98" fmla="*/ 2944019 h 3246439"/>
                    <a:gd name="connsiteX99" fmla="*/ 1991519 w 3260725"/>
                    <a:gd name="connsiteY99" fmla="*/ 2884487 h 3246439"/>
                    <a:gd name="connsiteX100" fmla="*/ 1750219 w 3260725"/>
                    <a:gd name="connsiteY100" fmla="*/ 2884487 h 3246439"/>
                    <a:gd name="connsiteX101" fmla="*/ 1809751 w 3260725"/>
                    <a:gd name="connsiteY101" fmla="*/ 2944019 h 3246439"/>
                    <a:gd name="connsiteX102" fmla="*/ 1750219 w 3260725"/>
                    <a:gd name="connsiteY102" fmla="*/ 3003551 h 3246439"/>
                    <a:gd name="connsiteX103" fmla="*/ 1690687 w 3260725"/>
                    <a:gd name="connsiteY103" fmla="*/ 2944019 h 3246439"/>
                    <a:gd name="connsiteX104" fmla="*/ 1750219 w 3260725"/>
                    <a:gd name="connsiteY104" fmla="*/ 2884487 h 3246439"/>
                    <a:gd name="connsiteX105" fmla="*/ 1509713 w 3260725"/>
                    <a:gd name="connsiteY105" fmla="*/ 2884487 h 3246439"/>
                    <a:gd name="connsiteX106" fmla="*/ 1571626 w 3260725"/>
                    <a:gd name="connsiteY106" fmla="*/ 2944019 h 3246439"/>
                    <a:gd name="connsiteX107" fmla="*/ 1509713 w 3260725"/>
                    <a:gd name="connsiteY107" fmla="*/ 3003551 h 3246439"/>
                    <a:gd name="connsiteX108" fmla="*/ 1447800 w 3260725"/>
                    <a:gd name="connsiteY108" fmla="*/ 2944019 h 3246439"/>
                    <a:gd name="connsiteX109" fmla="*/ 1509713 w 3260725"/>
                    <a:gd name="connsiteY109" fmla="*/ 2884487 h 3246439"/>
                    <a:gd name="connsiteX110" fmla="*/ 1268413 w 3260725"/>
                    <a:gd name="connsiteY110" fmla="*/ 2884487 h 3246439"/>
                    <a:gd name="connsiteX111" fmla="*/ 1330326 w 3260725"/>
                    <a:gd name="connsiteY111" fmla="*/ 2944019 h 3246439"/>
                    <a:gd name="connsiteX112" fmla="*/ 1268413 w 3260725"/>
                    <a:gd name="connsiteY112" fmla="*/ 3003551 h 3246439"/>
                    <a:gd name="connsiteX113" fmla="*/ 1206500 w 3260725"/>
                    <a:gd name="connsiteY113" fmla="*/ 2944019 h 3246439"/>
                    <a:gd name="connsiteX114" fmla="*/ 1268413 w 3260725"/>
                    <a:gd name="connsiteY114" fmla="*/ 2884487 h 3246439"/>
                    <a:gd name="connsiteX115" fmla="*/ 1027907 w 3260725"/>
                    <a:gd name="connsiteY115" fmla="*/ 2884487 h 3246439"/>
                    <a:gd name="connsiteX116" fmla="*/ 1087439 w 3260725"/>
                    <a:gd name="connsiteY116" fmla="*/ 2944019 h 3246439"/>
                    <a:gd name="connsiteX117" fmla="*/ 1027907 w 3260725"/>
                    <a:gd name="connsiteY117" fmla="*/ 3003551 h 3246439"/>
                    <a:gd name="connsiteX118" fmla="*/ 968375 w 3260725"/>
                    <a:gd name="connsiteY118" fmla="*/ 2944019 h 3246439"/>
                    <a:gd name="connsiteX119" fmla="*/ 1027907 w 3260725"/>
                    <a:gd name="connsiteY119" fmla="*/ 2884487 h 3246439"/>
                    <a:gd name="connsiteX120" fmla="*/ 786607 w 3260725"/>
                    <a:gd name="connsiteY120" fmla="*/ 2884487 h 3246439"/>
                    <a:gd name="connsiteX121" fmla="*/ 846139 w 3260725"/>
                    <a:gd name="connsiteY121" fmla="*/ 2944019 h 3246439"/>
                    <a:gd name="connsiteX122" fmla="*/ 786607 w 3260725"/>
                    <a:gd name="connsiteY122" fmla="*/ 3003551 h 3246439"/>
                    <a:gd name="connsiteX123" fmla="*/ 727075 w 3260725"/>
                    <a:gd name="connsiteY123" fmla="*/ 2944019 h 3246439"/>
                    <a:gd name="connsiteX124" fmla="*/ 786607 w 3260725"/>
                    <a:gd name="connsiteY124" fmla="*/ 2884487 h 3246439"/>
                    <a:gd name="connsiteX125" fmla="*/ 543719 w 3260725"/>
                    <a:gd name="connsiteY125" fmla="*/ 2884487 h 3246439"/>
                    <a:gd name="connsiteX126" fmla="*/ 603251 w 3260725"/>
                    <a:gd name="connsiteY126" fmla="*/ 2944019 h 3246439"/>
                    <a:gd name="connsiteX127" fmla="*/ 543719 w 3260725"/>
                    <a:gd name="connsiteY127" fmla="*/ 3003551 h 3246439"/>
                    <a:gd name="connsiteX128" fmla="*/ 484187 w 3260725"/>
                    <a:gd name="connsiteY128" fmla="*/ 2944019 h 3246439"/>
                    <a:gd name="connsiteX129" fmla="*/ 543719 w 3260725"/>
                    <a:gd name="connsiteY129" fmla="*/ 2884487 h 3246439"/>
                    <a:gd name="connsiteX130" fmla="*/ 302419 w 3260725"/>
                    <a:gd name="connsiteY130" fmla="*/ 2884487 h 3246439"/>
                    <a:gd name="connsiteX131" fmla="*/ 361951 w 3260725"/>
                    <a:gd name="connsiteY131" fmla="*/ 2944019 h 3246439"/>
                    <a:gd name="connsiteX132" fmla="*/ 302419 w 3260725"/>
                    <a:gd name="connsiteY132" fmla="*/ 3003551 h 3246439"/>
                    <a:gd name="connsiteX133" fmla="*/ 242887 w 3260725"/>
                    <a:gd name="connsiteY133" fmla="*/ 2944019 h 3246439"/>
                    <a:gd name="connsiteX134" fmla="*/ 302419 w 3260725"/>
                    <a:gd name="connsiteY134" fmla="*/ 2884487 h 3246439"/>
                    <a:gd name="connsiteX135" fmla="*/ 59532 w 3260725"/>
                    <a:gd name="connsiteY135" fmla="*/ 2884487 h 3246439"/>
                    <a:gd name="connsiteX136" fmla="*/ 119064 w 3260725"/>
                    <a:gd name="connsiteY136" fmla="*/ 2944019 h 3246439"/>
                    <a:gd name="connsiteX137" fmla="*/ 59532 w 3260725"/>
                    <a:gd name="connsiteY137" fmla="*/ 3003551 h 3246439"/>
                    <a:gd name="connsiteX138" fmla="*/ 0 w 3260725"/>
                    <a:gd name="connsiteY138" fmla="*/ 2944019 h 3246439"/>
                    <a:gd name="connsiteX139" fmla="*/ 59532 w 3260725"/>
                    <a:gd name="connsiteY139" fmla="*/ 2884487 h 3246439"/>
                    <a:gd name="connsiteX140" fmla="*/ 3201714 w 3260725"/>
                    <a:gd name="connsiteY140" fmla="*/ 2643187 h 3246439"/>
                    <a:gd name="connsiteX141" fmla="*/ 3260725 w 3260725"/>
                    <a:gd name="connsiteY141" fmla="*/ 2706414 h 3246439"/>
                    <a:gd name="connsiteX142" fmla="*/ 3201714 w 3260725"/>
                    <a:gd name="connsiteY142" fmla="*/ 2765425 h 3246439"/>
                    <a:gd name="connsiteX143" fmla="*/ 3138487 w 3260725"/>
                    <a:gd name="connsiteY143" fmla="*/ 2706414 h 3246439"/>
                    <a:gd name="connsiteX144" fmla="*/ 3201714 w 3260725"/>
                    <a:gd name="connsiteY144" fmla="*/ 2643187 h 3246439"/>
                    <a:gd name="connsiteX145" fmla="*/ 2959894 w 3260725"/>
                    <a:gd name="connsiteY145" fmla="*/ 2643187 h 3246439"/>
                    <a:gd name="connsiteX146" fmla="*/ 3019426 w 3260725"/>
                    <a:gd name="connsiteY146" fmla="*/ 2704306 h 3246439"/>
                    <a:gd name="connsiteX147" fmla="*/ 2959894 w 3260725"/>
                    <a:gd name="connsiteY147" fmla="*/ 2765425 h 3246439"/>
                    <a:gd name="connsiteX148" fmla="*/ 2900362 w 3260725"/>
                    <a:gd name="connsiteY148" fmla="*/ 2704306 h 3246439"/>
                    <a:gd name="connsiteX149" fmla="*/ 2959894 w 3260725"/>
                    <a:gd name="connsiteY149" fmla="*/ 2643187 h 3246439"/>
                    <a:gd name="connsiteX150" fmla="*/ 302419 w 3260725"/>
                    <a:gd name="connsiteY150" fmla="*/ 2643187 h 3246439"/>
                    <a:gd name="connsiteX151" fmla="*/ 361951 w 3260725"/>
                    <a:gd name="connsiteY151" fmla="*/ 2704306 h 3246439"/>
                    <a:gd name="connsiteX152" fmla="*/ 302419 w 3260725"/>
                    <a:gd name="connsiteY152" fmla="*/ 2765425 h 3246439"/>
                    <a:gd name="connsiteX153" fmla="*/ 242887 w 3260725"/>
                    <a:gd name="connsiteY153" fmla="*/ 2704306 h 3246439"/>
                    <a:gd name="connsiteX154" fmla="*/ 302419 w 3260725"/>
                    <a:gd name="connsiteY154" fmla="*/ 2643187 h 3246439"/>
                    <a:gd name="connsiteX155" fmla="*/ 59532 w 3260725"/>
                    <a:gd name="connsiteY155" fmla="*/ 2643187 h 3246439"/>
                    <a:gd name="connsiteX156" fmla="*/ 119064 w 3260725"/>
                    <a:gd name="connsiteY156" fmla="*/ 2704306 h 3246439"/>
                    <a:gd name="connsiteX157" fmla="*/ 59532 w 3260725"/>
                    <a:gd name="connsiteY157" fmla="*/ 2765425 h 3246439"/>
                    <a:gd name="connsiteX158" fmla="*/ 0 w 3260725"/>
                    <a:gd name="connsiteY158" fmla="*/ 2704306 h 3246439"/>
                    <a:gd name="connsiteX159" fmla="*/ 59532 w 3260725"/>
                    <a:gd name="connsiteY159" fmla="*/ 2643187 h 3246439"/>
                    <a:gd name="connsiteX160" fmla="*/ 3201714 w 3260725"/>
                    <a:gd name="connsiteY160" fmla="*/ 2405062 h 3246439"/>
                    <a:gd name="connsiteX161" fmla="*/ 3260725 w 3260725"/>
                    <a:gd name="connsiteY161" fmla="*/ 2464594 h 3246439"/>
                    <a:gd name="connsiteX162" fmla="*/ 3201714 w 3260725"/>
                    <a:gd name="connsiteY162" fmla="*/ 2524125 h 3246439"/>
                    <a:gd name="connsiteX163" fmla="*/ 3138487 w 3260725"/>
                    <a:gd name="connsiteY163" fmla="*/ 2464594 h 3246439"/>
                    <a:gd name="connsiteX164" fmla="*/ 3201714 w 3260725"/>
                    <a:gd name="connsiteY164" fmla="*/ 2405062 h 3246439"/>
                    <a:gd name="connsiteX165" fmla="*/ 2959894 w 3260725"/>
                    <a:gd name="connsiteY165" fmla="*/ 2405062 h 3246439"/>
                    <a:gd name="connsiteX166" fmla="*/ 3019426 w 3260725"/>
                    <a:gd name="connsiteY166" fmla="*/ 2464594 h 3246439"/>
                    <a:gd name="connsiteX167" fmla="*/ 2959894 w 3260725"/>
                    <a:gd name="connsiteY167" fmla="*/ 2524126 h 3246439"/>
                    <a:gd name="connsiteX168" fmla="*/ 2900362 w 3260725"/>
                    <a:gd name="connsiteY168" fmla="*/ 2464594 h 3246439"/>
                    <a:gd name="connsiteX169" fmla="*/ 2959894 w 3260725"/>
                    <a:gd name="connsiteY169" fmla="*/ 2405062 h 3246439"/>
                    <a:gd name="connsiteX170" fmla="*/ 302419 w 3260725"/>
                    <a:gd name="connsiteY170" fmla="*/ 2405062 h 3246439"/>
                    <a:gd name="connsiteX171" fmla="*/ 361951 w 3260725"/>
                    <a:gd name="connsiteY171" fmla="*/ 2464594 h 3246439"/>
                    <a:gd name="connsiteX172" fmla="*/ 302419 w 3260725"/>
                    <a:gd name="connsiteY172" fmla="*/ 2524126 h 3246439"/>
                    <a:gd name="connsiteX173" fmla="*/ 242887 w 3260725"/>
                    <a:gd name="connsiteY173" fmla="*/ 2464594 h 3246439"/>
                    <a:gd name="connsiteX174" fmla="*/ 302419 w 3260725"/>
                    <a:gd name="connsiteY174" fmla="*/ 2405062 h 3246439"/>
                    <a:gd name="connsiteX175" fmla="*/ 59532 w 3260725"/>
                    <a:gd name="connsiteY175" fmla="*/ 2405062 h 3246439"/>
                    <a:gd name="connsiteX176" fmla="*/ 119064 w 3260725"/>
                    <a:gd name="connsiteY176" fmla="*/ 2464594 h 3246439"/>
                    <a:gd name="connsiteX177" fmla="*/ 59532 w 3260725"/>
                    <a:gd name="connsiteY177" fmla="*/ 2524126 h 3246439"/>
                    <a:gd name="connsiteX178" fmla="*/ 0 w 3260725"/>
                    <a:gd name="connsiteY178" fmla="*/ 2464594 h 3246439"/>
                    <a:gd name="connsiteX179" fmla="*/ 59532 w 3260725"/>
                    <a:gd name="connsiteY179" fmla="*/ 2405062 h 3246439"/>
                    <a:gd name="connsiteX180" fmla="*/ 3201714 w 3260725"/>
                    <a:gd name="connsiteY180" fmla="*/ 2162175 h 3246439"/>
                    <a:gd name="connsiteX181" fmla="*/ 3260725 w 3260725"/>
                    <a:gd name="connsiteY181" fmla="*/ 2221707 h 3246439"/>
                    <a:gd name="connsiteX182" fmla="*/ 3201714 w 3260725"/>
                    <a:gd name="connsiteY182" fmla="*/ 2281238 h 3246439"/>
                    <a:gd name="connsiteX183" fmla="*/ 3138487 w 3260725"/>
                    <a:gd name="connsiteY183" fmla="*/ 2221707 h 3246439"/>
                    <a:gd name="connsiteX184" fmla="*/ 3201714 w 3260725"/>
                    <a:gd name="connsiteY184" fmla="*/ 2162175 h 3246439"/>
                    <a:gd name="connsiteX185" fmla="*/ 2959894 w 3260725"/>
                    <a:gd name="connsiteY185" fmla="*/ 2162175 h 3246439"/>
                    <a:gd name="connsiteX186" fmla="*/ 3019426 w 3260725"/>
                    <a:gd name="connsiteY186" fmla="*/ 2221707 h 3246439"/>
                    <a:gd name="connsiteX187" fmla="*/ 2959894 w 3260725"/>
                    <a:gd name="connsiteY187" fmla="*/ 2281239 h 3246439"/>
                    <a:gd name="connsiteX188" fmla="*/ 2900362 w 3260725"/>
                    <a:gd name="connsiteY188" fmla="*/ 2221707 h 3246439"/>
                    <a:gd name="connsiteX189" fmla="*/ 2959894 w 3260725"/>
                    <a:gd name="connsiteY189" fmla="*/ 2162175 h 3246439"/>
                    <a:gd name="connsiteX190" fmla="*/ 302419 w 3260725"/>
                    <a:gd name="connsiteY190" fmla="*/ 2162175 h 3246439"/>
                    <a:gd name="connsiteX191" fmla="*/ 361951 w 3260725"/>
                    <a:gd name="connsiteY191" fmla="*/ 2221707 h 3246439"/>
                    <a:gd name="connsiteX192" fmla="*/ 302419 w 3260725"/>
                    <a:gd name="connsiteY192" fmla="*/ 2281239 h 3246439"/>
                    <a:gd name="connsiteX193" fmla="*/ 242887 w 3260725"/>
                    <a:gd name="connsiteY193" fmla="*/ 2221707 h 3246439"/>
                    <a:gd name="connsiteX194" fmla="*/ 302419 w 3260725"/>
                    <a:gd name="connsiteY194" fmla="*/ 2162175 h 3246439"/>
                    <a:gd name="connsiteX195" fmla="*/ 59532 w 3260725"/>
                    <a:gd name="connsiteY195" fmla="*/ 2162175 h 3246439"/>
                    <a:gd name="connsiteX196" fmla="*/ 119064 w 3260725"/>
                    <a:gd name="connsiteY196" fmla="*/ 2221707 h 3246439"/>
                    <a:gd name="connsiteX197" fmla="*/ 59532 w 3260725"/>
                    <a:gd name="connsiteY197" fmla="*/ 2281239 h 3246439"/>
                    <a:gd name="connsiteX198" fmla="*/ 0 w 3260725"/>
                    <a:gd name="connsiteY198" fmla="*/ 2221707 h 3246439"/>
                    <a:gd name="connsiteX199" fmla="*/ 59532 w 3260725"/>
                    <a:gd name="connsiteY199" fmla="*/ 2162175 h 3246439"/>
                    <a:gd name="connsiteX200" fmla="*/ 3201714 w 3260725"/>
                    <a:gd name="connsiteY200" fmla="*/ 1920875 h 3246439"/>
                    <a:gd name="connsiteX201" fmla="*/ 3260725 w 3260725"/>
                    <a:gd name="connsiteY201" fmla="*/ 1979887 h 3246439"/>
                    <a:gd name="connsiteX202" fmla="*/ 3201714 w 3260725"/>
                    <a:gd name="connsiteY202" fmla="*/ 2043113 h 3246439"/>
                    <a:gd name="connsiteX203" fmla="*/ 3138487 w 3260725"/>
                    <a:gd name="connsiteY203" fmla="*/ 1979887 h 3246439"/>
                    <a:gd name="connsiteX204" fmla="*/ 3201714 w 3260725"/>
                    <a:gd name="connsiteY204" fmla="*/ 1920875 h 3246439"/>
                    <a:gd name="connsiteX205" fmla="*/ 2959894 w 3260725"/>
                    <a:gd name="connsiteY205" fmla="*/ 1920875 h 3246439"/>
                    <a:gd name="connsiteX206" fmla="*/ 3019425 w 3260725"/>
                    <a:gd name="connsiteY206" fmla="*/ 1979887 h 3246439"/>
                    <a:gd name="connsiteX207" fmla="*/ 2959894 w 3260725"/>
                    <a:gd name="connsiteY207" fmla="*/ 2043113 h 3246439"/>
                    <a:gd name="connsiteX208" fmla="*/ 2900362 w 3260725"/>
                    <a:gd name="connsiteY208" fmla="*/ 1979887 h 3246439"/>
                    <a:gd name="connsiteX209" fmla="*/ 2959894 w 3260725"/>
                    <a:gd name="connsiteY209" fmla="*/ 1920875 h 3246439"/>
                    <a:gd name="connsiteX210" fmla="*/ 302419 w 3260725"/>
                    <a:gd name="connsiteY210" fmla="*/ 1920875 h 3246439"/>
                    <a:gd name="connsiteX211" fmla="*/ 361950 w 3260725"/>
                    <a:gd name="connsiteY211" fmla="*/ 1979887 h 3246439"/>
                    <a:gd name="connsiteX212" fmla="*/ 302419 w 3260725"/>
                    <a:gd name="connsiteY212" fmla="*/ 2043113 h 3246439"/>
                    <a:gd name="connsiteX213" fmla="*/ 242887 w 3260725"/>
                    <a:gd name="connsiteY213" fmla="*/ 1979887 h 3246439"/>
                    <a:gd name="connsiteX214" fmla="*/ 302419 w 3260725"/>
                    <a:gd name="connsiteY214" fmla="*/ 1920875 h 3246439"/>
                    <a:gd name="connsiteX215" fmla="*/ 59531 w 3260725"/>
                    <a:gd name="connsiteY215" fmla="*/ 1920875 h 3246439"/>
                    <a:gd name="connsiteX216" fmla="*/ 119063 w 3260725"/>
                    <a:gd name="connsiteY216" fmla="*/ 1979887 h 3246439"/>
                    <a:gd name="connsiteX217" fmla="*/ 59531 w 3260725"/>
                    <a:gd name="connsiteY217" fmla="*/ 2043113 h 3246439"/>
                    <a:gd name="connsiteX218" fmla="*/ 0 w 3260725"/>
                    <a:gd name="connsiteY218" fmla="*/ 1979887 h 3246439"/>
                    <a:gd name="connsiteX219" fmla="*/ 59531 w 3260725"/>
                    <a:gd name="connsiteY219" fmla="*/ 1920875 h 3246439"/>
                    <a:gd name="connsiteX220" fmla="*/ 3201714 w 3260725"/>
                    <a:gd name="connsiteY220" fmla="*/ 1682750 h 3246439"/>
                    <a:gd name="connsiteX221" fmla="*/ 3260725 w 3260725"/>
                    <a:gd name="connsiteY221" fmla="*/ 1742282 h 3246439"/>
                    <a:gd name="connsiteX222" fmla="*/ 3201714 w 3260725"/>
                    <a:gd name="connsiteY222" fmla="*/ 1801813 h 3246439"/>
                    <a:gd name="connsiteX223" fmla="*/ 3138487 w 3260725"/>
                    <a:gd name="connsiteY223" fmla="*/ 1742282 h 3246439"/>
                    <a:gd name="connsiteX224" fmla="*/ 3201714 w 3260725"/>
                    <a:gd name="connsiteY224" fmla="*/ 1682750 h 3246439"/>
                    <a:gd name="connsiteX225" fmla="*/ 2959894 w 3260725"/>
                    <a:gd name="connsiteY225" fmla="*/ 1682750 h 3246439"/>
                    <a:gd name="connsiteX226" fmla="*/ 3019426 w 3260725"/>
                    <a:gd name="connsiteY226" fmla="*/ 1742282 h 3246439"/>
                    <a:gd name="connsiteX227" fmla="*/ 2959894 w 3260725"/>
                    <a:gd name="connsiteY227" fmla="*/ 1801814 h 3246439"/>
                    <a:gd name="connsiteX228" fmla="*/ 2900362 w 3260725"/>
                    <a:gd name="connsiteY228" fmla="*/ 1742282 h 3246439"/>
                    <a:gd name="connsiteX229" fmla="*/ 2959894 w 3260725"/>
                    <a:gd name="connsiteY229" fmla="*/ 1682750 h 3246439"/>
                    <a:gd name="connsiteX230" fmla="*/ 302419 w 3260725"/>
                    <a:gd name="connsiteY230" fmla="*/ 1682750 h 3246439"/>
                    <a:gd name="connsiteX231" fmla="*/ 361951 w 3260725"/>
                    <a:gd name="connsiteY231" fmla="*/ 1742282 h 3246439"/>
                    <a:gd name="connsiteX232" fmla="*/ 302419 w 3260725"/>
                    <a:gd name="connsiteY232" fmla="*/ 1801814 h 3246439"/>
                    <a:gd name="connsiteX233" fmla="*/ 242887 w 3260725"/>
                    <a:gd name="connsiteY233" fmla="*/ 1742282 h 3246439"/>
                    <a:gd name="connsiteX234" fmla="*/ 302419 w 3260725"/>
                    <a:gd name="connsiteY234" fmla="*/ 1682750 h 3246439"/>
                    <a:gd name="connsiteX235" fmla="*/ 59532 w 3260725"/>
                    <a:gd name="connsiteY235" fmla="*/ 1682750 h 3246439"/>
                    <a:gd name="connsiteX236" fmla="*/ 119064 w 3260725"/>
                    <a:gd name="connsiteY236" fmla="*/ 1742282 h 3246439"/>
                    <a:gd name="connsiteX237" fmla="*/ 59532 w 3260725"/>
                    <a:gd name="connsiteY237" fmla="*/ 1801814 h 3246439"/>
                    <a:gd name="connsiteX238" fmla="*/ 0 w 3260725"/>
                    <a:gd name="connsiteY238" fmla="*/ 1742282 h 3246439"/>
                    <a:gd name="connsiteX239" fmla="*/ 59532 w 3260725"/>
                    <a:gd name="connsiteY239" fmla="*/ 1682750 h 3246439"/>
                    <a:gd name="connsiteX240" fmla="*/ 3201714 w 3260725"/>
                    <a:gd name="connsiteY240" fmla="*/ 1444625 h 3246439"/>
                    <a:gd name="connsiteX241" fmla="*/ 3260725 w 3260725"/>
                    <a:gd name="connsiteY241" fmla="*/ 1504157 h 3246439"/>
                    <a:gd name="connsiteX242" fmla="*/ 3201714 w 3260725"/>
                    <a:gd name="connsiteY242" fmla="*/ 1563688 h 3246439"/>
                    <a:gd name="connsiteX243" fmla="*/ 3138487 w 3260725"/>
                    <a:gd name="connsiteY243" fmla="*/ 1504157 h 3246439"/>
                    <a:gd name="connsiteX244" fmla="*/ 3201714 w 3260725"/>
                    <a:gd name="connsiteY244" fmla="*/ 1444625 h 3246439"/>
                    <a:gd name="connsiteX245" fmla="*/ 2959894 w 3260725"/>
                    <a:gd name="connsiteY245" fmla="*/ 1444625 h 3246439"/>
                    <a:gd name="connsiteX246" fmla="*/ 3019426 w 3260725"/>
                    <a:gd name="connsiteY246" fmla="*/ 1504157 h 3246439"/>
                    <a:gd name="connsiteX247" fmla="*/ 2959894 w 3260725"/>
                    <a:gd name="connsiteY247" fmla="*/ 1563689 h 3246439"/>
                    <a:gd name="connsiteX248" fmla="*/ 2900362 w 3260725"/>
                    <a:gd name="connsiteY248" fmla="*/ 1504157 h 3246439"/>
                    <a:gd name="connsiteX249" fmla="*/ 2959894 w 3260725"/>
                    <a:gd name="connsiteY249" fmla="*/ 1444625 h 3246439"/>
                    <a:gd name="connsiteX250" fmla="*/ 302419 w 3260725"/>
                    <a:gd name="connsiteY250" fmla="*/ 1444625 h 3246439"/>
                    <a:gd name="connsiteX251" fmla="*/ 361951 w 3260725"/>
                    <a:gd name="connsiteY251" fmla="*/ 1504157 h 3246439"/>
                    <a:gd name="connsiteX252" fmla="*/ 302419 w 3260725"/>
                    <a:gd name="connsiteY252" fmla="*/ 1563689 h 3246439"/>
                    <a:gd name="connsiteX253" fmla="*/ 242887 w 3260725"/>
                    <a:gd name="connsiteY253" fmla="*/ 1504157 h 3246439"/>
                    <a:gd name="connsiteX254" fmla="*/ 302419 w 3260725"/>
                    <a:gd name="connsiteY254" fmla="*/ 1444625 h 3246439"/>
                    <a:gd name="connsiteX255" fmla="*/ 59532 w 3260725"/>
                    <a:gd name="connsiteY255" fmla="*/ 1444625 h 3246439"/>
                    <a:gd name="connsiteX256" fmla="*/ 119064 w 3260725"/>
                    <a:gd name="connsiteY256" fmla="*/ 1504157 h 3246439"/>
                    <a:gd name="connsiteX257" fmla="*/ 59532 w 3260725"/>
                    <a:gd name="connsiteY257" fmla="*/ 1563689 h 3246439"/>
                    <a:gd name="connsiteX258" fmla="*/ 0 w 3260725"/>
                    <a:gd name="connsiteY258" fmla="*/ 1504157 h 3246439"/>
                    <a:gd name="connsiteX259" fmla="*/ 59532 w 3260725"/>
                    <a:gd name="connsiteY259" fmla="*/ 1444625 h 3246439"/>
                    <a:gd name="connsiteX260" fmla="*/ 3201714 w 3260725"/>
                    <a:gd name="connsiteY260" fmla="*/ 1201737 h 3246439"/>
                    <a:gd name="connsiteX261" fmla="*/ 3260725 w 3260725"/>
                    <a:gd name="connsiteY261" fmla="*/ 1261269 h 3246439"/>
                    <a:gd name="connsiteX262" fmla="*/ 3201714 w 3260725"/>
                    <a:gd name="connsiteY262" fmla="*/ 1320800 h 3246439"/>
                    <a:gd name="connsiteX263" fmla="*/ 3138487 w 3260725"/>
                    <a:gd name="connsiteY263" fmla="*/ 1261269 h 3246439"/>
                    <a:gd name="connsiteX264" fmla="*/ 3201714 w 3260725"/>
                    <a:gd name="connsiteY264" fmla="*/ 1201737 h 3246439"/>
                    <a:gd name="connsiteX265" fmla="*/ 2959894 w 3260725"/>
                    <a:gd name="connsiteY265" fmla="*/ 1201737 h 3246439"/>
                    <a:gd name="connsiteX266" fmla="*/ 3019426 w 3260725"/>
                    <a:gd name="connsiteY266" fmla="*/ 1261269 h 3246439"/>
                    <a:gd name="connsiteX267" fmla="*/ 2959894 w 3260725"/>
                    <a:gd name="connsiteY267" fmla="*/ 1320801 h 3246439"/>
                    <a:gd name="connsiteX268" fmla="*/ 2900362 w 3260725"/>
                    <a:gd name="connsiteY268" fmla="*/ 1261269 h 3246439"/>
                    <a:gd name="connsiteX269" fmla="*/ 2959894 w 3260725"/>
                    <a:gd name="connsiteY269" fmla="*/ 1201737 h 3246439"/>
                    <a:gd name="connsiteX270" fmla="*/ 302419 w 3260725"/>
                    <a:gd name="connsiteY270" fmla="*/ 1201737 h 3246439"/>
                    <a:gd name="connsiteX271" fmla="*/ 361951 w 3260725"/>
                    <a:gd name="connsiteY271" fmla="*/ 1261269 h 3246439"/>
                    <a:gd name="connsiteX272" fmla="*/ 302419 w 3260725"/>
                    <a:gd name="connsiteY272" fmla="*/ 1320801 h 3246439"/>
                    <a:gd name="connsiteX273" fmla="*/ 242887 w 3260725"/>
                    <a:gd name="connsiteY273" fmla="*/ 1261269 h 3246439"/>
                    <a:gd name="connsiteX274" fmla="*/ 302419 w 3260725"/>
                    <a:gd name="connsiteY274" fmla="*/ 1201737 h 3246439"/>
                    <a:gd name="connsiteX275" fmla="*/ 59532 w 3260725"/>
                    <a:gd name="connsiteY275" fmla="*/ 1201737 h 3246439"/>
                    <a:gd name="connsiteX276" fmla="*/ 119064 w 3260725"/>
                    <a:gd name="connsiteY276" fmla="*/ 1261269 h 3246439"/>
                    <a:gd name="connsiteX277" fmla="*/ 59532 w 3260725"/>
                    <a:gd name="connsiteY277" fmla="*/ 1320801 h 3246439"/>
                    <a:gd name="connsiteX278" fmla="*/ 0 w 3260725"/>
                    <a:gd name="connsiteY278" fmla="*/ 1261269 h 3246439"/>
                    <a:gd name="connsiteX279" fmla="*/ 59532 w 3260725"/>
                    <a:gd name="connsiteY279" fmla="*/ 1201737 h 3246439"/>
                    <a:gd name="connsiteX280" fmla="*/ 3201714 w 3260725"/>
                    <a:gd name="connsiteY280" fmla="*/ 960437 h 3246439"/>
                    <a:gd name="connsiteX281" fmla="*/ 3260725 w 3260725"/>
                    <a:gd name="connsiteY281" fmla="*/ 1019449 h 3246439"/>
                    <a:gd name="connsiteX282" fmla="*/ 3201714 w 3260725"/>
                    <a:gd name="connsiteY282" fmla="*/ 1082675 h 3246439"/>
                    <a:gd name="connsiteX283" fmla="*/ 3138487 w 3260725"/>
                    <a:gd name="connsiteY283" fmla="*/ 1019449 h 3246439"/>
                    <a:gd name="connsiteX284" fmla="*/ 3201714 w 3260725"/>
                    <a:gd name="connsiteY284" fmla="*/ 960437 h 3246439"/>
                    <a:gd name="connsiteX285" fmla="*/ 2959894 w 3260725"/>
                    <a:gd name="connsiteY285" fmla="*/ 960437 h 3246439"/>
                    <a:gd name="connsiteX286" fmla="*/ 3019426 w 3260725"/>
                    <a:gd name="connsiteY286" fmla="*/ 1021556 h 3246439"/>
                    <a:gd name="connsiteX287" fmla="*/ 2959894 w 3260725"/>
                    <a:gd name="connsiteY287" fmla="*/ 1082675 h 3246439"/>
                    <a:gd name="connsiteX288" fmla="*/ 2900362 w 3260725"/>
                    <a:gd name="connsiteY288" fmla="*/ 1021556 h 3246439"/>
                    <a:gd name="connsiteX289" fmla="*/ 2959894 w 3260725"/>
                    <a:gd name="connsiteY289" fmla="*/ 960437 h 3246439"/>
                    <a:gd name="connsiteX290" fmla="*/ 302419 w 3260725"/>
                    <a:gd name="connsiteY290" fmla="*/ 960437 h 3246439"/>
                    <a:gd name="connsiteX291" fmla="*/ 361951 w 3260725"/>
                    <a:gd name="connsiteY291" fmla="*/ 1021556 h 3246439"/>
                    <a:gd name="connsiteX292" fmla="*/ 302419 w 3260725"/>
                    <a:gd name="connsiteY292" fmla="*/ 1082675 h 3246439"/>
                    <a:gd name="connsiteX293" fmla="*/ 242887 w 3260725"/>
                    <a:gd name="connsiteY293" fmla="*/ 1021556 h 3246439"/>
                    <a:gd name="connsiteX294" fmla="*/ 302419 w 3260725"/>
                    <a:gd name="connsiteY294" fmla="*/ 960437 h 3246439"/>
                    <a:gd name="connsiteX295" fmla="*/ 59532 w 3260725"/>
                    <a:gd name="connsiteY295" fmla="*/ 960437 h 3246439"/>
                    <a:gd name="connsiteX296" fmla="*/ 119064 w 3260725"/>
                    <a:gd name="connsiteY296" fmla="*/ 1021556 h 3246439"/>
                    <a:gd name="connsiteX297" fmla="*/ 59532 w 3260725"/>
                    <a:gd name="connsiteY297" fmla="*/ 1082675 h 3246439"/>
                    <a:gd name="connsiteX298" fmla="*/ 0 w 3260725"/>
                    <a:gd name="connsiteY298" fmla="*/ 1021556 h 3246439"/>
                    <a:gd name="connsiteX299" fmla="*/ 59532 w 3260725"/>
                    <a:gd name="connsiteY299" fmla="*/ 960437 h 3246439"/>
                    <a:gd name="connsiteX300" fmla="*/ 3201714 w 3260725"/>
                    <a:gd name="connsiteY300" fmla="*/ 722312 h 3246439"/>
                    <a:gd name="connsiteX301" fmla="*/ 3260725 w 3260725"/>
                    <a:gd name="connsiteY301" fmla="*/ 781844 h 3246439"/>
                    <a:gd name="connsiteX302" fmla="*/ 3201714 w 3260725"/>
                    <a:gd name="connsiteY302" fmla="*/ 841375 h 3246439"/>
                    <a:gd name="connsiteX303" fmla="*/ 3138487 w 3260725"/>
                    <a:gd name="connsiteY303" fmla="*/ 781844 h 3246439"/>
                    <a:gd name="connsiteX304" fmla="*/ 3201714 w 3260725"/>
                    <a:gd name="connsiteY304" fmla="*/ 722312 h 3246439"/>
                    <a:gd name="connsiteX305" fmla="*/ 2959894 w 3260725"/>
                    <a:gd name="connsiteY305" fmla="*/ 722312 h 3246439"/>
                    <a:gd name="connsiteX306" fmla="*/ 3019426 w 3260725"/>
                    <a:gd name="connsiteY306" fmla="*/ 781844 h 3246439"/>
                    <a:gd name="connsiteX307" fmla="*/ 2959894 w 3260725"/>
                    <a:gd name="connsiteY307" fmla="*/ 841376 h 3246439"/>
                    <a:gd name="connsiteX308" fmla="*/ 2900362 w 3260725"/>
                    <a:gd name="connsiteY308" fmla="*/ 781844 h 3246439"/>
                    <a:gd name="connsiteX309" fmla="*/ 2959894 w 3260725"/>
                    <a:gd name="connsiteY309" fmla="*/ 722312 h 3246439"/>
                    <a:gd name="connsiteX310" fmla="*/ 302419 w 3260725"/>
                    <a:gd name="connsiteY310" fmla="*/ 722312 h 3246439"/>
                    <a:gd name="connsiteX311" fmla="*/ 361951 w 3260725"/>
                    <a:gd name="connsiteY311" fmla="*/ 781844 h 3246439"/>
                    <a:gd name="connsiteX312" fmla="*/ 302419 w 3260725"/>
                    <a:gd name="connsiteY312" fmla="*/ 841376 h 3246439"/>
                    <a:gd name="connsiteX313" fmla="*/ 242887 w 3260725"/>
                    <a:gd name="connsiteY313" fmla="*/ 781844 h 3246439"/>
                    <a:gd name="connsiteX314" fmla="*/ 302419 w 3260725"/>
                    <a:gd name="connsiteY314" fmla="*/ 722312 h 3246439"/>
                    <a:gd name="connsiteX315" fmla="*/ 59532 w 3260725"/>
                    <a:gd name="connsiteY315" fmla="*/ 722312 h 3246439"/>
                    <a:gd name="connsiteX316" fmla="*/ 119064 w 3260725"/>
                    <a:gd name="connsiteY316" fmla="*/ 781844 h 3246439"/>
                    <a:gd name="connsiteX317" fmla="*/ 59532 w 3260725"/>
                    <a:gd name="connsiteY317" fmla="*/ 841376 h 3246439"/>
                    <a:gd name="connsiteX318" fmla="*/ 0 w 3260725"/>
                    <a:gd name="connsiteY318" fmla="*/ 781844 h 3246439"/>
                    <a:gd name="connsiteX319" fmla="*/ 59532 w 3260725"/>
                    <a:gd name="connsiteY319" fmla="*/ 722312 h 3246439"/>
                    <a:gd name="connsiteX320" fmla="*/ 3201714 w 3260725"/>
                    <a:gd name="connsiteY320" fmla="*/ 479425 h 3246439"/>
                    <a:gd name="connsiteX321" fmla="*/ 3260725 w 3260725"/>
                    <a:gd name="connsiteY321" fmla="*/ 538957 h 3246439"/>
                    <a:gd name="connsiteX322" fmla="*/ 3201714 w 3260725"/>
                    <a:gd name="connsiteY322" fmla="*/ 598488 h 3246439"/>
                    <a:gd name="connsiteX323" fmla="*/ 3138487 w 3260725"/>
                    <a:gd name="connsiteY323" fmla="*/ 538957 h 3246439"/>
                    <a:gd name="connsiteX324" fmla="*/ 3201714 w 3260725"/>
                    <a:gd name="connsiteY324" fmla="*/ 479425 h 3246439"/>
                    <a:gd name="connsiteX325" fmla="*/ 2959894 w 3260725"/>
                    <a:gd name="connsiteY325" fmla="*/ 479425 h 3246439"/>
                    <a:gd name="connsiteX326" fmla="*/ 3019426 w 3260725"/>
                    <a:gd name="connsiteY326" fmla="*/ 538957 h 3246439"/>
                    <a:gd name="connsiteX327" fmla="*/ 2959894 w 3260725"/>
                    <a:gd name="connsiteY327" fmla="*/ 598489 h 3246439"/>
                    <a:gd name="connsiteX328" fmla="*/ 2900362 w 3260725"/>
                    <a:gd name="connsiteY328" fmla="*/ 538957 h 3246439"/>
                    <a:gd name="connsiteX329" fmla="*/ 2959894 w 3260725"/>
                    <a:gd name="connsiteY329" fmla="*/ 479425 h 3246439"/>
                    <a:gd name="connsiteX330" fmla="*/ 302419 w 3260725"/>
                    <a:gd name="connsiteY330" fmla="*/ 479425 h 3246439"/>
                    <a:gd name="connsiteX331" fmla="*/ 361951 w 3260725"/>
                    <a:gd name="connsiteY331" fmla="*/ 538957 h 3246439"/>
                    <a:gd name="connsiteX332" fmla="*/ 302419 w 3260725"/>
                    <a:gd name="connsiteY332" fmla="*/ 598489 h 3246439"/>
                    <a:gd name="connsiteX333" fmla="*/ 242887 w 3260725"/>
                    <a:gd name="connsiteY333" fmla="*/ 538957 h 3246439"/>
                    <a:gd name="connsiteX334" fmla="*/ 302419 w 3260725"/>
                    <a:gd name="connsiteY334" fmla="*/ 479425 h 3246439"/>
                    <a:gd name="connsiteX335" fmla="*/ 59532 w 3260725"/>
                    <a:gd name="connsiteY335" fmla="*/ 479425 h 3246439"/>
                    <a:gd name="connsiteX336" fmla="*/ 119064 w 3260725"/>
                    <a:gd name="connsiteY336" fmla="*/ 538957 h 3246439"/>
                    <a:gd name="connsiteX337" fmla="*/ 59532 w 3260725"/>
                    <a:gd name="connsiteY337" fmla="*/ 598489 h 3246439"/>
                    <a:gd name="connsiteX338" fmla="*/ 0 w 3260725"/>
                    <a:gd name="connsiteY338" fmla="*/ 538957 h 3246439"/>
                    <a:gd name="connsiteX339" fmla="*/ 59532 w 3260725"/>
                    <a:gd name="connsiteY339" fmla="*/ 479425 h 3246439"/>
                    <a:gd name="connsiteX340" fmla="*/ 3201714 w 3260725"/>
                    <a:gd name="connsiteY340" fmla="*/ 241300 h 3246439"/>
                    <a:gd name="connsiteX341" fmla="*/ 3260725 w 3260725"/>
                    <a:gd name="connsiteY341" fmla="*/ 300832 h 3246439"/>
                    <a:gd name="connsiteX342" fmla="*/ 3201714 w 3260725"/>
                    <a:gd name="connsiteY342" fmla="*/ 360363 h 3246439"/>
                    <a:gd name="connsiteX343" fmla="*/ 3138487 w 3260725"/>
                    <a:gd name="connsiteY343" fmla="*/ 300832 h 3246439"/>
                    <a:gd name="connsiteX344" fmla="*/ 3201714 w 3260725"/>
                    <a:gd name="connsiteY344" fmla="*/ 241300 h 3246439"/>
                    <a:gd name="connsiteX345" fmla="*/ 2959894 w 3260725"/>
                    <a:gd name="connsiteY345" fmla="*/ 241300 h 3246439"/>
                    <a:gd name="connsiteX346" fmla="*/ 3019426 w 3260725"/>
                    <a:gd name="connsiteY346" fmla="*/ 300832 h 3246439"/>
                    <a:gd name="connsiteX347" fmla="*/ 2959894 w 3260725"/>
                    <a:gd name="connsiteY347" fmla="*/ 360364 h 3246439"/>
                    <a:gd name="connsiteX348" fmla="*/ 2900362 w 3260725"/>
                    <a:gd name="connsiteY348" fmla="*/ 300832 h 3246439"/>
                    <a:gd name="connsiteX349" fmla="*/ 2959894 w 3260725"/>
                    <a:gd name="connsiteY349" fmla="*/ 241300 h 3246439"/>
                    <a:gd name="connsiteX350" fmla="*/ 2718594 w 3260725"/>
                    <a:gd name="connsiteY350" fmla="*/ 241300 h 3246439"/>
                    <a:gd name="connsiteX351" fmla="*/ 2778126 w 3260725"/>
                    <a:gd name="connsiteY351" fmla="*/ 300832 h 3246439"/>
                    <a:gd name="connsiteX352" fmla="*/ 2718594 w 3260725"/>
                    <a:gd name="connsiteY352" fmla="*/ 360364 h 3246439"/>
                    <a:gd name="connsiteX353" fmla="*/ 2659062 w 3260725"/>
                    <a:gd name="connsiteY353" fmla="*/ 300832 h 3246439"/>
                    <a:gd name="connsiteX354" fmla="*/ 2718594 w 3260725"/>
                    <a:gd name="connsiteY354" fmla="*/ 241300 h 3246439"/>
                    <a:gd name="connsiteX355" fmla="*/ 2474119 w 3260725"/>
                    <a:gd name="connsiteY355" fmla="*/ 241300 h 3246439"/>
                    <a:gd name="connsiteX356" fmla="*/ 2535238 w 3260725"/>
                    <a:gd name="connsiteY356" fmla="*/ 300832 h 3246439"/>
                    <a:gd name="connsiteX357" fmla="*/ 2474119 w 3260725"/>
                    <a:gd name="connsiteY357" fmla="*/ 360364 h 3246439"/>
                    <a:gd name="connsiteX358" fmla="*/ 2413000 w 3260725"/>
                    <a:gd name="connsiteY358" fmla="*/ 300832 h 3246439"/>
                    <a:gd name="connsiteX359" fmla="*/ 2474119 w 3260725"/>
                    <a:gd name="connsiteY359" fmla="*/ 241300 h 3246439"/>
                    <a:gd name="connsiteX360" fmla="*/ 2232025 w 3260725"/>
                    <a:gd name="connsiteY360" fmla="*/ 241300 h 3246439"/>
                    <a:gd name="connsiteX361" fmla="*/ 2293938 w 3260725"/>
                    <a:gd name="connsiteY361" fmla="*/ 300832 h 3246439"/>
                    <a:gd name="connsiteX362" fmla="*/ 2232025 w 3260725"/>
                    <a:gd name="connsiteY362" fmla="*/ 360364 h 3246439"/>
                    <a:gd name="connsiteX363" fmla="*/ 2170112 w 3260725"/>
                    <a:gd name="connsiteY363" fmla="*/ 300832 h 3246439"/>
                    <a:gd name="connsiteX364" fmla="*/ 2232025 w 3260725"/>
                    <a:gd name="connsiteY364" fmla="*/ 241300 h 3246439"/>
                    <a:gd name="connsiteX365" fmla="*/ 1991519 w 3260725"/>
                    <a:gd name="connsiteY365" fmla="*/ 241300 h 3246439"/>
                    <a:gd name="connsiteX366" fmla="*/ 2051051 w 3260725"/>
                    <a:gd name="connsiteY366" fmla="*/ 300832 h 3246439"/>
                    <a:gd name="connsiteX367" fmla="*/ 1991519 w 3260725"/>
                    <a:gd name="connsiteY367" fmla="*/ 360364 h 3246439"/>
                    <a:gd name="connsiteX368" fmla="*/ 1931987 w 3260725"/>
                    <a:gd name="connsiteY368" fmla="*/ 300832 h 3246439"/>
                    <a:gd name="connsiteX369" fmla="*/ 1991519 w 3260725"/>
                    <a:gd name="connsiteY369" fmla="*/ 241300 h 3246439"/>
                    <a:gd name="connsiteX370" fmla="*/ 1750219 w 3260725"/>
                    <a:gd name="connsiteY370" fmla="*/ 241300 h 3246439"/>
                    <a:gd name="connsiteX371" fmla="*/ 1809751 w 3260725"/>
                    <a:gd name="connsiteY371" fmla="*/ 300832 h 3246439"/>
                    <a:gd name="connsiteX372" fmla="*/ 1750219 w 3260725"/>
                    <a:gd name="connsiteY372" fmla="*/ 360364 h 3246439"/>
                    <a:gd name="connsiteX373" fmla="*/ 1690687 w 3260725"/>
                    <a:gd name="connsiteY373" fmla="*/ 300832 h 3246439"/>
                    <a:gd name="connsiteX374" fmla="*/ 1750219 w 3260725"/>
                    <a:gd name="connsiteY374" fmla="*/ 241300 h 3246439"/>
                    <a:gd name="connsiteX375" fmla="*/ 1509713 w 3260725"/>
                    <a:gd name="connsiteY375" fmla="*/ 241300 h 3246439"/>
                    <a:gd name="connsiteX376" fmla="*/ 1571626 w 3260725"/>
                    <a:gd name="connsiteY376" fmla="*/ 300832 h 3246439"/>
                    <a:gd name="connsiteX377" fmla="*/ 1509713 w 3260725"/>
                    <a:gd name="connsiteY377" fmla="*/ 360364 h 3246439"/>
                    <a:gd name="connsiteX378" fmla="*/ 1447800 w 3260725"/>
                    <a:gd name="connsiteY378" fmla="*/ 300832 h 3246439"/>
                    <a:gd name="connsiteX379" fmla="*/ 1509713 w 3260725"/>
                    <a:gd name="connsiteY379" fmla="*/ 241300 h 3246439"/>
                    <a:gd name="connsiteX380" fmla="*/ 1268413 w 3260725"/>
                    <a:gd name="connsiteY380" fmla="*/ 241300 h 3246439"/>
                    <a:gd name="connsiteX381" fmla="*/ 1330326 w 3260725"/>
                    <a:gd name="connsiteY381" fmla="*/ 300832 h 3246439"/>
                    <a:gd name="connsiteX382" fmla="*/ 1268413 w 3260725"/>
                    <a:gd name="connsiteY382" fmla="*/ 360364 h 3246439"/>
                    <a:gd name="connsiteX383" fmla="*/ 1206500 w 3260725"/>
                    <a:gd name="connsiteY383" fmla="*/ 300832 h 3246439"/>
                    <a:gd name="connsiteX384" fmla="*/ 1268413 w 3260725"/>
                    <a:gd name="connsiteY384" fmla="*/ 241300 h 3246439"/>
                    <a:gd name="connsiteX385" fmla="*/ 1027907 w 3260725"/>
                    <a:gd name="connsiteY385" fmla="*/ 241300 h 3246439"/>
                    <a:gd name="connsiteX386" fmla="*/ 1087439 w 3260725"/>
                    <a:gd name="connsiteY386" fmla="*/ 300832 h 3246439"/>
                    <a:gd name="connsiteX387" fmla="*/ 1027907 w 3260725"/>
                    <a:gd name="connsiteY387" fmla="*/ 360364 h 3246439"/>
                    <a:gd name="connsiteX388" fmla="*/ 968375 w 3260725"/>
                    <a:gd name="connsiteY388" fmla="*/ 300832 h 3246439"/>
                    <a:gd name="connsiteX389" fmla="*/ 1027907 w 3260725"/>
                    <a:gd name="connsiteY389" fmla="*/ 241300 h 3246439"/>
                    <a:gd name="connsiteX390" fmla="*/ 786607 w 3260725"/>
                    <a:gd name="connsiteY390" fmla="*/ 241300 h 3246439"/>
                    <a:gd name="connsiteX391" fmla="*/ 846139 w 3260725"/>
                    <a:gd name="connsiteY391" fmla="*/ 300832 h 3246439"/>
                    <a:gd name="connsiteX392" fmla="*/ 786607 w 3260725"/>
                    <a:gd name="connsiteY392" fmla="*/ 360364 h 3246439"/>
                    <a:gd name="connsiteX393" fmla="*/ 727075 w 3260725"/>
                    <a:gd name="connsiteY393" fmla="*/ 300832 h 3246439"/>
                    <a:gd name="connsiteX394" fmla="*/ 786607 w 3260725"/>
                    <a:gd name="connsiteY394" fmla="*/ 241300 h 3246439"/>
                    <a:gd name="connsiteX395" fmla="*/ 543719 w 3260725"/>
                    <a:gd name="connsiteY395" fmla="*/ 241300 h 3246439"/>
                    <a:gd name="connsiteX396" fmla="*/ 603251 w 3260725"/>
                    <a:gd name="connsiteY396" fmla="*/ 300832 h 3246439"/>
                    <a:gd name="connsiteX397" fmla="*/ 543719 w 3260725"/>
                    <a:gd name="connsiteY397" fmla="*/ 360364 h 3246439"/>
                    <a:gd name="connsiteX398" fmla="*/ 484187 w 3260725"/>
                    <a:gd name="connsiteY398" fmla="*/ 300832 h 3246439"/>
                    <a:gd name="connsiteX399" fmla="*/ 543719 w 3260725"/>
                    <a:gd name="connsiteY399" fmla="*/ 241300 h 3246439"/>
                    <a:gd name="connsiteX400" fmla="*/ 302419 w 3260725"/>
                    <a:gd name="connsiteY400" fmla="*/ 241300 h 3246439"/>
                    <a:gd name="connsiteX401" fmla="*/ 361951 w 3260725"/>
                    <a:gd name="connsiteY401" fmla="*/ 300832 h 3246439"/>
                    <a:gd name="connsiteX402" fmla="*/ 302419 w 3260725"/>
                    <a:gd name="connsiteY402" fmla="*/ 360364 h 3246439"/>
                    <a:gd name="connsiteX403" fmla="*/ 242887 w 3260725"/>
                    <a:gd name="connsiteY403" fmla="*/ 300832 h 3246439"/>
                    <a:gd name="connsiteX404" fmla="*/ 302419 w 3260725"/>
                    <a:gd name="connsiteY404" fmla="*/ 241300 h 3246439"/>
                    <a:gd name="connsiteX405" fmla="*/ 59532 w 3260725"/>
                    <a:gd name="connsiteY405" fmla="*/ 241300 h 3246439"/>
                    <a:gd name="connsiteX406" fmla="*/ 119064 w 3260725"/>
                    <a:gd name="connsiteY406" fmla="*/ 300832 h 3246439"/>
                    <a:gd name="connsiteX407" fmla="*/ 59532 w 3260725"/>
                    <a:gd name="connsiteY407" fmla="*/ 360364 h 3246439"/>
                    <a:gd name="connsiteX408" fmla="*/ 0 w 3260725"/>
                    <a:gd name="connsiteY408" fmla="*/ 300832 h 3246439"/>
                    <a:gd name="connsiteX409" fmla="*/ 59532 w 3260725"/>
                    <a:gd name="connsiteY409" fmla="*/ 241300 h 3246439"/>
                    <a:gd name="connsiteX410" fmla="*/ 3201714 w 3260725"/>
                    <a:gd name="connsiteY410" fmla="*/ 0 h 3246439"/>
                    <a:gd name="connsiteX411" fmla="*/ 3260725 w 3260725"/>
                    <a:gd name="connsiteY411" fmla="*/ 63226 h 3246439"/>
                    <a:gd name="connsiteX412" fmla="*/ 3201714 w 3260725"/>
                    <a:gd name="connsiteY412" fmla="*/ 122238 h 3246439"/>
                    <a:gd name="connsiteX413" fmla="*/ 3138487 w 3260725"/>
                    <a:gd name="connsiteY413" fmla="*/ 63226 h 3246439"/>
                    <a:gd name="connsiteX414" fmla="*/ 3201714 w 3260725"/>
                    <a:gd name="connsiteY414" fmla="*/ 0 h 3246439"/>
                    <a:gd name="connsiteX415" fmla="*/ 2959894 w 3260725"/>
                    <a:gd name="connsiteY415" fmla="*/ 0 h 3246439"/>
                    <a:gd name="connsiteX416" fmla="*/ 3019425 w 3260725"/>
                    <a:gd name="connsiteY416" fmla="*/ 63226 h 3246439"/>
                    <a:gd name="connsiteX417" fmla="*/ 2959894 w 3260725"/>
                    <a:gd name="connsiteY417" fmla="*/ 122238 h 3246439"/>
                    <a:gd name="connsiteX418" fmla="*/ 2900362 w 3260725"/>
                    <a:gd name="connsiteY418" fmla="*/ 63226 h 3246439"/>
                    <a:gd name="connsiteX419" fmla="*/ 2959894 w 3260725"/>
                    <a:gd name="connsiteY419" fmla="*/ 0 h 3246439"/>
                    <a:gd name="connsiteX420" fmla="*/ 2718594 w 3260725"/>
                    <a:gd name="connsiteY420" fmla="*/ 0 h 3246439"/>
                    <a:gd name="connsiteX421" fmla="*/ 2778125 w 3260725"/>
                    <a:gd name="connsiteY421" fmla="*/ 63226 h 3246439"/>
                    <a:gd name="connsiteX422" fmla="*/ 2718594 w 3260725"/>
                    <a:gd name="connsiteY422" fmla="*/ 122238 h 3246439"/>
                    <a:gd name="connsiteX423" fmla="*/ 2659062 w 3260725"/>
                    <a:gd name="connsiteY423" fmla="*/ 63226 h 3246439"/>
                    <a:gd name="connsiteX424" fmla="*/ 2718594 w 3260725"/>
                    <a:gd name="connsiteY424" fmla="*/ 0 h 3246439"/>
                    <a:gd name="connsiteX425" fmla="*/ 2476227 w 3260725"/>
                    <a:gd name="connsiteY425" fmla="*/ 0 h 3246439"/>
                    <a:gd name="connsiteX426" fmla="*/ 2535238 w 3260725"/>
                    <a:gd name="connsiteY426" fmla="*/ 63226 h 3246439"/>
                    <a:gd name="connsiteX427" fmla="*/ 2476227 w 3260725"/>
                    <a:gd name="connsiteY427" fmla="*/ 122238 h 3246439"/>
                    <a:gd name="connsiteX428" fmla="*/ 2413000 w 3260725"/>
                    <a:gd name="connsiteY428" fmla="*/ 63226 h 3246439"/>
                    <a:gd name="connsiteX429" fmla="*/ 2476227 w 3260725"/>
                    <a:gd name="connsiteY429" fmla="*/ 0 h 3246439"/>
                    <a:gd name="connsiteX430" fmla="*/ 2234160 w 3260725"/>
                    <a:gd name="connsiteY430" fmla="*/ 0 h 3246439"/>
                    <a:gd name="connsiteX431" fmla="*/ 2293937 w 3260725"/>
                    <a:gd name="connsiteY431" fmla="*/ 63226 h 3246439"/>
                    <a:gd name="connsiteX432" fmla="*/ 2234160 w 3260725"/>
                    <a:gd name="connsiteY432" fmla="*/ 122238 h 3246439"/>
                    <a:gd name="connsiteX433" fmla="*/ 2170112 w 3260725"/>
                    <a:gd name="connsiteY433" fmla="*/ 63226 h 3246439"/>
                    <a:gd name="connsiteX434" fmla="*/ 2234160 w 3260725"/>
                    <a:gd name="connsiteY434" fmla="*/ 0 h 3246439"/>
                    <a:gd name="connsiteX435" fmla="*/ 1991519 w 3260725"/>
                    <a:gd name="connsiteY435" fmla="*/ 0 h 3246439"/>
                    <a:gd name="connsiteX436" fmla="*/ 2051050 w 3260725"/>
                    <a:gd name="connsiteY436" fmla="*/ 63226 h 3246439"/>
                    <a:gd name="connsiteX437" fmla="*/ 1991519 w 3260725"/>
                    <a:gd name="connsiteY437" fmla="*/ 122238 h 3246439"/>
                    <a:gd name="connsiteX438" fmla="*/ 1931987 w 3260725"/>
                    <a:gd name="connsiteY438" fmla="*/ 63226 h 3246439"/>
                    <a:gd name="connsiteX439" fmla="*/ 1991519 w 3260725"/>
                    <a:gd name="connsiteY439" fmla="*/ 0 h 3246439"/>
                    <a:gd name="connsiteX440" fmla="*/ 1750219 w 3260725"/>
                    <a:gd name="connsiteY440" fmla="*/ 0 h 3246439"/>
                    <a:gd name="connsiteX441" fmla="*/ 1809750 w 3260725"/>
                    <a:gd name="connsiteY441" fmla="*/ 63226 h 3246439"/>
                    <a:gd name="connsiteX442" fmla="*/ 1750219 w 3260725"/>
                    <a:gd name="connsiteY442" fmla="*/ 122238 h 3246439"/>
                    <a:gd name="connsiteX443" fmla="*/ 1690687 w 3260725"/>
                    <a:gd name="connsiteY443" fmla="*/ 63226 h 3246439"/>
                    <a:gd name="connsiteX444" fmla="*/ 1750219 w 3260725"/>
                    <a:gd name="connsiteY444" fmla="*/ 0 h 3246439"/>
                    <a:gd name="connsiteX445" fmla="*/ 1507578 w 3260725"/>
                    <a:gd name="connsiteY445" fmla="*/ 0 h 3246439"/>
                    <a:gd name="connsiteX446" fmla="*/ 1571625 w 3260725"/>
                    <a:gd name="connsiteY446" fmla="*/ 63226 h 3246439"/>
                    <a:gd name="connsiteX447" fmla="*/ 1507578 w 3260725"/>
                    <a:gd name="connsiteY447" fmla="*/ 122238 h 3246439"/>
                    <a:gd name="connsiteX448" fmla="*/ 1447800 w 3260725"/>
                    <a:gd name="connsiteY448" fmla="*/ 63226 h 3246439"/>
                    <a:gd name="connsiteX449" fmla="*/ 1507578 w 3260725"/>
                    <a:gd name="connsiteY449" fmla="*/ 0 h 3246439"/>
                    <a:gd name="connsiteX450" fmla="*/ 1270548 w 3260725"/>
                    <a:gd name="connsiteY450" fmla="*/ 0 h 3246439"/>
                    <a:gd name="connsiteX451" fmla="*/ 1330325 w 3260725"/>
                    <a:gd name="connsiteY451" fmla="*/ 63226 h 3246439"/>
                    <a:gd name="connsiteX452" fmla="*/ 1270548 w 3260725"/>
                    <a:gd name="connsiteY452" fmla="*/ 122238 h 3246439"/>
                    <a:gd name="connsiteX453" fmla="*/ 1206500 w 3260725"/>
                    <a:gd name="connsiteY453" fmla="*/ 63226 h 3246439"/>
                    <a:gd name="connsiteX454" fmla="*/ 1270548 w 3260725"/>
                    <a:gd name="connsiteY454" fmla="*/ 0 h 3246439"/>
                    <a:gd name="connsiteX455" fmla="*/ 1027907 w 3260725"/>
                    <a:gd name="connsiteY455" fmla="*/ 0 h 3246439"/>
                    <a:gd name="connsiteX456" fmla="*/ 1087438 w 3260725"/>
                    <a:gd name="connsiteY456" fmla="*/ 63226 h 3246439"/>
                    <a:gd name="connsiteX457" fmla="*/ 1027907 w 3260725"/>
                    <a:gd name="connsiteY457" fmla="*/ 122238 h 3246439"/>
                    <a:gd name="connsiteX458" fmla="*/ 968375 w 3260725"/>
                    <a:gd name="connsiteY458" fmla="*/ 63226 h 3246439"/>
                    <a:gd name="connsiteX459" fmla="*/ 1027907 w 3260725"/>
                    <a:gd name="connsiteY459" fmla="*/ 0 h 3246439"/>
                    <a:gd name="connsiteX460" fmla="*/ 786607 w 3260725"/>
                    <a:gd name="connsiteY460" fmla="*/ 0 h 3246439"/>
                    <a:gd name="connsiteX461" fmla="*/ 846138 w 3260725"/>
                    <a:gd name="connsiteY461" fmla="*/ 63226 h 3246439"/>
                    <a:gd name="connsiteX462" fmla="*/ 786607 w 3260725"/>
                    <a:gd name="connsiteY462" fmla="*/ 122238 h 3246439"/>
                    <a:gd name="connsiteX463" fmla="*/ 727075 w 3260725"/>
                    <a:gd name="connsiteY463" fmla="*/ 63226 h 3246439"/>
                    <a:gd name="connsiteX464" fmla="*/ 786607 w 3260725"/>
                    <a:gd name="connsiteY464" fmla="*/ 0 h 3246439"/>
                    <a:gd name="connsiteX465" fmla="*/ 543719 w 3260725"/>
                    <a:gd name="connsiteY465" fmla="*/ 0 h 3246439"/>
                    <a:gd name="connsiteX466" fmla="*/ 603250 w 3260725"/>
                    <a:gd name="connsiteY466" fmla="*/ 63226 h 3246439"/>
                    <a:gd name="connsiteX467" fmla="*/ 543719 w 3260725"/>
                    <a:gd name="connsiteY467" fmla="*/ 122238 h 3246439"/>
                    <a:gd name="connsiteX468" fmla="*/ 484187 w 3260725"/>
                    <a:gd name="connsiteY468" fmla="*/ 63226 h 3246439"/>
                    <a:gd name="connsiteX469" fmla="*/ 543719 w 3260725"/>
                    <a:gd name="connsiteY469" fmla="*/ 0 h 3246439"/>
                    <a:gd name="connsiteX470" fmla="*/ 302419 w 3260725"/>
                    <a:gd name="connsiteY470" fmla="*/ 0 h 3246439"/>
                    <a:gd name="connsiteX471" fmla="*/ 361950 w 3260725"/>
                    <a:gd name="connsiteY471" fmla="*/ 63226 h 3246439"/>
                    <a:gd name="connsiteX472" fmla="*/ 302419 w 3260725"/>
                    <a:gd name="connsiteY472" fmla="*/ 122238 h 3246439"/>
                    <a:gd name="connsiteX473" fmla="*/ 242887 w 3260725"/>
                    <a:gd name="connsiteY473" fmla="*/ 63226 h 3246439"/>
                    <a:gd name="connsiteX474" fmla="*/ 302419 w 3260725"/>
                    <a:gd name="connsiteY474" fmla="*/ 0 h 3246439"/>
                    <a:gd name="connsiteX475" fmla="*/ 59531 w 3260725"/>
                    <a:gd name="connsiteY475" fmla="*/ 0 h 3246439"/>
                    <a:gd name="connsiteX476" fmla="*/ 119063 w 3260725"/>
                    <a:gd name="connsiteY476" fmla="*/ 63226 h 3246439"/>
                    <a:gd name="connsiteX477" fmla="*/ 59531 w 3260725"/>
                    <a:gd name="connsiteY477" fmla="*/ 122238 h 3246439"/>
                    <a:gd name="connsiteX478" fmla="*/ 0 w 3260725"/>
                    <a:gd name="connsiteY478" fmla="*/ 63226 h 3246439"/>
                    <a:gd name="connsiteX479" fmla="*/ 59531 w 3260725"/>
                    <a:gd name="connsiteY479" fmla="*/ 0 h 324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Lst>
                  <a:rect l="l" t="t" r="r" b="b"/>
                  <a:pathLst>
                    <a:path w="3260725" h="3246439">
                      <a:moveTo>
                        <a:pt x="3201714" y="3127375"/>
                      </a:moveTo>
                      <a:cubicBezTo>
                        <a:pt x="3231220" y="3127375"/>
                        <a:pt x="3260725" y="3152889"/>
                        <a:pt x="3260725" y="3186907"/>
                      </a:cubicBezTo>
                      <a:cubicBezTo>
                        <a:pt x="3260725" y="3220925"/>
                        <a:pt x="3231220" y="3246438"/>
                        <a:pt x="3201714" y="3246438"/>
                      </a:cubicBezTo>
                      <a:cubicBezTo>
                        <a:pt x="3163778" y="3246438"/>
                        <a:pt x="3138487" y="3220925"/>
                        <a:pt x="3138487" y="3186907"/>
                      </a:cubicBezTo>
                      <a:cubicBezTo>
                        <a:pt x="3138487" y="3152889"/>
                        <a:pt x="3163778" y="3127375"/>
                        <a:pt x="3201714" y="3127375"/>
                      </a:cubicBezTo>
                      <a:close/>
                      <a:moveTo>
                        <a:pt x="2959894" y="3127375"/>
                      </a:moveTo>
                      <a:cubicBezTo>
                        <a:pt x="2992773" y="3127375"/>
                        <a:pt x="3019426" y="3154028"/>
                        <a:pt x="3019426" y="3186907"/>
                      </a:cubicBezTo>
                      <a:cubicBezTo>
                        <a:pt x="3019426" y="3219786"/>
                        <a:pt x="2992773" y="3246439"/>
                        <a:pt x="2959894" y="3246439"/>
                      </a:cubicBezTo>
                      <a:cubicBezTo>
                        <a:pt x="2927015" y="3246439"/>
                        <a:pt x="2900362" y="3219786"/>
                        <a:pt x="2900362" y="3186907"/>
                      </a:cubicBezTo>
                      <a:cubicBezTo>
                        <a:pt x="2900362" y="3154028"/>
                        <a:pt x="2927015" y="3127375"/>
                        <a:pt x="2959894" y="3127375"/>
                      </a:cubicBezTo>
                      <a:close/>
                      <a:moveTo>
                        <a:pt x="2718594" y="3127375"/>
                      </a:moveTo>
                      <a:cubicBezTo>
                        <a:pt x="2751473" y="3127375"/>
                        <a:pt x="2778126" y="3154028"/>
                        <a:pt x="2778126" y="3186907"/>
                      </a:cubicBezTo>
                      <a:cubicBezTo>
                        <a:pt x="2778126" y="3219786"/>
                        <a:pt x="2751473" y="3246439"/>
                        <a:pt x="2718594" y="3246439"/>
                      </a:cubicBezTo>
                      <a:cubicBezTo>
                        <a:pt x="2685715" y="3246439"/>
                        <a:pt x="2659062" y="3219786"/>
                        <a:pt x="2659062" y="3186907"/>
                      </a:cubicBezTo>
                      <a:cubicBezTo>
                        <a:pt x="2659062" y="3154028"/>
                        <a:pt x="2685715" y="3127375"/>
                        <a:pt x="2718594" y="3127375"/>
                      </a:cubicBezTo>
                      <a:close/>
                      <a:moveTo>
                        <a:pt x="2474119" y="3127375"/>
                      </a:moveTo>
                      <a:cubicBezTo>
                        <a:pt x="2507874" y="3127375"/>
                        <a:pt x="2535238" y="3154028"/>
                        <a:pt x="2535238" y="3186907"/>
                      </a:cubicBezTo>
                      <a:cubicBezTo>
                        <a:pt x="2535238" y="3219786"/>
                        <a:pt x="2507874" y="3246439"/>
                        <a:pt x="2474119" y="3246439"/>
                      </a:cubicBezTo>
                      <a:cubicBezTo>
                        <a:pt x="2440364" y="3246439"/>
                        <a:pt x="2413000" y="3219786"/>
                        <a:pt x="2413000" y="3186907"/>
                      </a:cubicBezTo>
                      <a:cubicBezTo>
                        <a:pt x="2413000" y="3154028"/>
                        <a:pt x="2440364" y="3127375"/>
                        <a:pt x="2474119" y="3127375"/>
                      </a:cubicBezTo>
                      <a:close/>
                      <a:moveTo>
                        <a:pt x="2232025" y="3127375"/>
                      </a:moveTo>
                      <a:cubicBezTo>
                        <a:pt x="2266219" y="3127375"/>
                        <a:pt x="2293938" y="3154028"/>
                        <a:pt x="2293938" y="3186907"/>
                      </a:cubicBezTo>
                      <a:cubicBezTo>
                        <a:pt x="2293938" y="3219786"/>
                        <a:pt x="2266219" y="3246439"/>
                        <a:pt x="2232025" y="3246439"/>
                      </a:cubicBezTo>
                      <a:cubicBezTo>
                        <a:pt x="2197831" y="3246439"/>
                        <a:pt x="2170112" y="3219786"/>
                        <a:pt x="2170112" y="3186907"/>
                      </a:cubicBezTo>
                      <a:cubicBezTo>
                        <a:pt x="2170112" y="3154028"/>
                        <a:pt x="2197831" y="3127375"/>
                        <a:pt x="2232025" y="3127375"/>
                      </a:cubicBezTo>
                      <a:close/>
                      <a:moveTo>
                        <a:pt x="1991519" y="3127375"/>
                      </a:moveTo>
                      <a:cubicBezTo>
                        <a:pt x="2024398" y="3127375"/>
                        <a:pt x="2051051" y="3154028"/>
                        <a:pt x="2051051" y="3186907"/>
                      </a:cubicBezTo>
                      <a:cubicBezTo>
                        <a:pt x="2051051" y="3219786"/>
                        <a:pt x="2024398" y="3246439"/>
                        <a:pt x="1991519" y="3246439"/>
                      </a:cubicBezTo>
                      <a:cubicBezTo>
                        <a:pt x="1958640" y="3246439"/>
                        <a:pt x="1931987" y="3219786"/>
                        <a:pt x="1931987" y="3186907"/>
                      </a:cubicBezTo>
                      <a:cubicBezTo>
                        <a:pt x="1931987" y="3154028"/>
                        <a:pt x="1958640" y="3127375"/>
                        <a:pt x="1991519" y="3127375"/>
                      </a:cubicBezTo>
                      <a:close/>
                      <a:moveTo>
                        <a:pt x="1750219" y="3127375"/>
                      </a:moveTo>
                      <a:cubicBezTo>
                        <a:pt x="1783098" y="3127375"/>
                        <a:pt x="1809751" y="3154028"/>
                        <a:pt x="1809751" y="3186907"/>
                      </a:cubicBezTo>
                      <a:cubicBezTo>
                        <a:pt x="1809751" y="3219786"/>
                        <a:pt x="1783098" y="3246439"/>
                        <a:pt x="1750219" y="3246439"/>
                      </a:cubicBezTo>
                      <a:cubicBezTo>
                        <a:pt x="1717340" y="3246439"/>
                        <a:pt x="1690687" y="3219786"/>
                        <a:pt x="1690687" y="3186907"/>
                      </a:cubicBezTo>
                      <a:cubicBezTo>
                        <a:pt x="1690687" y="3154028"/>
                        <a:pt x="1717340" y="3127375"/>
                        <a:pt x="1750219" y="3127375"/>
                      </a:cubicBezTo>
                      <a:close/>
                      <a:moveTo>
                        <a:pt x="1509713" y="3127375"/>
                      </a:moveTo>
                      <a:cubicBezTo>
                        <a:pt x="1543907" y="3127375"/>
                        <a:pt x="1571626" y="3154028"/>
                        <a:pt x="1571626" y="3186907"/>
                      </a:cubicBezTo>
                      <a:cubicBezTo>
                        <a:pt x="1571626" y="3219786"/>
                        <a:pt x="1543907" y="3246439"/>
                        <a:pt x="1509713" y="3246439"/>
                      </a:cubicBezTo>
                      <a:cubicBezTo>
                        <a:pt x="1475519" y="3246439"/>
                        <a:pt x="1447800" y="3219786"/>
                        <a:pt x="1447800" y="3186907"/>
                      </a:cubicBezTo>
                      <a:cubicBezTo>
                        <a:pt x="1447800" y="3154028"/>
                        <a:pt x="1475519" y="3127375"/>
                        <a:pt x="1509713" y="3127375"/>
                      </a:cubicBezTo>
                      <a:close/>
                      <a:moveTo>
                        <a:pt x="1268413" y="3127375"/>
                      </a:moveTo>
                      <a:cubicBezTo>
                        <a:pt x="1302607" y="3127375"/>
                        <a:pt x="1330326" y="3154028"/>
                        <a:pt x="1330326" y="3186907"/>
                      </a:cubicBezTo>
                      <a:cubicBezTo>
                        <a:pt x="1330326" y="3219786"/>
                        <a:pt x="1302607" y="3246439"/>
                        <a:pt x="1268413" y="3246439"/>
                      </a:cubicBezTo>
                      <a:cubicBezTo>
                        <a:pt x="1234219" y="3246439"/>
                        <a:pt x="1206500" y="3219786"/>
                        <a:pt x="1206500" y="3186907"/>
                      </a:cubicBezTo>
                      <a:cubicBezTo>
                        <a:pt x="1206500" y="3154028"/>
                        <a:pt x="1234219" y="3127375"/>
                        <a:pt x="1268413" y="3127375"/>
                      </a:cubicBezTo>
                      <a:close/>
                      <a:moveTo>
                        <a:pt x="1027907" y="3127375"/>
                      </a:moveTo>
                      <a:cubicBezTo>
                        <a:pt x="1060786" y="3127375"/>
                        <a:pt x="1087439" y="3154028"/>
                        <a:pt x="1087439" y="3186907"/>
                      </a:cubicBezTo>
                      <a:cubicBezTo>
                        <a:pt x="1087439" y="3219786"/>
                        <a:pt x="1060786" y="3246439"/>
                        <a:pt x="1027907" y="3246439"/>
                      </a:cubicBezTo>
                      <a:cubicBezTo>
                        <a:pt x="995028" y="3246439"/>
                        <a:pt x="968375" y="3219786"/>
                        <a:pt x="968375" y="3186907"/>
                      </a:cubicBezTo>
                      <a:cubicBezTo>
                        <a:pt x="968375" y="3154028"/>
                        <a:pt x="995028" y="3127375"/>
                        <a:pt x="1027907" y="3127375"/>
                      </a:cubicBezTo>
                      <a:close/>
                      <a:moveTo>
                        <a:pt x="786607" y="3127375"/>
                      </a:moveTo>
                      <a:cubicBezTo>
                        <a:pt x="819486" y="3127375"/>
                        <a:pt x="846139" y="3154028"/>
                        <a:pt x="846139" y="3186907"/>
                      </a:cubicBezTo>
                      <a:cubicBezTo>
                        <a:pt x="846139" y="3219786"/>
                        <a:pt x="819486" y="3246439"/>
                        <a:pt x="786607" y="3246439"/>
                      </a:cubicBezTo>
                      <a:cubicBezTo>
                        <a:pt x="753728" y="3246439"/>
                        <a:pt x="727075" y="3219786"/>
                        <a:pt x="727075" y="3186907"/>
                      </a:cubicBezTo>
                      <a:cubicBezTo>
                        <a:pt x="727075" y="3154028"/>
                        <a:pt x="753728" y="3127375"/>
                        <a:pt x="786607" y="3127375"/>
                      </a:cubicBezTo>
                      <a:close/>
                      <a:moveTo>
                        <a:pt x="543719" y="3127375"/>
                      </a:moveTo>
                      <a:cubicBezTo>
                        <a:pt x="576598" y="3127375"/>
                        <a:pt x="603251" y="3154028"/>
                        <a:pt x="603251" y="3186907"/>
                      </a:cubicBezTo>
                      <a:cubicBezTo>
                        <a:pt x="603251" y="3219786"/>
                        <a:pt x="576598" y="3246439"/>
                        <a:pt x="543719" y="3246439"/>
                      </a:cubicBezTo>
                      <a:cubicBezTo>
                        <a:pt x="510840" y="3246439"/>
                        <a:pt x="484187" y="3219786"/>
                        <a:pt x="484187" y="3186907"/>
                      </a:cubicBezTo>
                      <a:cubicBezTo>
                        <a:pt x="484187" y="3154028"/>
                        <a:pt x="510840" y="3127375"/>
                        <a:pt x="543719" y="3127375"/>
                      </a:cubicBezTo>
                      <a:close/>
                      <a:moveTo>
                        <a:pt x="302419" y="3127375"/>
                      </a:moveTo>
                      <a:cubicBezTo>
                        <a:pt x="335298" y="3127375"/>
                        <a:pt x="361951" y="3154028"/>
                        <a:pt x="361951" y="3186907"/>
                      </a:cubicBezTo>
                      <a:cubicBezTo>
                        <a:pt x="361951" y="3219786"/>
                        <a:pt x="335298" y="3246439"/>
                        <a:pt x="302419" y="3246439"/>
                      </a:cubicBezTo>
                      <a:cubicBezTo>
                        <a:pt x="269540" y="3246439"/>
                        <a:pt x="242887" y="3219786"/>
                        <a:pt x="242887" y="3186907"/>
                      </a:cubicBezTo>
                      <a:cubicBezTo>
                        <a:pt x="242887" y="3154028"/>
                        <a:pt x="269540" y="3127375"/>
                        <a:pt x="302419" y="3127375"/>
                      </a:cubicBezTo>
                      <a:close/>
                      <a:moveTo>
                        <a:pt x="59532" y="3127375"/>
                      </a:moveTo>
                      <a:cubicBezTo>
                        <a:pt x="92411" y="3127375"/>
                        <a:pt x="119064" y="3154028"/>
                        <a:pt x="119064" y="3186907"/>
                      </a:cubicBezTo>
                      <a:cubicBezTo>
                        <a:pt x="119064" y="3219786"/>
                        <a:pt x="92411" y="3246439"/>
                        <a:pt x="59532" y="3246439"/>
                      </a:cubicBezTo>
                      <a:cubicBezTo>
                        <a:pt x="26653" y="3246439"/>
                        <a:pt x="0" y="3219786"/>
                        <a:pt x="0" y="3186907"/>
                      </a:cubicBezTo>
                      <a:cubicBezTo>
                        <a:pt x="0" y="3154028"/>
                        <a:pt x="26653" y="3127375"/>
                        <a:pt x="59532" y="3127375"/>
                      </a:cubicBezTo>
                      <a:close/>
                      <a:moveTo>
                        <a:pt x="3201714" y="2884487"/>
                      </a:moveTo>
                      <a:cubicBezTo>
                        <a:pt x="3231220" y="2884487"/>
                        <a:pt x="3260725" y="2914253"/>
                        <a:pt x="3260725" y="2944019"/>
                      </a:cubicBezTo>
                      <a:cubicBezTo>
                        <a:pt x="3260725" y="2978037"/>
                        <a:pt x="3231220" y="3003550"/>
                        <a:pt x="3201714" y="3003550"/>
                      </a:cubicBezTo>
                      <a:cubicBezTo>
                        <a:pt x="3163778" y="3003550"/>
                        <a:pt x="3138487" y="2978037"/>
                        <a:pt x="3138487" y="2944019"/>
                      </a:cubicBezTo>
                      <a:cubicBezTo>
                        <a:pt x="3138487" y="2914253"/>
                        <a:pt x="3163778" y="2884487"/>
                        <a:pt x="3201714" y="2884487"/>
                      </a:cubicBezTo>
                      <a:close/>
                      <a:moveTo>
                        <a:pt x="2959894" y="2884487"/>
                      </a:moveTo>
                      <a:cubicBezTo>
                        <a:pt x="2992773" y="2884487"/>
                        <a:pt x="3019426" y="2911140"/>
                        <a:pt x="3019426" y="2944019"/>
                      </a:cubicBezTo>
                      <a:cubicBezTo>
                        <a:pt x="3019426" y="2976898"/>
                        <a:pt x="2992773" y="3003551"/>
                        <a:pt x="2959894" y="3003551"/>
                      </a:cubicBezTo>
                      <a:cubicBezTo>
                        <a:pt x="2927015" y="3003551"/>
                        <a:pt x="2900362" y="2976898"/>
                        <a:pt x="2900362" y="2944019"/>
                      </a:cubicBezTo>
                      <a:cubicBezTo>
                        <a:pt x="2900362" y="2911140"/>
                        <a:pt x="2927015" y="2884487"/>
                        <a:pt x="2959894" y="2884487"/>
                      </a:cubicBezTo>
                      <a:close/>
                      <a:moveTo>
                        <a:pt x="2718594" y="2884487"/>
                      </a:moveTo>
                      <a:cubicBezTo>
                        <a:pt x="2751473" y="2884487"/>
                        <a:pt x="2778126" y="2911140"/>
                        <a:pt x="2778126" y="2944019"/>
                      </a:cubicBezTo>
                      <a:cubicBezTo>
                        <a:pt x="2778126" y="2976898"/>
                        <a:pt x="2751473" y="3003551"/>
                        <a:pt x="2718594" y="3003551"/>
                      </a:cubicBezTo>
                      <a:cubicBezTo>
                        <a:pt x="2685715" y="3003551"/>
                        <a:pt x="2659062" y="2976898"/>
                        <a:pt x="2659062" y="2944019"/>
                      </a:cubicBezTo>
                      <a:cubicBezTo>
                        <a:pt x="2659062" y="2911140"/>
                        <a:pt x="2685715" y="2884487"/>
                        <a:pt x="2718594" y="2884487"/>
                      </a:cubicBezTo>
                      <a:close/>
                      <a:moveTo>
                        <a:pt x="2474119" y="2884487"/>
                      </a:moveTo>
                      <a:cubicBezTo>
                        <a:pt x="2507874" y="2884487"/>
                        <a:pt x="2535238" y="2911140"/>
                        <a:pt x="2535238" y="2944019"/>
                      </a:cubicBezTo>
                      <a:cubicBezTo>
                        <a:pt x="2535238" y="2976898"/>
                        <a:pt x="2507874" y="3003551"/>
                        <a:pt x="2474119" y="3003551"/>
                      </a:cubicBezTo>
                      <a:cubicBezTo>
                        <a:pt x="2440364" y="3003551"/>
                        <a:pt x="2413000" y="2976898"/>
                        <a:pt x="2413000" y="2944019"/>
                      </a:cubicBezTo>
                      <a:cubicBezTo>
                        <a:pt x="2413000" y="2911140"/>
                        <a:pt x="2440364" y="2884487"/>
                        <a:pt x="2474119" y="2884487"/>
                      </a:cubicBezTo>
                      <a:close/>
                      <a:moveTo>
                        <a:pt x="2232025" y="2884487"/>
                      </a:moveTo>
                      <a:cubicBezTo>
                        <a:pt x="2266219" y="2884487"/>
                        <a:pt x="2293938" y="2911140"/>
                        <a:pt x="2293938" y="2944019"/>
                      </a:cubicBezTo>
                      <a:cubicBezTo>
                        <a:pt x="2293938" y="2976898"/>
                        <a:pt x="2266219" y="3003551"/>
                        <a:pt x="2232025" y="3003551"/>
                      </a:cubicBezTo>
                      <a:cubicBezTo>
                        <a:pt x="2197831" y="3003551"/>
                        <a:pt x="2170112" y="2976898"/>
                        <a:pt x="2170112" y="2944019"/>
                      </a:cubicBezTo>
                      <a:cubicBezTo>
                        <a:pt x="2170112" y="2911140"/>
                        <a:pt x="2197831" y="2884487"/>
                        <a:pt x="2232025" y="2884487"/>
                      </a:cubicBezTo>
                      <a:close/>
                      <a:moveTo>
                        <a:pt x="1991519" y="2884487"/>
                      </a:moveTo>
                      <a:cubicBezTo>
                        <a:pt x="2024398" y="2884487"/>
                        <a:pt x="2051051" y="2911140"/>
                        <a:pt x="2051051" y="2944019"/>
                      </a:cubicBezTo>
                      <a:cubicBezTo>
                        <a:pt x="2051051" y="2976898"/>
                        <a:pt x="2024398" y="3003551"/>
                        <a:pt x="1991519" y="3003551"/>
                      </a:cubicBezTo>
                      <a:cubicBezTo>
                        <a:pt x="1958640" y="3003551"/>
                        <a:pt x="1931987" y="2976898"/>
                        <a:pt x="1931987" y="2944019"/>
                      </a:cubicBezTo>
                      <a:cubicBezTo>
                        <a:pt x="1931987" y="2911140"/>
                        <a:pt x="1958640" y="2884487"/>
                        <a:pt x="1991519" y="2884487"/>
                      </a:cubicBezTo>
                      <a:close/>
                      <a:moveTo>
                        <a:pt x="1750219" y="2884487"/>
                      </a:moveTo>
                      <a:cubicBezTo>
                        <a:pt x="1783098" y="2884487"/>
                        <a:pt x="1809751" y="2911140"/>
                        <a:pt x="1809751" y="2944019"/>
                      </a:cubicBezTo>
                      <a:cubicBezTo>
                        <a:pt x="1809751" y="2976898"/>
                        <a:pt x="1783098" y="3003551"/>
                        <a:pt x="1750219" y="3003551"/>
                      </a:cubicBezTo>
                      <a:cubicBezTo>
                        <a:pt x="1717340" y="3003551"/>
                        <a:pt x="1690687" y="2976898"/>
                        <a:pt x="1690687" y="2944019"/>
                      </a:cubicBezTo>
                      <a:cubicBezTo>
                        <a:pt x="1690687" y="2911140"/>
                        <a:pt x="1717340" y="2884487"/>
                        <a:pt x="1750219" y="2884487"/>
                      </a:cubicBezTo>
                      <a:close/>
                      <a:moveTo>
                        <a:pt x="1509713" y="2884487"/>
                      </a:moveTo>
                      <a:cubicBezTo>
                        <a:pt x="1543907" y="2884487"/>
                        <a:pt x="1571626" y="2911140"/>
                        <a:pt x="1571626" y="2944019"/>
                      </a:cubicBezTo>
                      <a:cubicBezTo>
                        <a:pt x="1571626" y="2976898"/>
                        <a:pt x="1543907" y="3003551"/>
                        <a:pt x="1509713" y="3003551"/>
                      </a:cubicBezTo>
                      <a:cubicBezTo>
                        <a:pt x="1475519" y="3003551"/>
                        <a:pt x="1447800" y="2976898"/>
                        <a:pt x="1447800" y="2944019"/>
                      </a:cubicBezTo>
                      <a:cubicBezTo>
                        <a:pt x="1447800" y="2911140"/>
                        <a:pt x="1475519" y="2884487"/>
                        <a:pt x="1509713" y="2884487"/>
                      </a:cubicBezTo>
                      <a:close/>
                      <a:moveTo>
                        <a:pt x="1268413" y="2884487"/>
                      </a:moveTo>
                      <a:cubicBezTo>
                        <a:pt x="1302607" y="2884487"/>
                        <a:pt x="1330326" y="2911140"/>
                        <a:pt x="1330326" y="2944019"/>
                      </a:cubicBezTo>
                      <a:cubicBezTo>
                        <a:pt x="1330326" y="2976898"/>
                        <a:pt x="1302607" y="3003551"/>
                        <a:pt x="1268413" y="3003551"/>
                      </a:cubicBezTo>
                      <a:cubicBezTo>
                        <a:pt x="1234219" y="3003551"/>
                        <a:pt x="1206500" y="2976898"/>
                        <a:pt x="1206500" y="2944019"/>
                      </a:cubicBezTo>
                      <a:cubicBezTo>
                        <a:pt x="1206500" y="2911140"/>
                        <a:pt x="1234219" y="2884487"/>
                        <a:pt x="1268413" y="2884487"/>
                      </a:cubicBezTo>
                      <a:close/>
                      <a:moveTo>
                        <a:pt x="1027907" y="2884487"/>
                      </a:moveTo>
                      <a:cubicBezTo>
                        <a:pt x="1060786" y="2884487"/>
                        <a:pt x="1087439" y="2911140"/>
                        <a:pt x="1087439" y="2944019"/>
                      </a:cubicBezTo>
                      <a:cubicBezTo>
                        <a:pt x="1087439" y="2976898"/>
                        <a:pt x="1060786" y="3003551"/>
                        <a:pt x="1027907" y="3003551"/>
                      </a:cubicBezTo>
                      <a:cubicBezTo>
                        <a:pt x="995028" y="3003551"/>
                        <a:pt x="968375" y="2976898"/>
                        <a:pt x="968375" y="2944019"/>
                      </a:cubicBezTo>
                      <a:cubicBezTo>
                        <a:pt x="968375" y="2911140"/>
                        <a:pt x="995028" y="2884487"/>
                        <a:pt x="1027907" y="2884487"/>
                      </a:cubicBezTo>
                      <a:close/>
                      <a:moveTo>
                        <a:pt x="786607" y="2884487"/>
                      </a:moveTo>
                      <a:cubicBezTo>
                        <a:pt x="819486" y="2884487"/>
                        <a:pt x="846139" y="2911140"/>
                        <a:pt x="846139" y="2944019"/>
                      </a:cubicBezTo>
                      <a:cubicBezTo>
                        <a:pt x="846139" y="2976898"/>
                        <a:pt x="819486" y="3003551"/>
                        <a:pt x="786607" y="3003551"/>
                      </a:cubicBezTo>
                      <a:cubicBezTo>
                        <a:pt x="753728" y="3003551"/>
                        <a:pt x="727075" y="2976898"/>
                        <a:pt x="727075" y="2944019"/>
                      </a:cubicBezTo>
                      <a:cubicBezTo>
                        <a:pt x="727075" y="2911140"/>
                        <a:pt x="753728" y="2884487"/>
                        <a:pt x="786607" y="2884487"/>
                      </a:cubicBezTo>
                      <a:close/>
                      <a:moveTo>
                        <a:pt x="543719" y="2884487"/>
                      </a:moveTo>
                      <a:cubicBezTo>
                        <a:pt x="576598" y="2884487"/>
                        <a:pt x="603251" y="2911140"/>
                        <a:pt x="603251" y="2944019"/>
                      </a:cubicBezTo>
                      <a:cubicBezTo>
                        <a:pt x="603251" y="2976898"/>
                        <a:pt x="576598" y="3003551"/>
                        <a:pt x="543719" y="3003551"/>
                      </a:cubicBezTo>
                      <a:cubicBezTo>
                        <a:pt x="510840" y="3003551"/>
                        <a:pt x="484187" y="2976898"/>
                        <a:pt x="484187" y="2944019"/>
                      </a:cubicBezTo>
                      <a:cubicBezTo>
                        <a:pt x="484187" y="2911140"/>
                        <a:pt x="510840" y="2884487"/>
                        <a:pt x="543719" y="2884487"/>
                      </a:cubicBezTo>
                      <a:close/>
                      <a:moveTo>
                        <a:pt x="302419" y="2884487"/>
                      </a:moveTo>
                      <a:cubicBezTo>
                        <a:pt x="335298" y="2884487"/>
                        <a:pt x="361951" y="2911140"/>
                        <a:pt x="361951" y="2944019"/>
                      </a:cubicBezTo>
                      <a:cubicBezTo>
                        <a:pt x="361951" y="2976898"/>
                        <a:pt x="335298" y="3003551"/>
                        <a:pt x="302419" y="3003551"/>
                      </a:cubicBezTo>
                      <a:cubicBezTo>
                        <a:pt x="269540" y="3003551"/>
                        <a:pt x="242887" y="2976898"/>
                        <a:pt x="242887" y="2944019"/>
                      </a:cubicBezTo>
                      <a:cubicBezTo>
                        <a:pt x="242887" y="2911140"/>
                        <a:pt x="269540" y="2884487"/>
                        <a:pt x="302419" y="2884487"/>
                      </a:cubicBezTo>
                      <a:close/>
                      <a:moveTo>
                        <a:pt x="59532" y="2884487"/>
                      </a:moveTo>
                      <a:cubicBezTo>
                        <a:pt x="92411" y="2884487"/>
                        <a:pt x="119064" y="2911140"/>
                        <a:pt x="119064" y="2944019"/>
                      </a:cubicBezTo>
                      <a:cubicBezTo>
                        <a:pt x="119064" y="2976898"/>
                        <a:pt x="92411" y="3003551"/>
                        <a:pt x="59532" y="3003551"/>
                      </a:cubicBezTo>
                      <a:cubicBezTo>
                        <a:pt x="26653" y="3003551"/>
                        <a:pt x="0" y="2976898"/>
                        <a:pt x="0" y="2944019"/>
                      </a:cubicBezTo>
                      <a:cubicBezTo>
                        <a:pt x="0" y="2911140"/>
                        <a:pt x="26653" y="2884487"/>
                        <a:pt x="59532" y="2884487"/>
                      </a:cubicBezTo>
                      <a:close/>
                      <a:moveTo>
                        <a:pt x="3201714" y="2643187"/>
                      </a:moveTo>
                      <a:cubicBezTo>
                        <a:pt x="3231220" y="2643187"/>
                        <a:pt x="3260725" y="2672693"/>
                        <a:pt x="3260725" y="2706414"/>
                      </a:cubicBezTo>
                      <a:cubicBezTo>
                        <a:pt x="3260725" y="2735920"/>
                        <a:pt x="3231220" y="2765425"/>
                        <a:pt x="3201714" y="2765425"/>
                      </a:cubicBezTo>
                      <a:cubicBezTo>
                        <a:pt x="3163778" y="2765425"/>
                        <a:pt x="3138487" y="2735920"/>
                        <a:pt x="3138487" y="2706414"/>
                      </a:cubicBezTo>
                      <a:cubicBezTo>
                        <a:pt x="3138487" y="2672693"/>
                        <a:pt x="3163778" y="2643187"/>
                        <a:pt x="3201714" y="2643187"/>
                      </a:cubicBezTo>
                      <a:close/>
                      <a:moveTo>
                        <a:pt x="2959894" y="2643187"/>
                      </a:moveTo>
                      <a:cubicBezTo>
                        <a:pt x="2992773" y="2643187"/>
                        <a:pt x="3019426" y="2670551"/>
                        <a:pt x="3019426" y="2704306"/>
                      </a:cubicBezTo>
                      <a:cubicBezTo>
                        <a:pt x="3019426" y="2738061"/>
                        <a:pt x="2992773" y="2765425"/>
                        <a:pt x="2959894" y="2765425"/>
                      </a:cubicBezTo>
                      <a:cubicBezTo>
                        <a:pt x="2927015" y="2765425"/>
                        <a:pt x="2900362" y="2738061"/>
                        <a:pt x="2900362" y="2704306"/>
                      </a:cubicBezTo>
                      <a:cubicBezTo>
                        <a:pt x="2900362" y="2670551"/>
                        <a:pt x="2927015" y="2643187"/>
                        <a:pt x="2959894" y="2643187"/>
                      </a:cubicBezTo>
                      <a:close/>
                      <a:moveTo>
                        <a:pt x="302419" y="2643187"/>
                      </a:moveTo>
                      <a:cubicBezTo>
                        <a:pt x="335298" y="2643187"/>
                        <a:pt x="361951" y="2670551"/>
                        <a:pt x="361951" y="2704306"/>
                      </a:cubicBezTo>
                      <a:cubicBezTo>
                        <a:pt x="361951" y="2738061"/>
                        <a:pt x="335298" y="2765425"/>
                        <a:pt x="302419" y="2765425"/>
                      </a:cubicBezTo>
                      <a:cubicBezTo>
                        <a:pt x="269540" y="2765425"/>
                        <a:pt x="242887" y="2738061"/>
                        <a:pt x="242887" y="2704306"/>
                      </a:cubicBezTo>
                      <a:cubicBezTo>
                        <a:pt x="242887" y="2670551"/>
                        <a:pt x="269540" y="2643187"/>
                        <a:pt x="302419" y="2643187"/>
                      </a:cubicBezTo>
                      <a:close/>
                      <a:moveTo>
                        <a:pt x="59532" y="2643187"/>
                      </a:moveTo>
                      <a:cubicBezTo>
                        <a:pt x="92411" y="2643187"/>
                        <a:pt x="119064" y="2670551"/>
                        <a:pt x="119064" y="2704306"/>
                      </a:cubicBezTo>
                      <a:cubicBezTo>
                        <a:pt x="119064" y="2738061"/>
                        <a:pt x="92411" y="2765425"/>
                        <a:pt x="59532" y="2765425"/>
                      </a:cubicBezTo>
                      <a:cubicBezTo>
                        <a:pt x="26653" y="2765425"/>
                        <a:pt x="0" y="2738061"/>
                        <a:pt x="0" y="2704306"/>
                      </a:cubicBezTo>
                      <a:cubicBezTo>
                        <a:pt x="0" y="2670551"/>
                        <a:pt x="26653" y="2643187"/>
                        <a:pt x="59532" y="2643187"/>
                      </a:cubicBezTo>
                      <a:close/>
                      <a:moveTo>
                        <a:pt x="3201714" y="2405062"/>
                      </a:moveTo>
                      <a:cubicBezTo>
                        <a:pt x="3231220" y="2405062"/>
                        <a:pt x="3260725" y="2430576"/>
                        <a:pt x="3260725" y="2464594"/>
                      </a:cubicBezTo>
                      <a:cubicBezTo>
                        <a:pt x="3260725" y="2498612"/>
                        <a:pt x="3231220" y="2524125"/>
                        <a:pt x="3201714" y="2524125"/>
                      </a:cubicBezTo>
                      <a:cubicBezTo>
                        <a:pt x="3163778" y="2524125"/>
                        <a:pt x="3138487" y="2498612"/>
                        <a:pt x="3138487" y="2464594"/>
                      </a:cubicBezTo>
                      <a:cubicBezTo>
                        <a:pt x="3138487" y="2430576"/>
                        <a:pt x="3163778" y="2405062"/>
                        <a:pt x="3201714" y="2405062"/>
                      </a:cubicBezTo>
                      <a:close/>
                      <a:moveTo>
                        <a:pt x="2959894" y="2405062"/>
                      </a:moveTo>
                      <a:cubicBezTo>
                        <a:pt x="2992773" y="2405062"/>
                        <a:pt x="3019426" y="2431715"/>
                        <a:pt x="3019426" y="2464594"/>
                      </a:cubicBezTo>
                      <a:cubicBezTo>
                        <a:pt x="3019426" y="2497473"/>
                        <a:pt x="2992773" y="2524126"/>
                        <a:pt x="2959894" y="2524126"/>
                      </a:cubicBezTo>
                      <a:cubicBezTo>
                        <a:pt x="2927015" y="2524126"/>
                        <a:pt x="2900362" y="2497473"/>
                        <a:pt x="2900362" y="2464594"/>
                      </a:cubicBezTo>
                      <a:cubicBezTo>
                        <a:pt x="2900362" y="2431715"/>
                        <a:pt x="2927015" y="2405062"/>
                        <a:pt x="2959894" y="2405062"/>
                      </a:cubicBezTo>
                      <a:close/>
                      <a:moveTo>
                        <a:pt x="302419" y="2405062"/>
                      </a:moveTo>
                      <a:cubicBezTo>
                        <a:pt x="335298" y="2405062"/>
                        <a:pt x="361951" y="2431715"/>
                        <a:pt x="361951" y="2464594"/>
                      </a:cubicBezTo>
                      <a:cubicBezTo>
                        <a:pt x="361951" y="2497473"/>
                        <a:pt x="335298" y="2524126"/>
                        <a:pt x="302419" y="2524126"/>
                      </a:cubicBezTo>
                      <a:cubicBezTo>
                        <a:pt x="269540" y="2524126"/>
                        <a:pt x="242887" y="2497473"/>
                        <a:pt x="242887" y="2464594"/>
                      </a:cubicBezTo>
                      <a:cubicBezTo>
                        <a:pt x="242887" y="2431715"/>
                        <a:pt x="269540" y="2405062"/>
                        <a:pt x="302419" y="2405062"/>
                      </a:cubicBezTo>
                      <a:close/>
                      <a:moveTo>
                        <a:pt x="59532" y="2405062"/>
                      </a:moveTo>
                      <a:cubicBezTo>
                        <a:pt x="92411" y="2405062"/>
                        <a:pt x="119064" y="2431715"/>
                        <a:pt x="119064" y="2464594"/>
                      </a:cubicBezTo>
                      <a:cubicBezTo>
                        <a:pt x="119064" y="2497473"/>
                        <a:pt x="92411" y="2524126"/>
                        <a:pt x="59532" y="2524126"/>
                      </a:cubicBezTo>
                      <a:cubicBezTo>
                        <a:pt x="26653" y="2524126"/>
                        <a:pt x="0" y="2497473"/>
                        <a:pt x="0" y="2464594"/>
                      </a:cubicBezTo>
                      <a:cubicBezTo>
                        <a:pt x="0" y="2431715"/>
                        <a:pt x="26653" y="2405062"/>
                        <a:pt x="59532" y="2405062"/>
                      </a:cubicBezTo>
                      <a:close/>
                      <a:moveTo>
                        <a:pt x="3201714" y="2162175"/>
                      </a:moveTo>
                      <a:cubicBezTo>
                        <a:pt x="3231220" y="2162175"/>
                        <a:pt x="3260725" y="2187689"/>
                        <a:pt x="3260725" y="2221707"/>
                      </a:cubicBezTo>
                      <a:cubicBezTo>
                        <a:pt x="3260725" y="2255725"/>
                        <a:pt x="3231220" y="2281238"/>
                        <a:pt x="3201714" y="2281238"/>
                      </a:cubicBezTo>
                      <a:cubicBezTo>
                        <a:pt x="3163778" y="2281238"/>
                        <a:pt x="3138487" y="2255725"/>
                        <a:pt x="3138487" y="2221707"/>
                      </a:cubicBezTo>
                      <a:cubicBezTo>
                        <a:pt x="3138487" y="2187689"/>
                        <a:pt x="3163778" y="2162175"/>
                        <a:pt x="3201714" y="2162175"/>
                      </a:cubicBezTo>
                      <a:close/>
                      <a:moveTo>
                        <a:pt x="2959894" y="2162175"/>
                      </a:moveTo>
                      <a:cubicBezTo>
                        <a:pt x="2992773" y="2162175"/>
                        <a:pt x="3019426" y="2188828"/>
                        <a:pt x="3019426" y="2221707"/>
                      </a:cubicBezTo>
                      <a:cubicBezTo>
                        <a:pt x="3019426" y="2254586"/>
                        <a:pt x="2992773" y="2281239"/>
                        <a:pt x="2959894" y="2281239"/>
                      </a:cubicBezTo>
                      <a:cubicBezTo>
                        <a:pt x="2927015" y="2281239"/>
                        <a:pt x="2900362" y="2254586"/>
                        <a:pt x="2900362" y="2221707"/>
                      </a:cubicBezTo>
                      <a:cubicBezTo>
                        <a:pt x="2900362" y="2188828"/>
                        <a:pt x="2927015" y="2162175"/>
                        <a:pt x="2959894" y="2162175"/>
                      </a:cubicBezTo>
                      <a:close/>
                      <a:moveTo>
                        <a:pt x="302419" y="2162175"/>
                      </a:moveTo>
                      <a:cubicBezTo>
                        <a:pt x="335298" y="2162175"/>
                        <a:pt x="361951" y="2188828"/>
                        <a:pt x="361951" y="2221707"/>
                      </a:cubicBezTo>
                      <a:cubicBezTo>
                        <a:pt x="361951" y="2254586"/>
                        <a:pt x="335298" y="2281239"/>
                        <a:pt x="302419" y="2281239"/>
                      </a:cubicBezTo>
                      <a:cubicBezTo>
                        <a:pt x="269540" y="2281239"/>
                        <a:pt x="242887" y="2254586"/>
                        <a:pt x="242887" y="2221707"/>
                      </a:cubicBezTo>
                      <a:cubicBezTo>
                        <a:pt x="242887" y="2188828"/>
                        <a:pt x="269540" y="2162175"/>
                        <a:pt x="302419" y="2162175"/>
                      </a:cubicBezTo>
                      <a:close/>
                      <a:moveTo>
                        <a:pt x="59532" y="2162175"/>
                      </a:moveTo>
                      <a:cubicBezTo>
                        <a:pt x="92411" y="2162175"/>
                        <a:pt x="119064" y="2188828"/>
                        <a:pt x="119064" y="2221707"/>
                      </a:cubicBezTo>
                      <a:cubicBezTo>
                        <a:pt x="119064" y="2254586"/>
                        <a:pt x="92411" y="2281239"/>
                        <a:pt x="59532" y="2281239"/>
                      </a:cubicBezTo>
                      <a:cubicBezTo>
                        <a:pt x="26653" y="2281239"/>
                        <a:pt x="0" y="2254586"/>
                        <a:pt x="0" y="2221707"/>
                      </a:cubicBezTo>
                      <a:cubicBezTo>
                        <a:pt x="0" y="2188828"/>
                        <a:pt x="26653" y="2162175"/>
                        <a:pt x="59532" y="2162175"/>
                      </a:cubicBezTo>
                      <a:close/>
                      <a:moveTo>
                        <a:pt x="3201714" y="1920875"/>
                      </a:moveTo>
                      <a:cubicBezTo>
                        <a:pt x="3231220" y="1920875"/>
                        <a:pt x="3260725" y="1950381"/>
                        <a:pt x="3260725" y="1979887"/>
                      </a:cubicBezTo>
                      <a:cubicBezTo>
                        <a:pt x="3260725" y="2017823"/>
                        <a:pt x="3231220" y="2043113"/>
                        <a:pt x="3201714" y="2043113"/>
                      </a:cubicBezTo>
                      <a:cubicBezTo>
                        <a:pt x="3163778" y="2043113"/>
                        <a:pt x="3138487" y="2017823"/>
                        <a:pt x="3138487" y="1979887"/>
                      </a:cubicBezTo>
                      <a:cubicBezTo>
                        <a:pt x="3138487" y="1950381"/>
                        <a:pt x="3163778" y="1920875"/>
                        <a:pt x="3201714" y="1920875"/>
                      </a:cubicBezTo>
                      <a:close/>
                      <a:moveTo>
                        <a:pt x="2959894" y="1920875"/>
                      </a:moveTo>
                      <a:cubicBezTo>
                        <a:pt x="2989659" y="1920875"/>
                        <a:pt x="3019425" y="1950381"/>
                        <a:pt x="3019425" y="1979887"/>
                      </a:cubicBezTo>
                      <a:cubicBezTo>
                        <a:pt x="3019425" y="2017823"/>
                        <a:pt x="2989659" y="2043113"/>
                        <a:pt x="2959894" y="2043113"/>
                      </a:cubicBezTo>
                      <a:cubicBezTo>
                        <a:pt x="2925876" y="2043113"/>
                        <a:pt x="2900362" y="2017823"/>
                        <a:pt x="2900362" y="1979887"/>
                      </a:cubicBezTo>
                      <a:cubicBezTo>
                        <a:pt x="2900362" y="1950381"/>
                        <a:pt x="2925876" y="1920875"/>
                        <a:pt x="2959894" y="1920875"/>
                      </a:cubicBezTo>
                      <a:close/>
                      <a:moveTo>
                        <a:pt x="302419" y="1920875"/>
                      </a:moveTo>
                      <a:cubicBezTo>
                        <a:pt x="336437" y="1920875"/>
                        <a:pt x="361950" y="1950381"/>
                        <a:pt x="361950" y="1979887"/>
                      </a:cubicBezTo>
                      <a:cubicBezTo>
                        <a:pt x="361950" y="2017823"/>
                        <a:pt x="336437" y="2043113"/>
                        <a:pt x="302419" y="2043113"/>
                      </a:cubicBezTo>
                      <a:cubicBezTo>
                        <a:pt x="272653" y="2043113"/>
                        <a:pt x="242887" y="2017823"/>
                        <a:pt x="242887" y="1979887"/>
                      </a:cubicBezTo>
                      <a:cubicBezTo>
                        <a:pt x="242887" y="1950381"/>
                        <a:pt x="272653" y="1920875"/>
                        <a:pt x="302419" y="1920875"/>
                      </a:cubicBezTo>
                      <a:close/>
                      <a:moveTo>
                        <a:pt x="59531" y="1920875"/>
                      </a:moveTo>
                      <a:cubicBezTo>
                        <a:pt x="93549" y="1920875"/>
                        <a:pt x="119063" y="1950381"/>
                        <a:pt x="119063" y="1979887"/>
                      </a:cubicBezTo>
                      <a:cubicBezTo>
                        <a:pt x="119063" y="2017823"/>
                        <a:pt x="93549" y="2043113"/>
                        <a:pt x="59531" y="2043113"/>
                      </a:cubicBezTo>
                      <a:cubicBezTo>
                        <a:pt x="29766" y="2043113"/>
                        <a:pt x="0" y="2017823"/>
                        <a:pt x="0" y="1979887"/>
                      </a:cubicBezTo>
                      <a:cubicBezTo>
                        <a:pt x="0" y="1950381"/>
                        <a:pt x="29766" y="1920875"/>
                        <a:pt x="59531" y="1920875"/>
                      </a:cubicBezTo>
                      <a:close/>
                      <a:moveTo>
                        <a:pt x="3201714" y="1682750"/>
                      </a:moveTo>
                      <a:cubicBezTo>
                        <a:pt x="3231220" y="1682750"/>
                        <a:pt x="3260725" y="1712516"/>
                        <a:pt x="3260725" y="1742282"/>
                      </a:cubicBezTo>
                      <a:cubicBezTo>
                        <a:pt x="3260725" y="1776300"/>
                        <a:pt x="3231220" y="1801813"/>
                        <a:pt x="3201714" y="1801813"/>
                      </a:cubicBezTo>
                      <a:cubicBezTo>
                        <a:pt x="3163778" y="1801813"/>
                        <a:pt x="3138487" y="1776300"/>
                        <a:pt x="3138487" y="1742282"/>
                      </a:cubicBezTo>
                      <a:cubicBezTo>
                        <a:pt x="3138487" y="1712516"/>
                        <a:pt x="3163778" y="1682750"/>
                        <a:pt x="3201714" y="1682750"/>
                      </a:cubicBezTo>
                      <a:close/>
                      <a:moveTo>
                        <a:pt x="2959894" y="1682750"/>
                      </a:moveTo>
                      <a:cubicBezTo>
                        <a:pt x="2992773" y="1682750"/>
                        <a:pt x="3019426" y="1709403"/>
                        <a:pt x="3019426" y="1742282"/>
                      </a:cubicBezTo>
                      <a:cubicBezTo>
                        <a:pt x="3019426" y="1775161"/>
                        <a:pt x="2992773" y="1801814"/>
                        <a:pt x="2959894" y="1801814"/>
                      </a:cubicBezTo>
                      <a:cubicBezTo>
                        <a:pt x="2927015" y="1801814"/>
                        <a:pt x="2900362" y="1775161"/>
                        <a:pt x="2900362" y="1742282"/>
                      </a:cubicBezTo>
                      <a:cubicBezTo>
                        <a:pt x="2900362" y="1709403"/>
                        <a:pt x="2927015" y="1682750"/>
                        <a:pt x="2959894" y="1682750"/>
                      </a:cubicBezTo>
                      <a:close/>
                      <a:moveTo>
                        <a:pt x="302419" y="1682750"/>
                      </a:moveTo>
                      <a:cubicBezTo>
                        <a:pt x="335298" y="1682750"/>
                        <a:pt x="361951" y="1709403"/>
                        <a:pt x="361951" y="1742282"/>
                      </a:cubicBezTo>
                      <a:cubicBezTo>
                        <a:pt x="361951" y="1775161"/>
                        <a:pt x="335298" y="1801814"/>
                        <a:pt x="302419" y="1801814"/>
                      </a:cubicBezTo>
                      <a:cubicBezTo>
                        <a:pt x="269540" y="1801814"/>
                        <a:pt x="242887" y="1775161"/>
                        <a:pt x="242887" y="1742282"/>
                      </a:cubicBezTo>
                      <a:cubicBezTo>
                        <a:pt x="242887" y="1709403"/>
                        <a:pt x="269540" y="1682750"/>
                        <a:pt x="302419" y="1682750"/>
                      </a:cubicBezTo>
                      <a:close/>
                      <a:moveTo>
                        <a:pt x="59532" y="1682750"/>
                      </a:moveTo>
                      <a:cubicBezTo>
                        <a:pt x="92411" y="1682750"/>
                        <a:pt x="119064" y="1709403"/>
                        <a:pt x="119064" y="1742282"/>
                      </a:cubicBezTo>
                      <a:cubicBezTo>
                        <a:pt x="119064" y="1775161"/>
                        <a:pt x="92411" y="1801814"/>
                        <a:pt x="59532" y="1801814"/>
                      </a:cubicBezTo>
                      <a:cubicBezTo>
                        <a:pt x="26653" y="1801814"/>
                        <a:pt x="0" y="1775161"/>
                        <a:pt x="0" y="1742282"/>
                      </a:cubicBezTo>
                      <a:cubicBezTo>
                        <a:pt x="0" y="1709403"/>
                        <a:pt x="26653" y="1682750"/>
                        <a:pt x="59532" y="1682750"/>
                      </a:cubicBezTo>
                      <a:close/>
                      <a:moveTo>
                        <a:pt x="3201714" y="1444625"/>
                      </a:moveTo>
                      <a:cubicBezTo>
                        <a:pt x="3231220" y="1444625"/>
                        <a:pt x="3260725" y="1470139"/>
                        <a:pt x="3260725" y="1504157"/>
                      </a:cubicBezTo>
                      <a:cubicBezTo>
                        <a:pt x="3260725" y="1533922"/>
                        <a:pt x="3231220" y="1563688"/>
                        <a:pt x="3201714" y="1563688"/>
                      </a:cubicBezTo>
                      <a:cubicBezTo>
                        <a:pt x="3163778" y="1563688"/>
                        <a:pt x="3138487" y="1533922"/>
                        <a:pt x="3138487" y="1504157"/>
                      </a:cubicBezTo>
                      <a:cubicBezTo>
                        <a:pt x="3138487" y="1470139"/>
                        <a:pt x="3163778" y="1444625"/>
                        <a:pt x="3201714" y="1444625"/>
                      </a:cubicBezTo>
                      <a:close/>
                      <a:moveTo>
                        <a:pt x="2959894" y="1444625"/>
                      </a:moveTo>
                      <a:cubicBezTo>
                        <a:pt x="2992773" y="1444625"/>
                        <a:pt x="3019426" y="1471278"/>
                        <a:pt x="3019426" y="1504157"/>
                      </a:cubicBezTo>
                      <a:cubicBezTo>
                        <a:pt x="3019426" y="1537036"/>
                        <a:pt x="2992773" y="1563689"/>
                        <a:pt x="2959894" y="1563689"/>
                      </a:cubicBezTo>
                      <a:cubicBezTo>
                        <a:pt x="2927015" y="1563689"/>
                        <a:pt x="2900362" y="1537036"/>
                        <a:pt x="2900362" y="1504157"/>
                      </a:cubicBezTo>
                      <a:cubicBezTo>
                        <a:pt x="2900362" y="1471278"/>
                        <a:pt x="2927015" y="1444625"/>
                        <a:pt x="2959894" y="1444625"/>
                      </a:cubicBezTo>
                      <a:close/>
                      <a:moveTo>
                        <a:pt x="302419" y="1444625"/>
                      </a:moveTo>
                      <a:cubicBezTo>
                        <a:pt x="335298" y="1444625"/>
                        <a:pt x="361951" y="1471278"/>
                        <a:pt x="361951" y="1504157"/>
                      </a:cubicBezTo>
                      <a:cubicBezTo>
                        <a:pt x="361951" y="1537036"/>
                        <a:pt x="335298" y="1563689"/>
                        <a:pt x="302419" y="1563689"/>
                      </a:cubicBezTo>
                      <a:cubicBezTo>
                        <a:pt x="269540" y="1563689"/>
                        <a:pt x="242887" y="1537036"/>
                        <a:pt x="242887" y="1504157"/>
                      </a:cubicBezTo>
                      <a:cubicBezTo>
                        <a:pt x="242887" y="1471278"/>
                        <a:pt x="269540" y="1444625"/>
                        <a:pt x="302419" y="1444625"/>
                      </a:cubicBezTo>
                      <a:close/>
                      <a:moveTo>
                        <a:pt x="59532" y="1444625"/>
                      </a:moveTo>
                      <a:cubicBezTo>
                        <a:pt x="92411" y="1444625"/>
                        <a:pt x="119064" y="1471278"/>
                        <a:pt x="119064" y="1504157"/>
                      </a:cubicBezTo>
                      <a:cubicBezTo>
                        <a:pt x="119064" y="1537036"/>
                        <a:pt x="92411" y="1563689"/>
                        <a:pt x="59532" y="1563689"/>
                      </a:cubicBezTo>
                      <a:cubicBezTo>
                        <a:pt x="26653" y="1563689"/>
                        <a:pt x="0" y="1537036"/>
                        <a:pt x="0" y="1504157"/>
                      </a:cubicBezTo>
                      <a:cubicBezTo>
                        <a:pt x="0" y="1471278"/>
                        <a:pt x="26653" y="1444625"/>
                        <a:pt x="59532" y="1444625"/>
                      </a:cubicBezTo>
                      <a:close/>
                      <a:moveTo>
                        <a:pt x="3201714" y="1201737"/>
                      </a:moveTo>
                      <a:cubicBezTo>
                        <a:pt x="3231220" y="1201737"/>
                        <a:pt x="3260725" y="1227251"/>
                        <a:pt x="3260725" y="1261269"/>
                      </a:cubicBezTo>
                      <a:cubicBezTo>
                        <a:pt x="3260725" y="1295287"/>
                        <a:pt x="3231220" y="1320800"/>
                        <a:pt x="3201714" y="1320800"/>
                      </a:cubicBezTo>
                      <a:cubicBezTo>
                        <a:pt x="3163778" y="1320800"/>
                        <a:pt x="3138487" y="1295287"/>
                        <a:pt x="3138487" y="1261269"/>
                      </a:cubicBezTo>
                      <a:cubicBezTo>
                        <a:pt x="3138487" y="1227251"/>
                        <a:pt x="3163778" y="1201737"/>
                        <a:pt x="3201714" y="1201737"/>
                      </a:cubicBezTo>
                      <a:close/>
                      <a:moveTo>
                        <a:pt x="2959894" y="1201737"/>
                      </a:moveTo>
                      <a:cubicBezTo>
                        <a:pt x="2992773" y="1201737"/>
                        <a:pt x="3019426" y="1228390"/>
                        <a:pt x="3019426" y="1261269"/>
                      </a:cubicBezTo>
                      <a:cubicBezTo>
                        <a:pt x="3019426" y="1294148"/>
                        <a:pt x="2992773" y="1320801"/>
                        <a:pt x="2959894" y="1320801"/>
                      </a:cubicBezTo>
                      <a:cubicBezTo>
                        <a:pt x="2927015" y="1320801"/>
                        <a:pt x="2900362" y="1294148"/>
                        <a:pt x="2900362" y="1261269"/>
                      </a:cubicBezTo>
                      <a:cubicBezTo>
                        <a:pt x="2900362" y="1228390"/>
                        <a:pt x="2927015" y="1201737"/>
                        <a:pt x="2959894" y="1201737"/>
                      </a:cubicBezTo>
                      <a:close/>
                      <a:moveTo>
                        <a:pt x="302419" y="1201737"/>
                      </a:moveTo>
                      <a:cubicBezTo>
                        <a:pt x="335298" y="1201737"/>
                        <a:pt x="361951" y="1228390"/>
                        <a:pt x="361951" y="1261269"/>
                      </a:cubicBezTo>
                      <a:cubicBezTo>
                        <a:pt x="361951" y="1294148"/>
                        <a:pt x="335298" y="1320801"/>
                        <a:pt x="302419" y="1320801"/>
                      </a:cubicBezTo>
                      <a:cubicBezTo>
                        <a:pt x="269540" y="1320801"/>
                        <a:pt x="242887" y="1294148"/>
                        <a:pt x="242887" y="1261269"/>
                      </a:cubicBezTo>
                      <a:cubicBezTo>
                        <a:pt x="242887" y="1228390"/>
                        <a:pt x="269540" y="1201737"/>
                        <a:pt x="302419" y="1201737"/>
                      </a:cubicBezTo>
                      <a:close/>
                      <a:moveTo>
                        <a:pt x="59532" y="1201737"/>
                      </a:moveTo>
                      <a:cubicBezTo>
                        <a:pt x="92411" y="1201737"/>
                        <a:pt x="119064" y="1228390"/>
                        <a:pt x="119064" y="1261269"/>
                      </a:cubicBezTo>
                      <a:cubicBezTo>
                        <a:pt x="119064" y="1294148"/>
                        <a:pt x="92411" y="1320801"/>
                        <a:pt x="59532" y="1320801"/>
                      </a:cubicBezTo>
                      <a:cubicBezTo>
                        <a:pt x="26653" y="1320801"/>
                        <a:pt x="0" y="1294148"/>
                        <a:pt x="0" y="1261269"/>
                      </a:cubicBezTo>
                      <a:cubicBezTo>
                        <a:pt x="0" y="1228390"/>
                        <a:pt x="26653" y="1201737"/>
                        <a:pt x="59532" y="1201737"/>
                      </a:cubicBezTo>
                      <a:close/>
                      <a:moveTo>
                        <a:pt x="3201714" y="960437"/>
                      </a:moveTo>
                      <a:cubicBezTo>
                        <a:pt x="3231220" y="960437"/>
                        <a:pt x="3260725" y="985728"/>
                        <a:pt x="3260725" y="1019449"/>
                      </a:cubicBezTo>
                      <a:cubicBezTo>
                        <a:pt x="3260725" y="1057385"/>
                        <a:pt x="3231220" y="1082675"/>
                        <a:pt x="3201714" y="1082675"/>
                      </a:cubicBezTo>
                      <a:cubicBezTo>
                        <a:pt x="3163778" y="1082675"/>
                        <a:pt x="3138487" y="1057385"/>
                        <a:pt x="3138487" y="1019449"/>
                      </a:cubicBezTo>
                      <a:cubicBezTo>
                        <a:pt x="3138487" y="985728"/>
                        <a:pt x="3163778" y="960437"/>
                        <a:pt x="3201714" y="960437"/>
                      </a:cubicBezTo>
                      <a:close/>
                      <a:moveTo>
                        <a:pt x="2959894" y="960437"/>
                      </a:moveTo>
                      <a:cubicBezTo>
                        <a:pt x="2992773" y="960437"/>
                        <a:pt x="3019426" y="987801"/>
                        <a:pt x="3019426" y="1021556"/>
                      </a:cubicBezTo>
                      <a:cubicBezTo>
                        <a:pt x="3019426" y="1055311"/>
                        <a:pt x="2992773" y="1082675"/>
                        <a:pt x="2959894" y="1082675"/>
                      </a:cubicBezTo>
                      <a:cubicBezTo>
                        <a:pt x="2927015" y="1082675"/>
                        <a:pt x="2900362" y="1055311"/>
                        <a:pt x="2900362" y="1021556"/>
                      </a:cubicBezTo>
                      <a:cubicBezTo>
                        <a:pt x="2900362" y="987801"/>
                        <a:pt x="2927015" y="960437"/>
                        <a:pt x="2959894" y="960437"/>
                      </a:cubicBezTo>
                      <a:close/>
                      <a:moveTo>
                        <a:pt x="302419" y="960437"/>
                      </a:moveTo>
                      <a:cubicBezTo>
                        <a:pt x="335298" y="960437"/>
                        <a:pt x="361951" y="987801"/>
                        <a:pt x="361951" y="1021556"/>
                      </a:cubicBezTo>
                      <a:cubicBezTo>
                        <a:pt x="361951" y="1055311"/>
                        <a:pt x="335298" y="1082675"/>
                        <a:pt x="302419" y="1082675"/>
                      </a:cubicBezTo>
                      <a:cubicBezTo>
                        <a:pt x="269540" y="1082675"/>
                        <a:pt x="242887" y="1055311"/>
                        <a:pt x="242887" y="1021556"/>
                      </a:cubicBezTo>
                      <a:cubicBezTo>
                        <a:pt x="242887" y="987801"/>
                        <a:pt x="269540" y="960437"/>
                        <a:pt x="302419" y="960437"/>
                      </a:cubicBezTo>
                      <a:close/>
                      <a:moveTo>
                        <a:pt x="59532" y="960437"/>
                      </a:moveTo>
                      <a:cubicBezTo>
                        <a:pt x="92411" y="960437"/>
                        <a:pt x="119064" y="987801"/>
                        <a:pt x="119064" y="1021556"/>
                      </a:cubicBezTo>
                      <a:cubicBezTo>
                        <a:pt x="119064" y="1055311"/>
                        <a:pt x="92411" y="1082675"/>
                        <a:pt x="59532" y="1082675"/>
                      </a:cubicBezTo>
                      <a:cubicBezTo>
                        <a:pt x="26653" y="1082675"/>
                        <a:pt x="0" y="1055311"/>
                        <a:pt x="0" y="1021556"/>
                      </a:cubicBezTo>
                      <a:cubicBezTo>
                        <a:pt x="0" y="987801"/>
                        <a:pt x="26653" y="960437"/>
                        <a:pt x="59532" y="960437"/>
                      </a:cubicBezTo>
                      <a:close/>
                      <a:moveTo>
                        <a:pt x="3201714" y="722312"/>
                      </a:moveTo>
                      <a:cubicBezTo>
                        <a:pt x="3231220" y="722312"/>
                        <a:pt x="3260725" y="747826"/>
                        <a:pt x="3260725" y="781844"/>
                      </a:cubicBezTo>
                      <a:cubicBezTo>
                        <a:pt x="3260725" y="815862"/>
                        <a:pt x="3231220" y="841375"/>
                        <a:pt x="3201714" y="841375"/>
                      </a:cubicBezTo>
                      <a:cubicBezTo>
                        <a:pt x="3163778" y="841375"/>
                        <a:pt x="3138487" y="815862"/>
                        <a:pt x="3138487" y="781844"/>
                      </a:cubicBezTo>
                      <a:cubicBezTo>
                        <a:pt x="3138487" y="747826"/>
                        <a:pt x="3163778" y="722312"/>
                        <a:pt x="3201714" y="722312"/>
                      </a:cubicBezTo>
                      <a:close/>
                      <a:moveTo>
                        <a:pt x="2959894" y="722312"/>
                      </a:moveTo>
                      <a:cubicBezTo>
                        <a:pt x="2992773" y="722312"/>
                        <a:pt x="3019426" y="748965"/>
                        <a:pt x="3019426" y="781844"/>
                      </a:cubicBezTo>
                      <a:cubicBezTo>
                        <a:pt x="3019426" y="814723"/>
                        <a:pt x="2992773" y="841376"/>
                        <a:pt x="2959894" y="841376"/>
                      </a:cubicBezTo>
                      <a:cubicBezTo>
                        <a:pt x="2927015" y="841376"/>
                        <a:pt x="2900362" y="814723"/>
                        <a:pt x="2900362" y="781844"/>
                      </a:cubicBezTo>
                      <a:cubicBezTo>
                        <a:pt x="2900362" y="748965"/>
                        <a:pt x="2927015" y="722312"/>
                        <a:pt x="2959894" y="722312"/>
                      </a:cubicBezTo>
                      <a:close/>
                      <a:moveTo>
                        <a:pt x="302419" y="722312"/>
                      </a:moveTo>
                      <a:cubicBezTo>
                        <a:pt x="335298" y="722312"/>
                        <a:pt x="361951" y="748965"/>
                        <a:pt x="361951" y="781844"/>
                      </a:cubicBezTo>
                      <a:cubicBezTo>
                        <a:pt x="361951" y="814723"/>
                        <a:pt x="335298" y="841376"/>
                        <a:pt x="302419" y="841376"/>
                      </a:cubicBezTo>
                      <a:cubicBezTo>
                        <a:pt x="269540" y="841376"/>
                        <a:pt x="242887" y="814723"/>
                        <a:pt x="242887" y="781844"/>
                      </a:cubicBezTo>
                      <a:cubicBezTo>
                        <a:pt x="242887" y="748965"/>
                        <a:pt x="269540" y="722312"/>
                        <a:pt x="302419" y="722312"/>
                      </a:cubicBezTo>
                      <a:close/>
                      <a:moveTo>
                        <a:pt x="59532" y="722312"/>
                      </a:moveTo>
                      <a:cubicBezTo>
                        <a:pt x="92411" y="722312"/>
                        <a:pt x="119064" y="748965"/>
                        <a:pt x="119064" y="781844"/>
                      </a:cubicBezTo>
                      <a:cubicBezTo>
                        <a:pt x="119064" y="814723"/>
                        <a:pt x="92411" y="841376"/>
                        <a:pt x="59532" y="841376"/>
                      </a:cubicBezTo>
                      <a:cubicBezTo>
                        <a:pt x="26653" y="841376"/>
                        <a:pt x="0" y="814723"/>
                        <a:pt x="0" y="781844"/>
                      </a:cubicBezTo>
                      <a:cubicBezTo>
                        <a:pt x="0" y="748965"/>
                        <a:pt x="26653" y="722312"/>
                        <a:pt x="59532" y="722312"/>
                      </a:cubicBezTo>
                      <a:close/>
                      <a:moveTo>
                        <a:pt x="3201714" y="479425"/>
                      </a:moveTo>
                      <a:cubicBezTo>
                        <a:pt x="3231220" y="479425"/>
                        <a:pt x="3260725" y="509191"/>
                        <a:pt x="3260725" y="538957"/>
                      </a:cubicBezTo>
                      <a:cubicBezTo>
                        <a:pt x="3260725" y="572975"/>
                        <a:pt x="3231220" y="598488"/>
                        <a:pt x="3201714" y="598488"/>
                      </a:cubicBezTo>
                      <a:cubicBezTo>
                        <a:pt x="3163778" y="598488"/>
                        <a:pt x="3138487" y="572975"/>
                        <a:pt x="3138487" y="538957"/>
                      </a:cubicBezTo>
                      <a:cubicBezTo>
                        <a:pt x="3138487" y="509191"/>
                        <a:pt x="3163778" y="479425"/>
                        <a:pt x="3201714" y="479425"/>
                      </a:cubicBezTo>
                      <a:close/>
                      <a:moveTo>
                        <a:pt x="2959894" y="479425"/>
                      </a:moveTo>
                      <a:cubicBezTo>
                        <a:pt x="2992773" y="479425"/>
                        <a:pt x="3019426" y="506078"/>
                        <a:pt x="3019426" y="538957"/>
                      </a:cubicBezTo>
                      <a:cubicBezTo>
                        <a:pt x="3019426" y="571836"/>
                        <a:pt x="2992773" y="598489"/>
                        <a:pt x="2959894" y="598489"/>
                      </a:cubicBezTo>
                      <a:cubicBezTo>
                        <a:pt x="2927015" y="598489"/>
                        <a:pt x="2900362" y="571836"/>
                        <a:pt x="2900362" y="538957"/>
                      </a:cubicBezTo>
                      <a:cubicBezTo>
                        <a:pt x="2900362" y="506078"/>
                        <a:pt x="2927015" y="479425"/>
                        <a:pt x="2959894" y="479425"/>
                      </a:cubicBezTo>
                      <a:close/>
                      <a:moveTo>
                        <a:pt x="302419" y="479425"/>
                      </a:moveTo>
                      <a:cubicBezTo>
                        <a:pt x="335298" y="479425"/>
                        <a:pt x="361951" y="506078"/>
                        <a:pt x="361951" y="538957"/>
                      </a:cubicBezTo>
                      <a:cubicBezTo>
                        <a:pt x="361951" y="571836"/>
                        <a:pt x="335298" y="598489"/>
                        <a:pt x="302419" y="598489"/>
                      </a:cubicBezTo>
                      <a:cubicBezTo>
                        <a:pt x="269540" y="598489"/>
                        <a:pt x="242887" y="571836"/>
                        <a:pt x="242887" y="538957"/>
                      </a:cubicBezTo>
                      <a:cubicBezTo>
                        <a:pt x="242887" y="506078"/>
                        <a:pt x="269540" y="479425"/>
                        <a:pt x="302419" y="479425"/>
                      </a:cubicBezTo>
                      <a:close/>
                      <a:moveTo>
                        <a:pt x="59532" y="479425"/>
                      </a:moveTo>
                      <a:cubicBezTo>
                        <a:pt x="92411" y="479425"/>
                        <a:pt x="119064" y="506078"/>
                        <a:pt x="119064" y="538957"/>
                      </a:cubicBezTo>
                      <a:cubicBezTo>
                        <a:pt x="119064" y="571836"/>
                        <a:pt x="92411" y="598489"/>
                        <a:pt x="59532" y="598489"/>
                      </a:cubicBezTo>
                      <a:cubicBezTo>
                        <a:pt x="26653" y="598489"/>
                        <a:pt x="0" y="571836"/>
                        <a:pt x="0" y="538957"/>
                      </a:cubicBezTo>
                      <a:cubicBezTo>
                        <a:pt x="0" y="506078"/>
                        <a:pt x="26653" y="479425"/>
                        <a:pt x="59532" y="479425"/>
                      </a:cubicBezTo>
                      <a:close/>
                      <a:moveTo>
                        <a:pt x="3201714" y="241300"/>
                      </a:moveTo>
                      <a:cubicBezTo>
                        <a:pt x="3231220" y="241300"/>
                        <a:pt x="3260725" y="266814"/>
                        <a:pt x="3260725" y="300832"/>
                      </a:cubicBezTo>
                      <a:cubicBezTo>
                        <a:pt x="3260725" y="330597"/>
                        <a:pt x="3231220" y="360363"/>
                        <a:pt x="3201714" y="360363"/>
                      </a:cubicBezTo>
                      <a:cubicBezTo>
                        <a:pt x="3163778" y="360363"/>
                        <a:pt x="3138487" y="330597"/>
                        <a:pt x="3138487" y="300832"/>
                      </a:cubicBezTo>
                      <a:cubicBezTo>
                        <a:pt x="3138487" y="266814"/>
                        <a:pt x="3163778" y="241300"/>
                        <a:pt x="3201714" y="241300"/>
                      </a:cubicBezTo>
                      <a:close/>
                      <a:moveTo>
                        <a:pt x="2959894" y="241300"/>
                      </a:moveTo>
                      <a:cubicBezTo>
                        <a:pt x="2992773" y="241300"/>
                        <a:pt x="3019426" y="267953"/>
                        <a:pt x="3019426" y="300832"/>
                      </a:cubicBezTo>
                      <a:cubicBezTo>
                        <a:pt x="3019426" y="333711"/>
                        <a:pt x="2992773" y="360364"/>
                        <a:pt x="2959894" y="360364"/>
                      </a:cubicBezTo>
                      <a:cubicBezTo>
                        <a:pt x="2927015" y="360364"/>
                        <a:pt x="2900362" y="333711"/>
                        <a:pt x="2900362" y="300832"/>
                      </a:cubicBezTo>
                      <a:cubicBezTo>
                        <a:pt x="2900362" y="267953"/>
                        <a:pt x="2927015" y="241300"/>
                        <a:pt x="2959894" y="241300"/>
                      </a:cubicBezTo>
                      <a:close/>
                      <a:moveTo>
                        <a:pt x="2718594" y="241300"/>
                      </a:moveTo>
                      <a:cubicBezTo>
                        <a:pt x="2751473" y="241300"/>
                        <a:pt x="2778126" y="267953"/>
                        <a:pt x="2778126" y="300832"/>
                      </a:cubicBezTo>
                      <a:cubicBezTo>
                        <a:pt x="2778126" y="333711"/>
                        <a:pt x="2751473" y="360364"/>
                        <a:pt x="2718594" y="360364"/>
                      </a:cubicBezTo>
                      <a:cubicBezTo>
                        <a:pt x="2685715" y="360364"/>
                        <a:pt x="2659062" y="333711"/>
                        <a:pt x="2659062" y="300832"/>
                      </a:cubicBezTo>
                      <a:cubicBezTo>
                        <a:pt x="2659062" y="267953"/>
                        <a:pt x="2685715" y="241300"/>
                        <a:pt x="2718594" y="241300"/>
                      </a:cubicBezTo>
                      <a:close/>
                      <a:moveTo>
                        <a:pt x="2474119" y="241300"/>
                      </a:moveTo>
                      <a:cubicBezTo>
                        <a:pt x="2507874" y="241300"/>
                        <a:pt x="2535238" y="267953"/>
                        <a:pt x="2535238" y="300832"/>
                      </a:cubicBezTo>
                      <a:cubicBezTo>
                        <a:pt x="2535238" y="333711"/>
                        <a:pt x="2507874" y="360364"/>
                        <a:pt x="2474119" y="360364"/>
                      </a:cubicBezTo>
                      <a:cubicBezTo>
                        <a:pt x="2440364" y="360364"/>
                        <a:pt x="2413000" y="333711"/>
                        <a:pt x="2413000" y="300832"/>
                      </a:cubicBezTo>
                      <a:cubicBezTo>
                        <a:pt x="2413000" y="267953"/>
                        <a:pt x="2440364" y="241300"/>
                        <a:pt x="2474119" y="241300"/>
                      </a:cubicBezTo>
                      <a:close/>
                      <a:moveTo>
                        <a:pt x="2232025" y="241300"/>
                      </a:moveTo>
                      <a:cubicBezTo>
                        <a:pt x="2266219" y="241300"/>
                        <a:pt x="2293938" y="267953"/>
                        <a:pt x="2293938" y="300832"/>
                      </a:cubicBezTo>
                      <a:cubicBezTo>
                        <a:pt x="2293938" y="333711"/>
                        <a:pt x="2266219" y="360364"/>
                        <a:pt x="2232025" y="360364"/>
                      </a:cubicBezTo>
                      <a:cubicBezTo>
                        <a:pt x="2197831" y="360364"/>
                        <a:pt x="2170112" y="333711"/>
                        <a:pt x="2170112" y="300832"/>
                      </a:cubicBezTo>
                      <a:cubicBezTo>
                        <a:pt x="2170112" y="267953"/>
                        <a:pt x="2197831" y="241300"/>
                        <a:pt x="2232025" y="241300"/>
                      </a:cubicBezTo>
                      <a:close/>
                      <a:moveTo>
                        <a:pt x="1991519" y="241300"/>
                      </a:moveTo>
                      <a:cubicBezTo>
                        <a:pt x="2024398" y="241300"/>
                        <a:pt x="2051051" y="267953"/>
                        <a:pt x="2051051" y="300832"/>
                      </a:cubicBezTo>
                      <a:cubicBezTo>
                        <a:pt x="2051051" y="333711"/>
                        <a:pt x="2024398" y="360364"/>
                        <a:pt x="1991519" y="360364"/>
                      </a:cubicBezTo>
                      <a:cubicBezTo>
                        <a:pt x="1958640" y="360364"/>
                        <a:pt x="1931987" y="333711"/>
                        <a:pt x="1931987" y="300832"/>
                      </a:cubicBezTo>
                      <a:cubicBezTo>
                        <a:pt x="1931987" y="267953"/>
                        <a:pt x="1958640" y="241300"/>
                        <a:pt x="1991519" y="241300"/>
                      </a:cubicBezTo>
                      <a:close/>
                      <a:moveTo>
                        <a:pt x="1750219" y="241300"/>
                      </a:moveTo>
                      <a:cubicBezTo>
                        <a:pt x="1783098" y="241300"/>
                        <a:pt x="1809751" y="267953"/>
                        <a:pt x="1809751" y="300832"/>
                      </a:cubicBezTo>
                      <a:cubicBezTo>
                        <a:pt x="1809751" y="333711"/>
                        <a:pt x="1783098" y="360364"/>
                        <a:pt x="1750219" y="360364"/>
                      </a:cubicBezTo>
                      <a:cubicBezTo>
                        <a:pt x="1717340" y="360364"/>
                        <a:pt x="1690687" y="333711"/>
                        <a:pt x="1690687" y="300832"/>
                      </a:cubicBezTo>
                      <a:cubicBezTo>
                        <a:pt x="1690687" y="267953"/>
                        <a:pt x="1717340" y="241300"/>
                        <a:pt x="1750219" y="241300"/>
                      </a:cubicBezTo>
                      <a:close/>
                      <a:moveTo>
                        <a:pt x="1509713" y="241300"/>
                      </a:moveTo>
                      <a:cubicBezTo>
                        <a:pt x="1543907" y="241300"/>
                        <a:pt x="1571626" y="267953"/>
                        <a:pt x="1571626" y="300832"/>
                      </a:cubicBezTo>
                      <a:cubicBezTo>
                        <a:pt x="1571626" y="333711"/>
                        <a:pt x="1543907" y="360364"/>
                        <a:pt x="1509713" y="360364"/>
                      </a:cubicBezTo>
                      <a:cubicBezTo>
                        <a:pt x="1475519" y="360364"/>
                        <a:pt x="1447800" y="333711"/>
                        <a:pt x="1447800" y="300832"/>
                      </a:cubicBezTo>
                      <a:cubicBezTo>
                        <a:pt x="1447800" y="267953"/>
                        <a:pt x="1475519" y="241300"/>
                        <a:pt x="1509713" y="241300"/>
                      </a:cubicBezTo>
                      <a:close/>
                      <a:moveTo>
                        <a:pt x="1268413" y="241300"/>
                      </a:moveTo>
                      <a:cubicBezTo>
                        <a:pt x="1302607" y="241300"/>
                        <a:pt x="1330326" y="267953"/>
                        <a:pt x="1330326" y="300832"/>
                      </a:cubicBezTo>
                      <a:cubicBezTo>
                        <a:pt x="1330326" y="333711"/>
                        <a:pt x="1302607" y="360364"/>
                        <a:pt x="1268413" y="360364"/>
                      </a:cubicBezTo>
                      <a:cubicBezTo>
                        <a:pt x="1234219" y="360364"/>
                        <a:pt x="1206500" y="333711"/>
                        <a:pt x="1206500" y="300832"/>
                      </a:cubicBezTo>
                      <a:cubicBezTo>
                        <a:pt x="1206500" y="267953"/>
                        <a:pt x="1234219" y="241300"/>
                        <a:pt x="1268413" y="241300"/>
                      </a:cubicBezTo>
                      <a:close/>
                      <a:moveTo>
                        <a:pt x="1027907" y="241300"/>
                      </a:moveTo>
                      <a:cubicBezTo>
                        <a:pt x="1060786" y="241300"/>
                        <a:pt x="1087439" y="267953"/>
                        <a:pt x="1087439" y="300832"/>
                      </a:cubicBezTo>
                      <a:cubicBezTo>
                        <a:pt x="1087439" y="333711"/>
                        <a:pt x="1060786" y="360364"/>
                        <a:pt x="1027907" y="360364"/>
                      </a:cubicBezTo>
                      <a:cubicBezTo>
                        <a:pt x="995028" y="360364"/>
                        <a:pt x="968375" y="333711"/>
                        <a:pt x="968375" y="300832"/>
                      </a:cubicBezTo>
                      <a:cubicBezTo>
                        <a:pt x="968375" y="267953"/>
                        <a:pt x="995028" y="241300"/>
                        <a:pt x="1027907" y="241300"/>
                      </a:cubicBezTo>
                      <a:close/>
                      <a:moveTo>
                        <a:pt x="786607" y="241300"/>
                      </a:moveTo>
                      <a:cubicBezTo>
                        <a:pt x="819486" y="241300"/>
                        <a:pt x="846139" y="267953"/>
                        <a:pt x="846139" y="300832"/>
                      </a:cubicBezTo>
                      <a:cubicBezTo>
                        <a:pt x="846139" y="333711"/>
                        <a:pt x="819486" y="360364"/>
                        <a:pt x="786607" y="360364"/>
                      </a:cubicBezTo>
                      <a:cubicBezTo>
                        <a:pt x="753728" y="360364"/>
                        <a:pt x="727075" y="333711"/>
                        <a:pt x="727075" y="300832"/>
                      </a:cubicBezTo>
                      <a:cubicBezTo>
                        <a:pt x="727075" y="267953"/>
                        <a:pt x="753728" y="241300"/>
                        <a:pt x="786607" y="241300"/>
                      </a:cubicBezTo>
                      <a:close/>
                      <a:moveTo>
                        <a:pt x="543719" y="241300"/>
                      </a:moveTo>
                      <a:cubicBezTo>
                        <a:pt x="576598" y="241300"/>
                        <a:pt x="603251" y="267953"/>
                        <a:pt x="603251" y="300832"/>
                      </a:cubicBezTo>
                      <a:cubicBezTo>
                        <a:pt x="603251" y="333711"/>
                        <a:pt x="576598" y="360364"/>
                        <a:pt x="543719" y="360364"/>
                      </a:cubicBezTo>
                      <a:cubicBezTo>
                        <a:pt x="510840" y="360364"/>
                        <a:pt x="484187" y="333711"/>
                        <a:pt x="484187" y="300832"/>
                      </a:cubicBezTo>
                      <a:cubicBezTo>
                        <a:pt x="484187" y="267953"/>
                        <a:pt x="510840" y="241300"/>
                        <a:pt x="543719" y="241300"/>
                      </a:cubicBezTo>
                      <a:close/>
                      <a:moveTo>
                        <a:pt x="302419" y="241300"/>
                      </a:moveTo>
                      <a:cubicBezTo>
                        <a:pt x="335298" y="241300"/>
                        <a:pt x="361951" y="267953"/>
                        <a:pt x="361951" y="300832"/>
                      </a:cubicBezTo>
                      <a:cubicBezTo>
                        <a:pt x="361951" y="333711"/>
                        <a:pt x="335298" y="360364"/>
                        <a:pt x="302419" y="360364"/>
                      </a:cubicBezTo>
                      <a:cubicBezTo>
                        <a:pt x="269540" y="360364"/>
                        <a:pt x="242887" y="333711"/>
                        <a:pt x="242887" y="300832"/>
                      </a:cubicBezTo>
                      <a:cubicBezTo>
                        <a:pt x="242887" y="267953"/>
                        <a:pt x="269540" y="241300"/>
                        <a:pt x="302419" y="241300"/>
                      </a:cubicBezTo>
                      <a:close/>
                      <a:moveTo>
                        <a:pt x="59532" y="241300"/>
                      </a:moveTo>
                      <a:cubicBezTo>
                        <a:pt x="92411" y="241300"/>
                        <a:pt x="119064" y="267953"/>
                        <a:pt x="119064" y="300832"/>
                      </a:cubicBezTo>
                      <a:cubicBezTo>
                        <a:pt x="119064" y="333711"/>
                        <a:pt x="92411" y="360364"/>
                        <a:pt x="59532" y="360364"/>
                      </a:cubicBezTo>
                      <a:cubicBezTo>
                        <a:pt x="26653" y="360364"/>
                        <a:pt x="0" y="333711"/>
                        <a:pt x="0" y="300832"/>
                      </a:cubicBezTo>
                      <a:cubicBezTo>
                        <a:pt x="0" y="267953"/>
                        <a:pt x="26653" y="241300"/>
                        <a:pt x="59532" y="241300"/>
                      </a:cubicBezTo>
                      <a:close/>
                      <a:moveTo>
                        <a:pt x="3201714" y="0"/>
                      </a:moveTo>
                      <a:cubicBezTo>
                        <a:pt x="3231220" y="0"/>
                        <a:pt x="3260725" y="25291"/>
                        <a:pt x="3260725" y="63226"/>
                      </a:cubicBezTo>
                      <a:cubicBezTo>
                        <a:pt x="3260725" y="92732"/>
                        <a:pt x="3231220" y="122238"/>
                        <a:pt x="3201714" y="122238"/>
                      </a:cubicBezTo>
                      <a:cubicBezTo>
                        <a:pt x="3163778" y="122238"/>
                        <a:pt x="3138487" y="92732"/>
                        <a:pt x="3138487" y="63226"/>
                      </a:cubicBezTo>
                      <a:cubicBezTo>
                        <a:pt x="3138487" y="25291"/>
                        <a:pt x="3163778" y="0"/>
                        <a:pt x="3201714" y="0"/>
                      </a:cubicBezTo>
                      <a:close/>
                      <a:moveTo>
                        <a:pt x="2959894" y="0"/>
                      </a:moveTo>
                      <a:cubicBezTo>
                        <a:pt x="2989659" y="0"/>
                        <a:pt x="3019425" y="25291"/>
                        <a:pt x="3019425" y="63226"/>
                      </a:cubicBezTo>
                      <a:cubicBezTo>
                        <a:pt x="3019425" y="92732"/>
                        <a:pt x="2989659" y="122238"/>
                        <a:pt x="2959894" y="122238"/>
                      </a:cubicBezTo>
                      <a:cubicBezTo>
                        <a:pt x="2925876" y="122238"/>
                        <a:pt x="2900362" y="92732"/>
                        <a:pt x="2900362" y="63226"/>
                      </a:cubicBezTo>
                      <a:cubicBezTo>
                        <a:pt x="2900362" y="25291"/>
                        <a:pt x="2925876" y="0"/>
                        <a:pt x="2959894" y="0"/>
                      </a:cubicBezTo>
                      <a:close/>
                      <a:moveTo>
                        <a:pt x="2718594" y="0"/>
                      </a:moveTo>
                      <a:cubicBezTo>
                        <a:pt x="2748359" y="0"/>
                        <a:pt x="2778125" y="25291"/>
                        <a:pt x="2778125" y="63226"/>
                      </a:cubicBezTo>
                      <a:cubicBezTo>
                        <a:pt x="2778125" y="92732"/>
                        <a:pt x="2748359" y="122238"/>
                        <a:pt x="2718594" y="122238"/>
                      </a:cubicBezTo>
                      <a:cubicBezTo>
                        <a:pt x="2684576" y="122238"/>
                        <a:pt x="2659062" y="92732"/>
                        <a:pt x="2659062" y="63226"/>
                      </a:cubicBezTo>
                      <a:cubicBezTo>
                        <a:pt x="2659062" y="25291"/>
                        <a:pt x="2684576" y="0"/>
                        <a:pt x="2718594" y="0"/>
                      </a:cubicBezTo>
                      <a:close/>
                      <a:moveTo>
                        <a:pt x="2476227" y="0"/>
                      </a:moveTo>
                      <a:cubicBezTo>
                        <a:pt x="2505733" y="0"/>
                        <a:pt x="2535238" y="25291"/>
                        <a:pt x="2535238" y="63226"/>
                      </a:cubicBezTo>
                      <a:cubicBezTo>
                        <a:pt x="2535238" y="92732"/>
                        <a:pt x="2505733" y="122238"/>
                        <a:pt x="2476227" y="122238"/>
                      </a:cubicBezTo>
                      <a:cubicBezTo>
                        <a:pt x="2442506" y="122238"/>
                        <a:pt x="2413000" y="92732"/>
                        <a:pt x="2413000" y="63226"/>
                      </a:cubicBezTo>
                      <a:cubicBezTo>
                        <a:pt x="2413000" y="25291"/>
                        <a:pt x="2442506" y="0"/>
                        <a:pt x="2476227" y="0"/>
                      </a:cubicBezTo>
                      <a:close/>
                      <a:moveTo>
                        <a:pt x="2234160" y="0"/>
                      </a:moveTo>
                      <a:cubicBezTo>
                        <a:pt x="2268318" y="0"/>
                        <a:pt x="2293937" y="25291"/>
                        <a:pt x="2293937" y="63226"/>
                      </a:cubicBezTo>
                      <a:cubicBezTo>
                        <a:pt x="2293937" y="92732"/>
                        <a:pt x="2268318" y="122238"/>
                        <a:pt x="2234160" y="122238"/>
                      </a:cubicBezTo>
                      <a:cubicBezTo>
                        <a:pt x="2200001" y="122238"/>
                        <a:pt x="2170112" y="92732"/>
                        <a:pt x="2170112" y="63226"/>
                      </a:cubicBezTo>
                      <a:cubicBezTo>
                        <a:pt x="2170112" y="25291"/>
                        <a:pt x="2200001" y="0"/>
                        <a:pt x="2234160" y="0"/>
                      </a:cubicBezTo>
                      <a:close/>
                      <a:moveTo>
                        <a:pt x="1991519" y="0"/>
                      </a:moveTo>
                      <a:cubicBezTo>
                        <a:pt x="2025537" y="0"/>
                        <a:pt x="2051050" y="25291"/>
                        <a:pt x="2051050" y="63226"/>
                      </a:cubicBezTo>
                      <a:cubicBezTo>
                        <a:pt x="2051050" y="92732"/>
                        <a:pt x="2025537" y="122238"/>
                        <a:pt x="1991519" y="122238"/>
                      </a:cubicBezTo>
                      <a:cubicBezTo>
                        <a:pt x="1957501" y="122238"/>
                        <a:pt x="1931987" y="92732"/>
                        <a:pt x="1931987" y="63226"/>
                      </a:cubicBezTo>
                      <a:cubicBezTo>
                        <a:pt x="1931987" y="25291"/>
                        <a:pt x="1957501" y="0"/>
                        <a:pt x="1991519" y="0"/>
                      </a:cubicBezTo>
                      <a:close/>
                      <a:moveTo>
                        <a:pt x="1750219" y="0"/>
                      </a:moveTo>
                      <a:cubicBezTo>
                        <a:pt x="1784237" y="0"/>
                        <a:pt x="1809750" y="25291"/>
                        <a:pt x="1809750" y="63226"/>
                      </a:cubicBezTo>
                      <a:cubicBezTo>
                        <a:pt x="1809750" y="92732"/>
                        <a:pt x="1784237" y="122238"/>
                        <a:pt x="1750219" y="122238"/>
                      </a:cubicBezTo>
                      <a:cubicBezTo>
                        <a:pt x="1716201" y="122238"/>
                        <a:pt x="1690687" y="92732"/>
                        <a:pt x="1690687" y="63226"/>
                      </a:cubicBezTo>
                      <a:cubicBezTo>
                        <a:pt x="1690687" y="25291"/>
                        <a:pt x="1716201" y="0"/>
                        <a:pt x="1750219" y="0"/>
                      </a:cubicBezTo>
                      <a:close/>
                      <a:moveTo>
                        <a:pt x="1507578" y="0"/>
                      </a:moveTo>
                      <a:cubicBezTo>
                        <a:pt x="1546006" y="0"/>
                        <a:pt x="1571625" y="25291"/>
                        <a:pt x="1571625" y="63226"/>
                      </a:cubicBezTo>
                      <a:cubicBezTo>
                        <a:pt x="1571625" y="92732"/>
                        <a:pt x="1546006" y="122238"/>
                        <a:pt x="1507578" y="122238"/>
                      </a:cubicBezTo>
                      <a:cubicBezTo>
                        <a:pt x="1473419" y="122238"/>
                        <a:pt x="1447800" y="92732"/>
                        <a:pt x="1447800" y="63226"/>
                      </a:cubicBezTo>
                      <a:cubicBezTo>
                        <a:pt x="1447800" y="25291"/>
                        <a:pt x="1473419" y="0"/>
                        <a:pt x="1507578" y="0"/>
                      </a:cubicBezTo>
                      <a:close/>
                      <a:moveTo>
                        <a:pt x="1270548" y="0"/>
                      </a:moveTo>
                      <a:cubicBezTo>
                        <a:pt x="1304706" y="0"/>
                        <a:pt x="1330325" y="25291"/>
                        <a:pt x="1330325" y="63226"/>
                      </a:cubicBezTo>
                      <a:cubicBezTo>
                        <a:pt x="1330325" y="92732"/>
                        <a:pt x="1304706" y="122238"/>
                        <a:pt x="1270548" y="122238"/>
                      </a:cubicBezTo>
                      <a:cubicBezTo>
                        <a:pt x="1232119" y="122238"/>
                        <a:pt x="1206500" y="92732"/>
                        <a:pt x="1206500" y="63226"/>
                      </a:cubicBezTo>
                      <a:cubicBezTo>
                        <a:pt x="1206500" y="25291"/>
                        <a:pt x="1232119" y="0"/>
                        <a:pt x="1270548" y="0"/>
                      </a:cubicBezTo>
                      <a:close/>
                      <a:moveTo>
                        <a:pt x="1027907" y="0"/>
                      </a:moveTo>
                      <a:cubicBezTo>
                        <a:pt x="1057672" y="0"/>
                        <a:pt x="1087438" y="25291"/>
                        <a:pt x="1087438" y="63226"/>
                      </a:cubicBezTo>
                      <a:cubicBezTo>
                        <a:pt x="1087438" y="92732"/>
                        <a:pt x="1057672" y="122238"/>
                        <a:pt x="1027907" y="122238"/>
                      </a:cubicBezTo>
                      <a:cubicBezTo>
                        <a:pt x="993889" y="122238"/>
                        <a:pt x="968375" y="92732"/>
                        <a:pt x="968375" y="63226"/>
                      </a:cubicBezTo>
                      <a:cubicBezTo>
                        <a:pt x="968375" y="25291"/>
                        <a:pt x="993889" y="0"/>
                        <a:pt x="1027907" y="0"/>
                      </a:cubicBezTo>
                      <a:close/>
                      <a:moveTo>
                        <a:pt x="786607" y="0"/>
                      </a:moveTo>
                      <a:cubicBezTo>
                        <a:pt x="816372" y="0"/>
                        <a:pt x="846138" y="25291"/>
                        <a:pt x="846138" y="63226"/>
                      </a:cubicBezTo>
                      <a:cubicBezTo>
                        <a:pt x="846138" y="92732"/>
                        <a:pt x="816372" y="122238"/>
                        <a:pt x="786607" y="122238"/>
                      </a:cubicBezTo>
                      <a:cubicBezTo>
                        <a:pt x="752589" y="122238"/>
                        <a:pt x="727075" y="92732"/>
                        <a:pt x="727075" y="63226"/>
                      </a:cubicBezTo>
                      <a:cubicBezTo>
                        <a:pt x="727075" y="25291"/>
                        <a:pt x="752589" y="0"/>
                        <a:pt x="786607" y="0"/>
                      </a:cubicBezTo>
                      <a:close/>
                      <a:moveTo>
                        <a:pt x="543719" y="0"/>
                      </a:moveTo>
                      <a:cubicBezTo>
                        <a:pt x="577737" y="0"/>
                        <a:pt x="603250" y="25291"/>
                        <a:pt x="603250" y="63226"/>
                      </a:cubicBezTo>
                      <a:cubicBezTo>
                        <a:pt x="603250" y="92732"/>
                        <a:pt x="577737" y="122238"/>
                        <a:pt x="543719" y="122238"/>
                      </a:cubicBezTo>
                      <a:cubicBezTo>
                        <a:pt x="509701" y="122238"/>
                        <a:pt x="484187" y="92732"/>
                        <a:pt x="484187" y="63226"/>
                      </a:cubicBezTo>
                      <a:cubicBezTo>
                        <a:pt x="484187" y="25291"/>
                        <a:pt x="509701" y="0"/>
                        <a:pt x="543719" y="0"/>
                      </a:cubicBezTo>
                      <a:close/>
                      <a:moveTo>
                        <a:pt x="302419" y="0"/>
                      </a:moveTo>
                      <a:cubicBezTo>
                        <a:pt x="336437" y="0"/>
                        <a:pt x="361950" y="25291"/>
                        <a:pt x="361950" y="63226"/>
                      </a:cubicBezTo>
                      <a:cubicBezTo>
                        <a:pt x="361950" y="92732"/>
                        <a:pt x="336437" y="122238"/>
                        <a:pt x="302419" y="122238"/>
                      </a:cubicBezTo>
                      <a:cubicBezTo>
                        <a:pt x="272653" y="122238"/>
                        <a:pt x="242887" y="92732"/>
                        <a:pt x="242887" y="63226"/>
                      </a:cubicBezTo>
                      <a:cubicBezTo>
                        <a:pt x="242887" y="25291"/>
                        <a:pt x="272653" y="0"/>
                        <a:pt x="302419" y="0"/>
                      </a:cubicBezTo>
                      <a:close/>
                      <a:moveTo>
                        <a:pt x="59531" y="0"/>
                      </a:moveTo>
                      <a:cubicBezTo>
                        <a:pt x="93549" y="0"/>
                        <a:pt x="119063" y="25291"/>
                        <a:pt x="119063" y="63226"/>
                      </a:cubicBezTo>
                      <a:cubicBezTo>
                        <a:pt x="119063" y="92732"/>
                        <a:pt x="93549" y="122238"/>
                        <a:pt x="59531" y="122238"/>
                      </a:cubicBezTo>
                      <a:cubicBezTo>
                        <a:pt x="29766" y="122238"/>
                        <a:pt x="0" y="92732"/>
                        <a:pt x="0" y="63226"/>
                      </a:cubicBezTo>
                      <a:cubicBezTo>
                        <a:pt x="0" y="25291"/>
                        <a:pt x="29766" y="0"/>
                        <a:pt x="59531" y="0"/>
                      </a:cubicBezTo>
                      <a:close/>
                    </a:path>
                  </a:pathLst>
                </a:custGeom>
                <a:grp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569" name="TextBox 2568">
                  <a:extLst>
                    <a:ext uri="{FF2B5EF4-FFF2-40B4-BE49-F238E27FC236}">
                      <a16:creationId xmlns:a16="http://schemas.microsoft.com/office/drawing/2014/main" id="{6FBDC780-64A5-EE80-D4D1-32F7D9984B75}"/>
                    </a:ext>
                  </a:extLst>
                </p:cNvPr>
                <p:cNvSpPr txBox="1"/>
                <p:nvPr/>
              </p:nvSpPr>
              <p:spPr>
                <a:xfrm>
                  <a:off x="576386" y="2284550"/>
                  <a:ext cx="187910" cy="35802"/>
                </a:xfrm>
                <a:custGeom>
                  <a:avLst/>
                  <a:gdLst>
                    <a:gd name="connsiteX0" fmla="*/ 483379 w 1018875"/>
                    <a:gd name="connsiteY0" fmla="*/ 36505 h 194124"/>
                    <a:gd name="connsiteX1" fmla="*/ 483379 w 1018875"/>
                    <a:gd name="connsiteY1" fmla="*/ 157620 h 194124"/>
                    <a:gd name="connsiteX2" fmla="*/ 523664 w 1018875"/>
                    <a:gd name="connsiteY2" fmla="*/ 157620 h 194124"/>
                    <a:gd name="connsiteX3" fmla="*/ 565884 w 1018875"/>
                    <a:gd name="connsiteY3" fmla="*/ 140513 h 194124"/>
                    <a:gd name="connsiteX4" fmla="*/ 582091 w 1018875"/>
                    <a:gd name="connsiteY4" fmla="*/ 96796 h 194124"/>
                    <a:gd name="connsiteX5" fmla="*/ 565884 w 1018875"/>
                    <a:gd name="connsiteY5" fmla="*/ 53245 h 194124"/>
                    <a:gd name="connsiteX6" fmla="*/ 523664 w 1018875"/>
                    <a:gd name="connsiteY6" fmla="*/ 36505 h 194124"/>
                    <a:gd name="connsiteX7" fmla="*/ 326386 w 1018875"/>
                    <a:gd name="connsiteY7" fmla="*/ 33038 h 194124"/>
                    <a:gd name="connsiteX8" fmla="*/ 282668 w 1018875"/>
                    <a:gd name="connsiteY8" fmla="*/ 51545 h 194124"/>
                    <a:gd name="connsiteX9" fmla="*/ 265561 w 1018875"/>
                    <a:gd name="connsiteY9" fmla="*/ 97062 h 194124"/>
                    <a:gd name="connsiteX10" fmla="*/ 282668 w 1018875"/>
                    <a:gd name="connsiteY10" fmla="*/ 142580 h 194124"/>
                    <a:gd name="connsiteX11" fmla="*/ 326386 w 1018875"/>
                    <a:gd name="connsiteY11" fmla="*/ 161087 h 194124"/>
                    <a:gd name="connsiteX12" fmla="*/ 370236 w 1018875"/>
                    <a:gd name="connsiteY12" fmla="*/ 142580 h 194124"/>
                    <a:gd name="connsiteX13" fmla="*/ 387477 w 1018875"/>
                    <a:gd name="connsiteY13" fmla="*/ 97062 h 194124"/>
                    <a:gd name="connsiteX14" fmla="*/ 370236 w 1018875"/>
                    <a:gd name="connsiteY14" fmla="*/ 51545 h 194124"/>
                    <a:gd name="connsiteX15" fmla="*/ 326386 w 1018875"/>
                    <a:gd name="connsiteY15" fmla="*/ 33038 h 194124"/>
                    <a:gd name="connsiteX16" fmla="*/ 824745 w 1018875"/>
                    <a:gd name="connsiteY16" fmla="*/ 3734 h 194124"/>
                    <a:gd name="connsiteX17" fmla="*/ 866325 w 1018875"/>
                    <a:gd name="connsiteY17" fmla="*/ 3734 h 194124"/>
                    <a:gd name="connsiteX18" fmla="*/ 871060 w 1018875"/>
                    <a:gd name="connsiteY18" fmla="*/ 4767 h 194124"/>
                    <a:gd name="connsiteX19" fmla="*/ 874595 w 1018875"/>
                    <a:gd name="connsiteY19" fmla="*/ 8797 h 194124"/>
                    <a:gd name="connsiteX20" fmla="*/ 919412 w 1018875"/>
                    <a:gd name="connsiteY20" fmla="*/ 107447 h 194124"/>
                    <a:gd name="connsiteX21" fmla="*/ 964496 w 1018875"/>
                    <a:gd name="connsiteY21" fmla="*/ 8797 h 194124"/>
                    <a:gd name="connsiteX22" fmla="*/ 968131 w 1018875"/>
                    <a:gd name="connsiteY22" fmla="*/ 4767 h 194124"/>
                    <a:gd name="connsiteX23" fmla="*/ 972766 w 1018875"/>
                    <a:gd name="connsiteY23" fmla="*/ 3734 h 194124"/>
                    <a:gd name="connsiteX24" fmla="*/ 1013279 w 1018875"/>
                    <a:gd name="connsiteY24" fmla="*/ 3734 h 194124"/>
                    <a:gd name="connsiteX25" fmla="*/ 1017276 w 1018875"/>
                    <a:gd name="connsiteY25" fmla="*/ 5433 h 194124"/>
                    <a:gd name="connsiteX26" fmla="*/ 1018875 w 1018875"/>
                    <a:gd name="connsiteY26" fmla="*/ 9330 h 194124"/>
                    <a:gd name="connsiteX27" fmla="*/ 1018875 w 1018875"/>
                    <a:gd name="connsiteY27" fmla="*/ 184790 h 194124"/>
                    <a:gd name="connsiteX28" fmla="*/ 1017276 w 1018875"/>
                    <a:gd name="connsiteY28" fmla="*/ 188790 h 194124"/>
                    <a:gd name="connsiteX29" fmla="*/ 1013279 w 1018875"/>
                    <a:gd name="connsiteY29" fmla="*/ 190391 h 194124"/>
                    <a:gd name="connsiteX30" fmla="*/ 989299 w 1018875"/>
                    <a:gd name="connsiteY30" fmla="*/ 190391 h 194124"/>
                    <a:gd name="connsiteX31" fmla="*/ 985302 w 1018875"/>
                    <a:gd name="connsiteY31" fmla="*/ 188790 h 194124"/>
                    <a:gd name="connsiteX32" fmla="*/ 983704 w 1018875"/>
                    <a:gd name="connsiteY32" fmla="*/ 184790 h 194124"/>
                    <a:gd name="connsiteX33" fmla="*/ 983704 w 1018875"/>
                    <a:gd name="connsiteY33" fmla="*/ 48239 h 194124"/>
                    <a:gd name="connsiteX34" fmla="*/ 937019 w 1018875"/>
                    <a:gd name="connsiteY34" fmla="*/ 148520 h 194124"/>
                    <a:gd name="connsiteX35" fmla="*/ 933584 w 1018875"/>
                    <a:gd name="connsiteY35" fmla="*/ 153019 h 194124"/>
                    <a:gd name="connsiteX36" fmla="*/ 928749 w 1018875"/>
                    <a:gd name="connsiteY36" fmla="*/ 154119 h 194124"/>
                    <a:gd name="connsiteX37" fmla="*/ 909008 w 1018875"/>
                    <a:gd name="connsiteY37" fmla="*/ 154119 h 194124"/>
                    <a:gd name="connsiteX38" fmla="*/ 904273 w 1018875"/>
                    <a:gd name="connsiteY38" fmla="*/ 153019 h 194124"/>
                    <a:gd name="connsiteX39" fmla="*/ 900739 w 1018875"/>
                    <a:gd name="connsiteY39" fmla="*/ 148520 h 194124"/>
                    <a:gd name="connsiteX40" fmla="*/ 854321 w 1018875"/>
                    <a:gd name="connsiteY40" fmla="*/ 48239 h 194124"/>
                    <a:gd name="connsiteX41" fmla="*/ 854321 w 1018875"/>
                    <a:gd name="connsiteY41" fmla="*/ 184790 h 194124"/>
                    <a:gd name="connsiteX42" fmla="*/ 852755 w 1018875"/>
                    <a:gd name="connsiteY42" fmla="*/ 188790 h 194124"/>
                    <a:gd name="connsiteX43" fmla="*/ 848992 w 1018875"/>
                    <a:gd name="connsiteY43" fmla="*/ 190391 h 194124"/>
                    <a:gd name="connsiteX44" fmla="*/ 824745 w 1018875"/>
                    <a:gd name="connsiteY44" fmla="*/ 190391 h 194124"/>
                    <a:gd name="connsiteX45" fmla="*/ 820748 w 1018875"/>
                    <a:gd name="connsiteY45" fmla="*/ 188790 h 194124"/>
                    <a:gd name="connsiteX46" fmla="*/ 819150 w 1018875"/>
                    <a:gd name="connsiteY46" fmla="*/ 184790 h 194124"/>
                    <a:gd name="connsiteX47" fmla="*/ 819150 w 1018875"/>
                    <a:gd name="connsiteY47" fmla="*/ 9330 h 194124"/>
                    <a:gd name="connsiteX48" fmla="*/ 820748 w 1018875"/>
                    <a:gd name="connsiteY48" fmla="*/ 5433 h 194124"/>
                    <a:gd name="connsiteX49" fmla="*/ 824745 w 1018875"/>
                    <a:gd name="connsiteY49" fmla="*/ 3734 h 194124"/>
                    <a:gd name="connsiteX50" fmla="*/ 653295 w 1018875"/>
                    <a:gd name="connsiteY50" fmla="*/ 3734 h 194124"/>
                    <a:gd name="connsiteX51" fmla="*/ 784750 w 1018875"/>
                    <a:gd name="connsiteY51" fmla="*/ 3734 h 194124"/>
                    <a:gd name="connsiteX52" fmla="*/ 788751 w 1018875"/>
                    <a:gd name="connsiteY52" fmla="*/ 5466 h 194124"/>
                    <a:gd name="connsiteX53" fmla="*/ 790351 w 1018875"/>
                    <a:gd name="connsiteY53" fmla="*/ 9596 h 194124"/>
                    <a:gd name="connsiteX54" fmla="*/ 790351 w 1018875"/>
                    <a:gd name="connsiteY54" fmla="*/ 30910 h 194124"/>
                    <a:gd name="connsiteX55" fmla="*/ 788751 w 1018875"/>
                    <a:gd name="connsiteY55" fmla="*/ 34906 h 194124"/>
                    <a:gd name="connsiteX56" fmla="*/ 784750 w 1018875"/>
                    <a:gd name="connsiteY56" fmla="*/ 36505 h 194124"/>
                    <a:gd name="connsiteX57" fmla="*/ 683404 w 1018875"/>
                    <a:gd name="connsiteY57" fmla="*/ 36505 h 194124"/>
                    <a:gd name="connsiteX58" fmla="*/ 683404 w 1018875"/>
                    <a:gd name="connsiteY58" fmla="*/ 80544 h 194124"/>
                    <a:gd name="connsiteX59" fmla="*/ 736211 w 1018875"/>
                    <a:gd name="connsiteY59" fmla="*/ 80544 h 194124"/>
                    <a:gd name="connsiteX60" fmla="*/ 740211 w 1018875"/>
                    <a:gd name="connsiteY60" fmla="*/ 82275 h 194124"/>
                    <a:gd name="connsiteX61" fmla="*/ 741811 w 1018875"/>
                    <a:gd name="connsiteY61" fmla="*/ 86405 h 194124"/>
                    <a:gd name="connsiteX62" fmla="*/ 741811 w 1018875"/>
                    <a:gd name="connsiteY62" fmla="*/ 106653 h 194124"/>
                    <a:gd name="connsiteX63" fmla="*/ 740211 w 1018875"/>
                    <a:gd name="connsiteY63" fmla="*/ 110782 h 194124"/>
                    <a:gd name="connsiteX64" fmla="*/ 736211 w 1018875"/>
                    <a:gd name="connsiteY64" fmla="*/ 112514 h 194124"/>
                    <a:gd name="connsiteX65" fmla="*/ 683404 w 1018875"/>
                    <a:gd name="connsiteY65" fmla="*/ 112514 h 194124"/>
                    <a:gd name="connsiteX66" fmla="*/ 683404 w 1018875"/>
                    <a:gd name="connsiteY66" fmla="*/ 157620 h 194124"/>
                    <a:gd name="connsiteX67" fmla="*/ 786350 w 1018875"/>
                    <a:gd name="connsiteY67" fmla="*/ 157620 h 194124"/>
                    <a:gd name="connsiteX68" fmla="*/ 790484 w 1018875"/>
                    <a:gd name="connsiteY68" fmla="*/ 159218 h 194124"/>
                    <a:gd name="connsiteX69" fmla="*/ 792218 w 1018875"/>
                    <a:gd name="connsiteY69" fmla="*/ 163215 h 194124"/>
                    <a:gd name="connsiteX70" fmla="*/ 792218 w 1018875"/>
                    <a:gd name="connsiteY70" fmla="*/ 184529 h 194124"/>
                    <a:gd name="connsiteX71" fmla="*/ 790484 w 1018875"/>
                    <a:gd name="connsiteY71" fmla="*/ 188659 h 194124"/>
                    <a:gd name="connsiteX72" fmla="*/ 786350 w 1018875"/>
                    <a:gd name="connsiteY72" fmla="*/ 190391 h 194124"/>
                    <a:gd name="connsiteX73" fmla="*/ 653295 w 1018875"/>
                    <a:gd name="connsiteY73" fmla="*/ 190391 h 194124"/>
                    <a:gd name="connsiteX74" fmla="*/ 649298 w 1018875"/>
                    <a:gd name="connsiteY74" fmla="*/ 188659 h 194124"/>
                    <a:gd name="connsiteX75" fmla="*/ 647700 w 1018875"/>
                    <a:gd name="connsiteY75" fmla="*/ 184529 h 194124"/>
                    <a:gd name="connsiteX76" fmla="*/ 647700 w 1018875"/>
                    <a:gd name="connsiteY76" fmla="*/ 9329 h 194124"/>
                    <a:gd name="connsiteX77" fmla="*/ 649298 w 1018875"/>
                    <a:gd name="connsiteY77" fmla="*/ 5433 h 194124"/>
                    <a:gd name="connsiteX78" fmla="*/ 653295 w 1018875"/>
                    <a:gd name="connsiteY78" fmla="*/ 3734 h 194124"/>
                    <a:gd name="connsiteX79" fmla="*/ 453270 w 1018875"/>
                    <a:gd name="connsiteY79" fmla="*/ 3734 h 194124"/>
                    <a:gd name="connsiteX80" fmla="*/ 523131 w 1018875"/>
                    <a:gd name="connsiteY80" fmla="*/ 3734 h 194124"/>
                    <a:gd name="connsiteX81" fmla="*/ 593374 w 1018875"/>
                    <a:gd name="connsiteY81" fmla="*/ 29356 h 194124"/>
                    <a:gd name="connsiteX82" fmla="*/ 619396 w 1018875"/>
                    <a:gd name="connsiteY82" fmla="*/ 96796 h 194124"/>
                    <a:gd name="connsiteX83" fmla="*/ 593374 w 1018875"/>
                    <a:gd name="connsiteY83" fmla="*/ 164401 h 194124"/>
                    <a:gd name="connsiteX84" fmla="*/ 523131 w 1018875"/>
                    <a:gd name="connsiteY84" fmla="*/ 190391 h 194124"/>
                    <a:gd name="connsiteX85" fmla="*/ 453270 w 1018875"/>
                    <a:gd name="connsiteY85" fmla="*/ 190391 h 194124"/>
                    <a:gd name="connsiteX86" fmla="*/ 449273 w 1018875"/>
                    <a:gd name="connsiteY86" fmla="*/ 188659 h 194124"/>
                    <a:gd name="connsiteX87" fmla="*/ 447675 w 1018875"/>
                    <a:gd name="connsiteY87" fmla="*/ 184529 h 194124"/>
                    <a:gd name="connsiteX88" fmla="*/ 447675 w 1018875"/>
                    <a:gd name="connsiteY88" fmla="*/ 9329 h 194124"/>
                    <a:gd name="connsiteX89" fmla="*/ 449273 w 1018875"/>
                    <a:gd name="connsiteY89" fmla="*/ 5433 h 194124"/>
                    <a:gd name="connsiteX90" fmla="*/ 453270 w 1018875"/>
                    <a:gd name="connsiteY90" fmla="*/ 3734 h 194124"/>
                    <a:gd name="connsiteX91" fmla="*/ 5595 w 1018875"/>
                    <a:gd name="connsiteY91" fmla="*/ 3734 h 194124"/>
                    <a:gd name="connsiteX92" fmla="*/ 47175 w 1018875"/>
                    <a:gd name="connsiteY92" fmla="*/ 3734 h 194124"/>
                    <a:gd name="connsiteX93" fmla="*/ 51910 w 1018875"/>
                    <a:gd name="connsiteY93" fmla="*/ 4767 h 194124"/>
                    <a:gd name="connsiteX94" fmla="*/ 55445 w 1018875"/>
                    <a:gd name="connsiteY94" fmla="*/ 8797 h 194124"/>
                    <a:gd name="connsiteX95" fmla="*/ 100262 w 1018875"/>
                    <a:gd name="connsiteY95" fmla="*/ 107447 h 194124"/>
                    <a:gd name="connsiteX96" fmla="*/ 145346 w 1018875"/>
                    <a:gd name="connsiteY96" fmla="*/ 8797 h 194124"/>
                    <a:gd name="connsiteX97" fmla="*/ 148981 w 1018875"/>
                    <a:gd name="connsiteY97" fmla="*/ 4767 h 194124"/>
                    <a:gd name="connsiteX98" fmla="*/ 153616 w 1018875"/>
                    <a:gd name="connsiteY98" fmla="*/ 3734 h 194124"/>
                    <a:gd name="connsiteX99" fmla="*/ 194129 w 1018875"/>
                    <a:gd name="connsiteY99" fmla="*/ 3734 h 194124"/>
                    <a:gd name="connsiteX100" fmla="*/ 198126 w 1018875"/>
                    <a:gd name="connsiteY100" fmla="*/ 5433 h 194124"/>
                    <a:gd name="connsiteX101" fmla="*/ 199725 w 1018875"/>
                    <a:gd name="connsiteY101" fmla="*/ 9330 h 194124"/>
                    <a:gd name="connsiteX102" fmla="*/ 199725 w 1018875"/>
                    <a:gd name="connsiteY102" fmla="*/ 184790 h 194124"/>
                    <a:gd name="connsiteX103" fmla="*/ 198126 w 1018875"/>
                    <a:gd name="connsiteY103" fmla="*/ 188790 h 194124"/>
                    <a:gd name="connsiteX104" fmla="*/ 194129 w 1018875"/>
                    <a:gd name="connsiteY104" fmla="*/ 190391 h 194124"/>
                    <a:gd name="connsiteX105" fmla="*/ 170149 w 1018875"/>
                    <a:gd name="connsiteY105" fmla="*/ 190391 h 194124"/>
                    <a:gd name="connsiteX106" fmla="*/ 166152 w 1018875"/>
                    <a:gd name="connsiteY106" fmla="*/ 188790 h 194124"/>
                    <a:gd name="connsiteX107" fmla="*/ 164554 w 1018875"/>
                    <a:gd name="connsiteY107" fmla="*/ 184790 h 194124"/>
                    <a:gd name="connsiteX108" fmla="*/ 164554 w 1018875"/>
                    <a:gd name="connsiteY108" fmla="*/ 48239 h 194124"/>
                    <a:gd name="connsiteX109" fmla="*/ 117869 w 1018875"/>
                    <a:gd name="connsiteY109" fmla="*/ 148520 h 194124"/>
                    <a:gd name="connsiteX110" fmla="*/ 114434 w 1018875"/>
                    <a:gd name="connsiteY110" fmla="*/ 153019 h 194124"/>
                    <a:gd name="connsiteX111" fmla="*/ 109599 w 1018875"/>
                    <a:gd name="connsiteY111" fmla="*/ 154119 h 194124"/>
                    <a:gd name="connsiteX112" fmla="*/ 89858 w 1018875"/>
                    <a:gd name="connsiteY112" fmla="*/ 154119 h 194124"/>
                    <a:gd name="connsiteX113" fmla="*/ 85123 w 1018875"/>
                    <a:gd name="connsiteY113" fmla="*/ 153019 h 194124"/>
                    <a:gd name="connsiteX114" fmla="*/ 81588 w 1018875"/>
                    <a:gd name="connsiteY114" fmla="*/ 148520 h 194124"/>
                    <a:gd name="connsiteX115" fmla="*/ 35171 w 1018875"/>
                    <a:gd name="connsiteY115" fmla="*/ 48239 h 194124"/>
                    <a:gd name="connsiteX116" fmla="*/ 35171 w 1018875"/>
                    <a:gd name="connsiteY116" fmla="*/ 184790 h 194124"/>
                    <a:gd name="connsiteX117" fmla="*/ 33605 w 1018875"/>
                    <a:gd name="connsiteY117" fmla="*/ 188790 h 194124"/>
                    <a:gd name="connsiteX118" fmla="*/ 29842 w 1018875"/>
                    <a:gd name="connsiteY118" fmla="*/ 190391 h 194124"/>
                    <a:gd name="connsiteX119" fmla="*/ 5595 w 1018875"/>
                    <a:gd name="connsiteY119" fmla="*/ 190391 h 194124"/>
                    <a:gd name="connsiteX120" fmla="*/ 1598 w 1018875"/>
                    <a:gd name="connsiteY120" fmla="*/ 188790 h 194124"/>
                    <a:gd name="connsiteX121" fmla="*/ 0 w 1018875"/>
                    <a:gd name="connsiteY121" fmla="*/ 184790 h 194124"/>
                    <a:gd name="connsiteX122" fmla="*/ 0 w 1018875"/>
                    <a:gd name="connsiteY122" fmla="*/ 9330 h 194124"/>
                    <a:gd name="connsiteX123" fmla="*/ 1598 w 1018875"/>
                    <a:gd name="connsiteY123" fmla="*/ 5433 h 194124"/>
                    <a:gd name="connsiteX124" fmla="*/ 5595 w 1018875"/>
                    <a:gd name="connsiteY124" fmla="*/ 3734 h 194124"/>
                    <a:gd name="connsiteX125" fmla="*/ 326386 w 1018875"/>
                    <a:gd name="connsiteY125" fmla="*/ 0 h 194124"/>
                    <a:gd name="connsiteX126" fmla="*/ 376251 w 1018875"/>
                    <a:gd name="connsiteY126" fmla="*/ 12952 h 194124"/>
                    <a:gd name="connsiteX127" fmla="*/ 411286 w 1018875"/>
                    <a:gd name="connsiteY127" fmla="*/ 47474 h 194124"/>
                    <a:gd name="connsiteX128" fmla="*/ 424515 w 1018875"/>
                    <a:gd name="connsiteY128" fmla="*/ 97062 h 194124"/>
                    <a:gd name="connsiteX129" fmla="*/ 411286 w 1018875"/>
                    <a:gd name="connsiteY129" fmla="*/ 146651 h 194124"/>
                    <a:gd name="connsiteX130" fmla="*/ 376251 w 1018875"/>
                    <a:gd name="connsiteY130" fmla="*/ 181172 h 194124"/>
                    <a:gd name="connsiteX131" fmla="*/ 326386 w 1018875"/>
                    <a:gd name="connsiteY131" fmla="*/ 194124 h 194124"/>
                    <a:gd name="connsiteX132" fmla="*/ 276639 w 1018875"/>
                    <a:gd name="connsiteY132" fmla="*/ 181172 h 194124"/>
                    <a:gd name="connsiteX133" fmla="*/ 241545 w 1018875"/>
                    <a:gd name="connsiteY133" fmla="*/ 146651 h 194124"/>
                    <a:gd name="connsiteX134" fmla="*/ 228257 w 1018875"/>
                    <a:gd name="connsiteY134" fmla="*/ 97062 h 194124"/>
                    <a:gd name="connsiteX135" fmla="*/ 241545 w 1018875"/>
                    <a:gd name="connsiteY135" fmla="*/ 47474 h 194124"/>
                    <a:gd name="connsiteX136" fmla="*/ 276639 w 1018875"/>
                    <a:gd name="connsiteY136" fmla="*/ 12952 h 194124"/>
                    <a:gd name="connsiteX137" fmla="*/ 326386 w 1018875"/>
                    <a:gd name="connsiteY137" fmla="*/ 0 h 1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018875" h="194124">
                      <a:moveTo>
                        <a:pt x="483379" y="36505"/>
                      </a:moveTo>
                      <a:lnTo>
                        <a:pt x="483379" y="157620"/>
                      </a:lnTo>
                      <a:lnTo>
                        <a:pt x="523664" y="157620"/>
                      </a:lnTo>
                      <a:cubicBezTo>
                        <a:pt x="541272" y="157303"/>
                        <a:pt x="555346" y="151601"/>
                        <a:pt x="565884" y="140513"/>
                      </a:cubicBezTo>
                      <a:cubicBezTo>
                        <a:pt x="576422" y="129425"/>
                        <a:pt x="581825" y="114853"/>
                        <a:pt x="582091" y="96796"/>
                      </a:cubicBezTo>
                      <a:cubicBezTo>
                        <a:pt x="581825" y="78644"/>
                        <a:pt x="576422" y="64127"/>
                        <a:pt x="565884" y="53245"/>
                      </a:cubicBezTo>
                      <a:cubicBezTo>
                        <a:pt x="555346" y="42363"/>
                        <a:pt x="541272" y="36783"/>
                        <a:pt x="523664" y="36505"/>
                      </a:cubicBezTo>
                      <a:close/>
                      <a:moveTo>
                        <a:pt x="326386" y="33038"/>
                      </a:moveTo>
                      <a:cubicBezTo>
                        <a:pt x="308328" y="33454"/>
                        <a:pt x="293756" y="39623"/>
                        <a:pt x="282668" y="51545"/>
                      </a:cubicBezTo>
                      <a:cubicBezTo>
                        <a:pt x="271580" y="63466"/>
                        <a:pt x="265878" y="78639"/>
                        <a:pt x="265561" y="97062"/>
                      </a:cubicBezTo>
                      <a:cubicBezTo>
                        <a:pt x="265878" y="115486"/>
                        <a:pt x="271580" y="130659"/>
                        <a:pt x="282668" y="142580"/>
                      </a:cubicBezTo>
                      <a:cubicBezTo>
                        <a:pt x="293756" y="154501"/>
                        <a:pt x="308328" y="160670"/>
                        <a:pt x="326386" y="161087"/>
                      </a:cubicBezTo>
                      <a:cubicBezTo>
                        <a:pt x="344454" y="160670"/>
                        <a:pt x="359071" y="154501"/>
                        <a:pt x="370236" y="142580"/>
                      </a:cubicBezTo>
                      <a:cubicBezTo>
                        <a:pt x="381402" y="130659"/>
                        <a:pt x="387149" y="115486"/>
                        <a:pt x="387477" y="97062"/>
                      </a:cubicBezTo>
                      <a:cubicBezTo>
                        <a:pt x="387149" y="78639"/>
                        <a:pt x="381402" y="63466"/>
                        <a:pt x="370236" y="51545"/>
                      </a:cubicBezTo>
                      <a:cubicBezTo>
                        <a:pt x="359071" y="39623"/>
                        <a:pt x="344454" y="33454"/>
                        <a:pt x="326386" y="33038"/>
                      </a:cubicBezTo>
                      <a:close/>
                      <a:moveTo>
                        <a:pt x="824745" y="3734"/>
                      </a:moveTo>
                      <a:lnTo>
                        <a:pt x="866325" y="3734"/>
                      </a:lnTo>
                      <a:cubicBezTo>
                        <a:pt x="868070" y="3695"/>
                        <a:pt x="869649" y="4039"/>
                        <a:pt x="871060" y="4767"/>
                      </a:cubicBezTo>
                      <a:cubicBezTo>
                        <a:pt x="872472" y="5494"/>
                        <a:pt x="873650" y="6837"/>
                        <a:pt x="874595" y="8797"/>
                      </a:cubicBezTo>
                      <a:lnTo>
                        <a:pt x="919412" y="107447"/>
                      </a:lnTo>
                      <a:lnTo>
                        <a:pt x="964496" y="8797"/>
                      </a:lnTo>
                      <a:cubicBezTo>
                        <a:pt x="965458" y="6837"/>
                        <a:pt x="966669" y="5494"/>
                        <a:pt x="968131" y="4767"/>
                      </a:cubicBezTo>
                      <a:cubicBezTo>
                        <a:pt x="969593" y="4039"/>
                        <a:pt x="971138" y="3695"/>
                        <a:pt x="972766" y="3734"/>
                      </a:cubicBezTo>
                      <a:lnTo>
                        <a:pt x="1013279" y="3734"/>
                      </a:lnTo>
                      <a:cubicBezTo>
                        <a:pt x="1014911" y="3784"/>
                        <a:pt x="1016243" y="4350"/>
                        <a:pt x="1017276" y="5433"/>
                      </a:cubicBezTo>
                      <a:cubicBezTo>
                        <a:pt x="1018308" y="6515"/>
                        <a:pt x="1018841" y="7815"/>
                        <a:pt x="1018875" y="9330"/>
                      </a:cubicBezTo>
                      <a:lnTo>
                        <a:pt x="1018875" y="184790"/>
                      </a:lnTo>
                      <a:cubicBezTo>
                        <a:pt x="1018841" y="186423"/>
                        <a:pt x="1018308" y="187757"/>
                        <a:pt x="1017276" y="188790"/>
                      </a:cubicBezTo>
                      <a:cubicBezTo>
                        <a:pt x="1016243" y="189824"/>
                        <a:pt x="1014911" y="190357"/>
                        <a:pt x="1013279" y="190391"/>
                      </a:cubicBezTo>
                      <a:lnTo>
                        <a:pt x="989299" y="190391"/>
                      </a:lnTo>
                      <a:cubicBezTo>
                        <a:pt x="987667" y="190357"/>
                        <a:pt x="986335" y="189824"/>
                        <a:pt x="985302" y="188790"/>
                      </a:cubicBezTo>
                      <a:cubicBezTo>
                        <a:pt x="984270" y="187757"/>
                        <a:pt x="983737" y="186423"/>
                        <a:pt x="983704" y="184790"/>
                      </a:cubicBezTo>
                      <a:lnTo>
                        <a:pt x="983704" y="48239"/>
                      </a:lnTo>
                      <a:lnTo>
                        <a:pt x="937019" y="148520"/>
                      </a:lnTo>
                      <a:cubicBezTo>
                        <a:pt x="935991" y="150736"/>
                        <a:pt x="934846" y="152236"/>
                        <a:pt x="933584" y="153019"/>
                      </a:cubicBezTo>
                      <a:cubicBezTo>
                        <a:pt x="932323" y="153803"/>
                        <a:pt x="930711" y="154169"/>
                        <a:pt x="928749" y="154119"/>
                      </a:cubicBezTo>
                      <a:lnTo>
                        <a:pt x="909008" y="154119"/>
                      </a:lnTo>
                      <a:cubicBezTo>
                        <a:pt x="907163" y="154169"/>
                        <a:pt x="905585" y="153803"/>
                        <a:pt x="904273" y="153019"/>
                      </a:cubicBezTo>
                      <a:cubicBezTo>
                        <a:pt x="902962" y="152236"/>
                        <a:pt x="901783" y="150736"/>
                        <a:pt x="900739" y="148520"/>
                      </a:cubicBezTo>
                      <a:lnTo>
                        <a:pt x="854321" y="48239"/>
                      </a:lnTo>
                      <a:lnTo>
                        <a:pt x="854321" y="184790"/>
                      </a:lnTo>
                      <a:cubicBezTo>
                        <a:pt x="854282" y="186423"/>
                        <a:pt x="853760" y="187757"/>
                        <a:pt x="852755" y="188790"/>
                      </a:cubicBezTo>
                      <a:cubicBezTo>
                        <a:pt x="851751" y="189824"/>
                        <a:pt x="850496" y="190357"/>
                        <a:pt x="848992" y="190391"/>
                      </a:cubicBezTo>
                      <a:lnTo>
                        <a:pt x="824745" y="190391"/>
                      </a:lnTo>
                      <a:cubicBezTo>
                        <a:pt x="823113" y="190357"/>
                        <a:pt x="821781" y="189824"/>
                        <a:pt x="820748" y="188790"/>
                      </a:cubicBezTo>
                      <a:cubicBezTo>
                        <a:pt x="819716" y="187757"/>
                        <a:pt x="819183" y="186423"/>
                        <a:pt x="819150" y="184790"/>
                      </a:cubicBezTo>
                      <a:lnTo>
                        <a:pt x="819150" y="9330"/>
                      </a:lnTo>
                      <a:cubicBezTo>
                        <a:pt x="819183" y="7815"/>
                        <a:pt x="819716" y="6515"/>
                        <a:pt x="820748" y="5433"/>
                      </a:cubicBezTo>
                      <a:cubicBezTo>
                        <a:pt x="821781" y="4350"/>
                        <a:pt x="823113" y="3784"/>
                        <a:pt x="824745" y="3734"/>
                      </a:cubicBezTo>
                      <a:close/>
                      <a:moveTo>
                        <a:pt x="653295" y="3734"/>
                      </a:moveTo>
                      <a:lnTo>
                        <a:pt x="784750" y="3734"/>
                      </a:lnTo>
                      <a:cubicBezTo>
                        <a:pt x="786384" y="3778"/>
                        <a:pt x="787717" y="4356"/>
                        <a:pt x="788751" y="5466"/>
                      </a:cubicBezTo>
                      <a:cubicBezTo>
                        <a:pt x="789784" y="6576"/>
                        <a:pt x="790317" y="7953"/>
                        <a:pt x="790351" y="9596"/>
                      </a:cubicBezTo>
                      <a:lnTo>
                        <a:pt x="790351" y="30910"/>
                      </a:lnTo>
                      <a:cubicBezTo>
                        <a:pt x="790317" y="32542"/>
                        <a:pt x="789784" y="33874"/>
                        <a:pt x="788751" y="34906"/>
                      </a:cubicBezTo>
                      <a:cubicBezTo>
                        <a:pt x="787717" y="35939"/>
                        <a:pt x="786384" y="36471"/>
                        <a:pt x="784750" y="36505"/>
                      </a:cubicBezTo>
                      <a:lnTo>
                        <a:pt x="683404" y="36505"/>
                      </a:lnTo>
                      <a:lnTo>
                        <a:pt x="683404" y="80544"/>
                      </a:lnTo>
                      <a:lnTo>
                        <a:pt x="736211" y="80544"/>
                      </a:lnTo>
                      <a:cubicBezTo>
                        <a:pt x="737844" y="80588"/>
                        <a:pt x="739178" y="81165"/>
                        <a:pt x="740211" y="82275"/>
                      </a:cubicBezTo>
                      <a:cubicBezTo>
                        <a:pt x="741245" y="83385"/>
                        <a:pt x="741778" y="84762"/>
                        <a:pt x="741811" y="86405"/>
                      </a:cubicBezTo>
                      <a:lnTo>
                        <a:pt x="741811" y="106653"/>
                      </a:lnTo>
                      <a:cubicBezTo>
                        <a:pt x="741778" y="108296"/>
                        <a:pt x="741245" y="109672"/>
                        <a:pt x="740211" y="110782"/>
                      </a:cubicBezTo>
                      <a:cubicBezTo>
                        <a:pt x="739178" y="111893"/>
                        <a:pt x="737844" y="112470"/>
                        <a:pt x="736211" y="112514"/>
                      </a:cubicBezTo>
                      <a:lnTo>
                        <a:pt x="683404" y="112514"/>
                      </a:lnTo>
                      <a:lnTo>
                        <a:pt x="683404" y="157620"/>
                      </a:lnTo>
                      <a:lnTo>
                        <a:pt x="786350" y="157620"/>
                      </a:lnTo>
                      <a:cubicBezTo>
                        <a:pt x="787995" y="157653"/>
                        <a:pt x="789373" y="158186"/>
                        <a:pt x="790484" y="159218"/>
                      </a:cubicBezTo>
                      <a:cubicBezTo>
                        <a:pt x="791595" y="160251"/>
                        <a:pt x="792173" y="161583"/>
                        <a:pt x="792218" y="163215"/>
                      </a:cubicBezTo>
                      <a:lnTo>
                        <a:pt x="792218" y="184529"/>
                      </a:lnTo>
                      <a:cubicBezTo>
                        <a:pt x="792173" y="186172"/>
                        <a:pt x="791595" y="187549"/>
                        <a:pt x="790484" y="188659"/>
                      </a:cubicBezTo>
                      <a:cubicBezTo>
                        <a:pt x="789373" y="189769"/>
                        <a:pt x="787995" y="190346"/>
                        <a:pt x="786350" y="190391"/>
                      </a:cubicBezTo>
                      <a:lnTo>
                        <a:pt x="653295" y="190391"/>
                      </a:lnTo>
                      <a:cubicBezTo>
                        <a:pt x="651663" y="190346"/>
                        <a:pt x="650331" y="189769"/>
                        <a:pt x="649298" y="188659"/>
                      </a:cubicBezTo>
                      <a:cubicBezTo>
                        <a:pt x="648266" y="187549"/>
                        <a:pt x="647733" y="186172"/>
                        <a:pt x="647700" y="184529"/>
                      </a:cubicBezTo>
                      <a:lnTo>
                        <a:pt x="647700" y="9329"/>
                      </a:lnTo>
                      <a:cubicBezTo>
                        <a:pt x="647733" y="7814"/>
                        <a:pt x="648266" y="6515"/>
                        <a:pt x="649298" y="5433"/>
                      </a:cubicBezTo>
                      <a:cubicBezTo>
                        <a:pt x="650331" y="4350"/>
                        <a:pt x="651663" y="3784"/>
                        <a:pt x="653295" y="3734"/>
                      </a:cubicBezTo>
                      <a:close/>
                      <a:moveTo>
                        <a:pt x="453270" y="3734"/>
                      </a:moveTo>
                      <a:lnTo>
                        <a:pt x="523131" y="3734"/>
                      </a:lnTo>
                      <a:cubicBezTo>
                        <a:pt x="552937" y="4127"/>
                        <a:pt x="576351" y="12668"/>
                        <a:pt x="593374" y="29356"/>
                      </a:cubicBezTo>
                      <a:cubicBezTo>
                        <a:pt x="610396" y="46045"/>
                        <a:pt x="619070" y="68525"/>
                        <a:pt x="619396" y="96796"/>
                      </a:cubicBezTo>
                      <a:cubicBezTo>
                        <a:pt x="619070" y="124972"/>
                        <a:pt x="610396" y="147507"/>
                        <a:pt x="593374" y="164401"/>
                      </a:cubicBezTo>
                      <a:cubicBezTo>
                        <a:pt x="576351" y="181296"/>
                        <a:pt x="552937" y="189959"/>
                        <a:pt x="523131" y="190391"/>
                      </a:cubicBezTo>
                      <a:lnTo>
                        <a:pt x="453270" y="190391"/>
                      </a:lnTo>
                      <a:cubicBezTo>
                        <a:pt x="451638" y="190346"/>
                        <a:pt x="450306" y="189769"/>
                        <a:pt x="449273" y="188659"/>
                      </a:cubicBezTo>
                      <a:cubicBezTo>
                        <a:pt x="448241" y="187549"/>
                        <a:pt x="447708" y="186172"/>
                        <a:pt x="447675" y="184529"/>
                      </a:cubicBezTo>
                      <a:lnTo>
                        <a:pt x="447675" y="9329"/>
                      </a:lnTo>
                      <a:cubicBezTo>
                        <a:pt x="447708" y="7814"/>
                        <a:pt x="448241" y="6515"/>
                        <a:pt x="449273" y="5433"/>
                      </a:cubicBezTo>
                      <a:cubicBezTo>
                        <a:pt x="450306" y="4350"/>
                        <a:pt x="451638" y="3784"/>
                        <a:pt x="453270" y="3734"/>
                      </a:cubicBezTo>
                      <a:close/>
                      <a:moveTo>
                        <a:pt x="5595" y="3734"/>
                      </a:moveTo>
                      <a:lnTo>
                        <a:pt x="47175" y="3734"/>
                      </a:lnTo>
                      <a:cubicBezTo>
                        <a:pt x="48920" y="3695"/>
                        <a:pt x="50499" y="4039"/>
                        <a:pt x="51910" y="4767"/>
                      </a:cubicBezTo>
                      <a:cubicBezTo>
                        <a:pt x="53322" y="5494"/>
                        <a:pt x="54500" y="6837"/>
                        <a:pt x="55445" y="8797"/>
                      </a:cubicBezTo>
                      <a:lnTo>
                        <a:pt x="100262" y="107447"/>
                      </a:lnTo>
                      <a:lnTo>
                        <a:pt x="145346" y="8797"/>
                      </a:lnTo>
                      <a:cubicBezTo>
                        <a:pt x="146308" y="6837"/>
                        <a:pt x="147519" y="5494"/>
                        <a:pt x="148981" y="4767"/>
                      </a:cubicBezTo>
                      <a:cubicBezTo>
                        <a:pt x="150443" y="4039"/>
                        <a:pt x="151988" y="3695"/>
                        <a:pt x="153616" y="3734"/>
                      </a:cubicBezTo>
                      <a:lnTo>
                        <a:pt x="194129" y="3734"/>
                      </a:lnTo>
                      <a:cubicBezTo>
                        <a:pt x="195761" y="3784"/>
                        <a:pt x="197093" y="4350"/>
                        <a:pt x="198126" y="5433"/>
                      </a:cubicBezTo>
                      <a:cubicBezTo>
                        <a:pt x="199158" y="6515"/>
                        <a:pt x="199691" y="7815"/>
                        <a:pt x="199725" y="9330"/>
                      </a:cubicBezTo>
                      <a:lnTo>
                        <a:pt x="199725" y="184790"/>
                      </a:lnTo>
                      <a:cubicBezTo>
                        <a:pt x="199691" y="186423"/>
                        <a:pt x="199158" y="187757"/>
                        <a:pt x="198126" y="188790"/>
                      </a:cubicBezTo>
                      <a:cubicBezTo>
                        <a:pt x="197093" y="189824"/>
                        <a:pt x="195761" y="190357"/>
                        <a:pt x="194129" y="190391"/>
                      </a:cubicBezTo>
                      <a:lnTo>
                        <a:pt x="170149" y="190391"/>
                      </a:lnTo>
                      <a:cubicBezTo>
                        <a:pt x="168517" y="190357"/>
                        <a:pt x="167185" y="189824"/>
                        <a:pt x="166152" y="188790"/>
                      </a:cubicBezTo>
                      <a:cubicBezTo>
                        <a:pt x="165120" y="187757"/>
                        <a:pt x="164587" y="186423"/>
                        <a:pt x="164554" y="184790"/>
                      </a:cubicBezTo>
                      <a:lnTo>
                        <a:pt x="164554" y="48239"/>
                      </a:lnTo>
                      <a:lnTo>
                        <a:pt x="117869" y="148520"/>
                      </a:lnTo>
                      <a:cubicBezTo>
                        <a:pt x="116841" y="150736"/>
                        <a:pt x="115696" y="152236"/>
                        <a:pt x="114434" y="153019"/>
                      </a:cubicBezTo>
                      <a:cubicBezTo>
                        <a:pt x="113173" y="153803"/>
                        <a:pt x="111561" y="154169"/>
                        <a:pt x="109599" y="154119"/>
                      </a:cubicBezTo>
                      <a:lnTo>
                        <a:pt x="89858" y="154119"/>
                      </a:lnTo>
                      <a:cubicBezTo>
                        <a:pt x="88013" y="154169"/>
                        <a:pt x="86435" y="153803"/>
                        <a:pt x="85123" y="153019"/>
                      </a:cubicBezTo>
                      <a:cubicBezTo>
                        <a:pt x="83812" y="152236"/>
                        <a:pt x="82633" y="150736"/>
                        <a:pt x="81588" y="148520"/>
                      </a:cubicBezTo>
                      <a:lnTo>
                        <a:pt x="35171" y="48239"/>
                      </a:lnTo>
                      <a:lnTo>
                        <a:pt x="35171" y="184790"/>
                      </a:lnTo>
                      <a:cubicBezTo>
                        <a:pt x="35132" y="186423"/>
                        <a:pt x="34610" y="187757"/>
                        <a:pt x="33605" y="188790"/>
                      </a:cubicBezTo>
                      <a:cubicBezTo>
                        <a:pt x="32601" y="189824"/>
                        <a:pt x="31346" y="190357"/>
                        <a:pt x="29842" y="190391"/>
                      </a:cubicBezTo>
                      <a:lnTo>
                        <a:pt x="5595" y="190391"/>
                      </a:lnTo>
                      <a:cubicBezTo>
                        <a:pt x="3963" y="190357"/>
                        <a:pt x="2631" y="189824"/>
                        <a:pt x="1598" y="188790"/>
                      </a:cubicBezTo>
                      <a:cubicBezTo>
                        <a:pt x="566" y="187757"/>
                        <a:pt x="33" y="186423"/>
                        <a:pt x="0" y="184790"/>
                      </a:cubicBezTo>
                      <a:lnTo>
                        <a:pt x="0" y="9330"/>
                      </a:lnTo>
                      <a:cubicBezTo>
                        <a:pt x="33" y="7815"/>
                        <a:pt x="566" y="6515"/>
                        <a:pt x="1598" y="5433"/>
                      </a:cubicBezTo>
                      <a:cubicBezTo>
                        <a:pt x="2631" y="4350"/>
                        <a:pt x="3963" y="3784"/>
                        <a:pt x="5595" y="3734"/>
                      </a:cubicBezTo>
                      <a:close/>
                      <a:moveTo>
                        <a:pt x="326386" y="0"/>
                      </a:moveTo>
                      <a:cubicBezTo>
                        <a:pt x="344898" y="181"/>
                        <a:pt x="361520" y="4498"/>
                        <a:pt x="376251" y="12952"/>
                      </a:cubicBezTo>
                      <a:cubicBezTo>
                        <a:pt x="390982" y="21406"/>
                        <a:pt x="402661" y="32914"/>
                        <a:pt x="411286" y="47474"/>
                      </a:cubicBezTo>
                      <a:cubicBezTo>
                        <a:pt x="419911" y="62034"/>
                        <a:pt x="424321" y="78564"/>
                        <a:pt x="424515" y="97062"/>
                      </a:cubicBezTo>
                      <a:cubicBezTo>
                        <a:pt x="424321" y="115561"/>
                        <a:pt x="419911" y="132091"/>
                        <a:pt x="411286" y="146651"/>
                      </a:cubicBezTo>
                      <a:cubicBezTo>
                        <a:pt x="402661" y="161211"/>
                        <a:pt x="390982" y="172718"/>
                        <a:pt x="376251" y="181172"/>
                      </a:cubicBezTo>
                      <a:cubicBezTo>
                        <a:pt x="361520" y="189626"/>
                        <a:pt x="344898" y="193944"/>
                        <a:pt x="326386" y="194124"/>
                      </a:cubicBezTo>
                      <a:cubicBezTo>
                        <a:pt x="307957" y="193944"/>
                        <a:pt x="291375" y="189626"/>
                        <a:pt x="276639" y="181172"/>
                      </a:cubicBezTo>
                      <a:cubicBezTo>
                        <a:pt x="261902" y="172718"/>
                        <a:pt x="250204" y="161211"/>
                        <a:pt x="241545" y="146651"/>
                      </a:cubicBezTo>
                      <a:cubicBezTo>
                        <a:pt x="232885" y="132091"/>
                        <a:pt x="228455" y="115561"/>
                        <a:pt x="228257" y="97062"/>
                      </a:cubicBezTo>
                      <a:cubicBezTo>
                        <a:pt x="228455" y="78564"/>
                        <a:pt x="232885" y="62034"/>
                        <a:pt x="241545" y="47474"/>
                      </a:cubicBezTo>
                      <a:cubicBezTo>
                        <a:pt x="250204" y="32914"/>
                        <a:pt x="261902" y="21406"/>
                        <a:pt x="276639" y="12952"/>
                      </a:cubicBezTo>
                      <a:cubicBezTo>
                        <a:pt x="291375" y="4498"/>
                        <a:pt x="307957" y="181"/>
                        <a:pt x="326386"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5000"/>
                    </a:lnSpc>
                    <a:spcBef>
                      <a:spcPts val="1200"/>
                    </a:spcBef>
                    <a:spcAft>
                      <a:spcPts val="0"/>
                    </a:spcAft>
                    <a:buClrTx/>
                    <a:buSzTx/>
                    <a:buFontTx/>
                    <a:buNone/>
                    <a:tabLst/>
                    <a:defRPr/>
                  </a:pPr>
                  <a:endParaRPr kumimoji="0" lang="en-US" sz="2100" b="0" i="0" u="none" strike="noStrike" kern="1200" cap="none" spc="0" normalizeH="0" baseline="0" noProof="0">
                    <a:ln>
                      <a:noFill/>
                    </a:ln>
                    <a:solidFill>
                      <a:srgbClr val="000000">
                        <a:lumMod val="50000"/>
                        <a:lumOff val="50000"/>
                      </a:srgbClr>
                    </a:solidFill>
                    <a:effectLst/>
                    <a:uLnTx/>
                    <a:uFillTx/>
                    <a:latin typeface="Qualcomm Next Medium" pitchFamily="50" charset="0"/>
                    <a:ea typeface="+mn-ea"/>
                    <a:cs typeface="+mn-cs"/>
                  </a:endParaRPr>
                </a:p>
              </p:txBody>
            </p:sp>
          </p:grpSp>
          <p:sp>
            <p:nvSpPr>
              <p:cNvPr id="2552" name="Freeform 5">
                <a:extLst>
                  <a:ext uri="{FF2B5EF4-FFF2-40B4-BE49-F238E27FC236}">
                    <a16:creationId xmlns:a16="http://schemas.microsoft.com/office/drawing/2014/main" id="{60230ED3-5C34-1A89-240C-F36CB2944798}"/>
                  </a:ext>
                </a:extLst>
              </p:cNvPr>
              <p:cNvSpPr>
                <a:spLocks/>
              </p:cNvSpPr>
              <p:nvPr/>
            </p:nvSpPr>
            <p:spPr bwMode="auto">
              <a:xfrm>
                <a:off x="4405800" y="2169427"/>
                <a:ext cx="334394" cy="334394"/>
              </a:xfrm>
              <a:custGeom>
                <a:avLst/>
                <a:gdLst>
                  <a:gd name="T0" fmla="*/ 1211 w 1211"/>
                  <a:gd name="T1" fmla="*/ 1171 h 1211"/>
                  <a:gd name="T2" fmla="*/ 1171 w 1211"/>
                  <a:gd name="T3" fmla="*/ 1211 h 1211"/>
                  <a:gd name="T4" fmla="*/ 40 w 1211"/>
                  <a:gd name="T5" fmla="*/ 1211 h 1211"/>
                  <a:gd name="T6" fmla="*/ 0 w 1211"/>
                  <a:gd name="T7" fmla="*/ 1171 h 1211"/>
                  <a:gd name="T8" fmla="*/ 0 w 1211"/>
                  <a:gd name="T9" fmla="*/ 40 h 1211"/>
                  <a:gd name="T10" fmla="*/ 40 w 1211"/>
                  <a:gd name="T11" fmla="*/ 0 h 1211"/>
                  <a:gd name="T12" fmla="*/ 1171 w 1211"/>
                  <a:gd name="T13" fmla="*/ 0 h 1211"/>
                  <a:gd name="T14" fmla="*/ 1211 w 1211"/>
                  <a:gd name="T15" fmla="*/ 40 h 1211"/>
                  <a:gd name="T16" fmla="*/ 1211 w 1211"/>
                  <a:gd name="T17" fmla="*/ 1171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1" h="1211">
                    <a:moveTo>
                      <a:pt x="1211" y="1171"/>
                    </a:moveTo>
                    <a:cubicBezTo>
                      <a:pt x="1211" y="1193"/>
                      <a:pt x="1193" y="1211"/>
                      <a:pt x="1171" y="1211"/>
                    </a:cubicBezTo>
                    <a:cubicBezTo>
                      <a:pt x="40" y="1211"/>
                      <a:pt x="40" y="1211"/>
                      <a:pt x="40" y="1211"/>
                    </a:cubicBezTo>
                    <a:cubicBezTo>
                      <a:pt x="18" y="1211"/>
                      <a:pt x="0" y="1193"/>
                      <a:pt x="0" y="1171"/>
                    </a:cubicBezTo>
                    <a:cubicBezTo>
                      <a:pt x="0" y="40"/>
                      <a:pt x="0" y="40"/>
                      <a:pt x="0" y="40"/>
                    </a:cubicBezTo>
                    <a:cubicBezTo>
                      <a:pt x="0" y="18"/>
                      <a:pt x="18" y="0"/>
                      <a:pt x="40" y="0"/>
                    </a:cubicBezTo>
                    <a:cubicBezTo>
                      <a:pt x="1171" y="0"/>
                      <a:pt x="1171" y="0"/>
                      <a:pt x="1171" y="0"/>
                    </a:cubicBezTo>
                    <a:cubicBezTo>
                      <a:pt x="1193" y="0"/>
                      <a:pt x="1211" y="18"/>
                      <a:pt x="1211" y="40"/>
                    </a:cubicBezTo>
                    <a:lnTo>
                      <a:pt x="1211" y="1171"/>
                    </a:lnTo>
                    <a:close/>
                  </a:path>
                </a:pathLst>
              </a:custGeom>
              <a:solidFill>
                <a:schemeClr val="accent1"/>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2553" name="Group 2552">
                <a:extLst>
                  <a:ext uri="{FF2B5EF4-FFF2-40B4-BE49-F238E27FC236}">
                    <a16:creationId xmlns:a16="http://schemas.microsoft.com/office/drawing/2014/main" id="{28A28B48-D66E-562B-2A99-BFC8BFCF9203}"/>
                  </a:ext>
                </a:extLst>
              </p:cNvPr>
              <p:cNvGrpSpPr/>
              <p:nvPr/>
            </p:nvGrpSpPr>
            <p:grpSpPr>
              <a:xfrm>
                <a:off x="4422639" y="2183906"/>
                <a:ext cx="302597" cy="303386"/>
                <a:chOff x="885689" y="2148981"/>
                <a:chExt cx="302597" cy="303386"/>
              </a:xfrm>
              <a:solidFill>
                <a:schemeClr val="bg1"/>
              </a:solidFill>
            </p:grpSpPr>
            <p:sp>
              <p:nvSpPr>
                <p:cNvPr id="2566" name="Freeform: Shape 202">
                  <a:extLst>
                    <a:ext uri="{FF2B5EF4-FFF2-40B4-BE49-F238E27FC236}">
                      <a16:creationId xmlns:a16="http://schemas.microsoft.com/office/drawing/2014/main" id="{C9BF04CA-05A8-0530-90FB-5E4A46D920EC}"/>
                    </a:ext>
                  </a:extLst>
                </p:cNvPr>
                <p:cNvSpPr>
                  <a:spLocks noChangeAspect="1" noChangeArrowheads="1"/>
                </p:cNvSpPr>
                <p:nvPr/>
              </p:nvSpPr>
              <p:spPr bwMode="auto">
                <a:xfrm>
                  <a:off x="885689" y="2148981"/>
                  <a:ext cx="302597" cy="303386"/>
                </a:xfrm>
                <a:custGeom>
                  <a:avLst/>
                  <a:gdLst>
                    <a:gd name="connsiteX0" fmla="*/ 3201714 w 3260725"/>
                    <a:gd name="connsiteY0" fmla="*/ 3127375 h 3246439"/>
                    <a:gd name="connsiteX1" fmla="*/ 3260725 w 3260725"/>
                    <a:gd name="connsiteY1" fmla="*/ 3186907 h 3246439"/>
                    <a:gd name="connsiteX2" fmla="*/ 3201714 w 3260725"/>
                    <a:gd name="connsiteY2" fmla="*/ 3246438 h 3246439"/>
                    <a:gd name="connsiteX3" fmla="*/ 3138487 w 3260725"/>
                    <a:gd name="connsiteY3" fmla="*/ 3186907 h 3246439"/>
                    <a:gd name="connsiteX4" fmla="*/ 3201714 w 3260725"/>
                    <a:gd name="connsiteY4" fmla="*/ 3127375 h 3246439"/>
                    <a:gd name="connsiteX5" fmla="*/ 2959894 w 3260725"/>
                    <a:gd name="connsiteY5" fmla="*/ 3127375 h 3246439"/>
                    <a:gd name="connsiteX6" fmla="*/ 3019426 w 3260725"/>
                    <a:gd name="connsiteY6" fmla="*/ 3186907 h 3246439"/>
                    <a:gd name="connsiteX7" fmla="*/ 2959894 w 3260725"/>
                    <a:gd name="connsiteY7" fmla="*/ 3246439 h 3246439"/>
                    <a:gd name="connsiteX8" fmla="*/ 2900362 w 3260725"/>
                    <a:gd name="connsiteY8" fmla="*/ 3186907 h 3246439"/>
                    <a:gd name="connsiteX9" fmla="*/ 2959894 w 3260725"/>
                    <a:gd name="connsiteY9" fmla="*/ 3127375 h 3246439"/>
                    <a:gd name="connsiteX10" fmla="*/ 2718594 w 3260725"/>
                    <a:gd name="connsiteY10" fmla="*/ 3127375 h 3246439"/>
                    <a:gd name="connsiteX11" fmla="*/ 2778126 w 3260725"/>
                    <a:gd name="connsiteY11" fmla="*/ 3186907 h 3246439"/>
                    <a:gd name="connsiteX12" fmla="*/ 2718594 w 3260725"/>
                    <a:gd name="connsiteY12" fmla="*/ 3246439 h 3246439"/>
                    <a:gd name="connsiteX13" fmla="*/ 2659062 w 3260725"/>
                    <a:gd name="connsiteY13" fmla="*/ 3186907 h 3246439"/>
                    <a:gd name="connsiteX14" fmla="*/ 2718594 w 3260725"/>
                    <a:gd name="connsiteY14" fmla="*/ 3127375 h 3246439"/>
                    <a:gd name="connsiteX15" fmla="*/ 2474119 w 3260725"/>
                    <a:gd name="connsiteY15" fmla="*/ 3127375 h 3246439"/>
                    <a:gd name="connsiteX16" fmla="*/ 2535238 w 3260725"/>
                    <a:gd name="connsiteY16" fmla="*/ 3186907 h 3246439"/>
                    <a:gd name="connsiteX17" fmla="*/ 2474119 w 3260725"/>
                    <a:gd name="connsiteY17" fmla="*/ 3246439 h 3246439"/>
                    <a:gd name="connsiteX18" fmla="*/ 2413000 w 3260725"/>
                    <a:gd name="connsiteY18" fmla="*/ 3186907 h 3246439"/>
                    <a:gd name="connsiteX19" fmla="*/ 2474119 w 3260725"/>
                    <a:gd name="connsiteY19" fmla="*/ 3127375 h 3246439"/>
                    <a:gd name="connsiteX20" fmla="*/ 2232025 w 3260725"/>
                    <a:gd name="connsiteY20" fmla="*/ 3127375 h 3246439"/>
                    <a:gd name="connsiteX21" fmla="*/ 2293938 w 3260725"/>
                    <a:gd name="connsiteY21" fmla="*/ 3186907 h 3246439"/>
                    <a:gd name="connsiteX22" fmla="*/ 2232025 w 3260725"/>
                    <a:gd name="connsiteY22" fmla="*/ 3246439 h 3246439"/>
                    <a:gd name="connsiteX23" fmla="*/ 2170112 w 3260725"/>
                    <a:gd name="connsiteY23" fmla="*/ 3186907 h 3246439"/>
                    <a:gd name="connsiteX24" fmla="*/ 2232025 w 3260725"/>
                    <a:gd name="connsiteY24" fmla="*/ 3127375 h 3246439"/>
                    <a:gd name="connsiteX25" fmla="*/ 1991519 w 3260725"/>
                    <a:gd name="connsiteY25" fmla="*/ 3127375 h 3246439"/>
                    <a:gd name="connsiteX26" fmla="*/ 2051051 w 3260725"/>
                    <a:gd name="connsiteY26" fmla="*/ 3186907 h 3246439"/>
                    <a:gd name="connsiteX27" fmla="*/ 1991519 w 3260725"/>
                    <a:gd name="connsiteY27" fmla="*/ 3246439 h 3246439"/>
                    <a:gd name="connsiteX28" fmla="*/ 1931987 w 3260725"/>
                    <a:gd name="connsiteY28" fmla="*/ 3186907 h 3246439"/>
                    <a:gd name="connsiteX29" fmla="*/ 1991519 w 3260725"/>
                    <a:gd name="connsiteY29" fmla="*/ 3127375 h 3246439"/>
                    <a:gd name="connsiteX30" fmla="*/ 1750219 w 3260725"/>
                    <a:gd name="connsiteY30" fmla="*/ 3127375 h 3246439"/>
                    <a:gd name="connsiteX31" fmla="*/ 1809751 w 3260725"/>
                    <a:gd name="connsiteY31" fmla="*/ 3186907 h 3246439"/>
                    <a:gd name="connsiteX32" fmla="*/ 1750219 w 3260725"/>
                    <a:gd name="connsiteY32" fmla="*/ 3246439 h 3246439"/>
                    <a:gd name="connsiteX33" fmla="*/ 1690687 w 3260725"/>
                    <a:gd name="connsiteY33" fmla="*/ 3186907 h 3246439"/>
                    <a:gd name="connsiteX34" fmla="*/ 1750219 w 3260725"/>
                    <a:gd name="connsiteY34" fmla="*/ 3127375 h 3246439"/>
                    <a:gd name="connsiteX35" fmla="*/ 1509713 w 3260725"/>
                    <a:gd name="connsiteY35" fmla="*/ 3127375 h 3246439"/>
                    <a:gd name="connsiteX36" fmla="*/ 1571626 w 3260725"/>
                    <a:gd name="connsiteY36" fmla="*/ 3186907 h 3246439"/>
                    <a:gd name="connsiteX37" fmla="*/ 1509713 w 3260725"/>
                    <a:gd name="connsiteY37" fmla="*/ 3246439 h 3246439"/>
                    <a:gd name="connsiteX38" fmla="*/ 1447800 w 3260725"/>
                    <a:gd name="connsiteY38" fmla="*/ 3186907 h 3246439"/>
                    <a:gd name="connsiteX39" fmla="*/ 1509713 w 3260725"/>
                    <a:gd name="connsiteY39" fmla="*/ 3127375 h 3246439"/>
                    <a:gd name="connsiteX40" fmla="*/ 1268413 w 3260725"/>
                    <a:gd name="connsiteY40" fmla="*/ 3127375 h 3246439"/>
                    <a:gd name="connsiteX41" fmla="*/ 1330326 w 3260725"/>
                    <a:gd name="connsiteY41" fmla="*/ 3186907 h 3246439"/>
                    <a:gd name="connsiteX42" fmla="*/ 1268413 w 3260725"/>
                    <a:gd name="connsiteY42" fmla="*/ 3246439 h 3246439"/>
                    <a:gd name="connsiteX43" fmla="*/ 1206500 w 3260725"/>
                    <a:gd name="connsiteY43" fmla="*/ 3186907 h 3246439"/>
                    <a:gd name="connsiteX44" fmla="*/ 1268413 w 3260725"/>
                    <a:gd name="connsiteY44" fmla="*/ 3127375 h 3246439"/>
                    <a:gd name="connsiteX45" fmla="*/ 1027907 w 3260725"/>
                    <a:gd name="connsiteY45" fmla="*/ 3127375 h 3246439"/>
                    <a:gd name="connsiteX46" fmla="*/ 1087439 w 3260725"/>
                    <a:gd name="connsiteY46" fmla="*/ 3186907 h 3246439"/>
                    <a:gd name="connsiteX47" fmla="*/ 1027907 w 3260725"/>
                    <a:gd name="connsiteY47" fmla="*/ 3246439 h 3246439"/>
                    <a:gd name="connsiteX48" fmla="*/ 968375 w 3260725"/>
                    <a:gd name="connsiteY48" fmla="*/ 3186907 h 3246439"/>
                    <a:gd name="connsiteX49" fmla="*/ 1027907 w 3260725"/>
                    <a:gd name="connsiteY49" fmla="*/ 3127375 h 3246439"/>
                    <a:gd name="connsiteX50" fmla="*/ 786607 w 3260725"/>
                    <a:gd name="connsiteY50" fmla="*/ 3127375 h 3246439"/>
                    <a:gd name="connsiteX51" fmla="*/ 846139 w 3260725"/>
                    <a:gd name="connsiteY51" fmla="*/ 3186907 h 3246439"/>
                    <a:gd name="connsiteX52" fmla="*/ 786607 w 3260725"/>
                    <a:gd name="connsiteY52" fmla="*/ 3246439 h 3246439"/>
                    <a:gd name="connsiteX53" fmla="*/ 727075 w 3260725"/>
                    <a:gd name="connsiteY53" fmla="*/ 3186907 h 3246439"/>
                    <a:gd name="connsiteX54" fmla="*/ 786607 w 3260725"/>
                    <a:gd name="connsiteY54" fmla="*/ 3127375 h 3246439"/>
                    <a:gd name="connsiteX55" fmla="*/ 543719 w 3260725"/>
                    <a:gd name="connsiteY55" fmla="*/ 3127375 h 3246439"/>
                    <a:gd name="connsiteX56" fmla="*/ 603251 w 3260725"/>
                    <a:gd name="connsiteY56" fmla="*/ 3186907 h 3246439"/>
                    <a:gd name="connsiteX57" fmla="*/ 543719 w 3260725"/>
                    <a:gd name="connsiteY57" fmla="*/ 3246439 h 3246439"/>
                    <a:gd name="connsiteX58" fmla="*/ 484187 w 3260725"/>
                    <a:gd name="connsiteY58" fmla="*/ 3186907 h 3246439"/>
                    <a:gd name="connsiteX59" fmla="*/ 543719 w 3260725"/>
                    <a:gd name="connsiteY59" fmla="*/ 3127375 h 3246439"/>
                    <a:gd name="connsiteX60" fmla="*/ 302419 w 3260725"/>
                    <a:gd name="connsiteY60" fmla="*/ 3127375 h 3246439"/>
                    <a:gd name="connsiteX61" fmla="*/ 361951 w 3260725"/>
                    <a:gd name="connsiteY61" fmla="*/ 3186907 h 3246439"/>
                    <a:gd name="connsiteX62" fmla="*/ 302419 w 3260725"/>
                    <a:gd name="connsiteY62" fmla="*/ 3246439 h 3246439"/>
                    <a:gd name="connsiteX63" fmla="*/ 242887 w 3260725"/>
                    <a:gd name="connsiteY63" fmla="*/ 3186907 h 3246439"/>
                    <a:gd name="connsiteX64" fmla="*/ 302419 w 3260725"/>
                    <a:gd name="connsiteY64" fmla="*/ 3127375 h 3246439"/>
                    <a:gd name="connsiteX65" fmla="*/ 59532 w 3260725"/>
                    <a:gd name="connsiteY65" fmla="*/ 3127375 h 3246439"/>
                    <a:gd name="connsiteX66" fmla="*/ 119064 w 3260725"/>
                    <a:gd name="connsiteY66" fmla="*/ 3186907 h 3246439"/>
                    <a:gd name="connsiteX67" fmla="*/ 59532 w 3260725"/>
                    <a:gd name="connsiteY67" fmla="*/ 3246439 h 3246439"/>
                    <a:gd name="connsiteX68" fmla="*/ 0 w 3260725"/>
                    <a:gd name="connsiteY68" fmla="*/ 3186907 h 3246439"/>
                    <a:gd name="connsiteX69" fmla="*/ 59532 w 3260725"/>
                    <a:gd name="connsiteY69" fmla="*/ 3127375 h 3246439"/>
                    <a:gd name="connsiteX70" fmla="*/ 3201714 w 3260725"/>
                    <a:gd name="connsiteY70" fmla="*/ 2884487 h 3246439"/>
                    <a:gd name="connsiteX71" fmla="*/ 3260725 w 3260725"/>
                    <a:gd name="connsiteY71" fmla="*/ 2944019 h 3246439"/>
                    <a:gd name="connsiteX72" fmla="*/ 3201714 w 3260725"/>
                    <a:gd name="connsiteY72" fmla="*/ 3003550 h 3246439"/>
                    <a:gd name="connsiteX73" fmla="*/ 3138487 w 3260725"/>
                    <a:gd name="connsiteY73" fmla="*/ 2944019 h 3246439"/>
                    <a:gd name="connsiteX74" fmla="*/ 3201714 w 3260725"/>
                    <a:gd name="connsiteY74" fmla="*/ 2884487 h 3246439"/>
                    <a:gd name="connsiteX75" fmla="*/ 2959894 w 3260725"/>
                    <a:gd name="connsiteY75" fmla="*/ 2884487 h 3246439"/>
                    <a:gd name="connsiteX76" fmla="*/ 3019426 w 3260725"/>
                    <a:gd name="connsiteY76" fmla="*/ 2944019 h 3246439"/>
                    <a:gd name="connsiteX77" fmla="*/ 2959894 w 3260725"/>
                    <a:gd name="connsiteY77" fmla="*/ 3003551 h 3246439"/>
                    <a:gd name="connsiteX78" fmla="*/ 2900362 w 3260725"/>
                    <a:gd name="connsiteY78" fmla="*/ 2944019 h 3246439"/>
                    <a:gd name="connsiteX79" fmla="*/ 2959894 w 3260725"/>
                    <a:gd name="connsiteY79" fmla="*/ 2884487 h 3246439"/>
                    <a:gd name="connsiteX80" fmla="*/ 2718594 w 3260725"/>
                    <a:gd name="connsiteY80" fmla="*/ 2884487 h 3246439"/>
                    <a:gd name="connsiteX81" fmla="*/ 2778126 w 3260725"/>
                    <a:gd name="connsiteY81" fmla="*/ 2944019 h 3246439"/>
                    <a:gd name="connsiteX82" fmla="*/ 2718594 w 3260725"/>
                    <a:gd name="connsiteY82" fmla="*/ 3003551 h 3246439"/>
                    <a:gd name="connsiteX83" fmla="*/ 2659062 w 3260725"/>
                    <a:gd name="connsiteY83" fmla="*/ 2944019 h 3246439"/>
                    <a:gd name="connsiteX84" fmla="*/ 2718594 w 3260725"/>
                    <a:gd name="connsiteY84" fmla="*/ 2884487 h 3246439"/>
                    <a:gd name="connsiteX85" fmla="*/ 2474119 w 3260725"/>
                    <a:gd name="connsiteY85" fmla="*/ 2884487 h 3246439"/>
                    <a:gd name="connsiteX86" fmla="*/ 2535238 w 3260725"/>
                    <a:gd name="connsiteY86" fmla="*/ 2944019 h 3246439"/>
                    <a:gd name="connsiteX87" fmla="*/ 2474119 w 3260725"/>
                    <a:gd name="connsiteY87" fmla="*/ 3003551 h 3246439"/>
                    <a:gd name="connsiteX88" fmla="*/ 2413000 w 3260725"/>
                    <a:gd name="connsiteY88" fmla="*/ 2944019 h 3246439"/>
                    <a:gd name="connsiteX89" fmla="*/ 2474119 w 3260725"/>
                    <a:gd name="connsiteY89" fmla="*/ 2884487 h 3246439"/>
                    <a:gd name="connsiteX90" fmla="*/ 2232025 w 3260725"/>
                    <a:gd name="connsiteY90" fmla="*/ 2884487 h 3246439"/>
                    <a:gd name="connsiteX91" fmla="*/ 2293938 w 3260725"/>
                    <a:gd name="connsiteY91" fmla="*/ 2944019 h 3246439"/>
                    <a:gd name="connsiteX92" fmla="*/ 2232025 w 3260725"/>
                    <a:gd name="connsiteY92" fmla="*/ 3003551 h 3246439"/>
                    <a:gd name="connsiteX93" fmla="*/ 2170112 w 3260725"/>
                    <a:gd name="connsiteY93" fmla="*/ 2944019 h 3246439"/>
                    <a:gd name="connsiteX94" fmla="*/ 2232025 w 3260725"/>
                    <a:gd name="connsiteY94" fmla="*/ 2884487 h 3246439"/>
                    <a:gd name="connsiteX95" fmla="*/ 1991519 w 3260725"/>
                    <a:gd name="connsiteY95" fmla="*/ 2884487 h 3246439"/>
                    <a:gd name="connsiteX96" fmla="*/ 2051051 w 3260725"/>
                    <a:gd name="connsiteY96" fmla="*/ 2944019 h 3246439"/>
                    <a:gd name="connsiteX97" fmla="*/ 1991519 w 3260725"/>
                    <a:gd name="connsiteY97" fmla="*/ 3003551 h 3246439"/>
                    <a:gd name="connsiteX98" fmla="*/ 1931987 w 3260725"/>
                    <a:gd name="connsiteY98" fmla="*/ 2944019 h 3246439"/>
                    <a:gd name="connsiteX99" fmla="*/ 1991519 w 3260725"/>
                    <a:gd name="connsiteY99" fmla="*/ 2884487 h 3246439"/>
                    <a:gd name="connsiteX100" fmla="*/ 1750219 w 3260725"/>
                    <a:gd name="connsiteY100" fmla="*/ 2884487 h 3246439"/>
                    <a:gd name="connsiteX101" fmla="*/ 1809751 w 3260725"/>
                    <a:gd name="connsiteY101" fmla="*/ 2944019 h 3246439"/>
                    <a:gd name="connsiteX102" fmla="*/ 1750219 w 3260725"/>
                    <a:gd name="connsiteY102" fmla="*/ 3003551 h 3246439"/>
                    <a:gd name="connsiteX103" fmla="*/ 1690687 w 3260725"/>
                    <a:gd name="connsiteY103" fmla="*/ 2944019 h 3246439"/>
                    <a:gd name="connsiteX104" fmla="*/ 1750219 w 3260725"/>
                    <a:gd name="connsiteY104" fmla="*/ 2884487 h 3246439"/>
                    <a:gd name="connsiteX105" fmla="*/ 1509713 w 3260725"/>
                    <a:gd name="connsiteY105" fmla="*/ 2884487 h 3246439"/>
                    <a:gd name="connsiteX106" fmla="*/ 1571626 w 3260725"/>
                    <a:gd name="connsiteY106" fmla="*/ 2944019 h 3246439"/>
                    <a:gd name="connsiteX107" fmla="*/ 1509713 w 3260725"/>
                    <a:gd name="connsiteY107" fmla="*/ 3003551 h 3246439"/>
                    <a:gd name="connsiteX108" fmla="*/ 1447800 w 3260725"/>
                    <a:gd name="connsiteY108" fmla="*/ 2944019 h 3246439"/>
                    <a:gd name="connsiteX109" fmla="*/ 1509713 w 3260725"/>
                    <a:gd name="connsiteY109" fmla="*/ 2884487 h 3246439"/>
                    <a:gd name="connsiteX110" fmla="*/ 1268413 w 3260725"/>
                    <a:gd name="connsiteY110" fmla="*/ 2884487 h 3246439"/>
                    <a:gd name="connsiteX111" fmla="*/ 1330326 w 3260725"/>
                    <a:gd name="connsiteY111" fmla="*/ 2944019 h 3246439"/>
                    <a:gd name="connsiteX112" fmla="*/ 1268413 w 3260725"/>
                    <a:gd name="connsiteY112" fmla="*/ 3003551 h 3246439"/>
                    <a:gd name="connsiteX113" fmla="*/ 1206500 w 3260725"/>
                    <a:gd name="connsiteY113" fmla="*/ 2944019 h 3246439"/>
                    <a:gd name="connsiteX114" fmla="*/ 1268413 w 3260725"/>
                    <a:gd name="connsiteY114" fmla="*/ 2884487 h 3246439"/>
                    <a:gd name="connsiteX115" fmla="*/ 1027907 w 3260725"/>
                    <a:gd name="connsiteY115" fmla="*/ 2884487 h 3246439"/>
                    <a:gd name="connsiteX116" fmla="*/ 1087439 w 3260725"/>
                    <a:gd name="connsiteY116" fmla="*/ 2944019 h 3246439"/>
                    <a:gd name="connsiteX117" fmla="*/ 1027907 w 3260725"/>
                    <a:gd name="connsiteY117" fmla="*/ 3003551 h 3246439"/>
                    <a:gd name="connsiteX118" fmla="*/ 968375 w 3260725"/>
                    <a:gd name="connsiteY118" fmla="*/ 2944019 h 3246439"/>
                    <a:gd name="connsiteX119" fmla="*/ 1027907 w 3260725"/>
                    <a:gd name="connsiteY119" fmla="*/ 2884487 h 3246439"/>
                    <a:gd name="connsiteX120" fmla="*/ 786607 w 3260725"/>
                    <a:gd name="connsiteY120" fmla="*/ 2884487 h 3246439"/>
                    <a:gd name="connsiteX121" fmla="*/ 846139 w 3260725"/>
                    <a:gd name="connsiteY121" fmla="*/ 2944019 h 3246439"/>
                    <a:gd name="connsiteX122" fmla="*/ 786607 w 3260725"/>
                    <a:gd name="connsiteY122" fmla="*/ 3003551 h 3246439"/>
                    <a:gd name="connsiteX123" fmla="*/ 727075 w 3260725"/>
                    <a:gd name="connsiteY123" fmla="*/ 2944019 h 3246439"/>
                    <a:gd name="connsiteX124" fmla="*/ 786607 w 3260725"/>
                    <a:gd name="connsiteY124" fmla="*/ 2884487 h 3246439"/>
                    <a:gd name="connsiteX125" fmla="*/ 543719 w 3260725"/>
                    <a:gd name="connsiteY125" fmla="*/ 2884487 h 3246439"/>
                    <a:gd name="connsiteX126" fmla="*/ 603251 w 3260725"/>
                    <a:gd name="connsiteY126" fmla="*/ 2944019 h 3246439"/>
                    <a:gd name="connsiteX127" fmla="*/ 543719 w 3260725"/>
                    <a:gd name="connsiteY127" fmla="*/ 3003551 h 3246439"/>
                    <a:gd name="connsiteX128" fmla="*/ 484187 w 3260725"/>
                    <a:gd name="connsiteY128" fmla="*/ 2944019 h 3246439"/>
                    <a:gd name="connsiteX129" fmla="*/ 543719 w 3260725"/>
                    <a:gd name="connsiteY129" fmla="*/ 2884487 h 3246439"/>
                    <a:gd name="connsiteX130" fmla="*/ 302419 w 3260725"/>
                    <a:gd name="connsiteY130" fmla="*/ 2884487 h 3246439"/>
                    <a:gd name="connsiteX131" fmla="*/ 361951 w 3260725"/>
                    <a:gd name="connsiteY131" fmla="*/ 2944019 h 3246439"/>
                    <a:gd name="connsiteX132" fmla="*/ 302419 w 3260725"/>
                    <a:gd name="connsiteY132" fmla="*/ 3003551 h 3246439"/>
                    <a:gd name="connsiteX133" fmla="*/ 242887 w 3260725"/>
                    <a:gd name="connsiteY133" fmla="*/ 2944019 h 3246439"/>
                    <a:gd name="connsiteX134" fmla="*/ 302419 w 3260725"/>
                    <a:gd name="connsiteY134" fmla="*/ 2884487 h 3246439"/>
                    <a:gd name="connsiteX135" fmla="*/ 59532 w 3260725"/>
                    <a:gd name="connsiteY135" fmla="*/ 2884487 h 3246439"/>
                    <a:gd name="connsiteX136" fmla="*/ 119064 w 3260725"/>
                    <a:gd name="connsiteY136" fmla="*/ 2944019 h 3246439"/>
                    <a:gd name="connsiteX137" fmla="*/ 59532 w 3260725"/>
                    <a:gd name="connsiteY137" fmla="*/ 3003551 h 3246439"/>
                    <a:gd name="connsiteX138" fmla="*/ 0 w 3260725"/>
                    <a:gd name="connsiteY138" fmla="*/ 2944019 h 3246439"/>
                    <a:gd name="connsiteX139" fmla="*/ 59532 w 3260725"/>
                    <a:gd name="connsiteY139" fmla="*/ 2884487 h 3246439"/>
                    <a:gd name="connsiteX140" fmla="*/ 3201714 w 3260725"/>
                    <a:gd name="connsiteY140" fmla="*/ 2643187 h 3246439"/>
                    <a:gd name="connsiteX141" fmla="*/ 3260725 w 3260725"/>
                    <a:gd name="connsiteY141" fmla="*/ 2706414 h 3246439"/>
                    <a:gd name="connsiteX142" fmla="*/ 3201714 w 3260725"/>
                    <a:gd name="connsiteY142" fmla="*/ 2765425 h 3246439"/>
                    <a:gd name="connsiteX143" fmla="*/ 3138487 w 3260725"/>
                    <a:gd name="connsiteY143" fmla="*/ 2706414 h 3246439"/>
                    <a:gd name="connsiteX144" fmla="*/ 3201714 w 3260725"/>
                    <a:gd name="connsiteY144" fmla="*/ 2643187 h 3246439"/>
                    <a:gd name="connsiteX145" fmla="*/ 2959894 w 3260725"/>
                    <a:gd name="connsiteY145" fmla="*/ 2643187 h 3246439"/>
                    <a:gd name="connsiteX146" fmla="*/ 3019426 w 3260725"/>
                    <a:gd name="connsiteY146" fmla="*/ 2704306 h 3246439"/>
                    <a:gd name="connsiteX147" fmla="*/ 2959894 w 3260725"/>
                    <a:gd name="connsiteY147" fmla="*/ 2765425 h 3246439"/>
                    <a:gd name="connsiteX148" fmla="*/ 2900362 w 3260725"/>
                    <a:gd name="connsiteY148" fmla="*/ 2704306 h 3246439"/>
                    <a:gd name="connsiteX149" fmla="*/ 2959894 w 3260725"/>
                    <a:gd name="connsiteY149" fmla="*/ 2643187 h 3246439"/>
                    <a:gd name="connsiteX150" fmla="*/ 302419 w 3260725"/>
                    <a:gd name="connsiteY150" fmla="*/ 2643187 h 3246439"/>
                    <a:gd name="connsiteX151" fmla="*/ 361951 w 3260725"/>
                    <a:gd name="connsiteY151" fmla="*/ 2704306 h 3246439"/>
                    <a:gd name="connsiteX152" fmla="*/ 302419 w 3260725"/>
                    <a:gd name="connsiteY152" fmla="*/ 2765425 h 3246439"/>
                    <a:gd name="connsiteX153" fmla="*/ 242887 w 3260725"/>
                    <a:gd name="connsiteY153" fmla="*/ 2704306 h 3246439"/>
                    <a:gd name="connsiteX154" fmla="*/ 302419 w 3260725"/>
                    <a:gd name="connsiteY154" fmla="*/ 2643187 h 3246439"/>
                    <a:gd name="connsiteX155" fmla="*/ 59532 w 3260725"/>
                    <a:gd name="connsiteY155" fmla="*/ 2643187 h 3246439"/>
                    <a:gd name="connsiteX156" fmla="*/ 119064 w 3260725"/>
                    <a:gd name="connsiteY156" fmla="*/ 2704306 h 3246439"/>
                    <a:gd name="connsiteX157" fmla="*/ 59532 w 3260725"/>
                    <a:gd name="connsiteY157" fmla="*/ 2765425 h 3246439"/>
                    <a:gd name="connsiteX158" fmla="*/ 0 w 3260725"/>
                    <a:gd name="connsiteY158" fmla="*/ 2704306 h 3246439"/>
                    <a:gd name="connsiteX159" fmla="*/ 59532 w 3260725"/>
                    <a:gd name="connsiteY159" fmla="*/ 2643187 h 3246439"/>
                    <a:gd name="connsiteX160" fmla="*/ 3201714 w 3260725"/>
                    <a:gd name="connsiteY160" fmla="*/ 2405062 h 3246439"/>
                    <a:gd name="connsiteX161" fmla="*/ 3260725 w 3260725"/>
                    <a:gd name="connsiteY161" fmla="*/ 2464594 h 3246439"/>
                    <a:gd name="connsiteX162" fmla="*/ 3201714 w 3260725"/>
                    <a:gd name="connsiteY162" fmla="*/ 2524125 h 3246439"/>
                    <a:gd name="connsiteX163" fmla="*/ 3138487 w 3260725"/>
                    <a:gd name="connsiteY163" fmla="*/ 2464594 h 3246439"/>
                    <a:gd name="connsiteX164" fmla="*/ 3201714 w 3260725"/>
                    <a:gd name="connsiteY164" fmla="*/ 2405062 h 3246439"/>
                    <a:gd name="connsiteX165" fmla="*/ 2959894 w 3260725"/>
                    <a:gd name="connsiteY165" fmla="*/ 2405062 h 3246439"/>
                    <a:gd name="connsiteX166" fmla="*/ 3019426 w 3260725"/>
                    <a:gd name="connsiteY166" fmla="*/ 2464594 h 3246439"/>
                    <a:gd name="connsiteX167" fmla="*/ 2959894 w 3260725"/>
                    <a:gd name="connsiteY167" fmla="*/ 2524126 h 3246439"/>
                    <a:gd name="connsiteX168" fmla="*/ 2900362 w 3260725"/>
                    <a:gd name="connsiteY168" fmla="*/ 2464594 h 3246439"/>
                    <a:gd name="connsiteX169" fmla="*/ 2959894 w 3260725"/>
                    <a:gd name="connsiteY169" fmla="*/ 2405062 h 3246439"/>
                    <a:gd name="connsiteX170" fmla="*/ 302419 w 3260725"/>
                    <a:gd name="connsiteY170" fmla="*/ 2405062 h 3246439"/>
                    <a:gd name="connsiteX171" fmla="*/ 361951 w 3260725"/>
                    <a:gd name="connsiteY171" fmla="*/ 2464594 h 3246439"/>
                    <a:gd name="connsiteX172" fmla="*/ 302419 w 3260725"/>
                    <a:gd name="connsiteY172" fmla="*/ 2524126 h 3246439"/>
                    <a:gd name="connsiteX173" fmla="*/ 242887 w 3260725"/>
                    <a:gd name="connsiteY173" fmla="*/ 2464594 h 3246439"/>
                    <a:gd name="connsiteX174" fmla="*/ 302419 w 3260725"/>
                    <a:gd name="connsiteY174" fmla="*/ 2405062 h 3246439"/>
                    <a:gd name="connsiteX175" fmla="*/ 59532 w 3260725"/>
                    <a:gd name="connsiteY175" fmla="*/ 2405062 h 3246439"/>
                    <a:gd name="connsiteX176" fmla="*/ 119064 w 3260725"/>
                    <a:gd name="connsiteY176" fmla="*/ 2464594 h 3246439"/>
                    <a:gd name="connsiteX177" fmla="*/ 59532 w 3260725"/>
                    <a:gd name="connsiteY177" fmla="*/ 2524126 h 3246439"/>
                    <a:gd name="connsiteX178" fmla="*/ 0 w 3260725"/>
                    <a:gd name="connsiteY178" fmla="*/ 2464594 h 3246439"/>
                    <a:gd name="connsiteX179" fmla="*/ 59532 w 3260725"/>
                    <a:gd name="connsiteY179" fmla="*/ 2405062 h 3246439"/>
                    <a:gd name="connsiteX180" fmla="*/ 3201714 w 3260725"/>
                    <a:gd name="connsiteY180" fmla="*/ 2162175 h 3246439"/>
                    <a:gd name="connsiteX181" fmla="*/ 3260725 w 3260725"/>
                    <a:gd name="connsiteY181" fmla="*/ 2221707 h 3246439"/>
                    <a:gd name="connsiteX182" fmla="*/ 3201714 w 3260725"/>
                    <a:gd name="connsiteY182" fmla="*/ 2281238 h 3246439"/>
                    <a:gd name="connsiteX183" fmla="*/ 3138487 w 3260725"/>
                    <a:gd name="connsiteY183" fmla="*/ 2221707 h 3246439"/>
                    <a:gd name="connsiteX184" fmla="*/ 3201714 w 3260725"/>
                    <a:gd name="connsiteY184" fmla="*/ 2162175 h 3246439"/>
                    <a:gd name="connsiteX185" fmla="*/ 2959894 w 3260725"/>
                    <a:gd name="connsiteY185" fmla="*/ 2162175 h 3246439"/>
                    <a:gd name="connsiteX186" fmla="*/ 3019426 w 3260725"/>
                    <a:gd name="connsiteY186" fmla="*/ 2221707 h 3246439"/>
                    <a:gd name="connsiteX187" fmla="*/ 2959894 w 3260725"/>
                    <a:gd name="connsiteY187" fmla="*/ 2281239 h 3246439"/>
                    <a:gd name="connsiteX188" fmla="*/ 2900362 w 3260725"/>
                    <a:gd name="connsiteY188" fmla="*/ 2221707 h 3246439"/>
                    <a:gd name="connsiteX189" fmla="*/ 2959894 w 3260725"/>
                    <a:gd name="connsiteY189" fmla="*/ 2162175 h 3246439"/>
                    <a:gd name="connsiteX190" fmla="*/ 302419 w 3260725"/>
                    <a:gd name="connsiteY190" fmla="*/ 2162175 h 3246439"/>
                    <a:gd name="connsiteX191" fmla="*/ 361951 w 3260725"/>
                    <a:gd name="connsiteY191" fmla="*/ 2221707 h 3246439"/>
                    <a:gd name="connsiteX192" fmla="*/ 302419 w 3260725"/>
                    <a:gd name="connsiteY192" fmla="*/ 2281239 h 3246439"/>
                    <a:gd name="connsiteX193" fmla="*/ 242887 w 3260725"/>
                    <a:gd name="connsiteY193" fmla="*/ 2221707 h 3246439"/>
                    <a:gd name="connsiteX194" fmla="*/ 302419 w 3260725"/>
                    <a:gd name="connsiteY194" fmla="*/ 2162175 h 3246439"/>
                    <a:gd name="connsiteX195" fmla="*/ 59532 w 3260725"/>
                    <a:gd name="connsiteY195" fmla="*/ 2162175 h 3246439"/>
                    <a:gd name="connsiteX196" fmla="*/ 119064 w 3260725"/>
                    <a:gd name="connsiteY196" fmla="*/ 2221707 h 3246439"/>
                    <a:gd name="connsiteX197" fmla="*/ 59532 w 3260725"/>
                    <a:gd name="connsiteY197" fmla="*/ 2281239 h 3246439"/>
                    <a:gd name="connsiteX198" fmla="*/ 0 w 3260725"/>
                    <a:gd name="connsiteY198" fmla="*/ 2221707 h 3246439"/>
                    <a:gd name="connsiteX199" fmla="*/ 59532 w 3260725"/>
                    <a:gd name="connsiteY199" fmla="*/ 2162175 h 3246439"/>
                    <a:gd name="connsiteX200" fmla="*/ 3201714 w 3260725"/>
                    <a:gd name="connsiteY200" fmla="*/ 1920875 h 3246439"/>
                    <a:gd name="connsiteX201" fmla="*/ 3260725 w 3260725"/>
                    <a:gd name="connsiteY201" fmla="*/ 1979887 h 3246439"/>
                    <a:gd name="connsiteX202" fmla="*/ 3201714 w 3260725"/>
                    <a:gd name="connsiteY202" fmla="*/ 2043113 h 3246439"/>
                    <a:gd name="connsiteX203" fmla="*/ 3138487 w 3260725"/>
                    <a:gd name="connsiteY203" fmla="*/ 1979887 h 3246439"/>
                    <a:gd name="connsiteX204" fmla="*/ 3201714 w 3260725"/>
                    <a:gd name="connsiteY204" fmla="*/ 1920875 h 3246439"/>
                    <a:gd name="connsiteX205" fmla="*/ 2959894 w 3260725"/>
                    <a:gd name="connsiteY205" fmla="*/ 1920875 h 3246439"/>
                    <a:gd name="connsiteX206" fmla="*/ 3019425 w 3260725"/>
                    <a:gd name="connsiteY206" fmla="*/ 1979887 h 3246439"/>
                    <a:gd name="connsiteX207" fmla="*/ 2959894 w 3260725"/>
                    <a:gd name="connsiteY207" fmla="*/ 2043113 h 3246439"/>
                    <a:gd name="connsiteX208" fmla="*/ 2900362 w 3260725"/>
                    <a:gd name="connsiteY208" fmla="*/ 1979887 h 3246439"/>
                    <a:gd name="connsiteX209" fmla="*/ 2959894 w 3260725"/>
                    <a:gd name="connsiteY209" fmla="*/ 1920875 h 3246439"/>
                    <a:gd name="connsiteX210" fmla="*/ 302419 w 3260725"/>
                    <a:gd name="connsiteY210" fmla="*/ 1920875 h 3246439"/>
                    <a:gd name="connsiteX211" fmla="*/ 361950 w 3260725"/>
                    <a:gd name="connsiteY211" fmla="*/ 1979887 h 3246439"/>
                    <a:gd name="connsiteX212" fmla="*/ 302419 w 3260725"/>
                    <a:gd name="connsiteY212" fmla="*/ 2043113 h 3246439"/>
                    <a:gd name="connsiteX213" fmla="*/ 242887 w 3260725"/>
                    <a:gd name="connsiteY213" fmla="*/ 1979887 h 3246439"/>
                    <a:gd name="connsiteX214" fmla="*/ 302419 w 3260725"/>
                    <a:gd name="connsiteY214" fmla="*/ 1920875 h 3246439"/>
                    <a:gd name="connsiteX215" fmla="*/ 59531 w 3260725"/>
                    <a:gd name="connsiteY215" fmla="*/ 1920875 h 3246439"/>
                    <a:gd name="connsiteX216" fmla="*/ 119063 w 3260725"/>
                    <a:gd name="connsiteY216" fmla="*/ 1979887 h 3246439"/>
                    <a:gd name="connsiteX217" fmla="*/ 59531 w 3260725"/>
                    <a:gd name="connsiteY217" fmla="*/ 2043113 h 3246439"/>
                    <a:gd name="connsiteX218" fmla="*/ 0 w 3260725"/>
                    <a:gd name="connsiteY218" fmla="*/ 1979887 h 3246439"/>
                    <a:gd name="connsiteX219" fmla="*/ 59531 w 3260725"/>
                    <a:gd name="connsiteY219" fmla="*/ 1920875 h 3246439"/>
                    <a:gd name="connsiteX220" fmla="*/ 3201714 w 3260725"/>
                    <a:gd name="connsiteY220" fmla="*/ 1682750 h 3246439"/>
                    <a:gd name="connsiteX221" fmla="*/ 3260725 w 3260725"/>
                    <a:gd name="connsiteY221" fmla="*/ 1742282 h 3246439"/>
                    <a:gd name="connsiteX222" fmla="*/ 3201714 w 3260725"/>
                    <a:gd name="connsiteY222" fmla="*/ 1801813 h 3246439"/>
                    <a:gd name="connsiteX223" fmla="*/ 3138487 w 3260725"/>
                    <a:gd name="connsiteY223" fmla="*/ 1742282 h 3246439"/>
                    <a:gd name="connsiteX224" fmla="*/ 3201714 w 3260725"/>
                    <a:gd name="connsiteY224" fmla="*/ 1682750 h 3246439"/>
                    <a:gd name="connsiteX225" fmla="*/ 2959894 w 3260725"/>
                    <a:gd name="connsiteY225" fmla="*/ 1682750 h 3246439"/>
                    <a:gd name="connsiteX226" fmla="*/ 3019426 w 3260725"/>
                    <a:gd name="connsiteY226" fmla="*/ 1742282 h 3246439"/>
                    <a:gd name="connsiteX227" fmla="*/ 2959894 w 3260725"/>
                    <a:gd name="connsiteY227" fmla="*/ 1801814 h 3246439"/>
                    <a:gd name="connsiteX228" fmla="*/ 2900362 w 3260725"/>
                    <a:gd name="connsiteY228" fmla="*/ 1742282 h 3246439"/>
                    <a:gd name="connsiteX229" fmla="*/ 2959894 w 3260725"/>
                    <a:gd name="connsiteY229" fmla="*/ 1682750 h 3246439"/>
                    <a:gd name="connsiteX230" fmla="*/ 302419 w 3260725"/>
                    <a:gd name="connsiteY230" fmla="*/ 1682750 h 3246439"/>
                    <a:gd name="connsiteX231" fmla="*/ 361951 w 3260725"/>
                    <a:gd name="connsiteY231" fmla="*/ 1742282 h 3246439"/>
                    <a:gd name="connsiteX232" fmla="*/ 302419 w 3260725"/>
                    <a:gd name="connsiteY232" fmla="*/ 1801814 h 3246439"/>
                    <a:gd name="connsiteX233" fmla="*/ 242887 w 3260725"/>
                    <a:gd name="connsiteY233" fmla="*/ 1742282 h 3246439"/>
                    <a:gd name="connsiteX234" fmla="*/ 302419 w 3260725"/>
                    <a:gd name="connsiteY234" fmla="*/ 1682750 h 3246439"/>
                    <a:gd name="connsiteX235" fmla="*/ 59532 w 3260725"/>
                    <a:gd name="connsiteY235" fmla="*/ 1682750 h 3246439"/>
                    <a:gd name="connsiteX236" fmla="*/ 119064 w 3260725"/>
                    <a:gd name="connsiteY236" fmla="*/ 1742282 h 3246439"/>
                    <a:gd name="connsiteX237" fmla="*/ 59532 w 3260725"/>
                    <a:gd name="connsiteY237" fmla="*/ 1801814 h 3246439"/>
                    <a:gd name="connsiteX238" fmla="*/ 0 w 3260725"/>
                    <a:gd name="connsiteY238" fmla="*/ 1742282 h 3246439"/>
                    <a:gd name="connsiteX239" fmla="*/ 59532 w 3260725"/>
                    <a:gd name="connsiteY239" fmla="*/ 1682750 h 3246439"/>
                    <a:gd name="connsiteX240" fmla="*/ 3201714 w 3260725"/>
                    <a:gd name="connsiteY240" fmla="*/ 1444625 h 3246439"/>
                    <a:gd name="connsiteX241" fmla="*/ 3260725 w 3260725"/>
                    <a:gd name="connsiteY241" fmla="*/ 1504157 h 3246439"/>
                    <a:gd name="connsiteX242" fmla="*/ 3201714 w 3260725"/>
                    <a:gd name="connsiteY242" fmla="*/ 1563688 h 3246439"/>
                    <a:gd name="connsiteX243" fmla="*/ 3138487 w 3260725"/>
                    <a:gd name="connsiteY243" fmla="*/ 1504157 h 3246439"/>
                    <a:gd name="connsiteX244" fmla="*/ 3201714 w 3260725"/>
                    <a:gd name="connsiteY244" fmla="*/ 1444625 h 3246439"/>
                    <a:gd name="connsiteX245" fmla="*/ 2959894 w 3260725"/>
                    <a:gd name="connsiteY245" fmla="*/ 1444625 h 3246439"/>
                    <a:gd name="connsiteX246" fmla="*/ 3019426 w 3260725"/>
                    <a:gd name="connsiteY246" fmla="*/ 1504157 h 3246439"/>
                    <a:gd name="connsiteX247" fmla="*/ 2959894 w 3260725"/>
                    <a:gd name="connsiteY247" fmla="*/ 1563689 h 3246439"/>
                    <a:gd name="connsiteX248" fmla="*/ 2900362 w 3260725"/>
                    <a:gd name="connsiteY248" fmla="*/ 1504157 h 3246439"/>
                    <a:gd name="connsiteX249" fmla="*/ 2959894 w 3260725"/>
                    <a:gd name="connsiteY249" fmla="*/ 1444625 h 3246439"/>
                    <a:gd name="connsiteX250" fmla="*/ 302419 w 3260725"/>
                    <a:gd name="connsiteY250" fmla="*/ 1444625 h 3246439"/>
                    <a:gd name="connsiteX251" fmla="*/ 361951 w 3260725"/>
                    <a:gd name="connsiteY251" fmla="*/ 1504157 h 3246439"/>
                    <a:gd name="connsiteX252" fmla="*/ 302419 w 3260725"/>
                    <a:gd name="connsiteY252" fmla="*/ 1563689 h 3246439"/>
                    <a:gd name="connsiteX253" fmla="*/ 242887 w 3260725"/>
                    <a:gd name="connsiteY253" fmla="*/ 1504157 h 3246439"/>
                    <a:gd name="connsiteX254" fmla="*/ 302419 w 3260725"/>
                    <a:gd name="connsiteY254" fmla="*/ 1444625 h 3246439"/>
                    <a:gd name="connsiteX255" fmla="*/ 59532 w 3260725"/>
                    <a:gd name="connsiteY255" fmla="*/ 1444625 h 3246439"/>
                    <a:gd name="connsiteX256" fmla="*/ 119064 w 3260725"/>
                    <a:gd name="connsiteY256" fmla="*/ 1504157 h 3246439"/>
                    <a:gd name="connsiteX257" fmla="*/ 59532 w 3260725"/>
                    <a:gd name="connsiteY257" fmla="*/ 1563689 h 3246439"/>
                    <a:gd name="connsiteX258" fmla="*/ 0 w 3260725"/>
                    <a:gd name="connsiteY258" fmla="*/ 1504157 h 3246439"/>
                    <a:gd name="connsiteX259" fmla="*/ 59532 w 3260725"/>
                    <a:gd name="connsiteY259" fmla="*/ 1444625 h 3246439"/>
                    <a:gd name="connsiteX260" fmla="*/ 3201714 w 3260725"/>
                    <a:gd name="connsiteY260" fmla="*/ 1201737 h 3246439"/>
                    <a:gd name="connsiteX261" fmla="*/ 3260725 w 3260725"/>
                    <a:gd name="connsiteY261" fmla="*/ 1261269 h 3246439"/>
                    <a:gd name="connsiteX262" fmla="*/ 3201714 w 3260725"/>
                    <a:gd name="connsiteY262" fmla="*/ 1320800 h 3246439"/>
                    <a:gd name="connsiteX263" fmla="*/ 3138487 w 3260725"/>
                    <a:gd name="connsiteY263" fmla="*/ 1261269 h 3246439"/>
                    <a:gd name="connsiteX264" fmla="*/ 3201714 w 3260725"/>
                    <a:gd name="connsiteY264" fmla="*/ 1201737 h 3246439"/>
                    <a:gd name="connsiteX265" fmla="*/ 2959894 w 3260725"/>
                    <a:gd name="connsiteY265" fmla="*/ 1201737 h 3246439"/>
                    <a:gd name="connsiteX266" fmla="*/ 3019426 w 3260725"/>
                    <a:gd name="connsiteY266" fmla="*/ 1261269 h 3246439"/>
                    <a:gd name="connsiteX267" fmla="*/ 2959894 w 3260725"/>
                    <a:gd name="connsiteY267" fmla="*/ 1320801 h 3246439"/>
                    <a:gd name="connsiteX268" fmla="*/ 2900362 w 3260725"/>
                    <a:gd name="connsiteY268" fmla="*/ 1261269 h 3246439"/>
                    <a:gd name="connsiteX269" fmla="*/ 2959894 w 3260725"/>
                    <a:gd name="connsiteY269" fmla="*/ 1201737 h 3246439"/>
                    <a:gd name="connsiteX270" fmla="*/ 302419 w 3260725"/>
                    <a:gd name="connsiteY270" fmla="*/ 1201737 h 3246439"/>
                    <a:gd name="connsiteX271" fmla="*/ 361951 w 3260725"/>
                    <a:gd name="connsiteY271" fmla="*/ 1261269 h 3246439"/>
                    <a:gd name="connsiteX272" fmla="*/ 302419 w 3260725"/>
                    <a:gd name="connsiteY272" fmla="*/ 1320801 h 3246439"/>
                    <a:gd name="connsiteX273" fmla="*/ 242887 w 3260725"/>
                    <a:gd name="connsiteY273" fmla="*/ 1261269 h 3246439"/>
                    <a:gd name="connsiteX274" fmla="*/ 302419 w 3260725"/>
                    <a:gd name="connsiteY274" fmla="*/ 1201737 h 3246439"/>
                    <a:gd name="connsiteX275" fmla="*/ 59532 w 3260725"/>
                    <a:gd name="connsiteY275" fmla="*/ 1201737 h 3246439"/>
                    <a:gd name="connsiteX276" fmla="*/ 119064 w 3260725"/>
                    <a:gd name="connsiteY276" fmla="*/ 1261269 h 3246439"/>
                    <a:gd name="connsiteX277" fmla="*/ 59532 w 3260725"/>
                    <a:gd name="connsiteY277" fmla="*/ 1320801 h 3246439"/>
                    <a:gd name="connsiteX278" fmla="*/ 0 w 3260725"/>
                    <a:gd name="connsiteY278" fmla="*/ 1261269 h 3246439"/>
                    <a:gd name="connsiteX279" fmla="*/ 59532 w 3260725"/>
                    <a:gd name="connsiteY279" fmla="*/ 1201737 h 3246439"/>
                    <a:gd name="connsiteX280" fmla="*/ 3201714 w 3260725"/>
                    <a:gd name="connsiteY280" fmla="*/ 960437 h 3246439"/>
                    <a:gd name="connsiteX281" fmla="*/ 3260725 w 3260725"/>
                    <a:gd name="connsiteY281" fmla="*/ 1019449 h 3246439"/>
                    <a:gd name="connsiteX282" fmla="*/ 3201714 w 3260725"/>
                    <a:gd name="connsiteY282" fmla="*/ 1082675 h 3246439"/>
                    <a:gd name="connsiteX283" fmla="*/ 3138487 w 3260725"/>
                    <a:gd name="connsiteY283" fmla="*/ 1019449 h 3246439"/>
                    <a:gd name="connsiteX284" fmla="*/ 3201714 w 3260725"/>
                    <a:gd name="connsiteY284" fmla="*/ 960437 h 3246439"/>
                    <a:gd name="connsiteX285" fmla="*/ 2959894 w 3260725"/>
                    <a:gd name="connsiteY285" fmla="*/ 960437 h 3246439"/>
                    <a:gd name="connsiteX286" fmla="*/ 3019426 w 3260725"/>
                    <a:gd name="connsiteY286" fmla="*/ 1021556 h 3246439"/>
                    <a:gd name="connsiteX287" fmla="*/ 2959894 w 3260725"/>
                    <a:gd name="connsiteY287" fmla="*/ 1082675 h 3246439"/>
                    <a:gd name="connsiteX288" fmla="*/ 2900362 w 3260725"/>
                    <a:gd name="connsiteY288" fmla="*/ 1021556 h 3246439"/>
                    <a:gd name="connsiteX289" fmla="*/ 2959894 w 3260725"/>
                    <a:gd name="connsiteY289" fmla="*/ 960437 h 3246439"/>
                    <a:gd name="connsiteX290" fmla="*/ 302419 w 3260725"/>
                    <a:gd name="connsiteY290" fmla="*/ 960437 h 3246439"/>
                    <a:gd name="connsiteX291" fmla="*/ 361951 w 3260725"/>
                    <a:gd name="connsiteY291" fmla="*/ 1021556 h 3246439"/>
                    <a:gd name="connsiteX292" fmla="*/ 302419 w 3260725"/>
                    <a:gd name="connsiteY292" fmla="*/ 1082675 h 3246439"/>
                    <a:gd name="connsiteX293" fmla="*/ 242887 w 3260725"/>
                    <a:gd name="connsiteY293" fmla="*/ 1021556 h 3246439"/>
                    <a:gd name="connsiteX294" fmla="*/ 302419 w 3260725"/>
                    <a:gd name="connsiteY294" fmla="*/ 960437 h 3246439"/>
                    <a:gd name="connsiteX295" fmla="*/ 59532 w 3260725"/>
                    <a:gd name="connsiteY295" fmla="*/ 960437 h 3246439"/>
                    <a:gd name="connsiteX296" fmla="*/ 119064 w 3260725"/>
                    <a:gd name="connsiteY296" fmla="*/ 1021556 h 3246439"/>
                    <a:gd name="connsiteX297" fmla="*/ 59532 w 3260725"/>
                    <a:gd name="connsiteY297" fmla="*/ 1082675 h 3246439"/>
                    <a:gd name="connsiteX298" fmla="*/ 0 w 3260725"/>
                    <a:gd name="connsiteY298" fmla="*/ 1021556 h 3246439"/>
                    <a:gd name="connsiteX299" fmla="*/ 59532 w 3260725"/>
                    <a:gd name="connsiteY299" fmla="*/ 960437 h 3246439"/>
                    <a:gd name="connsiteX300" fmla="*/ 3201714 w 3260725"/>
                    <a:gd name="connsiteY300" fmla="*/ 722312 h 3246439"/>
                    <a:gd name="connsiteX301" fmla="*/ 3260725 w 3260725"/>
                    <a:gd name="connsiteY301" fmla="*/ 781844 h 3246439"/>
                    <a:gd name="connsiteX302" fmla="*/ 3201714 w 3260725"/>
                    <a:gd name="connsiteY302" fmla="*/ 841375 h 3246439"/>
                    <a:gd name="connsiteX303" fmla="*/ 3138487 w 3260725"/>
                    <a:gd name="connsiteY303" fmla="*/ 781844 h 3246439"/>
                    <a:gd name="connsiteX304" fmla="*/ 3201714 w 3260725"/>
                    <a:gd name="connsiteY304" fmla="*/ 722312 h 3246439"/>
                    <a:gd name="connsiteX305" fmla="*/ 2959894 w 3260725"/>
                    <a:gd name="connsiteY305" fmla="*/ 722312 h 3246439"/>
                    <a:gd name="connsiteX306" fmla="*/ 3019426 w 3260725"/>
                    <a:gd name="connsiteY306" fmla="*/ 781844 h 3246439"/>
                    <a:gd name="connsiteX307" fmla="*/ 2959894 w 3260725"/>
                    <a:gd name="connsiteY307" fmla="*/ 841376 h 3246439"/>
                    <a:gd name="connsiteX308" fmla="*/ 2900362 w 3260725"/>
                    <a:gd name="connsiteY308" fmla="*/ 781844 h 3246439"/>
                    <a:gd name="connsiteX309" fmla="*/ 2959894 w 3260725"/>
                    <a:gd name="connsiteY309" fmla="*/ 722312 h 3246439"/>
                    <a:gd name="connsiteX310" fmla="*/ 302419 w 3260725"/>
                    <a:gd name="connsiteY310" fmla="*/ 722312 h 3246439"/>
                    <a:gd name="connsiteX311" fmla="*/ 361951 w 3260725"/>
                    <a:gd name="connsiteY311" fmla="*/ 781844 h 3246439"/>
                    <a:gd name="connsiteX312" fmla="*/ 302419 w 3260725"/>
                    <a:gd name="connsiteY312" fmla="*/ 841376 h 3246439"/>
                    <a:gd name="connsiteX313" fmla="*/ 242887 w 3260725"/>
                    <a:gd name="connsiteY313" fmla="*/ 781844 h 3246439"/>
                    <a:gd name="connsiteX314" fmla="*/ 302419 w 3260725"/>
                    <a:gd name="connsiteY314" fmla="*/ 722312 h 3246439"/>
                    <a:gd name="connsiteX315" fmla="*/ 59532 w 3260725"/>
                    <a:gd name="connsiteY315" fmla="*/ 722312 h 3246439"/>
                    <a:gd name="connsiteX316" fmla="*/ 119064 w 3260725"/>
                    <a:gd name="connsiteY316" fmla="*/ 781844 h 3246439"/>
                    <a:gd name="connsiteX317" fmla="*/ 59532 w 3260725"/>
                    <a:gd name="connsiteY317" fmla="*/ 841376 h 3246439"/>
                    <a:gd name="connsiteX318" fmla="*/ 0 w 3260725"/>
                    <a:gd name="connsiteY318" fmla="*/ 781844 h 3246439"/>
                    <a:gd name="connsiteX319" fmla="*/ 59532 w 3260725"/>
                    <a:gd name="connsiteY319" fmla="*/ 722312 h 3246439"/>
                    <a:gd name="connsiteX320" fmla="*/ 3201714 w 3260725"/>
                    <a:gd name="connsiteY320" fmla="*/ 479425 h 3246439"/>
                    <a:gd name="connsiteX321" fmla="*/ 3260725 w 3260725"/>
                    <a:gd name="connsiteY321" fmla="*/ 538957 h 3246439"/>
                    <a:gd name="connsiteX322" fmla="*/ 3201714 w 3260725"/>
                    <a:gd name="connsiteY322" fmla="*/ 598488 h 3246439"/>
                    <a:gd name="connsiteX323" fmla="*/ 3138487 w 3260725"/>
                    <a:gd name="connsiteY323" fmla="*/ 538957 h 3246439"/>
                    <a:gd name="connsiteX324" fmla="*/ 3201714 w 3260725"/>
                    <a:gd name="connsiteY324" fmla="*/ 479425 h 3246439"/>
                    <a:gd name="connsiteX325" fmla="*/ 2959894 w 3260725"/>
                    <a:gd name="connsiteY325" fmla="*/ 479425 h 3246439"/>
                    <a:gd name="connsiteX326" fmla="*/ 3019426 w 3260725"/>
                    <a:gd name="connsiteY326" fmla="*/ 538957 h 3246439"/>
                    <a:gd name="connsiteX327" fmla="*/ 2959894 w 3260725"/>
                    <a:gd name="connsiteY327" fmla="*/ 598489 h 3246439"/>
                    <a:gd name="connsiteX328" fmla="*/ 2900362 w 3260725"/>
                    <a:gd name="connsiteY328" fmla="*/ 538957 h 3246439"/>
                    <a:gd name="connsiteX329" fmla="*/ 2959894 w 3260725"/>
                    <a:gd name="connsiteY329" fmla="*/ 479425 h 3246439"/>
                    <a:gd name="connsiteX330" fmla="*/ 302419 w 3260725"/>
                    <a:gd name="connsiteY330" fmla="*/ 479425 h 3246439"/>
                    <a:gd name="connsiteX331" fmla="*/ 361951 w 3260725"/>
                    <a:gd name="connsiteY331" fmla="*/ 538957 h 3246439"/>
                    <a:gd name="connsiteX332" fmla="*/ 302419 w 3260725"/>
                    <a:gd name="connsiteY332" fmla="*/ 598489 h 3246439"/>
                    <a:gd name="connsiteX333" fmla="*/ 242887 w 3260725"/>
                    <a:gd name="connsiteY333" fmla="*/ 538957 h 3246439"/>
                    <a:gd name="connsiteX334" fmla="*/ 302419 w 3260725"/>
                    <a:gd name="connsiteY334" fmla="*/ 479425 h 3246439"/>
                    <a:gd name="connsiteX335" fmla="*/ 59532 w 3260725"/>
                    <a:gd name="connsiteY335" fmla="*/ 479425 h 3246439"/>
                    <a:gd name="connsiteX336" fmla="*/ 119064 w 3260725"/>
                    <a:gd name="connsiteY336" fmla="*/ 538957 h 3246439"/>
                    <a:gd name="connsiteX337" fmla="*/ 59532 w 3260725"/>
                    <a:gd name="connsiteY337" fmla="*/ 598489 h 3246439"/>
                    <a:gd name="connsiteX338" fmla="*/ 0 w 3260725"/>
                    <a:gd name="connsiteY338" fmla="*/ 538957 h 3246439"/>
                    <a:gd name="connsiteX339" fmla="*/ 59532 w 3260725"/>
                    <a:gd name="connsiteY339" fmla="*/ 479425 h 3246439"/>
                    <a:gd name="connsiteX340" fmla="*/ 3201714 w 3260725"/>
                    <a:gd name="connsiteY340" fmla="*/ 241300 h 3246439"/>
                    <a:gd name="connsiteX341" fmla="*/ 3260725 w 3260725"/>
                    <a:gd name="connsiteY341" fmla="*/ 300832 h 3246439"/>
                    <a:gd name="connsiteX342" fmla="*/ 3201714 w 3260725"/>
                    <a:gd name="connsiteY342" fmla="*/ 360363 h 3246439"/>
                    <a:gd name="connsiteX343" fmla="*/ 3138487 w 3260725"/>
                    <a:gd name="connsiteY343" fmla="*/ 300832 h 3246439"/>
                    <a:gd name="connsiteX344" fmla="*/ 3201714 w 3260725"/>
                    <a:gd name="connsiteY344" fmla="*/ 241300 h 3246439"/>
                    <a:gd name="connsiteX345" fmla="*/ 2959894 w 3260725"/>
                    <a:gd name="connsiteY345" fmla="*/ 241300 h 3246439"/>
                    <a:gd name="connsiteX346" fmla="*/ 3019426 w 3260725"/>
                    <a:gd name="connsiteY346" fmla="*/ 300832 h 3246439"/>
                    <a:gd name="connsiteX347" fmla="*/ 2959894 w 3260725"/>
                    <a:gd name="connsiteY347" fmla="*/ 360364 h 3246439"/>
                    <a:gd name="connsiteX348" fmla="*/ 2900362 w 3260725"/>
                    <a:gd name="connsiteY348" fmla="*/ 300832 h 3246439"/>
                    <a:gd name="connsiteX349" fmla="*/ 2959894 w 3260725"/>
                    <a:gd name="connsiteY349" fmla="*/ 241300 h 3246439"/>
                    <a:gd name="connsiteX350" fmla="*/ 2718594 w 3260725"/>
                    <a:gd name="connsiteY350" fmla="*/ 241300 h 3246439"/>
                    <a:gd name="connsiteX351" fmla="*/ 2778126 w 3260725"/>
                    <a:gd name="connsiteY351" fmla="*/ 300832 h 3246439"/>
                    <a:gd name="connsiteX352" fmla="*/ 2718594 w 3260725"/>
                    <a:gd name="connsiteY352" fmla="*/ 360364 h 3246439"/>
                    <a:gd name="connsiteX353" fmla="*/ 2659062 w 3260725"/>
                    <a:gd name="connsiteY353" fmla="*/ 300832 h 3246439"/>
                    <a:gd name="connsiteX354" fmla="*/ 2718594 w 3260725"/>
                    <a:gd name="connsiteY354" fmla="*/ 241300 h 3246439"/>
                    <a:gd name="connsiteX355" fmla="*/ 2474119 w 3260725"/>
                    <a:gd name="connsiteY355" fmla="*/ 241300 h 3246439"/>
                    <a:gd name="connsiteX356" fmla="*/ 2535238 w 3260725"/>
                    <a:gd name="connsiteY356" fmla="*/ 300832 h 3246439"/>
                    <a:gd name="connsiteX357" fmla="*/ 2474119 w 3260725"/>
                    <a:gd name="connsiteY357" fmla="*/ 360364 h 3246439"/>
                    <a:gd name="connsiteX358" fmla="*/ 2413000 w 3260725"/>
                    <a:gd name="connsiteY358" fmla="*/ 300832 h 3246439"/>
                    <a:gd name="connsiteX359" fmla="*/ 2474119 w 3260725"/>
                    <a:gd name="connsiteY359" fmla="*/ 241300 h 3246439"/>
                    <a:gd name="connsiteX360" fmla="*/ 2232025 w 3260725"/>
                    <a:gd name="connsiteY360" fmla="*/ 241300 h 3246439"/>
                    <a:gd name="connsiteX361" fmla="*/ 2293938 w 3260725"/>
                    <a:gd name="connsiteY361" fmla="*/ 300832 h 3246439"/>
                    <a:gd name="connsiteX362" fmla="*/ 2232025 w 3260725"/>
                    <a:gd name="connsiteY362" fmla="*/ 360364 h 3246439"/>
                    <a:gd name="connsiteX363" fmla="*/ 2170112 w 3260725"/>
                    <a:gd name="connsiteY363" fmla="*/ 300832 h 3246439"/>
                    <a:gd name="connsiteX364" fmla="*/ 2232025 w 3260725"/>
                    <a:gd name="connsiteY364" fmla="*/ 241300 h 3246439"/>
                    <a:gd name="connsiteX365" fmla="*/ 1991519 w 3260725"/>
                    <a:gd name="connsiteY365" fmla="*/ 241300 h 3246439"/>
                    <a:gd name="connsiteX366" fmla="*/ 2051051 w 3260725"/>
                    <a:gd name="connsiteY366" fmla="*/ 300832 h 3246439"/>
                    <a:gd name="connsiteX367" fmla="*/ 1991519 w 3260725"/>
                    <a:gd name="connsiteY367" fmla="*/ 360364 h 3246439"/>
                    <a:gd name="connsiteX368" fmla="*/ 1931987 w 3260725"/>
                    <a:gd name="connsiteY368" fmla="*/ 300832 h 3246439"/>
                    <a:gd name="connsiteX369" fmla="*/ 1991519 w 3260725"/>
                    <a:gd name="connsiteY369" fmla="*/ 241300 h 3246439"/>
                    <a:gd name="connsiteX370" fmla="*/ 1750219 w 3260725"/>
                    <a:gd name="connsiteY370" fmla="*/ 241300 h 3246439"/>
                    <a:gd name="connsiteX371" fmla="*/ 1809751 w 3260725"/>
                    <a:gd name="connsiteY371" fmla="*/ 300832 h 3246439"/>
                    <a:gd name="connsiteX372" fmla="*/ 1750219 w 3260725"/>
                    <a:gd name="connsiteY372" fmla="*/ 360364 h 3246439"/>
                    <a:gd name="connsiteX373" fmla="*/ 1690687 w 3260725"/>
                    <a:gd name="connsiteY373" fmla="*/ 300832 h 3246439"/>
                    <a:gd name="connsiteX374" fmla="*/ 1750219 w 3260725"/>
                    <a:gd name="connsiteY374" fmla="*/ 241300 h 3246439"/>
                    <a:gd name="connsiteX375" fmla="*/ 1509713 w 3260725"/>
                    <a:gd name="connsiteY375" fmla="*/ 241300 h 3246439"/>
                    <a:gd name="connsiteX376" fmla="*/ 1571626 w 3260725"/>
                    <a:gd name="connsiteY376" fmla="*/ 300832 h 3246439"/>
                    <a:gd name="connsiteX377" fmla="*/ 1509713 w 3260725"/>
                    <a:gd name="connsiteY377" fmla="*/ 360364 h 3246439"/>
                    <a:gd name="connsiteX378" fmla="*/ 1447800 w 3260725"/>
                    <a:gd name="connsiteY378" fmla="*/ 300832 h 3246439"/>
                    <a:gd name="connsiteX379" fmla="*/ 1509713 w 3260725"/>
                    <a:gd name="connsiteY379" fmla="*/ 241300 h 3246439"/>
                    <a:gd name="connsiteX380" fmla="*/ 1268413 w 3260725"/>
                    <a:gd name="connsiteY380" fmla="*/ 241300 h 3246439"/>
                    <a:gd name="connsiteX381" fmla="*/ 1330326 w 3260725"/>
                    <a:gd name="connsiteY381" fmla="*/ 300832 h 3246439"/>
                    <a:gd name="connsiteX382" fmla="*/ 1268413 w 3260725"/>
                    <a:gd name="connsiteY382" fmla="*/ 360364 h 3246439"/>
                    <a:gd name="connsiteX383" fmla="*/ 1206500 w 3260725"/>
                    <a:gd name="connsiteY383" fmla="*/ 300832 h 3246439"/>
                    <a:gd name="connsiteX384" fmla="*/ 1268413 w 3260725"/>
                    <a:gd name="connsiteY384" fmla="*/ 241300 h 3246439"/>
                    <a:gd name="connsiteX385" fmla="*/ 1027907 w 3260725"/>
                    <a:gd name="connsiteY385" fmla="*/ 241300 h 3246439"/>
                    <a:gd name="connsiteX386" fmla="*/ 1087439 w 3260725"/>
                    <a:gd name="connsiteY386" fmla="*/ 300832 h 3246439"/>
                    <a:gd name="connsiteX387" fmla="*/ 1027907 w 3260725"/>
                    <a:gd name="connsiteY387" fmla="*/ 360364 h 3246439"/>
                    <a:gd name="connsiteX388" fmla="*/ 968375 w 3260725"/>
                    <a:gd name="connsiteY388" fmla="*/ 300832 h 3246439"/>
                    <a:gd name="connsiteX389" fmla="*/ 1027907 w 3260725"/>
                    <a:gd name="connsiteY389" fmla="*/ 241300 h 3246439"/>
                    <a:gd name="connsiteX390" fmla="*/ 786607 w 3260725"/>
                    <a:gd name="connsiteY390" fmla="*/ 241300 h 3246439"/>
                    <a:gd name="connsiteX391" fmla="*/ 846139 w 3260725"/>
                    <a:gd name="connsiteY391" fmla="*/ 300832 h 3246439"/>
                    <a:gd name="connsiteX392" fmla="*/ 786607 w 3260725"/>
                    <a:gd name="connsiteY392" fmla="*/ 360364 h 3246439"/>
                    <a:gd name="connsiteX393" fmla="*/ 727075 w 3260725"/>
                    <a:gd name="connsiteY393" fmla="*/ 300832 h 3246439"/>
                    <a:gd name="connsiteX394" fmla="*/ 786607 w 3260725"/>
                    <a:gd name="connsiteY394" fmla="*/ 241300 h 3246439"/>
                    <a:gd name="connsiteX395" fmla="*/ 543719 w 3260725"/>
                    <a:gd name="connsiteY395" fmla="*/ 241300 h 3246439"/>
                    <a:gd name="connsiteX396" fmla="*/ 603251 w 3260725"/>
                    <a:gd name="connsiteY396" fmla="*/ 300832 h 3246439"/>
                    <a:gd name="connsiteX397" fmla="*/ 543719 w 3260725"/>
                    <a:gd name="connsiteY397" fmla="*/ 360364 h 3246439"/>
                    <a:gd name="connsiteX398" fmla="*/ 484187 w 3260725"/>
                    <a:gd name="connsiteY398" fmla="*/ 300832 h 3246439"/>
                    <a:gd name="connsiteX399" fmla="*/ 543719 w 3260725"/>
                    <a:gd name="connsiteY399" fmla="*/ 241300 h 3246439"/>
                    <a:gd name="connsiteX400" fmla="*/ 302419 w 3260725"/>
                    <a:gd name="connsiteY400" fmla="*/ 241300 h 3246439"/>
                    <a:gd name="connsiteX401" fmla="*/ 361951 w 3260725"/>
                    <a:gd name="connsiteY401" fmla="*/ 300832 h 3246439"/>
                    <a:gd name="connsiteX402" fmla="*/ 302419 w 3260725"/>
                    <a:gd name="connsiteY402" fmla="*/ 360364 h 3246439"/>
                    <a:gd name="connsiteX403" fmla="*/ 242887 w 3260725"/>
                    <a:gd name="connsiteY403" fmla="*/ 300832 h 3246439"/>
                    <a:gd name="connsiteX404" fmla="*/ 302419 w 3260725"/>
                    <a:gd name="connsiteY404" fmla="*/ 241300 h 3246439"/>
                    <a:gd name="connsiteX405" fmla="*/ 59532 w 3260725"/>
                    <a:gd name="connsiteY405" fmla="*/ 241300 h 3246439"/>
                    <a:gd name="connsiteX406" fmla="*/ 119064 w 3260725"/>
                    <a:gd name="connsiteY406" fmla="*/ 300832 h 3246439"/>
                    <a:gd name="connsiteX407" fmla="*/ 59532 w 3260725"/>
                    <a:gd name="connsiteY407" fmla="*/ 360364 h 3246439"/>
                    <a:gd name="connsiteX408" fmla="*/ 0 w 3260725"/>
                    <a:gd name="connsiteY408" fmla="*/ 300832 h 3246439"/>
                    <a:gd name="connsiteX409" fmla="*/ 59532 w 3260725"/>
                    <a:gd name="connsiteY409" fmla="*/ 241300 h 3246439"/>
                    <a:gd name="connsiteX410" fmla="*/ 3201714 w 3260725"/>
                    <a:gd name="connsiteY410" fmla="*/ 0 h 3246439"/>
                    <a:gd name="connsiteX411" fmla="*/ 3260725 w 3260725"/>
                    <a:gd name="connsiteY411" fmla="*/ 63226 h 3246439"/>
                    <a:gd name="connsiteX412" fmla="*/ 3201714 w 3260725"/>
                    <a:gd name="connsiteY412" fmla="*/ 122238 h 3246439"/>
                    <a:gd name="connsiteX413" fmla="*/ 3138487 w 3260725"/>
                    <a:gd name="connsiteY413" fmla="*/ 63226 h 3246439"/>
                    <a:gd name="connsiteX414" fmla="*/ 3201714 w 3260725"/>
                    <a:gd name="connsiteY414" fmla="*/ 0 h 3246439"/>
                    <a:gd name="connsiteX415" fmla="*/ 2959894 w 3260725"/>
                    <a:gd name="connsiteY415" fmla="*/ 0 h 3246439"/>
                    <a:gd name="connsiteX416" fmla="*/ 3019425 w 3260725"/>
                    <a:gd name="connsiteY416" fmla="*/ 63226 h 3246439"/>
                    <a:gd name="connsiteX417" fmla="*/ 2959894 w 3260725"/>
                    <a:gd name="connsiteY417" fmla="*/ 122238 h 3246439"/>
                    <a:gd name="connsiteX418" fmla="*/ 2900362 w 3260725"/>
                    <a:gd name="connsiteY418" fmla="*/ 63226 h 3246439"/>
                    <a:gd name="connsiteX419" fmla="*/ 2959894 w 3260725"/>
                    <a:gd name="connsiteY419" fmla="*/ 0 h 3246439"/>
                    <a:gd name="connsiteX420" fmla="*/ 2718594 w 3260725"/>
                    <a:gd name="connsiteY420" fmla="*/ 0 h 3246439"/>
                    <a:gd name="connsiteX421" fmla="*/ 2778125 w 3260725"/>
                    <a:gd name="connsiteY421" fmla="*/ 63226 h 3246439"/>
                    <a:gd name="connsiteX422" fmla="*/ 2718594 w 3260725"/>
                    <a:gd name="connsiteY422" fmla="*/ 122238 h 3246439"/>
                    <a:gd name="connsiteX423" fmla="*/ 2659062 w 3260725"/>
                    <a:gd name="connsiteY423" fmla="*/ 63226 h 3246439"/>
                    <a:gd name="connsiteX424" fmla="*/ 2718594 w 3260725"/>
                    <a:gd name="connsiteY424" fmla="*/ 0 h 3246439"/>
                    <a:gd name="connsiteX425" fmla="*/ 2476227 w 3260725"/>
                    <a:gd name="connsiteY425" fmla="*/ 0 h 3246439"/>
                    <a:gd name="connsiteX426" fmla="*/ 2535238 w 3260725"/>
                    <a:gd name="connsiteY426" fmla="*/ 63226 h 3246439"/>
                    <a:gd name="connsiteX427" fmla="*/ 2476227 w 3260725"/>
                    <a:gd name="connsiteY427" fmla="*/ 122238 h 3246439"/>
                    <a:gd name="connsiteX428" fmla="*/ 2413000 w 3260725"/>
                    <a:gd name="connsiteY428" fmla="*/ 63226 h 3246439"/>
                    <a:gd name="connsiteX429" fmla="*/ 2476227 w 3260725"/>
                    <a:gd name="connsiteY429" fmla="*/ 0 h 3246439"/>
                    <a:gd name="connsiteX430" fmla="*/ 2234160 w 3260725"/>
                    <a:gd name="connsiteY430" fmla="*/ 0 h 3246439"/>
                    <a:gd name="connsiteX431" fmla="*/ 2293937 w 3260725"/>
                    <a:gd name="connsiteY431" fmla="*/ 63226 h 3246439"/>
                    <a:gd name="connsiteX432" fmla="*/ 2234160 w 3260725"/>
                    <a:gd name="connsiteY432" fmla="*/ 122238 h 3246439"/>
                    <a:gd name="connsiteX433" fmla="*/ 2170112 w 3260725"/>
                    <a:gd name="connsiteY433" fmla="*/ 63226 h 3246439"/>
                    <a:gd name="connsiteX434" fmla="*/ 2234160 w 3260725"/>
                    <a:gd name="connsiteY434" fmla="*/ 0 h 3246439"/>
                    <a:gd name="connsiteX435" fmla="*/ 1991519 w 3260725"/>
                    <a:gd name="connsiteY435" fmla="*/ 0 h 3246439"/>
                    <a:gd name="connsiteX436" fmla="*/ 2051050 w 3260725"/>
                    <a:gd name="connsiteY436" fmla="*/ 63226 h 3246439"/>
                    <a:gd name="connsiteX437" fmla="*/ 1991519 w 3260725"/>
                    <a:gd name="connsiteY437" fmla="*/ 122238 h 3246439"/>
                    <a:gd name="connsiteX438" fmla="*/ 1931987 w 3260725"/>
                    <a:gd name="connsiteY438" fmla="*/ 63226 h 3246439"/>
                    <a:gd name="connsiteX439" fmla="*/ 1991519 w 3260725"/>
                    <a:gd name="connsiteY439" fmla="*/ 0 h 3246439"/>
                    <a:gd name="connsiteX440" fmla="*/ 1750219 w 3260725"/>
                    <a:gd name="connsiteY440" fmla="*/ 0 h 3246439"/>
                    <a:gd name="connsiteX441" fmla="*/ 1809750 w 3260725"/>
                    <a:gd name="connsiteY441" fmla="*/ 63226 h 3246439"/>
                    <a:gd name="connsiteX442" fmla="*/ 1750219 w 3260725"/>
                    <a:gd name="connsiteY442" fmla="*/ 122238 h 3246439"/>
                    <a:gd name="connsiteX443" fmla="*/ 1690687 w 3260725"/>
                    <a:gd name="connsiteY443" fmla="*/ 63226 h 3246439"/>
                    <a:gd name="connsiteX444" fmla="*/ 1750219 w 3260725"/>
                    <a:gd name="connsiteY444" fmla="*/ 0 h 3246439"/>
                    <a:gd name="connsiteX445" fmla="*/ 1507578 w 3260725"/>
                    <a:gd name="connsiteY445" fmla="*/ 0 h 3246439"/>
                    <a:gd name="connsiteX446" fmla="*/ 1571625 w 3260725"/>
                    <a:gd name="connsiteY446" fmla="*/ 63226 h 3246439"/>
                    <a:gd name="connsiteX447" fmla="*/ 1507578 w 3260725"/>
                    <a:gd name="connsiteY447" fmla="*/ 122238 h 3246439"/>
                    <a:gd name="connsiteX448" fmla="*/ 1447800 w 3260725"/>
                    <a:gd name="connsiteY448" fmla="*/ 63226 h 3246439"/>
                    <a:gd name="connsiteX449" fmla="*/ 1507578 w 3260725"/>
                    <a:gd name="connsiteY449" fmla="*/ 0 h 3246439"/>
                    <a:gd name="connsiteX450" fmla="*/ 1270548 w 3260725"/>
                    <a:gd name="connsiteY450" fmla="*/ 0 h 3246439"/>
                    <a:gd name="connsiteX451" fmla="*/ 1330325 w 3260725"/>
                    <a:gd name="connsiteY451" fmla="*/ 63226 h 3246439"/>
                    <a:gd name="connsiteX452" fmla="*/ 1270548 w 3260725"/>
                    <a:gd name="connsiteY452" fmla="*/ 122238 h 3246439"/>
                    <a:gd name="connsiteX453" fmla="*/ 1206500 w 3260725"/>
                    <a:gd name="connsiteY453" fmla="*/ 63226 h 3246439"/>
                    <a:gd name="connsiteX454" fmla="*/ 1270548 w 3260725"/>
                    <a:gd name="connsiteY454" fmla="*/ 0 h 3246439"/>
                    <a:gd name="connsiteX455" fmla="*/ 1027907 w 3260725"/>
                    <a:gd name="connsiteY455" fmla="*/ 0 h 3246439"/>
                    <a:gd name="connsiteX456" fmla="*/ 1087438 w 3260725"/>
                    <a:gd name="connsiteY456" fmla="*/ 63226 h 3246439"/>
                    <a:gd name="connsiteX457" fmla="*/ 1027907 w 3260725"/>
                    <a:gd name="connsiteY457" fmla="*/ 122238 h 3246439"/>
                    <a:gd name="connsiteX458" fmla="*/ 968375 w 3260725"/>
                    <a:gd name="connsiteY458" fmla="*/ 63226 h 3246439"/>
                    <a:gd name="connsiteX459" fmla="*/ 1027907 w 3260725"/>
                    <a:gd name="connsiteY459" fmla="*/ 0 h 3246439"/>
                    <a:gd name="connsiteX460" fmla="*/ 786607 w 3260725"/>
                    <a:gd name="connsiteY460" fmla="*/ 0 h 3246439"/>
                    <a:gd name="connsiteX461" fmla="*/ 846138 w 3260725"/>
                    <a:gd name="connsiteY461" fmla="*/ 63226 h 3246439"/>
                    <a:gd name="connsiteX462" fmla="*/ 786607 w 3260725"/>
                    <a:gd name="connsiteY462" fmla="*/ 122238 h 3246439"/>
                    <a:gd name="connsiteX463" fmla="*/ 727075 w 3260725"/>
                    <a:gd name="connsiteY463" fmla="*/ 63226 h 3246439"/>
                    <a:gd name="connsiteX464" fmla="*/ 786607 w 3260725"/>
                    <a:gd name="connsiteY464" fmla="*/ 0 h 3246439"/>
                    <a:gd name="connsiteX465" fmla="*/ 543719 w 3260725"/>
                    <a:gd name="connsiteY465" fmla="*/ 0 h 3246439"/>
                    <a:gd name="connsiteX466" fmla="*/ 603250 w 3260725"/>
                    <a:gd name="connsiteY466" fmla="*/ 63226 h 3246439"/>
                    <a:gd name="connsiteX467" fmla="*/ 543719 w 3260725"/>
                    <a:gd name="connsiteY467" fmla="*/ 122238 h 3246439"/>
                    <a:gd name="connsiteX468" fmla="*/ 484187 w 3260725"/>
                    <a:gd name="connsiteY468" fmla="*/ 63226 h 3246439"/>
                    <a:gd name="connsiteX469" fmla="*/ 543719 w 3260725"/>
                    <a:gd name="connsiteY469" fmla="*/ 0 h 3246439"/>
                    <a:gd name="connsiteX470" fmla="*/ 302419 w 3260725"/>
                    <a:gd name="connsiteY470" fmla="*/ 0 h 3246439"/>
                    <a:gd name="connsiteX471" fmla="*/ 361950 w 3260725"/>
                    <a:gd name="connsiteY471" fmla="*/ 63226 h 3246439"/>
                    <a:gd name="connsiteX472" fmla="*/ 302419 w 3260725"/>
                    <a:gd name="connsiteY472" fmla="*/ 122238 h 3246439"/>
                    <a:gd name="connsiteX473" fmla="*/ 242887 w 3260725"/>
                    <a:gd name="connsiteY473" fmla="*/ 63226 h 3246439"/>
                    <a:gd name="connsiteX474" fmla="*/ 302419 w 3260725"/>
                    <a:gd name="connsiteY474" fmla="*/ 0 h 3246439"/>
                    <a:gd name="connsiteX475" fmla="*/ 59531 w 3260725"/>
                    <a:gd name="connsiteY475" fmla="*/ 0 h 3246439"/>
                    <a:gd name="connsiteX476" fmla="*/ 119063 w 3260725"/>
                    <a:gd name="connsiteY476" fmla="*/ 63226 h 3246439"/>
                    <a:gd name="connsiteX477" fmla="*/ 59531 w 3260725"/>
                    <a:gd name="connsiteY477" fmla="*/ 122238 h 3246439"/>
                    <a:gd name="connsiteX478" fmla="*/ 0 w 3260725"/>
                    <a:gd name="connsiteY478" fmla="*/ 63226 h 3246439"/>
                    <a:gd name="connsiteX479" fmla="*/ 59531 w 3260725"/>
                    <a:gd name="connsiteY479" fmla="*/ 0 h 324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Lst>
                  <a:rect l="l" t="t" r="r" b="b"/>
                  <a:pathLst>
                    <a:path w="3260725" h="3246439">
                      <a:moveTo>
                        <a:pt x="3201714" y="3127375"/>
                      </a:moveTo>
                      <a:cubicBezTo>
                        <a:pt x="3231220" y="3127375"/>
                        <a:pt x="3260725" y="3152889"/>
                        <a:pt x="3260725" y="3186907"/>
                      </a:cubicBezTo>
                      <a:cubicBezTo>
                        <a:pt x="3260725" y="3220925"/>
                        <a:pt x="3231220" y="3246438"/>
                        <a:pt x="3201714" y="3246438"/>
                      </a:cubicBezTo>
                      <a:cubicBezTo>
                        <a:pt x="3163778" y="3246438"/>
                        <a:pt x="3138487" y="3220925"/>
                        <a:pt x="3138487" y="3186907"/>
                      </a:cubicBezTo>
                      <a:cubicBezTo>
                        <a:pt x="3138487" y="3152889"/>
                        <a:pt x="3163778" y="3127375"/>
                        <a:pt x="3201714" y="3127375"/>
                      </a:cubicBezTo>
                      <a:close/>
                      <a:moveTo>
                        <a:pt x="2959894" y="3127375"/>
                      </a:moveTo>
                      <a:cubicBezTo>
                        <a:pt x="2992773" y="3127375"/>
                        <a:pt x="3019426" y="3154028"/>
                        <a:pt x="3019426" y="3186907"/>
                      </a:cubicBezTo>
                      <a:cubicBezTo>
                        <a:pt x="3019426" y="3219786"/>
                        <a:pt x="2992773" y="3246439"/>
                        <a:pt x="2959894" y="3246439"/>
                      </a:cubicBezTo>
                      <a:cubicBezTo>
                        <a:pt x="2927015" y="3246439"/>
                        <a:pt x="2900362" y="3219786"/>
                        <a:pt x="2900362" y="3186907"/>
                      </a:cubicBezTo>
                      <a:cubicBezTo>
                        <a:pt x="2900362" y="3154028"/>
                        <a:pt x="2927015" y="3127375"/>
                        <a:pt x="2959894" y="3127375"/>
                      </a:cubicBezTo>
                      <a:close/>
                      <a:moveTo>
                        <a:pt x="2718594" y="3127375"/>
                      </a:moveTo>
                      <a:cubicBezTo>
                        <a:pt x="2751473" y="3127375"/>
                        <a:pt x="2778126" y="3154028"/>
                        <a:pt x="2778126" y="3186907"/>
                      </a:cubicBezTo>
                      <a:cubicBezTo>
                        <a:pt x="2778126" y="3219786"/>
                        <a:pt x="2751473" y="3246439"/>
                        <a:pt x="2718594" y="3246439"/>
                      </a:cubicBezTo>
                      <a:cubicBezTo>
                        <a:pt x="2685715" y="3246439"/>
                        <a:pt x="2659062" y="3219786"/>
                        <a:pt x="2659062" y="3186907"/>
                      </a:cubicBezTo>
                      <a:cubicBezTo>
                        <a:pt x="2659062" y="3154028"/>
                        <a:pt x="2685715" y="3127375"/>
                        <a:pt x="2718594" y="3127375"/>
                      </a:cubicBezTo>
                      <a:close/>
                      <a:moveTo>
                        <a:pt x="2474119" y="3127375"/>
                      </a:moveTo>
                      <a:cubicBezTo>
                        <a:pt x="2507874" y="3127375"/>
                        <a:pt x="2535238" y="3154028"/>
                        <a:pt x="2535238" y="3186907"/>
                      </a:cubicBezTo>
                      <a:cubicBezTo>
                        <a:pt x="2535238" y="3219786"/>
                        <a:pt x="2507874" y="3246439"/>
                        <a:pt x="2474119" y="3246439"/>
                      </a:cubicBezTo>
                      <a:cubicBezTo>
                        <a:pt x="2440364" y="3246439"/>
                        <a:pt x="2413000" y="3219786"/>
                        <a:pt x="2413000" y="3186907"/>
                      </a:cubicBezTo>
                      <a:cubicBezTo>
                        <a:pt x="2413000" y="3154028"/>
                        <a:pt x="2440364" y="3127375"/>
                        <a:pt x="2474119" y="3127375"/>
                      </a:cubicBezTo>
                      <a:close/>
                      <a:moveTo>
                        <a:pt x="2232025" y="3127375"/>
                      </a:moveTo>
                      <a:cubicBezTo>
                        <a:pt x="2266219" y="3127375"/>
                        <a:pt x="2293938" y="3154028"/>
                        <a:pt x="2293938" y="3186907"/>
                      </a:cubicBezTo>
                      <a:cubicBezTo>
                        <a:pt x="2293938" y="3219786"/>
                        <a:pt x="2266219" y="3246439"/>
                        <a:pt x="2232025" y="3246439"/>
                      </a:cubicBezTo>
                      <a:cubicBezTo>
                        <a:pt x="2197831" y="3246439"/>
                        <a:pt x="2170112" y="3219786"/>
                        <a:pt x="2170112" y="3186907"/>
                      </a:cubicBezTo>
                      <a:cubicBezTo>
                        <a:pt x="2170112" y="3154028"/>
                        <a:pt x="2197831" y="3127375"/>
                        <a:pt x="2232025" y="3127375"/>
                      </a:cubicBezTo>
                      <a:close/>
                      <a:moveTo>
                        <a:pt x="1991519" y="3127375"/>
                      </a:moveTo>
                      <a:cubicBezTo>
                        <a:pt x="2024398" y="3127375"/>
                        <a:pt x="2051051" y="3154028"/>
                        <a:pt x="2051051" y="3186907"/>
                      </a:cubicBezTo>
                      <a:cubicBezTo>
                        <a:pt x="2051051" y="3219786"/>
                        <a:pt x="2024398" y="3246439"/>
                        <a:pt x="1991519" y="3246439"/>
                      </a:cubicBezTo>
                      <a:cubicBezTo>
                        <a:pt x="1958640" y="3246439"/>
                        <a:pt x="1931987" y="3219786"/>
                        <a:pt x="1931987" y="3186907"/>
                      </a:cubicBezTo>
                      <a:cubicBezTo>
                        <a:pt x="1931987" y="3154028"/>
                        <a:pt x="1958640" y="3127375"/>
                        <a:pt x="1991519" y="3127375"/>
                      </a:cubicBezTo>
                      <a:close/>
                      <a:moveTo>
                        <a:pt x="1750219" y="3127375"/>
                      </a:moveTo>
                      <a:cubicBezTo>
                        <a:pt x="1783098" y="3127375"/>
                        <a:pt x="1809751" y="3154028"/>
                        <a:pt x="1809751" y="3186907"/>
                      </a:cubicBezTo>
                      <a:cubicBezTo>
                        <a:pt x="1809751" y="3219786"/>
                        <a:pt x="1783098" y="3246439"/>
                        <a:pt x="1750219" y="3246439"/>
                      </a:cubicBezTo>
                      <a:cubicBezTo>
                        <a:pt x="1717340" y="3246439"/>
                        <a:pt x="1690687" y="3219786"/>
                        <a:pt x="1690687" y="3186907"/>
                      </a:cubicBezTo>
                      <a:cubicBezTo>
                        <a:pt x="1690687" y="3154028"/>
                        <a:pt x="1717340" y="3127375"/>
                        <a:pt x="1750219" y="3127375"/>
                      </a:cubicBezTo>
                      <a:close/>
                      <a:moveTo>
                        <a:pt x="1509713" y="3127375"/>
                      </a:moveTo>
                      <a:cubicBezTo>
                        <a:pt x="1543907" y="3127375"/>
                        <a:pt x="1571626" y="3154028"/>
                        <a:pt x="1571626" y="3186907"/>
                      </a:cubicBezTo>
                      <a:cubicBezTo>
                        <a:pt x="1571626" y="3219786"/>
                        <a:pt x="1543907" y="3246439"/>
                        <a:pt x="1509713" y="3246439"/>
                      </a:cubicBezTo>
                      <a:cubicBezTo>
                        <a:pt x="1475519" y="3246439"/>
                        <a:pt x="1447800" y="3219786"/>
                        <a:pt x="1447800" y="3186907"/>
                      </a:cubicBezTo>
                      <a:cubicBezTo>
                        <a:pt x="1447800" y="3154028"/>
                        <a:pt x="1475519" y="3127375"/>
                        <a:pt x="1509713" y="3127375"/>
                      </a:cubicBezTo>
                      <a:close/>
                      <a:moveTo>
                        <a:pt x="1268413" y="3127375"/>
                      </a:moveTo>
                      <a:cubicBezTo>
                        <a:pt x="1302607" y="3127375"/>
                        <a:pt x="1330326" y="3154028"/>
                        <a:pt x="1330326" y="3186907"/>
                      </a:cubicBezTo>
                      <a:cubicBezTo>
                        <a:pt x="1330326" y="3219786"/>
                        <a:pt x="1302607" y="3246439"/>
                        <a:pt x="1268413" y="3246439"/>
                      </a:cubicBezTo>
                      <a:cubicBezTo>
                        <a:pt x="1234219" y="3246439"/>
                        <a:pt x="1206500" y="3219786"/>
                        <a:pt x="1206500" y="3186907"/>
                      </a:cubicBezTo>
                      <a:cubicBezTo>
                        <a:pt x="1206500" y="3154028"/>
                        <a:pt x="1234219" y="3127375"/>
                        <a:pt x="1268413" y="3127375"/>
                      </a:cubicBezTo>
                      <a:close/>
                      <a:moveTo>
                        <a:pt x="1027907" y="3127375"/>
                      </a:moveTo>
                      <a:cubicBezTo>
                        <a:pt x="1060786" y="3127375"/>
                        <a:pt x="1087439" y="3154028"/>
                        <a:pt x="1087439" y="3186907"/>
                      </a:cubicBezTo>
                      <a:cubicBezTo>
                        <a:pt x="1087439" y="3219786"/>
                        <a:pt x="1060786" y="3246439"/>
                        <a:pt x="1027907" y="3246439"/>
                      </a:cubicBezTo>
                      <a:cubicBezTo>
                        <a:pt x="995028" y="3246439"/>
                        <a:pt x="968375" y="3219786"/>
                        <a:pt x="968375" y="3186907"/>
                      </a:cubicBezTo>
                      <a:cubicBezTo>
                        <a:pt x="968375" y="3154028"/>
                        <a:pt x="995028" y="3127375"/>
                        <a:pt x="1027907" y="3127375"/>
                      </a:cubicBezTo>
                      <a:close/>
                      <a:moveTo>
                        <a:pt x="786607" y="3127375"/>
                      </a:moveTo>
                      <a:cubicBezTo>
                        <a:pt x="819486" y="3127375"/>
                        <a:pt x="846139" y="3154028"/>
                        <a:pt x="846139" y="3186907"/>
                      </a:cubicBezTo>
                      <a:cubicBezTo>
                        <a:pt x="846139" y="3219786"/>
                        <a:pt x="819486" y="3246439"/>
                        <a:pt x="786607" y="3246439"/>
                      </a:cubicBezTo>
                      <a:cubicBezTo>
                        <a:pt x="753728" y="3246439"/>
                        <a:pt x="727075" y="3219786"/>
                        <a:pt x="727075" y="3186907"/>
                      </a:cubicBezTo>
                      <a:cubicBezTo>
                        <a:pt x="727075" y="3154028"/>
                        <a:pt x="753728" y="3127375"/>
                        <a:pt x="786607" y="3127375"/>
                      </a:cubicBezTo>
                      <a:close/>
                      <a:moveTo>
                        <a:pt x="543719" y="3127375"/>
                      </a:moveTo>
                      <a:cubicBezTo>
                        <a:pt x="576598" y="3127375"/>
                        <a:pt x="603251" y="3154028"/>
                        <a:pt x="603251" y="3186907"/>
                      </a:cubicBezTo>
                      <a:cubicBezTo>
                        <a:pt x="603251" y="3219786"/>
                        <a:pt x="576598" y="3246439"/>
                        <a:pt x="543719" y="3246439"/>
                      </a:cubicBezTo>
                      <a:cubicBezTo>
                        <a:pt x="510840" y="3246439"/>
                        <a:pt x="484187" y="3219786"/>
                        <a:pt x="484187" y="3186907"/>
                      </a:cubicBezTo>
                      <a:cubicBezTo>
                        <a:pt x="484187" y="3154028"/>
                        <a:pt x="510840" y="3127375"/>
                        <a:pt x="543719" y="3127375"/>
                      </a:cubicBezTo>
                      <a:close/>
                      <a:moveTo>
                        <a:pt x="302419" y="3127375"/>
                      </a:moveTo>
                      <a:cubicBezTo>
                        <a:pt x="335298" y="3127375"/>
                        <a:pt x="361951" y="3154028"/>
                        <a:pt x="361951" y="3186907"/>
                      </a:cubicBezTo>
                      <a:cubicBezTo>
                        <a:pt x="361951" y="3219786"/>
                        <a:pt x="335298" y="3246439"/>
                        <a:pt x="302419" y="3246439"/>
                      </a:cubicBezTo>
                      <a:cubicBezTo>
                        <a:pt x="269540" y="3246439"/>
                        <a:pt x="242887" y="3219786"/>
                        <a:pt x="242887" y="3186907"/>
                      </a:cubicBezTo>
                      <a:cubicBezTo>
                        <a:pt x="242887" y="3154028"/>
                        <a:pt x="269540" y="3127375"/>
                        <a:pt x="302419" y="3127375"/>
                      </a:cubicBezTo>
                      <a:close/>
                      <a:moveTo>
                        <a:pt x="59532" y="3127375"/>
                      </a:moveTo>
                      <a:cubicBezTo>
                        <a:pt x="92411" y="3127375"/>
                        <a:pt x="119064" y="3154028"/>
                        <a:pt x="119064" y="3186907"/>
                      </a:cubicBezTo>
                      <a:cubicBezTo>
                        <a:pt x="119064" y="3219786"/>
                        <a:pt x="92411" y="3246439"/>
                        <a:pt x="59532" y="3246439"/>
                      </a:cubicBezTo>
                      <a:cubicBezTo>
                        <a:pt x="26653" y="3246439"/>
                        <a:pt x="0" y="3219786"/>
                        <a:pt x="0" y="3186907"/>
                      </a:cubicBezTo>
                      <a:cubicBezTo>
                        <a:pt x="0" y="3154028"/>
                        <a:pt x="26653" y="3127375"/>
                        <a:pt x="59532" y="3127375"/>
                      </a:cubicBezTo>
                      <a:close/>
                      <a:moveTo>
                        <a:pt x="3201714" y="2884487"/>
                      </a:moveTo>
                      <a:cubicBezTo>
                        <a:pt x="3231220" y="2884487"/>
                        <a:pt x="3260725" y="2914253"/>
                        <a:pt x="3260725" y="2944019"/>
                      </a:cubicBezTo>
                      <a:cubicBezTo>
                        <a:pt x="3260725" y="2978037"/>
                        <a:pt x="3231220" y="3003550"/>
                        <a:pt x="3201714" y="3003550"/>
                      </a:cubicBezTo>
                      <a:cubicBezTo>
                        <a:pt x="3163778" y="3003550"/>
                        <a:pt x="3138487" y="2978037"/>
                        <a:pt x="3138487" y="2944019"/>
                      </a:cubicBezTo>
                      <a:cubicBezTo>
                        <a:pt x="3138487" y="2914253"/>
                        <a:pt x="3163778" y="2884487"/>
                        <a:pt x="3201714" y="2884487"/>
                      </a:cubicBezTo>
                      <a:close/>
                      <a:moveTo>
                        <a:pt x="2959894" y="2884487"/>
                      </a:moveTo>
                      <a:cubicBezTo>
                        <a:pt x="2992773" y="2884487"/>
                        <a:pt x="3019426" y="2911140"/>
                        <a:pt x="3019426" y="2944019"/>
                      </a:cubicBezTo>
                      <a:cubicBezTo>
                        <a:pt x="3019426" y="2976898"/>
                        <a:pt x="2992773" y="3003551"/>
                        <a:pt x="2959894" y="3003551"/>
                      </a:cubicBezTo>
                      <a:cubicBezTo>
                        <a:pt x="2927015" y="3003551"/>
                        <a:pt x="2900362" y="2976898"/>
                        <a:pt x="2900362" y="2944019"/>
                      </a:cubicBezTo>
                      <a:cubicBezTo>
                        <a:pt x="2900362" y="2911140"/>
                        <a:pt x="2927015" y="2884487"/>
                        <a:pt x="2959894" y="2884487"/>
                      </a:cubicBezTo>
                      <a:close/>
                      <a:moveTo>
                        <a:pt x="2718594" y="2884487"/>
                      </a:moveTo>
                      <a:cubicBezTo>
                        <a:pt x="2751473" y="2884487"/>
                        <a:pt x="2778126" y="2911140"/>
                        <a:pt x="2778126" y="2944019"/>
                      </a:cubicBezTo>
                      <a:cubicBezTo>
                        <a:pt x="2778126" y="2976898"/>
                        <a:pt x="2751473" y="3003551"/>
                        <a:pt x="2718594" y="3003551"/>
                      </a:cubicBezTo>
                      <a:cubicBezTo>
                        <a:pt x="2685715" y="3003551"/>
                        <a:pt x="2659062" y="2976898"/>
                        <a:pt x="2659062" y="2944019"/>
                      </a:cubicBezTo>
                      <a:cubicBezTo>
                        <a:pt x="2659062" y="2911140"/>
                        <a:pt x="2685715" y="2884487"/>
                        <a:pt x="2718594" y="2884487"/>
                      </a:cubicBezTo>
                      <a:close/>
                      <a:moveTo>
                        <a:pt x="2474119" y="2884487"/>
                      </a:moveTo>
                      <a:cubicBezTo>
                        <a:pt x="2507874" y="2884487"/>
                        <a:pt x="2535238" y="2911140"/>
                        <a:pt x="2535238" y="2944019"/>
                      </a:cubicBezTo>
                      <a:cubicBezTo>
                        <a:pt x="2535238" y="2976898"/>
                        <a:pt x="2507874" y="3003551"/>
                        <a:pt x="2474119" y="3003551"/>
                      </a:cubicBezTo>
                      <a:cubicBezTo>
                        <a:pt x="2440364" y="3003551"/>
                        <a:pt x="2413000" y="2976898"/>
                        <a:pt x="2413000" y="2944019"/>
                      </a:cubicBezTo>
                      <a:cubicBezTo>
                        <a:pt x="2413000" y="2911140"/>
                        <a:pt x="2440364" y="2884487"/>
                        <a:pt x="2474119" y="2884487"/>
                      </a:cubicBezTo>
                      <a:close/>
                      <a:moveTo>
                        <a:pt x="2232025" y="2884487"/>
                      </a:moveTo>
                      <a:cubicBezTo>
                        <a:pt x="2266219" y="2884487"/>
                        <a:pt x="2293938" y="2911140"/>
                        <a:pt x="2293938" y="2944019"/>
                      </a:cubicBezTo>
                      <a:cubicBezTo>
                        <a:pt x="2293938" y="2976898"/>
                        <a:pt x="2266219" y="3003551"/>
                        <a:pt x="2232025" y="3003551"/>
                      </a:cubicBezTo>
                      <a:cubicBezTo>
                        <a:pt x="2197831" y="3003551"/>
                        <a:pt x="2170112" y="2976898"/>
                        <a:pt x="2170112" y="2944019"/>
                      </a:cubicBezTo>
                      <a:cubicBezTo>
                        <a:pt x="2170112" y="2911140"/>
                        <a:pt x="2197831" y="2884487"/>
                        <a:pt x="2232025" y="2884487"/>
                      </a:cubicBezTo>
                      <a:close/>
                      <a:moveTo>
                        <a:pt x="1991519" y="2884487"/>
                      </a:moveTo>
                      <a:cubicBezTo>
                        <a:pt x="2024398" y="2884487"/>
                        <a:pt x="2051051" y="2911140"/>
                        <a:pt x="2051051" y="2944019"/>
                      </a:cubicBezTo>
                      <a:cubicBezTo>
                        <a:pt x="2051051" y="2976898"/>
                        <a:pt x="2024398" y="3003551"/>
                        <a:pt x="1991519" y="3003551"/>
                      </a:cubicBezTo>
                      <a:cubicBezTo>
                        <a:pt x="1958640" y="3003551"/>
                        <a:pt x="1931987" y="2976898"/>
                        <a:pt x="1931987" y="2944019"/>
                      </a:cubicBezTo>
                      <a:cubicBezTo>
                        <a:pt x="1931987" y="2911140"/>
                        <a:pt x="1958640" y="2884487"/>
                        <a:pt x="1991519" y="2884487"/>
                      </a:cubicBezTo>
                      <a:close/>
                      <a:moveTo>
                        <a:pt x="1750219" y="2884487"/>
                      </a:moveTo>
                      <a:cubicBezTo>
                        <a:pt x="1783098" y="2884487"/>
                        <a:pt x="1809751" y="2911140"/>
                        <a:pt x="1809751" y="2944019"/>
                      </a:cubicBezTo>
                      <a:cubicBezTo>
                        <a:pt x="1809751" y="2976898"/>
                        <a:pt x="1783098" y="3003551"/>
                        <a:pt x="1750219" y="3003551"/>
                      </a:cubicBezTo>
                      <a:cubicBezTo>
                        <a:pt x="1717340" y="3003551"/>
                        <a:pt x="1690687" y="2976898"/>
                        <a:pt x="1690687" y="2944019"/>
                      </a:cubicBezTo>
                      <a:cubicBezTo>
                        <a:pt x="1690687" y="2911140"/>
                        <a:pt x="1717340" y="2884487"/>
                        <a:pt x="1750219" y="2884487"/>
                      </a:cubicBezTo>
                      <a:close/>
                      <a:moveTo>
                        <a:pt x="1509713" y="2884487"/>
                      </a:moveTo>
                      <a:cubicBezTo>
                        <a:pt x="1543907" y="2884487"/>
                        <a:pt x="1571626" y="2911140"/>
                        <a:pt x="1571626" y="2944019"/>
                      </a:cubicBezTo>
                      <a:cubicBezTo>
                        <a:pt x="1571626" y="2976898"/>
                        <a:pt x="1543907" y="3003551"/>
                        <a:pt x="1509713" y="3003551"/>
                      </a:cubicBezTo>
                      <a:cubicBezTo>
                        <a:pt x="1475519" y="3003551"/>
                        <a:pt x="1447800" y="2976898"/>
                        <a:pt x="1447800" y="2944019"/>
                      </a:cubicBezTo>
                      <a:cubicBezTo>
                        <a:pt x="1447800" y="2911140"/>
                        <a:pt x="1475519" y="2884487"/>
                        <a:pt x="1509713" y="2884487"/>
                      </a:cubicBezTo>
                      <a:close/>
                      <a:moveTo>
                        <a:pt x="1268413" y="2884487"/>
                      </a:moveTo>
                      <a:cubicBezTo>
                        <a:pt x="1302607" y="2884487"/>
                        <a:pt x="1330326" y="2911140"/>
                        <a:pt x="1330326" y="2944019"/>
                      </a:cubicBezTo>
                      <a:cubicBezTo>
                        <a:pt x="1330326" y="2976898"/>
                        <a:pt x="1302607" y="3003551"/>
                        <a:pt x="1268413" y="3003551"/>
                      </a:cubicBezTo>
                      <a:cubicBezTo>
                        <a:pt x="1234219" y="3003551"/>
                        <a:pt x="1206500" y="2976898"/>
                        <a:pt x="1206500" y="2944019"/>
                      </a:cubicBezTo>
                      <a:cubicBezTo>
                        <a:pt x="1206500" y="2911140"/>
                        <a:pt x="1234219" y="2884487"/>
                        <a:pt x="1268413" y="2884487"/>
                      </a:cubicBezTo>
                      <a:close/>
                      <a:moveTo>
                        <a:pt x="1027907" y="2884487"/>
                      </a:moveTo>
                      <a:cubicBezTo>
                        <a:pt x="1060786" y="2884487"/>
                        <a:pt x="1087439" y="2911140"/>
                        <a:pt x="1087439" y="2944019"/>
                      </a:cubicBezTo>
                      <a:cubicBezTo>
                        <a:pt x="1087439" y="2976898"/>
                        <a:pt x="1060786" y="3003551"/>
                        <a:pt x="1027907" y="3003551"/>
                      </a:cubicBezTo>
                      <a:cubicBezTo>
                        <a:pt x="995028" y="3003551"/>
                        <a:pt x="968375" y="2976898"/>
                        <a:pt x="968375" y="2944019"/>
                      </a:cubicBezTo>
                      <a:cubicBezTo>
                        <a:pt x="968375" y="2911140"/>
                        <a:pt x="995028" y="2884487"/>
                        <a:pt x="1027907" y="2884487"/>
                      </a:cubicBezTo>
                      <a:close/>
                      <a:moveTo>
                        <a:pt x="786607" y="2884487"/>
                      </a:moveTo>
                      <a:cubicBezTo>
                        <a:pt x="819486" y="2884487"/>
                        <a:pt x="846139" y="2911140"/>
                        <a:pt x="846139" y="2944019"/>
                      </a:cubicBezTo>
                      <a:cubicBezTo>
                        <a:pt x="846139" y="2976898"/>
                        <a:pt x="819486" y="3003551"/>
                        <a:pt x="786607" y="3003551"/>
                      </a:cubicBezTo>
                      <a:cubicBezTo>
                        <a:pt x="753728" y="3003551"/>
                        <a:pt x="727075" y="2976898"/>
                        <a:pt x="727075" y="2944019"/>
                      </a:cubicBezTo>
                      <a:cubicBezTo>
                        <a:pt x="727075" y="2911140"/>
                        <a:pt x="753728" y="2884487"/>
                        <a:pt x="786607" y="2884487"/>
                      </a:cubicBezTo>
                      <a:close/>
                      <a:moveTo>
                        <a:pt x="543719" y="2884487"/>
                      </a:moveTo>
                      <a:cubicBezTo>
                        <a:pt x="576598" y="2884487"/>
                        <a:pt x="603251" y="2911140"/>
                        <a:pt x="603251" y="2944019"/>
                      </a:cubicBezTo>
                      <a:cubicBezTo>
                        <a:pt x="603251" y="2976898"/>
                        <a:pt x="576598" y="3003551"/>
                        <a:pt x="543719" y="3003551"/>
                      </a:cubicBezTo>
                      <a:cubicBezTo>
                        <a:pt x="510840" y="3003551"/>
                        <a:pt x="484187" y="2976898"/>
                        <a:pt x="484187" y="2944019"/>
                      </a:cubicBezTo>
                      <a:cubicBezTo>
                        <a:pt x="484187" y="2911140"/>
                        <a:pt x="510840" y="2884487"/>
                        <a:pt x="543719" y="2884487"/>
                      </a:cubicBezTo>
                      <a:close/>
                      <a:moveTo>
                        <a:pt x="302419" y="2884487"/>
                      </a:moveTo>
                      <a:cubicBezTo>
                        <a:pt x="335298" y="2884487"/>
                        <a:pt x="361951" y="2911140"/>
                        <a:pt x="361951" y="2944019"/>
                      </a:cubicBezTo>
                      <a:cubicBezTo>
                        <a:pt x="361951" y="2976898"/>
                        <a:pt x="335298" y="3003551"/>
                        <a:pt x="302419" y="3003551"/>
                      </a:cubicBezTo>
                      <a:cubicBezTo>
                        <a:pt x="269540" y="3003551"/>
                        <a:pt x="242887" y="2976898"/>
                        <a:pt x="242887" y="2944019"/>
                      </a:cubicBezTo>
                      <a:cubicBezTo>
                        <a:pt x="242887" y="2911140"/>
                        <a:pt x="269540" y="2884487"/>
                        <a:pt x="302419" y="2884487"/>
                      </a:cubicBezTo>
                      <a:close/>
                      <a:moveTo>
                        <a:pt x="59532" y="2884487"/>
                      </a:moveTo>
                      <a:cubicBezTo>
                        <a:pt x="92411" y="2884487"/>
                        <a:pt x="119064" y="2911140"/>
                        <a:pt x="119064" y="2944019"/>
                      </a:cubicBezTo>
                      <a:cubicBezTo>
                        <a:pt x="119064" y="2976898"/>
                        <a:pt x="92411" y="3003551"/>
                        <a:pt x="59532" y="3003551"/>
                      </a:cubicBezTo>
                      <a:cubicBezTo>
                        <a:pt x="26653" y="3003551"/>
                        <a:pt x="0" y="2976898"/>
                        <a:pt x="0" y="2944019"/>
                      </a:cubicBezTo>
                      <a:cubicBezTo>
                        <a:pt x="0" y="2911140"/>
                        <a:pt x="26653" y="2884487"/>
                        <a:pt x="59532" y="2884487"/>
                      </a:cubicBezTo>
                      <a:close/>
                      <a:moveTo>
                        <a:pt x="3201714" y="2643187"/>
                      </a:moveTo>
                      <a:cubicBezTo>
                        <a:pt x="3231220" y="2643187"/>
                        <a:pt x="3260725" y="2672693"/>
                        <a:pt x="3260725" y="2706414"/>
                      </a:cubicBezTo>
                      <a:cubicBezTo>
                        <a:pt x="3260725" y="2735920"/>
                        <a:pt x="3231220" y="2765425"/>
                        <a:pt x="3201714" y="2765425"/>
                      </a:cubicBezTo>
                      <a:cubicBezTo>
                        <a:pt x="3163778" y="2765425"/>
                        <a:pt x="3138487" y="2735920"/>
                        <a:pt x="3138487" y="2706414"/>
                      </a:cubicBezTo>
                      <a:cubicBezTo>
                        <a:pt x="3138487" y="2672693"/>
                        <a:pt x="3163778" y="2643187"/>
                        <a:pt x="3201714" y="2643187"/>
                      </a:cubicBezTo>
                      <a:close/>
                      <a:moveTo>
                        <a:pt x="2959894" y="2643187"/>
                      </a:moveTo>
                      <a:cubicBezTo>
                        <a:pt x="2992773" y="2643187"/>
                        <a:pt x="3019426" y="2670551"/>
                        <a:pt x="3019426" y="2704306"/>
                      </a:cubicBezTo>
                      <a:cubicBezTo>
                        <a:pt x="3019426" y="2738061"/>
                        <a:pt x="2992773" y="2765425"/>
                        <a:pt x="2959894" y="2765425"/>
                      </a:cubicBezTo>
                      <a:cubicBezTo>
                        <a:pt x="2927015" y="2765425"/>
                        <a:pt x="2900362" y="2738061"/>
                        <a:pt x="2900362" y="2704306"/>
                      </a:cubicBezTo>
                      <a:cubicBezTo>
                        <a:pt x="2900362" y="2670551"/>
                        <a:pt x="2927015" y="2643187"/>
                        <a:pt x="2959894" y="2643187"/>
                      </a:cubicBezTo>
                      <a:close/>
                      <a:moveTo>
                        <a:pt x="302419" y="2643187"/>
                      </a:moveTo>
                      <a:cubicBezTo>
                        <a:pt x="335298" y="2643187"/>
                        <a:pt x="361951" y="2670551"/>
                        <a:pt x="361951" y="2704306"/>
                      </a:cubicBezTo>
                      <a:cubicBezTo>
                        <a:pt x="361951" y="2738061"/>
                        <a:pt x="335298" y="2765425"/>
                        <a:pt x="302419" y="2765425"/>
                      </a:cubicBezTo>
                      <a:cubicBezTo>
                        <a:pt x="269540" y="2765425"/>
                        <a:pt x="242887" y="2738061"/>
                        <a:pt x="242887" y="2704306"/>
                      </a:cubicBezTo>
                      <a:cubicBezTo>
                        <a:pt x="242887" y="2670551"/>
                        <a:pt x="269540" y="2643187"/>
                        <a:pt x="302419" y="2643187"/>
                      </a:cubicBezTo>
                      <a:close/>
                      <a:moveTo>
                        <a:pt x="59532" y="2643187"/>
                      </a:moveTo>
                      <a:cubicBezTo>
                        <a:pt x="92411" y="2643187"/>
                        <a:pt x="119064" y="2670551"/>
                        <a:pt x="119064" y="2704306"/>
                      </a:cubicBezTo>
                      <a:cubicBezTo>
                        <a:pt x="119064" y="2738061"/>
                        <a:pt x="92411" y="2765425"/>
                        <a:pt x="59532" y="2765425"/>
                      </a:cubicBezTo>
                      <a:cubicBezTo>
                        <a:pt x="26653" y="2765425"/>
                        <a:pt x="0" y="2738061"/>
                        <a:pt x="0" y="2704306"/>
                      </a:cubicBezTo>
                      <a:cubicBezTo>
                        <a:pt x="0" y="2670551"/>
                        <a:pt x="26653" y="2643187"/>
                        <a:pt x="59532" y="2643187"/>
                      </a:cubicBezTo>
                      <a:close/>
                      <a:moveTo>
                        <a:pt x="3201714" y="2405062"/>
                      </a:moveTo>
                      <a:cubicBezTo>
                        <a:pt x="3231220" y="2405062"/>
                        <a:pt x="3260725" y="2430576"/>
                        <a:pt x="3260725" y="2464594"/>
                      </a:cubicBezTo>
                      <a:cubicBezTo>
                        <a:pt x="3260725" y="2498612"/>
                        <a:pt x="3231220" y="2524125"/>
                        <a:pt x="3201714" y="2524125"/>
                      </a:cubicBezTo>
                      <a:cubicBezTo>
                        <a:pt x="3163778" y="2524125"/>
                        <a:pt x="3138487" y="2498612"/>
                        <a:pt x="3138487" y="2464594"/>
                      </a:cubicBezTo>
                      <a:cubicBezTo>
                        <a:pt x="3138487" y="2430576"/>
                        <a:pt x="3163778" y="2405062"/>
                        <a:pt x="3201714" y="2405062"/>
                      </a:cubicBezTo>
                      <a:close/>
                      <a:moveTo>
                        <a:pt x="2959894" y="2405062"/>
                      </a:moveTo>
                      <a:cubicBezTo>
                        <a:pt x="2992773" y="2405062"/>
                        <a:pt x="3019426" y="2431715"/>
                        <a:pt x="3019426" y="2464594"/>
                      </a:cubicBezTo>
                      <a:cubicBezTo>
                        <a:pt x="3019426" y="2497473"/>
                        <a:pt x="2992773" y="2524126"/>
                        <a:pt x="2959894" y="2524126"/>
                      </a:cubicBezTo>
                      <a:cubicBezTo>
                        <a:pt x="2927015" y="2524126"/>
                        <a:pt x="2900362" y="2497473"/>
                        <a:pt x="2900362" y="2464594"/>
                      </a:cubicBezTo>
                      <a:cubicBezTo>
                        <a:pt x="2900362" y="2431715"/>
                        <a:pt x="2927015" y="2405062"/>
                        <a:pt x="2959894" y="2405062"/>
                      </a:cubicBezTo>
                      <a:close/>
                      <a:moveTo>
                        <a:pt x="302419" y="2405062"/>
                      </a:moveTo>
                      <a:cubicBezTo>
                        <a:pt x="335298" y="2405062"/>
                        <a:pt x="361951" y="2431715"/>
                        <a:pt x="361951" y="2464594"/>
                      </a:cubicBezTo>
                      <a:cubicBezTo>
                        <a:pt x="361951" y="2497473"/>
                        <a:pt x="335298" y="2524126"/>
                        <a:pt x="302419" y="2524126"/>
                      </a:cubicBezTo>
                      <a:cubicBezTo>
                        <a:pt x="269540" y="2524126"/>
                        <a:pt x="242887" y="2497473"/>
                        <a:pt x="242887" y="2464594"/>
                      </a:cubicBezTo>
                      <a:cubicBezTo>
                        <a:pt x="242887" y="2431715"/>
                        <a:pt x="269540" y="2405062"/>
                        <a:pt x="302419" y="2405062"/>
                      </a:cubicBezTo>
                      <a:close/>
                      <a:moveTo>
                        <a:pt x="59532" y="2405062"/>
                      </a:moveTo>
                      <a:cubicBezTo>
                        <a:pt x="92411" y="2405062"/>
                        <a:pt x="119064" y="2431715"/>
                        <a:pt x="119064" y="2464594"/>
                      </a:cubicBezTo>
                      <a:cubicBezTo>
                        <a:pt x="119064" y="2497473"/>
                        <a:pt x="92411" y="2524126"/>
                        <a:pt x="59532" y="2524126"/>
                      </a:cubicBezTo>
                      <a:cubicBezTo>
                        <a:pt x="26653" y="2524126"/>
                        <a:pt x="0" y="2497473"/>
                        <a:pt x="0" y="2464594"/>
                      </a:cubicBezTo>
                      <a:cubicBezTo>
                        <a:pt x="0" y="2431715"/>
                        <a:pt x="26653" y="2405062"/>
                        <a:pt x="59532" y="2405062"/>
                      </a:cubicBezTo>
                      <a:close/>
                      <a:moveTo>
                        <a:pt x="3201714" y="2162175"/>
                      </a:moveTo>
                      <a:cubicBezTo>
                        <a:pt x="3231220" y="2162175"/>
                        <a:pt x="3260725" y="2187689"/>
                        <a:pt x="3260725" y="2221707"/>
                      </a:cubicBezTo>
                      <a:cubicBezTo>
                        <a:pt x="3260725" y="2255725"/>
                        <a:pt x="3231220" y="2281238"/>
                        <a:pt x="3201714" y="2281238"/>
                      </a:cubicBezTo>
                      <a:cubicBezTo>
                        <a:pt x="3163778" y="2281238"/>
                        <a:pt x="3138487" y="2255725"/>
                        <a:pt x="3138487" y="2221707"/>
                      </a:cubicBezTo>
                      <a:cubicBezTo>
                        <a:pt x="3138487" y="2187689"/>
                        <a:pt x="3163778" y="2162175"/>
                        <a:pt x="3201714" y="2162175"/>
                      </a:cubicBezTo>
                      <a:close/>
                      <a:moveTo>
                        <a:pt x="2959894" y="2162175"/>
                      </a:moveTo>
                      <a:cubicBezTo>
                        <a:pt x="2992773" y="2162175"/>
                        <a:pt x="3019426" y="2188828"/>
                        <a:pt x="3019426" y="2221707"/>
                      </a:cubicBezTo>
                      <a:cubicBezTo>
                        <a:pt x="3019426" y="2254586"/>
                        <a:pt x="2992773" y="2281239"/>
                        <a:pt x="2959894" y="2281239"/>
                      </a:cubicBezTo>
                      <a:cubicBezTo>
                        <a:pt x="2927015" y="2281239"/>
                        <a:pt x="2900362" y="2254586"/>
                        <a:pt x="2900362" y="2221707"/>
                      </a:cubicBezTo>
                      <a:cubicBezTo>
                        <a:pt x="2900362" y="2188828"/>
                        <a:pt x="2927015" y="2162175"/>
                        <a:pt x="2959894" y="2162175"/>
                      </a:cubicBezTo>
                      <a:close/>
                      <a:moveTo>
                        <a:pt x="302419" y="2162175"/>
                      </a:moveTo>
                      <a:cubicBezTo>
                        <a:pt x="335298" y="2162175"/>
                        <a:pt x="361951" y="2188828"/>
                        <a:pt x="361951" y="2221707"/>
                      </a:cubicBezTo>
                      <a:cubicBezTo>
                        <a:pt x="361951" y="2254586"/>
                        <a:pt x="335298" y="2281239"/>
                        <a:pt x="302419" y="2281239"/>
                      </a:cubicBezTo>
                      <a:cubicBezTo>
                        <a:pt x="269540" y="2281239"/>
                        <a:pt x="242887" y="2254586"/>
                        <a:pt x="242887" y="2221707"/>
                      </a:cubicBezTo>
                      <a:cubicBezTo>
                        <a:pt x="242887" y="2188828"/>
                        <a:pt x="269540" y="2162175"/>
                        <a:pt x="302419" y="2162175"/>
                      </a:cubicBezTo>
                      <a:close/>
                      <a:moveTo>
                        <a:pt x="59532" y="2162175"/>
                      </a:moveTo>
                      <a:cubicBezTo>
                        <a:pt x="92411" y="2162175"/>
                        <a:pt x="119064" y="2188828"/>
                        <a:pt x="119064" y="2221707"/>
                      </a:cubicBezTo>
                      <a:cubicBezTo>
                        <a:pt x="119064" y="2254586"/>
                        <a:pt x="92411" y="2281239"/>
                        <a:pt x="59532" y="2281239"/>
                      </a:cubicBezTo>
                      <a:cubicBezTo>
                        <a:pt x="26653" y="2281239"/>
                        <a:pt x="0" y="2254586"/>
                        <a:pt x="0" y="2221707"/>
                      </a:cubicBezTo>
                      <a:cubicBezTo>
                        <a:pt x="0" y="2188828"/>
                        <a:pt x="26653" y="2162175"/>
                        <a:pt x="59532" y="2162175"/>
                      </a:cubicBezTo>
                      <a:close/>
                      <a:moveTo>
                        <a:pt x="3201714" y="1920875"/>
                      </a:moveTo>
                      <a:cubicBezTo>
                        <a:pt x="3231220" y="1920875"/>
                        <a:pt x="3260725" y="1950381"/>
                        <a:pt x="3260725" y="1979887"/>
                      </a:cubicBezTo>
                      <a:cubicBezTo>
                        <a:pt x="3260725" y="2017823"/>
                        <a:pt x="3231220" y="2043113"/>
                        <a:pt x="3201714" y="2043113"/>
                      </a:cubicBezTo>
                      <a:cubicBezTo>
                        <a:pt x="3163778" y="2043113"/>
                        <a:pt x="3138487" y="2017823"/>
                        <a:pt x="3138487" y="1979887"/>
                      </a:cubicBezTo>
                      <a:cubicBezTo>
                        <a:pt x="3138487" y="1950381"/>
                        <a:pt x="3163778" y="1920875"/>
                        <a:pt x="3201714" y="1920875"/>
                      </a:cubicBezTo>
                      <a:close/>
                      <a:moveTo>
                        <a:pt x="2959894" y="1920875"/>
                      </a:moveTo>
                      <a:cubicBezTo>
                        <a:pt x="2989659" y="1920875"/>
                        <a:pt x="3019425" y="1950381"/>
                        <a:pt x="3019425" y="1979887"/>
                      </a:cubicBezTo>
                      <a:cubicBezTo>
                        <a:pt x="3019425" y="2017823"/>
                        <a:pt x="2989659" y="2043113"/>
                        <a:pt x="2959894" y="2043113"/>
                      </a:cubicBezTo>
                      <a:cubicBezTo>
                        <a:pt x="2925876" y="2043113"/>
                        <a:pt x="2900362" y="2017823"/>
                        <a:pt x="2900362" y="1979887"/>
                      </a:cubicBezTo>
                      <a:cubicBezTo>
                        <a:pt x="2900362" y="1950381"/>
                        <a:pt x="2925876" y="1920875"/>
                        <a:pt x="2959894" y="1920875"/>
                      </a:cubicBezTo>
                      <a:close/>
                      <a:moveTo>
                        <a:pt x="302419" y="1920875"/>
                      </a:moveTo>
                      <a:cubicBezTo>
                        <a:pt x="336437" y="1920875"/>
                        <a:pt x="361950" y="1950381"/>
                        <a:pt x="361950" y="1979887"/>
                      </a:cubicBezTo>
                      <a:cubicBezTo>
                        <a:pt x="361950" y="2017823"/>
                        <a:pt x="336437" y="2043113"/>
                        <a:pt x="302419" y="2043113"/>
                      </a:cubicBezTo>
                      <a:cubicBezTo>
                        <a:pt x="272653" y="2043113"/>
                        <a:pt x="242887" y="2017823"/>
                        <a:pt x="242887" y="1979887"/>
                      </a:cubicBezTo>
                      <a:cubicBezTo>
                        <a:pt x="242887" y="1950381"/>
                        <a:pt x="272653" y="1920875"/>
                        <a:pt x="302419" y="1920875"/>
                      </a:cubicBezTo>
                      <a:close/>
                      <a:moveTo>
                        <a:pt x="59531" y="1920875"/>
                      </a:moveTo>
                      <a:cubicBezTo>
                        <a:pt x="93549" y="1920875"/>
                        <a:pt x="119063" y="1950381"/>
                        <a:pt x="119063" y="1979887"/>
                      </a:cubicBezTo>
                      <a:cubicBezTo>
                        <a:pt x="119063" y="2017823"/>
                        <a:pt x="93549" y="2043113"/>
                        <a:pt x="59531" y="2043113"/>
                      </a:cubicBezTo>
                      <a:cubicBezTo>
                        <a:pt x="29766" y="2043113"/>
                        <a:pt x="0" y="2017823"/>
                        <a:pt x="0" y="1979887"/>
                      </a:cubicBezTo>
                      <a:cubicBezTo>
                        <a:pt x="0" y="1950381"/>
                        <a:pt x="29766" y="1920875"/>
                        <a:pt x="59531" y="1920875"/>
                      </a:cubicBezTo>
                      <a:close/>
                      <a:moveTo>
                        <a:pt x="3201714" y="1682750"/>
                      </a:moveTo>
                      <a:cubicBezTo>
                        <a:pt x="3231220" y="1682750"/>
                        <a:pt x="3260725" y="1712516"/>
                        <a:pt x="3260725" y="1742282"/>
                      </a:cubicBezTo>
                      <a:cubicBezTo>
                        <a:pt x="3260725" y="1776300"/>
                        <a:pt x="3231220" y="1801813"/>
                        <a:pt x="3201714" y="1801813"/>
                      </a:cubicBezTo>
                      <a:cubicBezTo>
                        <a:pt x="3163778" y="1801813"/>
                        <a:pt x="3138487" y="1776300"/>
                        <a:pt x="3138487" y="1742282"/>
                      </a:cubicBezTo>
                      <a:cubicBezTo>
                        <a:pt x="3138487" y="1712516"/>
                        <a:pt x="3163778" y="1682750"/>
                        <a:pt x="3201714" y="1682750"/>
                      </a:cubicBezTo>
                      <a:close/>
                      <a:moveTo>
                        <a:pt x="2959894" y="1682750"/>
                      </a:moveTo>
                      <a:cubicBezTo>
                        <a:pt x="2992773" y="1682750"/>
                        <a:pt x="3019426" y="1709403"/>
                        <a:pt x="3019426" y="1742282"/>
                      </a:cubicBezTo>
                      <a:cubicBezTo>
                        <a:pt x="3019426" y="1775161"/>
                        <a:pt x="2992773" y="1801814"/>
                        <a:pt x="2959894" y="1801814"/>
                      </a:cubicBezTo>
                      <a:cubicBezTo>
                        <a:pt x="2927015" y="1801814"/>
                        <a:pt x="2900362" y="1775161"/>
                        <a:pt x="2900362" y="1742282"/>
                      </a:cubicBezTo>
                      <a:cubicBezTo>
                        <a:pt x="2900362" y="1709403"/>
                        <a:pt x="2927015" y="1682750"/>
                        <a:pt x="2959894" y="1682750"/>
                      </a:cubicBezTo>
                      <a:close/>
                      <a:moveTo>
                        <a:pt x="302419" y="1682750"/>
                      </a:moveTo>
                      <a:cubicBezTo>
                        <a:pt x="335298" y="1682750"/>
                        <a:pt x="361951" y="1709403"/>
                        <a:pt x="361951" y="1742282"/>
                      </a:cubicBezTo>
                      <a:cubicBezTo>
                        <a:pt x="361951" y="1775161"/>
                        <a:pt x="335298" y="1801814"/>
                        <a:pt x="302419" y="1801814"/>
                      </a:cubicBezTo>
                      <a:cubicBezTo>
                        <a:pt x="269540" y="1801814"/>
                        <a:pt x="242887" y="1775161"/>
                        <a:pt x="242887" y="1742282"/>
                      </a:cubicBezTo>
                      <a:cubicBezTo>
                        <a:pt x="242887" y="1709403"/>
                        <a:pt x="269540" y="1682750"/>
                        <a:pt x="302419" y="1682750"/>
                      </a:cubicBezTo>
                      <a:close/>
                      <a:moveTo>
                        <a:pt x="59532" y="1682750"/>
                      </a:moveTo>
                      <a:cubicBezTo>
                        <a:pt x="92411" y="1682750"/>
                        <a:pt x="119064" y="1709403"/>
                        <a:pt x="119064" y="1742282"/>
                      </a:cubicBezTo>
                      <a:cubicBezTo>
                        <a:pt x="119064" y="1775161"/>
                        <a:pt x="92411" y="1801814"/>
                        <a:pt x="59532" y="1801814"/>
                      </a:cubicBezTo>
                      <a:cubicBezTo>
                        <a:pt x="26653" y="1801814"/>
                        <a:pt x="0" y="1775161"/>
                        <a:pt x="0" y="1742282"/>
                      </a:cubicBezTo>
                      <a:cubicBezTo>
                        <a:pt x="0" y="1709403"/>
                        <a:pt x="26653" y="1682750"/>
                        <a:pt x="59532" y="1682750"/>
                      </a:cubicBezTo>
                      <a:close/>
                      <a:moveTo>
                        <a:pt x="3201714" y="1444625"/>
                      </a:moveTo>
                      <a:cubicBezTo>
                        <a:pt x="3231220" y="1444625"/>
                        <a:pt x="3260725" y="1470139"/>
                        <a:pt x="3260725" y="1504157"/>
                      </a:cubicBezTo>
                      <a:cubicBezTo>
                        <a:pt x="3260725" y="1533922"/>
                        <a:pt x="3231220" y="1563688"/>
                        <a:pt x="3201714" y="1563688"/>
                      </a:cubicBezTo>
                      <a:cubicBezTo>
                        <a:pt x="3163778" y="1563688"/>
                        <a:pt x="3138487" y="1533922"/>
                        <a:pt x="3138487" y="1504157"/>
                      </a:cubicBezTo>
                      <a:cubicBezTo>
                        <a:pt x="3138487" y="1470139"/>
                        <a:pt x="3163778" y="1444625"/>
                        <a:pt x="3201714" y="1444625"/>
                      </a:cubicBezTo>
                      <a:close/>
                      <a:moveTo>
                        <a:pt x="2959894" y="1444625"/>
                      </a:moveTo>
                      <a:cubicBezTo>
                        <a:pt x="2992773" y="1444625"/>
                        <a:pt x="3019426" y="1471278"/>
                        <a:pt x="3019426" y="1504157"/>
                      </a:cubicBezTo>
                      <a:cubicBezTo>
                        <a:pt x="3019426" y="1537036"/>
                        <a:pt x="2992773" y="1563689"/>
                        <a:pt x="2959894" y="1563689"/>
                      </a:cubicBezTo>
                      <a:cubicBezTo>
                        <a:pt x="2927015" y="1563689"/>
                        <a:pt x="2900362" y="1537036"/>
                        <a:pt x="2900362" y="1504157"/>
                      </a:cubicBezTo>
                      <a:cubicBezTo>
                        <a:pt x="2900362" y="1471278"/>
                        <a:pt x="2927015" y="1444625"/>
                        <a:pt x="2959894" y="1444625"/>
                      </a:cubicBezTo>
                      <a:close/>
                      <a:moveTo>
                        <a:pt x="302419" y="1444625"/>
                      </a:moveTo>
                      <a:cubicBezTo>
                        <a:pt x="335298" y="1444625"/>
                        <a:pt x="361951" y="1471278"/>
                        <a:pt x="361951" y="1504157"/>
                      </a:cubicBezTo>
                      <a:cubicBezTo>
                        <a:pt x="361951" y="1537036"/>
                        <a:pt x="335298" y="1563689"/>
                        <a:pt x="302419" y="1563689"/>
                      </a:cubicBezTo>
                      <a:cubicBezTo>
                        <a:pt x="269540" y="1563689"/>
                        <a:pt x="242887" y="1537036"/>
                        <a:pt x="242887" y="1504157"/>
                      </a:cubicBezTo>
                      <a:cubicBezTo>
                        <a:pt x="242887" y="1471278"/>
                        <a:pt x="269540" y="1444625"/>
                        <a:pt x="302419" y="1444625"/>
                      </a:cubicBezTo>
                      <a:close/>
                      <a:moveTo>
                        <a:pt x="59532" y="1444625"/>
                      </a:moveTo>
                      <a:cubicBezTo>
                        <a:pt x="92411" y="1444625"/>
                        <a:pt x="119064" y="1471278"/>
                        <a:pt x="119064" y="1504157"/>
                      </a:cubicBezTo>
                      <a:cubicBezTo>
                        <a:pt x="119064" y="1537036"/>
                        <a:pt x="92411" y="1563689"/>
                        <a:pt x="59532" y="1563689"/>
                      </a:cubicBezTo>
                      <a:cubicBezTo>
                        <a:pt x="26653" y="1563689"/>
                        <a:pt x="0" y="1537036"/>
                        <a:pt x="0" y="1504157"/>
                      </a:cubicBezTo>
                      <a:cubicBezTo>
                        <a:pt x="0" y="1471278"/>
                        <a:pt x="26653" y="1444625"/>
                        <a:pt x="59532" y="1444625"/>
                      </a:cubicBezTo>
                      <a:close/>
                      <a:moveTo>
                        <a:pt x="3201714" y="1201737"/>
                      </a:moveTo>
                      <a:cubicBezTo>
                        <a:pt x="3231220" y="1201737"/>
                        <a:pt x="3260725" y="1227251"/>
                        <a:pt x="3260725" y="1261269"/>
                      </a:cubicBezTo>
                      <a:cubicBezTo>
                        <a:pt x="3260725" y="1295287"/>
                        <a:pt x="3231220" y="1320800"/>
                        <a:pt x="3201714" y="1320800"/>
                      </a:cubicBezTo>
                      <a:cubicBezTo>
                        <a:pt x="3163778" y="1320800"/>
                        <a:pt x="3138487" y="1295287"/>
                        <a:pt x="3138487" y="1261269"/>
                      </a:cubicBezTo>
                      <a:cubicBezTo>
                        <a:pt x="3138487" y="1227251"/>
                        <a:pt x="3163778" y="1201737"/>
                        <a:pt x="3201714" y="1201737"/>
                      </a:cubicBezTo>
                      <a:close/>
                      <a:moveTo>
                        <a:pt x="2959894" y="1201737"/>
                      </a:moveTo>
                      <a:cubicBezTo>
                        <a:pt x="2992773" y="1201737"/>
                        <a:pt x="3019426" y="1228390"/>
                        <a:pt x="3019426" y="1261269"/>
                      </a:cubicBezTo>
                      <a:cubicBezTo>
                        <a:pt x="3019426" y="1294148"/>
                        <a:pt x="2992773" y="1320801"/>
                        <a:pt x="2959894" y="1320801"/>
                      </a:cubicBezTo>
                      <a:cubicBezTo>
                        <a:pt x="2927015" y="1320801"/>
                        <a:pt x="2900362" y="1294148"/>
                        <a:pt x="2900362" y="1261269"/>
                      </a:cubicBezTo>
                      <a:cubicBezTo>
                        <a:pt x="2900362" y="1228390"/>
                        <a:pt x="2927015" y="1201737"/>
                        <a:pt x="2959894" y="1201737"/>
                      </a:cubicBezTo>
                      <a:close/>
                      <a:moveTo>
                        <a:pt x="302419" y="1201737"/>
                      </a:moveTo>
                      <a:cubicBezTo>
                        <a:pt x="335298" y="1201737"/>
                        <a:pt x="361951" y="1228390"/>
                        <a:pt x="361951" y="1261269"/>
                      </a:cubicBezTo>
                      <a:cubicBezTo>
                        <a:pt x="361951" y="1294148"/>
                        <a:pt x="335298" y="1320801"/>
                        <a:pt x="302419" y="1320801"/>
                      </a:cubicBezTo>
                      <a:cubicBezTo>
                        <a:pt x="269540" y="1320801"/>
                        <a:pt x="242887" y="1294148"/>
                        <a:pt x="242887" y="1261269"/>
                      </a:cubicBezTo>
                      <a:cubicBezTo>
                        <a:pt x="242887" y="1228390"/>
                        <a:pt x="269540" y="1201737"/>
                        <a:pt x="302419" y="1201737"/>
                      </a:cubicBezTo>
                      <a:close/>
                      <a:moveTo>
                        <a:pt x="59532" y="1201737"/>
                      </a:moveTo>
                      <a:cubicBezTo>
                        <a:pt x="92411" y="1201737"/>
                        <a:pt x="119064" y="1228390"/>
                        <a:pt x="119064" y="1261269"/>
                      </a:cubicBezTo>
                      <a:cubicBezTo>
                        <a:pt x="119064" y="1294148"/>
                        <a:pt x="92411" y="1320801"/>
                        <a:pt x="59532" y="1320801"/>
                      </a:cubicBezTo>
                      <a:cubicBezTo>
                        <a:pt x="26653" y="1320801"/>
                        <a:pt x="0" y="1294148"/>
                        <a:pt x="0" y="1261269"/>
                      </a:cubicBezTo>
                      <a:cubicBezTo>
                        <a:pt x="0" y="1228390"/>
                        <a:pt x="26653" y="1201737"/>
                        <a:pt x="59532" y="1201737"/>
                      </a:cubicBezTo>
                      <a:close/>
                      <a:moveTo>
                        <a:pt x="3201714" y="960437"/>
                      </a:moveTo>
                      <a:cubicBezTo>
                        <a:pt x="3231220" y="960437"/>
                        <a:pt x="3260725" y="985728"/>
                        <a:pt x="3260725" y="1019449"/>
                      </a:cubicBezTo>
                      <a:cubicBezTo>
                        <a:pt x="3260725" y="1057385"/>
                        <a:pt x="3231220" y="1082675"/>
                        <a:pt x="3201714" y="1082675"/>
                      </a:cubicBezTo>
                      <a:cubicBezTo>
                        <a:pt x="3163778" y="1082675"/>
                        <a:pt x="3138487" y="1057385"/>
                        <a:pt x="3138487" y="1019449"/>
                      </a:cubicBezTo>
                      <a:cubicBezTo>
                        <a:pt x="3138487" y="985728"/>
                        <a:pt x="3163778" y="960437"/>
                        <a:pt x="3201714" y="960437"/>
                      </a:cubicBezTo>
                      <a:close/>
                      <a:moveTo>
                        <a:pt x="2959894" y="960437"/>
                      </a:moveTo>
                      <a:cubicBezTo>
                        <a:pt x="2992773" y="960437"/>
                        <a:pt x="3019426" y="987801"/>
                        <a:pt x="3019426" y="1021556"/>
                      </a:cubicBezTo>
                      <a:cubicBezTo>
                        <a:pt x="3019426" y="1055311"/>
                        <a:pt x="2992773" y="1082675"/>
                        <a:pt x="2959894" y="1082675"/>
                      </a:cubicBezTo>
                      <a:cubicBezTo>
                        <a:pt x="2927015" y="1082675"/>
                        <a:pt x="2900362" y="1055311"/>
                        <a:pt x="2900362" y="1021556"/>
                      </a:cubicBezTo>
                      <a:cubicBezTo>
                        <a:pt x="2900362" y="987801"/>
                        <a:pt x="2927015" y="960437"/>
                        <a:pt x="2959894" y="960437"/>
                      </a:cubicBezTo>
                      <a:close/>
                      <a:moveTo>
                        <a:pt x="302419" y="960437"/>
                      </a:moveTo>
                      <a:cubicBezTo>
                        <a:pt x="335298" y="960437"/>
                        <a:pt x="361951" y="987801"/>
                        <a:pt x="361951" y="1021556"/>
                      </a:cubicBezTo>
                      <a:cubicBezTo>
                        <a:pt x="361951" y="1055311"/>
                        <a:pt x="335298" y="1082675"/>
                        <a:pt x="302419" y="1082675"/>
                      </a:cubicBezTo>
                      <a:cubicBezTo>
                        <a:pt x="269540" y="1082675"/>
                        <a:pt x="242887" y="1055311"/>
                        <a:pt x="242887" y="1021556"/>
                      </a:cubicBezTo>
                      <a:cubicBezTo>
                        <a:pt x="242887" y="987801"/>
                        <a:pt x="269540" y="960437"/>
                        <a:pt x="302419" y="960437"/>
                      </a:cubicBezTo>
                      <a:close/>
                      <a:moveTo>
                        <a:pt x="59532" y="960437"/>
                      </a:moveTo>
                      <a:cubicBezTo>
                        <a:pt x="92411" y="960437"/>
                        <a:pt x="119064" y="987801"/>
                        <a:pt x="119064" y="1021556"/>
                      </a:cubicBezTo>
                      <a:cubicBezTo>
                        <a:pt x="119064" y="1055311"/>
                        <a:pt x="92411" y="1082675"/>
                        <a:pt x="59532" y="1082675"/>
                      </a:cubicBezTo>
                      <a:cubicBezTo>
                        <a:pt x="26653" y="1082675"/>
                        <a:pt x="0" y="1055311"/>
                        <a:pt x="0" y="1021556"/>
                      </a:cubicBezTo>
                      <a:cubicBezTo>
                        <a:pt x="0" y="987801"/>
                        <a:pt x="26653" y="960437"/>
                        <a:pt x="59532" y="960437"/>
                      </a:cubicBezTo>
                      <a:close/>
                      <a:moveTo>
                        <a:pt x="3201714" y="722312"/>
                      </a:moveTo>
                      <a:cubicBezTo>
                        <a:pt x="3231220" y="722312"/>
                        <a:pt x="3260725" y="747826"/>
                        <a:pt x="3260725" y="781844"/>
                      </a:cubicBezTo>
                      <a:cubicBezTo>
                        <a:pt x="3260725" y="815862"/>
                        <a:pt x="3231220" y="841375"/>
                        <a:pt x="3201714" y="841375"/>
                      </a:cubicBezTo>
                      <a:cubicBezTo>
                        <a:pt x="3163778" y="841375"/>
                        <a:pt x="3138487" y="815862"/>
                        <a:pt x="3138487" y="781844"/>
                      </a:cubicBezTo>
                      <a:cubicBezTo>
                        <a:pt x="3138487" y="747826"/>
                        <a:pt x="3163778" y="722312"/>
                        <a:pt x="3201714" y="722312"/>
                      </a:cubicBezTo>
                      <a:close/>
                      <a:moveTo>
                        <a:pt x="2959894" y="722312"/>
                      </a:moveTo>
                      <a:cubicBezTo>
                        <a:pt x="2992773" y="722312"/>
                        <a:pt x="3019426" y="748965"/>
                        <a:pt x="3019426" y="781844"/>
                      </a:cubicBezTo>
                      <a:cubicBezTo>
                        <a:pt x="3019426" y="814723"/>
                        <a:pt x="2992773" y="841376"/>
                        <a:pt x="2959894" y="841376"/>
                      </a:cubicBezTo>
                      <a:cubicBezTo>
                        <a:pt x="2927015" y="841376"/>
                        <a:pt x="2900362" y="814723"/>
                        <a:pt x="2900362" y="781844"/>
                      </a:cubicBezTo>
                      <a:cubicBezTo>
                        <a:pt x="2900362" y="748965"/>
                        <a:pt x="2927015" y="722312"/>
                        <a:pt x="2959894" y="722312"/>
                      </a:cubicBezTo>
                      <a:close/>
                      <a:moveTo>
                        <a:pt x="302419" y="722312"/>
                      </a:moveTo>
                      <a:cubicBezTo>
                        <a:pt x="335298" y="722312"/>
                        <a:pt x="361951" y="748965"/>
                        <a:pt x="361951" y="781844"/>
                      </a:cubicBezTo>
                      <a:cubicBezTo>
                        <a:pt x="361951" y="814723"/>
                        <a:pt x="335298" y="841376"/>
                        <a:pt x="302419" y="841376"/>
                      </a:cubicBezTo>
                      <a:cubicBezTo>
                        <a:pt x="269540" y="841376"/>
                        <a:pt x="242887" y="814723"/>
                        <a:pt x="242887" y="781844"/>
                      </a:cubicBezTo>
                      <a:cubicBezTo>
                        <a:pt x="242887" y="748965"/>
                        <a:pt x="269540" y="722312"/>
                        <a:pt x="302419" y="722312"/>
                      </a:cubicBezTo>
                      <a:close/>
                      <a:moveTo>
                        <a:pt x="59532" y="722312"/>
                      </a:moveTo>
                      <a:cubicBezTo>
                        <a:pt x="92411" y="722312"/>
                        <a:pt x="119064" y="748965"/>
                        <a:pt x="119064" y="781844"/>
                      </a:cubicBezTo>
                      <a:cubicBezTo>
                        <a:pt x="119064" y="814723"/>
                        <a:pt x="92411" y="841376"/>
                        <a:pt x="59532" y="841376"/>
                      </a:cubicBezTo>
                      <a:cubicBezTo>
                        <a:pt x="26653" y="841376"/>
                        <a:pt x="0" y="814723"/>
                        <a:pt x="0" y="781844"/>
                      </a:cubicBezTo>
                      <a:cubicBezTo>
                        <a:pt x="0" y="748965"/>
                        <a:pt x="26653" y="722312"/>
                        <a:pt x="59532" y="722312"/>
                      </a:cubicBezTo>
                      <a:close/>
                      <a:moveTo>
                        <a:pt x="3201714" y="479425"/>
                      </a:moveTo>
                      <a:cubicBezTo>
                        <a:pt x="3231220" y="479425"/>
                        <a:pt x="3260725" y="509191"/>
                        <a:pt x="3260725" y="538957"/>
                      </a:cubicBezTo>
                      <a:cubicBezTo>
                        <a:pt x="3260725" y="572975"/>
                        <a:pt x="3231220" y="598488"/>
                        <a:pt x="3201714" y="598488"/>
                      </a:cubicBezTo>
                      <a:cubicBezTo>
                        <a:pt x="3163778" y="598488"/>
                        <a:pt x="3138487" y="572975"/>
                        <a:pt x="3138487" y="538957"/>
                      </a:cubicBezTo>
                      <a:cubicBezTo>
                        <a:pt x="3138487" y="509191"/>
                        <a:pt x="3163778" y="479425"/>
                        <a:pt x="3201714" y="479425"/>
                      </a:cubicBezTo>
                      <a:close/>
                      <a:moveTo>
                        <a:pt x="2959894" y="479425"/>
                      </a:moveTo>
                      <a:cubicBezTo>
                        <a:pt x="2992773" y="479425"/>
                        <a:pt x="3019426" y="506078"/>
                        <a:pt x="3019426" y="538957"/>
                      </a:cubicBezTo>
                      <a:cubicBezTo>
                        <a:pt x="3019426" y="571836"/>
                        <a:pt x="2992773" y="598489"/>
                        <a:pt x="2959894" y="598489"/>
                      </a:cubicBezTo>
                      <a:cubicBezTo>
                        <a:pt x="2927015" y="598489"/>
                        <a:pt x="2900362" y="571836"/>
                        <a:pt x="2900362" y="538957"/>
                      </a:cubicBezTo>
                      <a:cubicBezTo>
                        <a:pt x="2900362" y="506078"/>
                        <a:pt x="2927015" y="479425"/>
                        <a:pt x="2959894" y="479425"/>
                      </a:cubicBezTo>
                      <a:close/>
                      <a:moveTo>
                        <a:pt x="302419" y="479425"/>
                      </a:moveTo>
                      <a:cubicBezTo>
                        <a:pt x="335298" y="479425"/>
                        <a:pt x="361951" y="506078"/>
                        <a:pt x="361951" y="538957"/>
                      </a:cubicBezTo>
                      <a:cubicBezTo>
                        <a:pt x="361951" y="571836"/>
                        <a:pt x="335298" y="598489"/>
                        <a:pt x="302419" y="598489"/>
                      </a:cubicBezTo>
                      <a:cubicBezTo>
                        <a:pt x="269540" y="598489"/>
                        <a:pt x="242887" y="571836"/>
                        <a:pt x="242887" y="538957"/>
                      </a:cubicBezTo>
                      <a:cubicBezTo>
                        <a:pt x="242887" y="506078"/>
                        <a:pt x="269540" y="479425"/>
                        <a:pt x="302419" y="479425"/>
                      </a:cubicBezTo>
                      <a:close/>
                      <a:moveTo>
                        <a:pt x="59532" y="479425"/>
                      </a:moveTo>
                      <a:cubicBezTo>
                        <a:pt x="92411" y="479425"/>
                        <a:pt x="119064" y="506078"/>
                        <a:pt x="119064" y="538957"/>
                      </a:cubicBezTo>
                      <a:cubicBezTo>
                        <a:pt x="119064" y="571836"/>
                        <a:pt x="92411" y="598489"/>
                        <a:pt x="59532" y="598489"/>
                      </a:cubicBezTo>
                      <a:cubicBezTo>
                        <a:pt x="26653" y="598489"/>
                        <a:pt x="0" y="571836"/>
                        <a:pt x="0" y="538957"/>
                      </a:cubicBezTo>
                      <a:cubicBezTo>
                        <a:pt x="0" y="506078"/>
                        <a:pt x="26653" y="479425"/>
                        <a:pt x="59532" y="479425"/>
                      </a:cubicBezTo>
                      <a:close/>
                      <a:moveTo>
                        <a:pt x="3201714" y="241300"/>
                      </a:moveTo>
                      <a:cubicBezTo>
                        <a:pt x="3231220" y="241300"/>
                        <a:pt x="3260725" y="266814"/>
                        <a:pt x="3260725" y="300832"/>
                      </a:cubicBezTo>
                      <a:cubicBezTo>
                        <a:pt x="3260725" y="330597"/>
                        <a:pt x="3231220" y="360363"/>
                        <a:pt x="3201714" y="360363"/>
                      </a:cubicBezTo>
                      <a:cubicBezTo>
                        <a:pt x="3163778" y="360363"/>
                        <a:pt x="3138487" y="330597"/>
                        <a:pt x="3138487" y="300832"/>
                      </a:cubicBezTo>
                      <a:cubicBezTo>
                        <a:pt x="3138487" y="266814"/>
                        <a:pt x="3163778" y="241300"/>
                        <a:pt x="3201714" y="241300"/>
                      </a:cubicBezTo>
                      <a:close/>
                      <a:moveTo>
                        <a:pt x="2959894" y="241300"/>
                      </a:moveTo>
                      <a:cubicBezTo>
                        <a:pt x="2992773" y="241300"/>
                        <a:pt x="3019426" y="267953"/>
                        <a:pt x="3019426" y="300832"/>
                      </a:cubicBezTo>
                      <a:cubicBezTo>
                        <a:pt x="3019426" y="333711"/>
                        <a:pt x="2992773" y="360364"/>
                        <a:pt x="2959894" y="360364"/>
                      </a:cubicBezTo>
                      <a:cubicBezTo>
                        <a:pt x="2927015" y="360364"/>
                        <a:pt x="2900362" y="333711"/>
                        <a:pt x="2900362" y="300832"/>
                      </a:cubicBezTo>
                      <a:cubicBezTo>
                        <a:pt x="2900362" y="267953"/>
                        <a:pt x="2927015" y="241300"/>
                        <a:pt x="2959894" y="241300"/>
                      </a:cubicBezTo>
                      <a:close/>
                      <a:moveTo>
                        <a:pt x="2718594" y="241300"/>
                      </a:moveTo>
                      <a:cubicBezTo>
                        <a:pt x="2751473" y="241300"/>
                        <a:pt x="2778126" y="267953"/>
                        <a:pt x="2778126" y="300832"/>
                      </a:cubicBezTo>
                      <a:cubicBezTo>
                        <a:pt x="2778126" y="333711"/>
                        <a:pt x="2751473" y="360364"/>
                        <a:pt x="2718594" y="360364"/>
                      </a:cubicBezTo>
                      <a:cubicBezTo>
                        <a:pt x="2685715" y="360364"/>
                        <a:pt x="2659062" y="333711"/>
                        <a:pt x="2659062" y="300832"/>
                      </a:cubicBezTo>
                      <a:cubicBezTo>
                        <a:pt x="2659062" y="267953"/>
                        <a:pt x="2685715" y="241300"/>
                        <a:pt x="2718594" y="241300"/>
                      </a:cubicBezTo>
                      <a:close/>
                      <a:moveTo>
                        <a:pt x="2474119" y="241300"/>
                      </a:moveTo>
                      <a:cubicBezTo>
                        <a:pt x="2507874" y="241300"/>
                        <a:pt x="2535238" y="267953"/>
                        <a:pt x="2535238" y="300832"/>
                      </a:cubicBezTo>
                      <a:cubicBezTo>
                        <a:pt x="2535238" y="333711"/>
                        <a:pt x="2507874" y="360364"/>
                        <a:pt x="2474119" y="360364"/>
                      </a:cubicBezTo>
                      <a:cubicBezTo>
                        <a:pt x="2440364" y="360364"/>
                        <a:pt x="2413000" y="333711"/>
                        <a:pt x="2413000" y="300832"/>
                      </a:cubicBezTo>
                      <a:cubicBezTo>
                        <a:pt x="2413000" y="267953"/>
                        <a:pt x="2440364" y="241300"/>
                        <a:pt x="2474119" y="241300"/>
                      </a:cubicBezTo>
                      <a:close/>
                      <a:moveTo>
                        <a:pt x="2232025" y="241300"/>
                      </a:moveTo>
                      <a:cubicBezTo>
                        <a:pt x="2266219" y="241300"/>
                        <a:pt x="2293938" y="267953"/>
                        <a:pt x="2293938" y="300832"/>
                      </a:cubicBezTo>
                      <a:cubicBezTo>
                        <a:pt x="2293938" y="333711"/>
                        <a:pt x="2266219" y="360364"/>
                        <a:pt x="2232025" y="360364"/>
                      </a:cubicBezTo>
                      <a:cubicBezTo>
                        <a:pt x="2197831" y="360364"/>
                        <a:pt x="2170112" y="333711"/>
                        <a:pt x="2170112" y="300832"/>
                      </a:cubicBezTo>
                      <a:cubicBezTo>
                        <a:pt x="2170112" y="267953"/>
                        <a:pt x="2197831" y="241300"/>
                        <a:pt x="2232025" y="241300"/>
                      </a:cubicBezTo>
                      <a:close/>
                      <a:moveTo>
                        <a:pt x="1991519" y="241300"/>
                      </a:moveTo>
                      <a:cubicBezTo>
                        <a:pt x="2024398" y="241300"/>
                        <a:pt x="2051051" y="267953"/>
                        <a:pt x="2051051" y="300832"/>
                      </a:cubicBezTo>
                      <a:cubicBezTo>
                        <a:pt x="2051051" y="333711"/>
                        <a:pt x="2024398" y="360364"/>
                        <a:pt x="1991519" y="360364"/>
                      </a:cubicBezTo>
                      <a:cubicBezTo>
                        <a:pt x="1958640" y="360364"/>
                        <a:pt x="1931987" y="333711"/>
                        <a:pt x="1931987" y="300832"/>
                      </a:cubicBezTo>
                      <a:cubicBezTo>
                        <a:pt x="1931987" y="267953"/>
                        <a:pt x="1958640" y="241300"/>
                        <a:pt x="1991519" y="241300"/>
                      </a:cubicBezTo>
                      <a:close/>
                      <a:moveTo>
                        <a:pt x="1750219" y="241300"/>
                      </a:moveTo>
                      <a:cubicBezTo>
                        <a:pt x="1783098" y="241300"/>
                        <a:pt x="1809751" y="267953"/>
                        <a:pt x="1809751" y="300832"/>
                      </a:cubicBezTo>
                      <a:cubicBezTo>
                        <a:pt x="1809751" y="333711"/>
                        <a:pt x="1783098" y="360364"/>
                        <a:pt x="1750219" y="360364"/>
                      </a:cubicBezTo>
                      <a:cubicBezTo>
                        <a:pt x="1717340" y="360364"/>
                        <a:pt x="1690687" y="333711"/>
                        <a:pt x="1690687" y="300832"/>
                      </a:cubicBezTo>
                      <a:cubicBezTo>
                        <a:pt x="1690687" y="267953"/>
                        <a:pt x="1717340" y="241300"/>
                        <a:pt x="1750219" y="241300"/>
                      </a:cubicBezTo>
                      <a:close/>
                      <a:moveTo>
                        <a:pt x="1509713" y="241300"/>
                      </a:moveTo>
                      <a:cubicBezTo>
                        <a:pt x="1543907" y="241300"/>
                        <a:pt x="1571626" y="267953"/>
                        <a:pt x="1571626" y="300832"/>
                      </a:cubicBezTo>
                      <a:cubicBezTo>
                        <a:pt x="1571626" y="333711"/>
                        <a:pt x="1543907" y="360364"/>
                        <a:pt x="1509713" y="360364"/>
                      </a:cubicBezTo>
                      <a:cubicBezTo>
                        <a:pt x="1475519" y="360364"/>
                        <a:pt x="1447800" y="333711"/>
                        <a:pt x="1447800" y="300832"/>
                      </a:cubicBezTo>
                      <a:cubicBezTo>
                        <a:pt x="1447800" y="267953"/>
                        <a:pt x="1475519" y="241300"/>
                        <a:pt x="1509713" y="241300"/>
                      </a:cubicBezTo>
                      <a:close/>
                      <a:moveTo>
                        <a:pt x="1268413" y="241300"/>
                      </a:moveTo>
                      <a:cubicBezTo>
                        <a:pt x="1302607" y="241300"/>
                        <a:pt x="1330326" y="267953"/>
                        <a:pt x="1330326" y="300832"/>
                      </a:cubicBezTo>
                      <a:cubicBezTo>
                        <a:pt x="1330326" y="333711"/>
                        <a:pt x="1302607" y="360364"/>
                        <a:pt x="1268413" y="360364"/>
                      </a:cubicBezTo>
                      <a:cubicBezTo>
                        <a:pt x="1234219" y="360364"/>
                        <a:pt x="1206500" y="333711"/>
                        <a:pt x="1206500" y="300832"/>
                      </a:cubicBezTo>
                      <a:cubicBezTo>
                        <a:pt x="1206500" y="267953"/>
                        <a:pt x="1234219" y="241300"/>
                        <a:pt x="1268413" y="241300"/>
                      </a:cubicBezTo>
                      <a:close/>
                      <a:moveTo>
                        <a:pt x="1027907" y="241300"/>
                      </a:moveTo>
                      <a:cubicBezTo>
                        <a:pt x="1060786" y="241300"/>
                        <a:pt x="1087439" y="267953"/>
                        <a:pt x="1087439" y="300832"/>
                      </a:cubicBezTo>
                      <a:cubicBezTo>
                        <a:pt x="1087439" y="333711"/>
                        <a:pt x="1060786" y="360364"/>
                        <a:pt x="1027907" y="360364"/>
                      </a:cubicBezTo>
                      <a:cubicBezTo>
                        <a:pt x="995028" y="360364"/>
                        <a:pt x="968375" y="333711"/>
                        <a:pt x="968375" y="300832"/>
                      </a:cubicBezTo>
                      <a:cubicBezTo>
                        <a:pt x="968375" y="267953"/>
                        <a:pt x="995028" y="241300"/>
                        <a:pt x="1027907" y="241300"/>
                      </a:cubicBezTo>
                      <a:close/>
                      <a:moveTo>
                        <a:pt x="786607" y="241300"/>
                      </a:moveTo>
                      <a:cubicBezTo>
                        <a:pt x="819486" y="241300"/>
                        <a:pt x="846139" y="267953"/>
                        <a:pt x="846139" y="300832"/>
                      </a:cubicBezTo>
                      <a:cubicBezTo>
                        <a:pt x="846139" y="333711"/>
                        <a:pt x="819486" y="360364"/>
                        <a:pt x="786607" y="360364"/>
                      </a:cubicBezTo>
                      <a:cubicBezTo>
                        <a:pt x="753728" y="360364"/>
                        <a:pt x="727075" y="333711"/>
                        <a:pt x="727075" y="300832"/>
                      </a:cubicBezTo>
                      <a:cubicBezTo>
                        <a:pt x="727075" y="267953"/>
                        <a:pt x="753728" y="241300"/>
                        <a:pt x="786607" y="241300"/>
                      </a:cubicBezTo>
                      <a:close/>
                      <a:moveTo>
                        <a:pt x="543719" y="241300"/>
                      </a:moveTo>
                      <a:cubicBezTo>
                        <a:pt x="576598" y="241300"/>
                        <a:pt x="603251" y="267953"/>
                        <a:pt x="603251" y="300832"/>
                      </a:cubicBezTo>
                      <a:cubicBezTo>
                        <a:pt x="603251" y="333711"/>
                        <a:pt x="576598" y="360364"/>
                        <a:pt x="543719" y="360364"/>
                      </a:cubicBezTo>
                      <a:cubicBezTo>
                        <a:pt x="510840" y="360364"/>
                        <a:pt x="484187" y="333711"/>
                        <a:pt x="484187" y="300832"/>
                      </a:cubicBezTo>
                      <a:cubicBezTo>
                        <a:pt x="484187" y="267953"/>
                        <a:pt x="510840" y="241300"/>
                        <a:pt x="543719" y="241300"/>
                      </a:cubicBezTo>
                      <a:close/>
                      <a:moveTo>
                        <a:pt x="302419" y="241300"/>
                      </a:moveTo>
                      <a:cubicBezTo>
                        <a:pt x="335298" y="241300"/>
                        <a:pt x="361951" y="267953"/>
                        <a:pt x="361951" y="300832"/>
                      </a:cubicBezTo>
                      <a:cubicBezTo>
                        <a:pt x="361951" y="333711"/>
                        <a:pt x="335298" y="360364"/>
                        <a:pt x="302419" y="360364"/>
                      </a:cubicBezTo>
                      <a:cubicBezTo>
                        <a:pt x="269540" y="360364"/>
                        <a:pt x="242887" y="333711"/>
                        <a:pt x="242887" y="300832"/>
                      </a:cubicBezTo>
                      <a:cubicBezTo>
                        <a:pt x="242887" y="267953"/>
                        <a:pt x="269540" y="241300"/>
                        <a:pt x="302419" y="241300"/>
                      </a:cubicBezTo>
                      <a:close/>
                      <a:moveTo>
                        <a:pt x="59532" y="241300"/>
                      </a:moveTo>
                      <a:cubicBezTo>
                        <a:pt x="92411" y="241300"/>
                        <a:pt x="119064" y="267953"/>
                        <a:pt x="119064" y="300832"/>
                      </a:cubicBezTo>
                      <a:cubicBezTo>
                        <a:pt x="119064" y="333711"/>
                        <a:pt x="92411" y="360364"/>
                        <a:pt x="59532" y="360364"/>
                      </a:cubicBezTo>
                      <a:cubicBezTo>
                        <a:pt x="26653" y="360364"/>
                        <a:pt x="0" y="333711"/>
                        <a:pt x="0" y="300832"/>
                      </a:cubicBezTo>
                      <a:cubicBezTo>
                        <a:pt x="0" y="267953"/>
                        <a:pt x="26653" y="241300"/>
                        <a:pt x="59532" y="241300"/>
                      </a:cubicBezTo>
                      <a:close/>
                      <a:moveTo>
                        <a:pt x="3201714" y="0"/>
                      </a:moveTo>
                      <a:cubicBezTo>
                        <a:pt x="3231220" y="0"/>
                        <a:pt x="3260725" y="25291"/>
                        <a:pt x="3260725" y="63226"/>
                      </a:cubicBezTo>
                      <a:cubicBezTo>
                        <a:pt x="3260725" y="92732"/>
                        <a:pt x="3231220" y="122238"/>
                        <a:pt x="3201714" y="122238"/>
                      </a:cubicBezTo>
                      <a:cubicBezTo>
                        <a:pt x="3163778" y="122238"/>
                        <a:pt x="3138487" y="92732"/>
                        <a:pt x="3138487" y="63226"/>
                      </a:cubicBezTo>
                      <a:cubicBezTo>
                        <a:pt x="3138487" y="25291"/>
                        <a:pt x="3163778" y="0"/>
                        <a:pt x="3201714" y="0"/>
                      </a:cubicBezTo>
                      <a:close/>
                      <a:moveTo>
                        <a:pt x="2959894" y="0"/>
                      </a:moveTo>
                      <a:cubicBezTo>
                        <a:pt x="2989659" y="0"/>
                        <a:pt x="3019425" y="25291"/>
                        <a:pt x="3019425" y="63226"/>
                      </a:cubicBezTo>
                      <a:cubicBezTo>
                        <a:pt x="3019425" y="92732"/>
                        <a:pt x="2989659" y="122238"/>
                        <a:pt x="2959894" y="122238"/>
                      </a:cubicBezTo>
                      <a:cubicBezTo>
                        <a:pt x="2925876" y="122238"/>
                        <a:pt x="2900362" y="92732"/>
                        <a:pt x="2900362" y="63226"/>
                      </a:cubicBezTo>
                      <a:cubicBezTo>
                        <a:pt x="2900362" y="25291"/>
                        <a:pt x="2925876" y="0"/>
                        <a:pt x="2959894" y="0"/>
                      </a:cubicBezTo>
                      <a:close/>
                      <a:moveTo>
                        <a:pt x="2718594" y="0"/>
                      </a:moveTo>
                      <a:cubicBezTo>
                        <a:pt x="2748359" y="0"/>
                        <a:pt x="2778125" y="25291"/>
                        <a:pt x="2778125" y="63226"/>
                      </a:cubicBezTo>
                      <a:cubicBezTo>
                        <a:pt x="2778125" y="92732"/>
                        <a:pt x="2748359" y="122238"/>
                        <a:pt x="2718594" y="122238"/>
                      </a:cubicBezTo>
                      <a:cubicBezTo>
                        <a:pt x="2684576" y="122238"/>
                        <a:pt x="2659062" y="92732"/>
                        <a:pt x="2659062" y="63226"/>
                      </a:cubicBezTo>
                      <a:cubicBezTo>
                        <a:pt x="2659062" y="25291"/>
                        <a:pt x="2684576" y="0"/>
                        <a:pt x="2718594" y="0"/>
                      </a:cubicBezTo>
                      <a:close/>
                      <a:moveTo>
                        <a:pt x="2476227" y="0"/>
                      </a:moveTo>
                      <a:cubicBezTo>
                        <a:pt x="2505733" y="0"/>
                        <a:pt x="2535238" y="25291"/>
                        <a:pt x="2535238" y="63226"/>
                      </a:cubicBezTo>
                      <a:cubicBezTo>
                        <a:pt x="2535238" y="92732"/>
                        <a:pt x="2505733" y="122238"/>
                        <a:pt x="2476227" y="122238"/>
                      </a:cubicBezTo>
                      <a:cubicBezTo>
                        <a:pt x="2442506" y="122238"/>
                        <a:pt x="2413000" y="92732"/>
                        <a:pt x="2413000" y="63226"/>
                      </a:cubicBezTo>
                      <a:cubicBezTo>
                        <a:pt x="2413000" y="25291"/>
                        <a:pt x="2442506" y="0"/>
                        <a:pt x="2476227" y="0"/>
                      </a:cubicBezTo>
                      <a:close/>
                      <a:moveTo>
                        <a:pt x="2234160" y="0"/>
                      </a:moveTo>
                      <a:cubicBezTo>
                        <a:pt x="2268318" y="0"/>
                        <a:pt x="2293937" y="25291"/>
                        <a:pt x="2293937" y="63226"/>
                      </a:cubicBezTo>
                      <a:cubicBezTo>
                        <a:pt x="2293937" y="92732"/>
                        <a:pt x="2268318" y="122238"/>
                        <a:pt x="2234160" y="122238"/>
                      </a:cubicBezTo>
                      <a:cubicBezTo>
                        <a:pt x="2200001" y="122238"/>
                        <a:pt x="2170112" y="92732"/>
                        <a:pt x="2170112" y="63226"/>
                      </a:cubicBezTo>
                      <a:cubicBezTo>
                        <a:pt x="2170112" y="25291"/>
                        <a:pt x="2200001" y="0"/>
                        <a:pt x="2234160" y="0"/>
                      </a:cubicBezTo>
                      <a:close/>
                      <a:moveTo>
                        <a:pt x="1991519" y="0"/>
                      </a:moveTo>
                      <a:cubicBezTo>
                        <a:pt x="2025537" y="0"/>
                        <a:pt x="2051050" y="25291"/>
                        <a:pt x="2051050" y="63226"/>
                      </a:cubicBezTo>
                      <a:cubicBezTo>
                        <a:pt x="2051050" y="92732"/>
                        <a:pt x="2025537" y="122238"/>
                        <a:pt x="1991519" y="122238"/>
                      </a:cubicBezTo>
                      <a:cubicBezTo>
                        <a:pt x="1957501" y="122238"/>
                        <a:pt x="1931987" y="92732"/>
                        <a:pt x="1931987" y="63226"/>
                      </a:cubicBezTo>
                      <a:cubicBezTo>
                        <a:pt x="1931987" y="25291"/>
                        <a:pt x="1957501" y="0"/>
                        <a:pt x="1991519" y="0"/>
                      </a:cubicBezTo>
                      <a:close/>
                      <a:moveTo>
                        <a:pt x="1750219" y="0"/>
                      </a:moveTo>
                      <a:cubicBezTo>
                        <a:pt x="1784237" y="0"/>
                        <a:pt x="1809750" y="25291"/>
                        <a:pt x="1809750" y="63226"/>
                      </a:cubicBezTo>
                      <a:cubicBezTo>
                        <a:pt x="1809750" y="92732"/>
                        <a:pt x="1784237" y="122238"/>
                        <a:pt x="1750219" y="122238"/>
                      </a:cubicBezTo>
                      <a:cubicBezTo>
                        <a:pt x="1716201" y="122238"/>
                        <a:pt x="1690687" y="92732"/>
                        <a:pt x="1690687" y="63226"/>
                      </a:cubicBezTo>
                      <a:cubicBezTo>
                        <a:pt x="1690687" y="25291"/>
                        <a:pt x="1716201" y="0"/>
                        <a:pt x="1750219" y="0"/>
                      </a:cubicBezTo>
                      <a:close/>
                      <a:moveTo>
                        <a:pt x="1507578" y="0"/>
                      </a:moveTo>
                      <a:cubicBezTo>
                        <a:pt x="1546006" y="0"/>
                        <a:pt x="1571625" y="25291"/>
                        <a:pt x="1571625" y="63226"/>
                      </a:cubicBezTo>
                      <a:cubicBezTo>
                        <a:pt x="1571625" y="92732"/>
                        <a:pt x="1546006" y="122238"/>
                        <a:pt x="1507578" y="122238"/>
                      </a:cubicBezTo>
                      <a:cubicBezTo>
                        <a:pt x="1473419" y="122238"/>
                        <a:pt x="1447800" y="92732"/>
                        <a:pt x="1447800" y="63226"/>
                      </a:cubicBezTo>
                      <a:cubicBezTo>
                        <a:pt x="1447800" y="25291"/>
                        <a:pt x="1473419" y="0"/>
                        <a:pt x="1507578" y="0"/>
                      </a:cubicBezTo>
                      <a:close/>
                      <a:moveTo>
                        <a:pt x="1270548" y="0"/>
                      </a:moveTo>
                      <a:cubicBezTo>
                        <a:pt x="1304706" y="0"/>
                        <a:pt x="1330325" y="25291"/>
                        <a:pt x="1330325" y="63226"/>
                      </a:cubicBezTo>
                      <a:cubicBezTo>
                        <a:pt x="1330325" y="92732"/>
                        <a:pt x="1304706" y="122238"/>
                        <a:pt x="1270548" y="122238"/>
                      </a:cubicBezTo>
                      <a:cubicBezTo>
                        <a:pt x="1232119" y="122238"/>
                        <a:pt x="1206500" y="92732"/>
                        <a:pt x="1206500" y="63226"/>
                      </a:cubicBezTo>
                      <a:cubicBezTo>
                        <a:pt x="1206500" y="25291"/>
                        <a:pt x="1232119" y="0"/>
                        <a:pt x="1270548" y="0"/>
                      </a:cubicBezTo>
                      <a:close/>
                      <a:moveTo>
                        <a:pt x="1027907" y="0"/>
                      </a:moveTo>
                      <a:cubicBezTo>
                        <a:pt x="1057672" y="0"/>
                        <a:pt x="1087438" y="25291"/>
                        <a:pt x="1087438" y="63226"/>
                      </a:cubicBezTo>
                      <a:cubicBezTo>
                        <a:pt x="1087438" y="92732"/>
                        <a:pt x="1057672" y="122238"/>
                        <a:pt x="1027907" y="122238"/>
                      </a:cubicBezTo>
                      <a:cubicBezTo>
                        <a:pt x="993889" y="122238"/>
                        <a:pt x="968375" y="92732"/>
                        <a:pt x="968375" y="63226"/>
                      </a:cubicBezTo>
                      <a:cubicBezTo>
                        <a:pt x="968375" y="25291"/>
                        <a:pt x="993889" y="0"/>
                        <a:pt x="1027907" y="0"/>
                      </a:cubicBezTo>
                      <a:close/>
                      <a:moveTo>
                        <a:pt x="786607" y="0"/>
                      </a:moveTo>
                      <a:cubicBezTo>
                        <a:pt x="816372" y="0"/>
                        <a:pt x="846138" y="25291"/>
                        <a:pt x="846138" y="63226"/>
                      </a:cubicBezTo>
                      <a:cubicBezTo>
                        <a:pt x="846138" y="92732"/>
                        <a:pt x="816372" y="122238"/>
                        <a:pt x="786607" y="122238"/>
                      </a:cubicBezTo>
                      <a:cubicBezTo>
                        <a:pt x="752589" y="122238"/>
                        <a:pt x="727075" y="92732"/>
                        <a:pt x="727075" y="63226"/>
                      </a:cubicBezTo>
                      <a:cubicBezTo>
                        <a:pt x="727075" y="25291"/>
                        <a:pt x="752589" y="0"/>
                        <a:pt x="786607" y="0"/>
                      </a:cubicBezTo>
                      <a:close/>
                      <a:moveTo>
                        <a:pt x="543719" y="0"/>
                      </a:moveTo>
                      <a:cubicBezTo>
                        <a:pt x="577737" y="0"/>
                        <a:pt x="603250" y="25291"/>
                        <a:pt x="603250" y="63226"/>
                      </a:cubicBezTo>
                      <a:cubicBezTo>
                        <a:pt x="603250" y="92732"/>
                        <a:pt x="577737" y="122238"/>
                        <a:pt x="543719" y="122238"/>
                      </a:cubicBezTo>
                      <a:cubicBezTo>
                        <a:pt x="509701" y="122238"/>
                        <a:pt x="484187" y="92732"/>
                        <a:pt x="484187" y="63226"/>
                      </a:cubicBezTo>
                      <a:cubicBezTo>
                        <a:pt x="484187" y="25291"/>
                        <a:pt x="509701" y="0"/>
                        <a:pt x="543719" y="0"/>
                      </a:cubicBezTo>
                      <a:close/>
                      <a:moveTo>
                        <a:pt x="302419" y="0"/>
                      </a:moveTo>
                      <a:cubicBezTo>
                        <a:pt x="336437" y="0"/>
                        <a:pt x="361950" y="25291"/>
                        <a:pt x="361950" y="63226"/>
                      </a:cubicBezTo>
                      <a:cubicBezTo>
                        <a:pt x="361950" y="92732"/>
                        <a:pt x="336437" y="122238"/>
                        <a:pt x="302419" y="122238"/>
                      </a:cubicBezTo>
                      <a:cubicBezTo>
                        <a:pt x="272653" y="122238"/>
                        <a:pt x="242887" y="92732"/>
                        <a:pt x="242887" y="63226"/>
                      </a:cubicBezTo>
                      <a:cubicBezTo>
                        <a:pt x="242887" y="25291"/>
                        <a:pt x="272653" y="0"/>
                        <a:pt x="302419" y="0"/>
                      </a:cubicBezTo>
                      <a:close/>
                      <a:moveTo>
                        <a:pt x="59531" y="0"/>
                      </a:moveTo>
                      <a:cubicBezTo>
                        <a:pt x="93549" y="0"/>
                        <a:pt x="119063" y="25291"/>
                        <a:pt x="119063" y="63226"/>
                      </a:cubicBezTo>
                      <a:cubicBezTo>
                        <a:pt x="119063" y="92732"/>
                        <a:pt x="93549" y="122238"/>
                        <a:pt x="59531" y="122238"/>
                      </a:cubicBezTo>
                      <a:cubicBezTo>
                        <a:pt x="29766" y="122238"/>
                        <a:pt x="0" y="92732"/>
                        <a:pt x="0" y="63226"/>
                      </a:cubicBezTo>
                      <a:cubicBezTo>
                        <a:pt x="0" y="25291"/>
                        <a:pt x="29766" y="0"/>
                        <a:pt x="59531" y="0"/>
                      </a:cubicBezTo>
                      <a:close/>
                    </a:path>
                  </a:pathLst>
                </a:custGeom>
                <a:grp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567" name="TextBox 2566">
                  <a:extLst>
                    <a:ext uri="{FF2B5EF4-FFF2-40B4-BE49-F238E27FC236}">
                      <a16:creationId xmlns:a16="http://schemas.microsoft.com/office/drawing/2014/main" id="{574F5FEF-CB08-E18A-07B3-C53A0F350450}"/>
                    </a:ext>
                  </a:extLst>
                </p:cNvPr>
                <p:cNvSpPr txBox="1"/>
                <p:nvPr/>
              </p:nvSpPr>
              <p:spPr>
                <a:xfrm>
                  <a:off x="977848" y="2267569"/>
                  <a:ext cx="116399" cy="68260"/>
                </a:xfrm>
                <a:custGeom>
                  <a:avLst/>
                  <a:gdLst>
                    <a:gd name="connsiteX0" fmla="*/ 35704 w 318293"/>
                    <a:gd name="connsiteY0" fmla="*/ 31437 h 186657"/>
                    <a:gd name="connsiteX1" fmla="*/ 35704 w 318293"/>
                    <a:gd name="connsiteY1" fmla="*/ 86144 h 186657"/>
                    <a:gd name="connsiteX2" fmla="*/ 83731 w 318293"/>
                    <a:gd name="connsiteY2" fmla="*/ 86144 h 186657"/>
                    <a:gd name="connsiteX3" fmla="*/ 106109 w 318293"/>
                    <a:gd name="connsiteY3" fmla="*/ 78338 h 186657"/>
                    <a:gd name="connsiteX4" fmla="*/ 114681 w 318293"/>
                    <a:gd name="connsiteY4" fmla="*/ 58123 h 186657"/>
                    <a:gd name="connsiteX5" fmla="*/ 106176 w 318293"/>
                    <a:gd name="connsiteY5" fmla="*/ 38676 h 186657"/>
                    <a:gd name="connsiteX6" fmla="*/ 84264 w 318293"/>
                    <a:gd name="connsiteY6" fmla="*/ 31437 h 186657"/>
                    <a:gd name="connsiteX7" fmla="*/ 186571 w 318293"/>
                    <a:gd name="connsiteY7" fmla="*/ 0 h 186657"/>
                    <a:gd name="connsiteX8" fmla="*/ 312425 w 318293"/>
                    <a:gd name="connsiteY8" fmla="*/ 0 h 186657"/>
                    <a:gd name="connsiteX9" fmla="*/ 316559 w 318293"/>
                    <a:gd name="connsiteY9" fmla="*/ 1732 h 186657"/>
                    <a:gd name="connsiteX10" fmla="*/ 318293 w 318293"/>
                    <a:gd name="connsiteY10" fmla="*/ 5862 h 186657"/>
                    <a:gd name="connsiteX11" fmla="*/ 318293 w 318293"/>
                    <a:gd name="connsiteY11" fmla="*/ 27176 h 186657"/>
                    <a:gd name="connsiteX12" fmla="*/ 316559 w 318293"/>
                    <a:gd name="connsiteY12" fmla="*/ 31172 h 186657"/>
                    <a:gd name="connsiteX13" fmla="*/ 312425 w 318293"/>
                    <a:gd name="connsiteY13" fmla="*/ 32771 h 186657"/>
                    <a:gd name="connsiteX14" fmla="*/ 216680 w 318293"/>
                    <a:gd name="connsiteY14" fmla="*/ 32771 h 186657"/>
                    <a:gd name="connsiteX15" fmla="*/ 216680 w 318293"/>
                    <a:gd name="connsiteY15" fmla="*/ 85611 h 186657"/>
                    <a:gd name="connsiteX16" fmla="*/ 288156 w 318293"/>
                    <a:gd name="connsiteY16" fmla="*/ 85611 h 186657"/>
                    <a:gd name="connsiteX17" fmla="*/ 292156 w 318293"/>
                    <a:gd name="connsiteY17" fmla="*/ 87209 h 186657"/>
                    <a:gd name="connsiteX18" fmla="*/ 293756 w 318293"/>
                    <a:gd name="connsiteY18" fmla="*/ 91205 h 186657"/>
                    <a:gd name="connsiteX19" fmla="*/ 293756 w 318293"/>
                    <a:gd name="connsiteY19" fmla="*/ 111720 h 186657"/>
                    <a:gd name="connsiteX20" fmla="*/ 292156 w 318293"/>
                    <a:gd name="connsiteY20" fmla="*/ 115850 h 186657"/>
                    <a:gd name="connsiteX21" fmla="*/ 288156 w 318293"/>
                    <a:gd name="connsiteY21" fmla="*/ 117581 h 186657"/>
                    <a:gd name="connsiteX22" fmla="*/ 216680 w 318293"/>
                    <a:gd name="connsiteY22" fmla="*/ 117581 h 186657"/>
                    <a:gd name="connsiteX23" fmla="*/ 216680 w 318293"/>
                    <a:gd name="connsiteY23" fmla="*/ 180789 h 186657"/>
                    <a:gd name="connsiteX24" fmla="*/ 214948 w 318293"/>
                    <a:gd name="connsiteY24" fmla="*/ 184923 h 186657"/>
                    <a:gd name="connsiteX25" fmla="*/ 210818 w 318293"/>
                    <a:gd name="connsiteY25" fmla="*/ 186657 h 186657"/>
                    <a:gd name="connsiteX26" fmla="*/ 186571 w 318293"/>
                    <a:gd name="connsiteY26" fmla="*/ 186657 h 186657"/>
                    <a:gd name="connsiteX27" fmla="*/ 182574 w 318293"/>
                    <a:gd name="connsiteY27" fmla="*/ 184923 h 186657"/>
                    <a:gd name="connsiteX28" fmla="*/ 180976 w 318293"/>
                    <a:gd name="connsiteY28" fmla="*/ 180789 h 186657"/>
                    <a:gd name="connsiteX29" fmla="*/ 180976 w 318293"/>
                    <a:gd name="connsiteY29" fmla="*/ 5595 h 186657"/>
                    <a:gd name="connsiteX30" fmla="*/ 182574 w 318293"/>
                    <a:gd name="connsiteY30" fmla="*/ 1699 h 186657"/>
                    <a:gd name="connsiteX31" fmla="*/ 186571 w 318293"/>
                    <a:gd name="connsiteY31" fmla="*/ 0 h 186657"/>
                    <a:gd name="connsiteX32" fmla="*/ 5595 w 318293"/>
                    <a:gd name="connsiteY32" fmla="*/ 0 h 186657"/>
                    <a:gd name="connsiteX33" fmla="*/ 87733 w 318293"/>
                    <a:gd name="connsiteY33" fmla="*/ 0 h 186657"/>
                    <a:gd name="connsiteX34" fmla="*/ 134794 w 318293"/>
                    <a:gd name="connsiteY34" fmla="*/ 16123 h 186657"/>
                    <a:gd name="connsiteX35" fmla="*/ 152252 w 318293"/>
                    <a:gd name="connsiteY35" fmla="*/ 56255 h 186657"/>
                    <a:gd name="connsiteX36" fmla="*/ 148867 w 318293"/>
                    <a:gd name="connsiteY36" fmla="*/ 75581 h 186657"/>
                    <a:gd name="connsiteX37" fmla="*/ 136895 w 318293"/>
                    <a:gd name="connsiteY37" fmla="*/ 95076 h 186657"/>
                    <a:gd name="connsiteX38" fmla="*/ 113614 w 318293"/>
                    <a:gd name="connsiteY38" fmla="*/ 109054 h 186657"/>
                    <a:gd name="connsiteX39" fmla="*/ 157053 w 318293"/>
                    <a:gd name="connsiteY39" fmla="*/ 179189 h 186657"/>
                    <a:gd name="connsiteX40" fmla="*/ 157453 w 318293"/>
                    <a:gd name="connsiteY40" fmla="*/ 184123 h 186657"/>
                    <a:gd name="connsiteX41" fmla="*/ 153052 w 318293"/>
                    <a:gd name="connsiteY41" fmla="*/ 186657 h 186657"/>
                    <a:gd name="connsiteX42" fmla="*/ 125872 w 318293"/>
                    <a:gd name="connsiteY42" fmla="*/ 186657 h 186657"/>
                    <a:gd name="connsiteX43" fmla="*/ 120410 w 318293"/>
                    <a:gd name="connsiteY43" fmla="*/ 185323 h 186657"/>
                    <a:gd name="connsiteX44" fmla="*/ 116546 w 318293"/>
                    <a:gd name="connsiteY44" fmla="*/ 180789 h 186657"/>
                    <a:gd name="connsiteX45" fmla="*/ 77060 w 318293"/>
                    <a:gd name="connsiteY45" fmla="*/ 115181 h 186657"/>
                    <a:gd name="connsiteX46" fmla="*/ 35704 w 318293"/>
                    <a:gd name="connsiteY46" fmla="*/ 115181 h 186657"/>
                    <a:gd name="connsiteX47" fmla="*/ 35704 w 318293"/>
                    <a:gd name="connsiteY47" fmla="*/ 180789 h 186657"/>
                    <a:gd name="connsiteX48" fmla="*/ 34105 w 318293"/>
                    <a:gd name="connsiteY48" fmla="*/ 184923 h 186657"/>
                    <a:gd name="connsiteX49" fmla="*/ 30109 w 318293"/>
                    <a:gd name="connsiteY49" fmla="*/ 186657 h 186657"/>
                    <a:gd name="connsiteX50" fmla="*/ 5595 w 318293"/>
                    <a:gd name="connsiteY50" fmla="*/ 186657 h 186657"/>
                    <a:gd name="connsiteX51" fmla="*/ 1598 w 318293"/>
                    <a:gd name="connsiteY51" fmla="*/ 184923 h 186657"/>
                    <a:gd name="connsiteX52" fmla="*/ 0 w 318293"/>
                    <a:gd name="connsiteY52" fmla="*/ 180789 h 186657"/>
                    <a:gd name="connsiteX53" fmla="*/ 0 w 318293"/>
                    <a:gd name="connsiteY53" fmla="*/ 5595 h 186657"/>
                    <a:gd name="connsiteX54" fmla="*/ 1398 w 318293"/>
                    <a:gd name="connsiteY54" fmla="*/ 1798 h 186657"/>
                    <a:gd name="connsiteX55" fmla="*/ 5595 w 318293"/>
                    <a:gd name="connsiteY55" fmla="*/ 0 h 18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8293" h="186657">
                      <a:moveTo>
                        <a:pt x="35704" y="31437"/>
                      </a:moveTo>
                      <a:lnTo>
                        <a:pt x="35704" y="86144"/>
                      </a:lnTo>
                      <a:lnTo>
                        <a:pt x="83731" y="86144"/>
                      </a:lnTo>
                      <a:cubicBezTo>
                        <a:pt x="93075" y="86011"/>
                        <a:pt x="100534" y="83409"/>
                        <a:pt x="106109" y="78338"/>
                      </a:cubicBezTo>
                      <a:cubicBezTo>
                        <a:pt x="111685" y="73268"/>
                        <a:pt x="114542" y="66530"/>
                        <a:pt x="114681" y="58123"/>
                      </a:cubicBezTo>
                      <a:cubicBezTo>
                        <a:pt x="114530" y="49890"/>
                        <a:pt x="111696" y="43407"/>
                        <a:pt x="106176" y="38676"/>
                      </a:cubicBezTo>
                      <a:cubicBezTo>
                        <a:pt x="100656" y="33945"/>
                        <a:pt x="93352" y="31532"/>
                        <a:pt x="84264" y="31437"/>
                      </a:cubicBezTo>
                      <a:close/>
                      <a:moveTo>
                        <a:pt x="186571" y="0"/>
                      </a:moveTo>
                      <a:lnTo>
                        <a:pt x="312425" y="0"/>
                      </a:lnTo>
                      <a:cubicBezTo>
                        <a:pt x="314070" y="44"/>
                        <a:pt x="315448" y="622"/>
                        <a:pt x="316559" y="1732"/>
                      </a:cubicBezTo>
                      <a:cubicBezTo>
                        <a:pt x="317671" y="2842"/>
                        <a:pt x="318248" y="4219"/>
                        <a:pt x="318293" y="5862"/>
                      </a:cubicBezTo>
                      <a:lnTo>
                        <a:pt x="318293" y="27176"/>
                      </a:lnTo>
                      <a:cubicBezTo>
                        <a:pt x="318248" y="28808"/>
                        <a:pt x="317671" y="30140"/>
                        <a:pt x="316559" y="31172"/>
                      </a:cubicBezTo>
                      <a:cubicBezTo>
                        <a:pt x="315448" y="32205"/>
                        <a:pt x="314070" y="32737"/>
                        <a:pt x="312425" y="32771"/>
                      </a:cubicBezTo>
                      <a:lnTo>
                        <a:pt x="216680" y="32771"/>
                      </a:lnTo>
                      <a:lnTo>
                        <a:pt x="216680" y="85611"/>
                      </a:lnTo>
                      <a:lnTo>
                        <a:pt x="288156" y="85611"/>
                      </a:lnTo>
                      <a:cubicBezTo>
                        <a:pt x="289789" y="85644"/>
                        <a:pt x="291123" y="86177"/>
                        <a:pt x="292156" y="87209"/>
                      </a:cubicBezTo>
                      <a:cubicBezTo>
                        <a:pt x="293190" y="88241"/>
                        <a:pt x="293723" y="89574"/>
                        <a:pt x="293756" y="91205"/>
                      </a:cubicBezTo>
                      <a:lnTo>
                        <a:pt x="293756" y="111720"/>
                      </a:lnTo>
                      <a:cubicBezTo>
                        <a:pt x="293723" y="113363"/>
                        <a:pt x="293190" y="114739"/>
                        <a:pt x="292156" y="115850"/>
                      </a:cubicBezTo>
                      <a:cubicBezTo>
                        <a:pt x="291123" y="116960"/>
                        <a:pt x="289789" y="117537"/>
                        <a:pt x="288156" y="117581"/>
                      </a:cubicBezTo>
                      <a:lnTo>
                        <a:pt x="216680" y="117581"/>
                      </a:lnTo>
                      <a:lnTo>
                        <a:pt x="216680" y="180789"/>
                      </a:lnTo>
                      <a:cubicBezTo>
                        <a:pt x="216636" y="182434"/>
                        <a:pt x="216058" y="183812"/>
                        <a:pt x="214948" y="184923"/>
                      </a:cubicBezTo>
                      <a:cubicBezTo>
                        <a:pt x="213838" y="186034"/>
                        <a:pt x="212461" y="186612"/>
                        <a:pt x="210818" y="186657"/>
                      </a:cubicBezTo>
                      <a:lnTo>
                        <a:pt x="186571" y="186657"/>
                      </a:lnTo>
                      <a:cubicBezTo>
                        <a:pt x="184939" y="186612"/>
                        <a:pt x="183607" y="186034"/>
                        <a:pt x="182574" y="184923"/>
                      </a:cubicBezTo>
                      <a:cubicBezTo>
                        <a:pt x="181542" y="183812"/>
                        <a:pt x="181009" y="182434"/>
                        <a:pt x="180976" y="180789"/>
                      </a:cubicBezTo>
                      <a:lnTo>
                        <a:pt x="180976" y="5595"/>
                      </a:lnTo>
                      <a:cubicBezTo>
                        <a:pt x="181009" y="4080"/>
                        <a:pt x="181542" y="2781"/>
                        <a:pt x="182574" y="1699"/>
                      </a:cubicBezTo>
                      <a:cubicBezTo>
                        <a:pt x="183607" y="616"/>
                        <a:pt x="184939" y="50"/>
                        <a:pt x="186571" y="0"/>
                      </a:cubicBezTo>
                      <a:close/>
                      <a:moveTo>
                        <a:pt x="5595" y="0"/>
                      </a:moveTo>
                      <a:lnTo>
                        <a:pt x="87733" y="0"/>
                      </a:lnTo>
                      <a:cubicBezTo>
                        <a:pt x="107690" y="343"/>
                        <a:pt x="123377" y="5718"/>
                        <a:pt x="134794" y="16123"/>
                      </a:cubicBezTo>
                      <a:cubicBezTo>
                        <a:pt x="146211" y="26529"/>
                        <a:pt x="152031" y="39906"/>
                        <a:pt x="152252" y="56255"/>
                      </a:cubicBezTo>
                      <a:cubicBezTo>
                        <a:pt x="152328" y="62195"/>
                        <a:pt x="151199" y="68637"/>
                        <a:pt x="148867" y="75581"/>
                      </a:cubicBezTo>
                      <a:cubicBezTo>
                        <a:pt x="146534" y="82525"/>
                        <a:pt x="142544" y="89024"/>
                        <a:pt x="136895" y="95076"/>
                      </a:cubicBezTo>
                      <a:cubicBezTo>
                        <a:pt x="131247" y="101129"/>
                        <a:pt x="123486" y="105788"/>
                        <a:pt x="113614" y="109054"/>
                      </a:cubicBezTo>
                      <a:lnTo>
                        <a:pt x="157053" y="179189"/>
                      </a:lnTo>
                      <a:cubicBezTo>
                        <a:pt x="158086" y="180900"/>
                        <a:pt x="158219" y="182545"/>
                        <a:pt x="157453" y="184123"/>
                      </a:cubicBezTo>
                      <a:cubicBezTo>
                        <a:pt x="156686" y="185701"/>
                        <a:pt x="155219" y="186545"/>
                        <a:pt x="153052" y="186657"/>
                      </a:cubicBezTo>
                      <a:lnTo>
                        <a:pt x="125872" y="186657"/>
                      </a:lnTo>
                      <a:cubicBezTo>
                        <a:pt x="123651" y="186679"/>
                        <a:pt x="121831" y="186234"/>
                        <a:pt x="120410" y="185323"/>
                      </a:cubicBezTo>
                      <a:cubicBezTo>
                        <a:pt x="118988" y="184412"/>
                        <a:pt x="117700" y="182901"/>
                        <a:pt x="116546" y="180789"/>
                      </a:cubicBezTo>
                      <a:lnTo>
                        <a:pt x="77060" y="115181"/>
                      </a:lnTo>
                      <a:lnTo>
                        <a:pt x="35704" y="115181"/>
                      </a:lnTo>
                      <a:lnTo>
                        <a:pt x="35704" y="180789"/>
                      </a:lnTo>
                      <a:cubicBezTo>
                        <a:pt x="35671" y="182434"/>
                        <a:pt x="35138" y="183812"/>
                        <a:pt x="34105" y="184923"/>
                      </a:cubicBezTo>
                      <a:cubicBezTo>
                        <a:pt x="33073" y="186034"/>
                        <a:pt x="31741" y="186612"/>
                        <a:pt x="30109" y="186657"/>
                      </a:cubicBezTo>
                      <a:lnTo>
                        <a:pt x="5595" y="186657"/>
                      </a:lnTo>
                      <a:cubicBezTo>
                        <a:pt x="3963" y="186612"/>
                        <a:pt x="2631" y="186034"/>
                        <a:pt x="1598" y="184923"/>
                      </a:cubicBezTo>
                      <a:cubicBezTo>
                        <a:pt x="566" y="183812"/>
                        <a:pt x="33" y="182434"/>
                        <a:pt x="0" y="180789"/>
                      </a:cubicBezTo>
                      <a:lnTo>
                        <a:pt x="0" y="5595"/>
                      </a:lnTo>
                      <a:cubicBezTo>
                        <a:pt x="0" y="4196"/>
                        <a:pt x="466" y="2930"/>
                        <a:pt x="1398" y="1798"/>
                      </a:cubicBezTo>
                      <a:cubicBezTo>
                        <a:pt x="2331" y="666"/>
                        <a:pt x="3730" y="67"/>
                        <a:pt x="5595"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5000"/>
                    </a:lnSpc>
                    <a:spcBef>
                      <a:spcPts val="1200"/>
                    </a:spcBef>
                    <a:spcAft>
                      <a:spcPts val="0"/>
                    </a:spcAft>
                    <a:buClrTx/>
                    <a:buSzTx/>
                    <a:buFontTx/>
                    <a:buNone/>
                    <a:tabLst/>
                    <a:defRPr/>
                  </a:pPr>
                  <a:endParaRPr kumimoji="0" lang="en-US" sz="2100" b="0" i="0" u="none" strike="noStrike" kern="1200" cap="none" spc="0" normalizeH="0" baseline="0" noProof="0">
                    <a:ln>
                      <a:noFill/>
                    </a:ln>
                    <a:solidFill>
                      <a:srgbClr val="000000">
                        <a:lumMod val="50000"/>
                        <a:lumOff val="50000"/>
                      </a:srgbClr>
                    </a:solidFill>
                    <a:effectLst/>
                    <a:uLnTx/>
                    <a:uFillTx/>
                    <a:latin typeface="Qualcomm Next Medium" pitchFamily="50" charset="0"/>
                    <a:ea typeface="+mn-ea"/>
                    <a:cs typeface="+mn-cs"/>
                  </a:endParaRPr>
                </a:p>
              </p:txBody>
            </p:sp>
          </p:grpSp>
          <p:sp>
            <p:nvSpPr>
              <p:cNvPr id="2554" name="Freeform: Shape 597">
                <a:extLst>
                  <a:ext uri="{FF2B5EF4-FFF2-40B4-BE49-F238E27FC236}">
                    <a16:creationId xmlns:a16="http://schemas.microsoft.com/office/drawing/2014/main" id="{C0B8E2B5-A51F-CA95-19C4-6E1EABAB604F}"/>
                  </a:ext>
                </a:extLst>
              </p:cNvPr>
              <p:cNvSpPr/>
              <p:nvPr/>
            </p:nvSpPr>
            <p:spPr>
              <a:xfrm>
                <a:off x="4222571" y="2527000"/>
                <a:ext cx="334394" cy="334394"/>
              </a:xfrm>
              <a:custGeom>
                <a:avLst/>
                <a:gdLst>
                  <a:gd name="connsiteX0" fmla="*/ 0 w 1247775"/>
                  <a:gd name="connsiteY0" fmla="*/ 41624 h 1238250"/>
                  <a:gd name="connsiteX1" fmla="*/ 41624 w 1247775"/>
                  <a:gd name="connsiteY1" fmla="*/ 0 h 1238250"/>
                  <a:gd name="connsiteX2" fmla="*/ 1215009 w 1247775"/>
                  <a:gd name="connsiteY2" fmla="*/ 0 h 1238250"/>
                  <a:gd name="connsiteX3" fmla="*/ 1256633 w 1247775"/>
                  <a:gd name="connsiteY3" fmla="*/ 41624 h 1238250"/>
                  <a:gd name="connsiteX4" fmla="*/ 1256633 w 1247775"/>
                  <a:gd name="connsiteY4" fmla="*/ 1206056 h 1238250"/>
                  <a:gd name="connsiteX5" fmla="*/ 1215009 w 1247775"/>
                  <a:gd name="connsiteY5" fmla="*/ 1247680 h 1238250"/>
                  <a:gd name="connsiteX6" fmla="*/ 41624 w 1247775"/>
                  <a:gd name="connsiteY6" fmla="*/ 1247680 h 1238250"/>
                  <a:gd name="connsiteX7" fmla="*/ 0 w 1247775"/>
                  <a:gd name="connsiteY7" fmla="*/ 1206151 h 1238250"/>
                  <a:gd name="connsiteX8" fmla="*/ 0 w 1247775"/>
                  <a:gd name="connsiteY8" fmla="*/ 41624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775" h="1238250">
                    <a:moveTo>
                      <a:pt x="0" y="41624"/>
                    </a:moveTo>
                    <a:cubicBezTo>
                      <a:pt x="0" y="18669"/>
                      <a:pt x="18669" y="0"/>
                      <a:pt x="41624" y="0"/>
                    </a:cubicBezTo>
                    <a:lnTo>
                      <a:pt x="1215009" y="0"/>
                    </a:lnTo>
                    <a:cubicBezTo>
                      <a:pt x="1237964" y="0"/>
                      <a:pt x="1256633" y="18669"/>
                      <a:pt x="1256633" y="41624"/>
                    </a:cubicBezTo>
                    <a:lnTo>
                      <a:pt x="1256633" y="1206056"/>
                    </a:lnTo>
                    <a:cubicBezTo>
                      <a:pt x="1256633" y="1229011"/>
                      <a:pt x="1237964" y="1247680"/>
                      <a:pt x="1215009" y="1247680"/>
                    </a:cubicBezTo>
                    <a:lnTo>
                      <a:pt x="41624" y="1247680"/>
                    </a:lnTo>
                    <a:cubicBezTo>
                      <a:pt x="18669" y="1247775"/>
                      <a:pt x="0" y="1229106"/>
                      <a:pt x="0" y="1206151"/>
                    </a:cubicBezTo>
                    <a:lnTo>
                      <a:pt x="0" y="41624"/>
                    </a:lnTo>
                    <a:close/>
                  </a:path>
                </a:pathLst>
              </a:custGeom>
              <a:solidFill>
                <a:schemeClr val="accent1">
                  <a:lumMod val="60000"/>
                  <a:lumOff val="4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55" name="Freeform: Shape 598">
                <a:extLst>
                  <a:ext uri="{FF2B5EF4-FFF2-40B4-BE49-F238E27FC236}">
                    <a16:creationId xmlns:a16="http://schemas.microsoft.com/office/drawing/2014/main" id="{44280520-1855-28BD-36DD-9A48989B0DBD}"/>
                  </a:ext>
                </a:extLst>
              </p:cNvPr>
              <p:cNvSpPr/>
              <p:nvPr/>
            </p:nvSpPr>
            <p:spPr>
              <a:xfrm>
                <a:off x="4262112" y="2565583"/>
                <a:ext cx="255262" cy="259799"/>
              </a:xfrm>
              <a:custGeom>
                <a:avLst/>
                <a:gdLst>
                  <a:gd name="connsiteX0" fmla="*/ 0 w 952500"/>
                  <a:gd name="connsiteY0" fmla="*/ 10192 h 962025"/>
                  <a:gd name="connsiteX1" fmla="*/ 10192 w 952500"/>
                  <a:gd name="connsiteY1" fmla="*/ 0 h 962025"/>
                  <a:gd name="connsiteX2" fmla="*/ 951357 w 952500"/>
                  <a:gd name="connsiteY2" fmla="*/ 0 h 962025"/>
                  <a:gd name="connsiteX3" fmla="*/ 961549 w 952500"/>
                  <a:gd name="connsiteY3" fmla="*/ 10192 h 962025"/>
                  <a:gd name="connsiteX4" fmla="*/ 961549 w 952500"/>
                  <a:gd name="connsiteY4" fmla="*/ 951833 h 962025"/>
                  <a:gd name="connsiteX5" fmla="*/ 951357 w 952500"/>
                  <a:gd name="connsiteY5" fmla="*/ 962025 h 962025"/>
                  <a:gd name="connsiteX6" fmla="*/ 10192 w 952500"/>
                  <a:gd name="connsiteY6" fmla="*/ 962025 h 962025"/>
                  <a:gd name="connsiteX7" fmla="*/ 0 w 952500"/>
                  <a:gd name="connsiteY7" fmla="*/ 951833 h 962025"/>
                  <a:gd name="connsiteX8" fmla="*/ 0 w 952500"/>
                  <a:gd name="connsiteY8" fmla="*/ 10192 h 9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0" h="962025">
                    <a:moveTo>
                      <a:pt x="0" y="10192"/>
                    </a:moveTo>
                    <a:cubicBezTo>
                      <a:pt x="0" y="4572"/>
                      <a:pt x="4572" y="0"/>
                      <a:pt x="10192" y="0"/>
                    </a:cubicBezTo>
                    <a:lnTo>
                      <a:pt x="951357" y="0"/>
                    </a:lnTo>
                    <a:cubicBezTo>
                      <a:pt x="956977" y="0"/>
                      <a:pt x="961549" y="4572"/>
                      <a:pt x="961549" y="10192"/>
                    </a:cubicBezTo>
                    <a:lnTo>
                      <a:pt x="961549" y="951833"/>
                    </a:lnTo>
                    <a:cubicBezTo>
                      <a:pt x="961549" y="957453"/>
                      <a:pt x="956977" y="962025"/>
                      <a:pt x="951357" y="962025"/>
                    </a:cubicBezTo>
                    <a:lnTo>
                      <a:pt x="10192" y="962025"/>
                    </a:lnTo>
                    <a:cubicBezTo>
                      <a:pt x="4572" y="962025"/>
                      <a:pt x="0" y="957453"/>
                      <a:pt x="0" y="951833"/>
                    </a:cubicBezTo>
                    <a:lnTo>
                      <a:pt x="0" y="10192"/>
                    </a:lnTo>
                    <a:close/>
                  </a:path>
                </a:pathLst>
              </a:custGeom>
              <a:solidFill>
                <a:srgbClr val="EEF1F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nvGrpSpPr>
              <p:cNvPr id="2556" name="Group 2555">
                <a:extLst>
                  <a:ext uri="{FF2B5EF4-FFF2-40B4-BE49-F238E27FC236}">
                    <a16:creationId xmlns:a16="http://schemas.microsoft.com/office/drawing/2014/main" id="{D5ADD5E2-011F-52AD-D1A6-2794FCA7A5D1}"/>
                  </a:ext>
                </a:extLst>
              </p:cNvPr>
              <p:cNvGrpSpPr/>
              <p:nvPr/>
            </p:nvGrpSpPr>
            <p:grpSpPr>
              <a:xfrm>
                <a:off x="4272193" y="2579062"/>
                <a:ext cx="235915" cy="231941"/>
                <a:chOff x="735243" y="2544137"/>
                <a:chExt cx="235915" cy="231941"/>
              </a:xfrm>
              <a:solidFill>
                <a:schemeClr val="accent1"/>
              </a:solidFill>
            </p:grpSpPr>
            <p:sp>
              <p:nvSpPr>
                <p:cNvPr id="2562" name="Freeform: Shape 599">
                  <a:extLst>
                    <a:ext uri="{FF2B5EF4-FFF2-40B4-BE49-F238E27FC236}">
                      <a16:creationId xmlns:a16="http://schemas.microsoft.com/office/drawing/2014/main" id="{C5C72BE8-107D-6817-DC56-F25846B14D34}"/>
                    </a:ext>
                  </a:extLst>
                </p:cNvPr>
                <p:cNvSpPr/>
                <p:nvPr/>
              </p:nvSpPr>
              <p:spPr>
                <a:xfrm>
                  <a:off x="841356" y="2742639"/>
                  <a:ext cx="33184" cy="33439"/>
                </a:xfrm>
                <a:custGeom>
                  <a:avLst/>
                  <a:gdLst>
                    <a:gd name="connsiteX0" fmla="*/ 63818 w 123825"/>
                    <a:gd name="connsiteY0" fmla="*/ 0 h 123825"/>
                    <a:gd name="connsiteX1" fmla="*/ 127635 w 123825"/>
                    <a:gd name="connsiteY1" fmla="*/ 63532 h 123825"/>
                    <a:gd name="connsiteX2" fmla="*/ 63818 w 123825"/>
                    <a:gd name="connsiteY2" fmla="*/ 127063 h 123825"/>
                    <a:gd name="connsiteX3" fmla="*/ 0 w 123825"/>
                    <a:gd name="connsiteY3" fmla="*/ 63532 h 123825"/>
                    <a:gd name="connsiteX4" fmla="*/ 63818 w 123825"/>
                    <a:gd name="connsiteY4" fmla="*/ 0 h 123825"/>
                    <a:gd name="connsiteX5" fmla="*/ 63818 w 123825"/>
                    <a:gd name="connsiteY5"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123825">
                      <a:moveTo>
                        <a:pt x="63818" y="0"/>
                      </a:moveTo>
                      <a:cubicBezTo>
                        <a:pt x="99060" y="0"/>
                        <a:pt x="127635" y="28480"/>
                        <a:pt x="127635" y="63532"/>
                      </a:cubicBezTo>
                      <a:cubicBezTo>
                        <a:pt x="127635" y="98584"/>
                        <a:pt x="99060" y="127063"/>
                        <a:pt x="63818" y="127063"/>
                      </a:cubicBezTo>
                      <a:cubicBezTo>
                        <a:pt x="28575" y="127063"/>
                        <a:pt x="0" y="98584"/>
                        <a:pt x="0" y="63532"/>
                      </a:cubicBezTo>
                      <a:cubicBezTo>
                        <a:pt x="0" y="28480"/>
                        <a:pt x="28575" y="0"/>
                        <a:pt x="63818" y="0"/>
                      </a:cubicBezTo>
                      <a:lnTo>
                        <a:pt x="63818"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63" name="Freeform: Shape 600">
                  <a:extLst>
                    <a:ext uri="{FF2B5EF4-FFF2-40B4-BE49-F238E27FC236}">
                      <a16:creationId xmlns:a16="http://schemas.microsoft.com/office/drawing/2014/main" id="{177C250D-348D-D5FB-8C53-EF33090B08E7}"/>
                    </a:ext>
                  </a:extLst>
                </p:cNvPr>
                <p:cNvSpPr/>
                <p:nvPr/>
              </p:nvSpPr>
              <p:spPr>
                <a:xfrm>
                  <a:off x="744177" y="2742639"/>
                  <a:ext cx="33184" cy="33439"/>
                </a:xfrm>
                <a:custGeom>
                  <a:avLst/>
                  <a:gdLst>
                    <a:gd name="connsiteX0" fmla="*/ 64103 w 123825"/>
                    <a:gd name="connsiteY0" fmla="*/ 0 h 123825"/>
                    <a:gd name="connsiteX1" fmla="*/ 128207 w 123825"/>
                    <a:gd name="connsiteY1" fmla="*/ 63532 h 123825"/>
                    <a:gd name="connsiteX2" fmla="*/ 64103 w 123825"/>
                    <a:gd name="connsiteY2" fmla="*/ 127063 h 123825"/>
                    <a:gd name="connsiteX3" fmla="*/ 0 w 123825"/>
                    <a:gd name="connsiteY3" fmla="*/ 63532 h 123825"/>
                    <a:gd name="connsiteX4" fmla="*/ 64103 w 123825"/>
                    <a:gd name="connsiteY4" fmla="*/ 0 h 123825"/>
                    <a:gd name="connsiteX5" fmla="*/ 64103 w 123825"/>
                    <a:gd name="connsiteY5"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123825">
                      <a:moveTo>
                        <a:pt x="64103" y="0"/>
                      </a:moveTo>
                      <a:cubicBezTo>
                        <a:pt x="99536" y="0"/>
                        <a:pt x="128207" y="28480"/>
                        <a:pt x="128207" y="63532"/>
                      </a:cubicBezTo>
                      <a:cubicBezTo>
                        <a:pt x="128207" y="98584"/>
                        <a:pt x="99536" y="127063"/>
                        <a:pt x="64103" y="127063"/>
                      </a:cubicBezTo>
                      <a:cubicBezTo>
                        <a:pt x="28670" y="127063"/>
                        <a:pt x="0" y="98584"/>
                        <a:pt x="0" y="63532"/>
                      </a:cubicBezTo>
                      <a:cubicBezTo>
                        <a:pt x="0" y="28480"/>
                        <a:pt x="28670" y="0"/>
                        <a:pt x="64103" y="0"/>
                      </a:cubicBezTo>
                      <a:lnTo>
                        <a:pt x="64103"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64" name="Freeform: Shape 601">
                  <a:extLst>
                    <a:ext uri="{FF2B5EF4-FFF2-40B4-BE49-F238E27FC236}">
                      <a16:creationId xmlns:a16="http://schemas.microsoft.com/office/drawing/2014/main" id="{C2FB3332-3E4F-0ECE-C649-4E02AEAD8365}"/>
                    </a:ext>
                  </a:extLst>
                </p:cNvPr>
                <p:cNvSpPr/>
                <p:nvPr/>
              </p:nvSpPr>
              <p:spPr>
                <a:xfrm>
                  <a:off x="871605" y="2544137"/>
                  <a:ext cx="99553" cy="231504"/>
                </a:xfrm>
                <a:custGeom>
                  <a:avLst/>
                  <a:gdLst>
                    <a:gd name="connsiteX0" fmla="*/ 64485 w 371475"/>
                    <a:gd name="connsiteY0" fmla="*/ 0 h 857250"/>
                    <a:gd name="connsiteX1" fmla="*/ 121826 w 371475"/>
                    <a:gd name="connsiteY1" fmla="*/ 35433 h 857250"/>
                    <a:gd name="connsiteX2" fmla="*/ 314326 w 371475"/>
                    <a:gd name="connsiteY2" fmla="*/ 35433 h 857250"/>
                    <a:gd name="connsiteX3" fmla="*/ 340805 w 371475"/>
                    <a:gd name="connsiteY3" fmla="*/ 62008 h 857250"/>
                    <a:gd name="connsiteX4" fmla="*/ 340805 w 371475"/>
                    <a:gd name="connsiteY4" fmla="*/ 610648 h 857250"/>
                    <a:gd name="connsiteX5" fmla="*/ 340805 w 371475"/>
                    <a:gd name="connsiteY5" fmla="*/ 742664 h 857250"/>
                    <a:gd name="connsiteX6" fmla="*/ 358427 w 371475"/>
                    <a:gd name="connsiteY6" fmla="*/ 754475 h 857250"/>
                    <a:gd name="connsiteX7" fmla="*/ 377572 w 371475"/>
                    <a:gd name="connsiteY7" fmla="*/ 798767 h 857250"/>
                    <a:gd name="connsiteX8" fmla="*/ 314421 w 371475"/>
                    <a:gd name="connsiteY8" fmla="*/ 862203 h 857250"/>
                    <a:gd name="connsiteX9" fmla="*/ 249746 w 371475"/>
                    <a:gd name="connsiteY9" fmla="*/ 798767 h 857250"/>
                    <a:gd name="connsiteX10" fmla="*/ 268892 w 371475"/>
                    <a:gd name="connsiteY10" fmla="*/ 754475 h 857250"/>
                    <a:gd name="connsiteX11" fmla="*/ 288037 w 371475"/>
                    <a:gd name="connsiteY11" fmla="*/ 741236 h 857250"/>
                    <a:gd name="connsiteX12" fmla="*/ 288037 w 371475"/>
                    <a:gd name="connsiteY12" fmla="*/ 719138 h 857250"/>
                    <a:gd name="connsiteX13" fmla="*/ 288037 w 371475"/>
                    <a:gd name="connsiteY13" fmla="*/ 87154 h 857250"/>
                    <a:gd name="connsiteX14" fmla="*/ 122016 w 371475"/>
                    <a:gd name="connsiteY14" fmla="*/ 87154 h 857250"/>
                    <a:gd name="connsiteX15" fmla="*/ 64676 w 371475"/>
                    <a:gd name="connsiteY15" fmla="*/ 126968 h 857250"/>
                    <a:gd name="connsiteX16" fmla="*/ 1 w 371475"/>
                    <a:gd name="connsiteY16" fmla="*/ 62103 h 857250"/>
                    <a:gd name="connsiteX17" fmla="*/ 64485 w 371475"/>
                    <a:gd name="connsiteY17" fmla="*/ 0 h 857250"/>
                    <a:gd name="connsiteX18" fmla="*/ 64485 w 371475"/>
                    <a:gd name="connsiteY18" fmla="*/ 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1475" h="857250">
                      <a:moveTo>
                        <a:pt x="64485" y="0"/>
                      </a:moveTo>
                      <a:cubicBezTo>
                        <a:pt x="89441" y="0"/>
                        <a:pt x="110015" y="14764"/>
                        <a:pt x="121826" y="35433"/>
                      </a:cubicBezTo>
                      <a:cubicBezTo>
                        <a:pt x="121826" y="35433"/>
                        <a:pt x="121826" y="35433"/>
                        <a:pt x="314326" y="35433"/>
                      </a:cubicBezTo>
                      <a:cubicBezTo>
                        <a:pt x="328994" y="35433"/>
                        <a:pt x="340805" y="47244"/>
                        <a:pt x="340805" y="62008"/>
                      </a:cubicBezTo>
                      <a:cubicBezTo>
                        <a:pt x="340805" y="62008"/>
                        <a:pt x="340805" y="62008"/>
                        <a:pt x="340805" y="610648"/>
                      </a:cubicBezTo>
                      <a:cubicBezTo>
                        <a:pt x="340805" y="671132"/>
                        <a:pt x="340805" y="742664"/>
                        <a:pt x="340805" y="742664"/>
                      </a:cubicBezTo>
                      <a:cubicBezTo>
                        <a:pt x="358427" y="754475"/>
                        <a:pt x="358427" y="754475"/>
                        <a:pt x="358427" y="754475"/>
                      </a:cubicBezTo>
                      <a:cubicBezTo>
                        <a:pt x="370142" y="766286"/>
                        <a:pt x="377572" y="781050"/>
                        <a:pt x="377572" y="798767"/>
                      </a:cubicBezTo>
                      <a:cubicBezTo>
                        <a:pt x="377572" y="834200"/>
                        <a:pt x="349664" y="862203"/>
                        <a:pt x="314421" y="862203"/>
                      </a:cubicBezTo>
                      <a:cubicBezTo>
                        <a:pt x="279179" y="862203"/>
                        <a:pt x="249746" y="834200"/>
                        <a:pt x="249746" y="798767"/>
                      </a:cubicBezTo>
                      <a:cubicBezTo>
                        <a:pt x="249746" y="781050"/>
                        <a:pt x="257081" y="766286"/>
                        <a:pt x="268892" y="754475"/>
                      </a:cubicBezTo>
                      <a:cubicBezTo>
                        <a:pt x="288037" y="741236"/>
                        <a:pt x="288037" y="741236"/>
                        <a:pt x="288037" y="741236"/>
                      </a:cubicBezTo>
                      <a:cubicBezTo>
                        <a:pt x="288037" y="719138"/>
                        <a:pt x="288037" y="719138"/>
                        <a:pt x="288037" y="719138"/>
                      </a:cubicBezTo>
                      <a:cubicBezTo>
                        <a:pt x="288037" y="639509"/>
                        <a:pt x="288037" y="407194"/>
                        <a:pt x="288037" y="87154"/>
                      </a:cubicBezTo>
                      <a:cubicBezTo>
                        <a:pt x="288037" y="87154"/>
                        <a:pt x="288037" y="87154"/>
                        <a:pt x="122016" y="87154"/>
                      </a:cubicBezTo>
                      <a:cubicBezTo>
                        <a:pt x="113158" y="109252"/>
                        <a:pt x="91155" y="126968"/>
                        <a:pt x="64676" y="126968"/>
                      </a:cubicBezTo>
                      <a:cubicBezTo>
                        <a:pt x="29433" y="126968"/>
                        <a:pt x="1" y="97441"/>
                        <a:pt x="1" y="62103"/>
                      </a:cubicBezTo>
                      <a:cubicBezTo>
                        <a:pt x="-190" y="28099"/>
                        <a:pt x="29243" y="0"/>
                        <a:pt x="64485" y="0"/>
                      </a:cubicBezTo>
                      <a:lnTo>
                        <a:pt x="64485"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65" name="Freeform: Shape 602">
                  <a:extLst>
                    <a:ext uri="{FF2B5EF4-FFF2-40B4-BE49-F238E27FC236}">
                      <a16:creationId xmlns:a16="http://schemas.microsoft.com/office/drawing/2014/main" id="{8B843BC8-D534-A241-C45E-1CE45B1D972D}"/>
                    </a:ext>
                  </a:extLst>
                </p:cNvPr>
                <p:cNvSpPr/>
                <p:nvPr/>
              </p:nvSpPr>
              <p:spPr>
                <a:xfrm>
                  <a:off x="735243" y="2544137"/>
                  <a:ext cx="199104" cy="182630"/>
                </a:xfrm>
                <a:custGeom>
                  <a:avLst/>
                  <a:gdLst>
                    <a:gd name="connsiteX0" fmla="*/ 704945 w 742950"/>
                    <a:gd name="connsiteY0" fmla="*/ 171355 h 676275"/>
                    <a:gd name="connsiteX1" fmla="*/ 198120 w 742950"/>
                    <a:gd name="connsiteY1" fmla="*/ 171355 h 676275"/>
                    <a:gd name="connsiteX2" fmla="*/ 151448 w 742950"/>
                    <a:gd name="connsiteY2" fmla="*/ 218027 h 676275"/>
                    <a:gd name="connsiteX3" fmla="*/ 151448 w 742950"/>
                    <a:gd name="connsiteY3" fmla="*/ 407003 h 676275"/>
                    <a:gd name="connsiteX4" fmla="*/ 89726 w 742950"/>
                    <a:gd name="connsiteY4" fmla="*/ 407003 h 676275"/>
                    <a:gd name="connsiteX5" fmla="*/ 89726 w 742950"/>
                    <a:gd name="connsiteY5" fmla="*/ 119443 h 676275"/>
                    <a:gd name="connsiteX6" fmla="*/ 127921 w 742950"/>
                    <a:gd name="connsiteY6" fmla="*/ 61913 h 676275"/>
                    <a:gd name="connsiteX7" fmla="*/ 63246 w 742950"/>
                    <a:gd name="connsiteY7" fmla="*/ 0 h 676275"/>
                    <a:gd name="connsiteX8" fmla="*/ 0 w 742950"/>
                    <a:gd name="connsiteY8" fmla="*/ 61913 h 676275"/>
                    <a:gd name="connsiteX9" fmla="*/ 36766 w 742950"/>
                    <a:gd name="connsiteY9" fmla="*/ 119443 h 676275"/>
                    <a:gd name="connsiteX10" fmla="*/ 36766 w 742950"/>
                    <a:gd name="connsiteY10" fmla="*/ 433483 h 676275"/>
                    <a:gd name="connsiteX11" fmla="*/ 63246 w 742950"/>
                    <a:gd name="connsiteY11" fmla="*/ 458533 h 676275"/>
                    <a:gd name="connsiteX12" fmla="*/ 151448 w 742950"/>
                    <a:gd name="connsiteY12" fmla="*/ 458533 h 676275"/>
                    <a:gd name="connsiteX13" fmla="*/ 151448 w 742950"/>
                    <a:gd name="connsiteY13" fmla="*/ 630365 h 676275"/>
                    <a:gd name="connsiteX14" fmla="*/ 198120 w 742950"/>
                    <a:gd name="connsiteY14" fmla="*/ 677037 h 676275"/>
                    <a:gd name="connsiteX15" fmla="*/ 704945 w 742950"/>
                    <a:gd name="connsiteY15" fmla="*/ 677037 h 676275"/>
                    <a:gd name="connsiteX16" fmla="*/ 751618 w 742950"/>
                    <a:gd name="connsiteY16" fmla="*/ 630365 h 676275"/>
                    <a:gd name="connsiteX17" fmla="*/ 751618 w 742950"/>
                    <a:gd name="connsiteY17" fmla="*/ 217932 h 676275"/>
                    <a:gd name="connsiteX18" fmla="*/ 704945 w 742950"/>
                    <a:gd name="connsiteY18" fmla="*/ 171355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42950" h="676275">
                      <a:moveTo>
                        <a:pt x="704945" y="171355"/>
                      </a:moveTo>
                      <a:lnTo>
                        <a:pt x="198120" y="171355"/>
                      </a:lnTo>
                      <a:cubicBezTo>
                        <a:pt x="172403" y="171355"/>
                        <a:pt x="151448" y="192405"/>
                        <a:pt x="151448" y="218027"/>
                      </a:cubicBezTo>
                      <a:lnTo>
                        <a:pt x="151448" y="407003"/>
                      </a:lnTo>
                      <a:cubicBezTo>
                        <a:pt x="133922" y="407003"/>
                        <a:pt x="113538" y="407003"/>
                        <a:pt x="89726" y="407003"/>
                      </a:cubicBezTo>
                      <a:cubicBezTo>
                        <a:pt x="89726" y="407003"/>
                        <a:pt x="89726" y="407003"/>
                        <a:pt x="89726" y="119443"/>
                      </a:cubicBezTo>
                      <a:cubicBezTo>
                        <a:pt x="111824" y="110585"/>
                        <a:pt x="127921" y="88487"/>
                        <a:pt x="127921" y="61913"/>
                      </a:cubicBezTo>
                      <a:cubicBezTo>
                        <a:pt x="127921" y="28004"/>
                        <a:pt x="98489" y="0"/>
                        <a:pt x="63246" y="0"/>
                      </a:cubicBezTo>
                      <a:cubicBezTo>
                        <a:pt x="29432" y="0"/>
                        <a:pt x="0" y="28004"/>
                        <a:pt x="0" y="61913"/>
                      </a:cubicBezTo>
                      <a:cubicBezTo>
                        <a:pt x="0" y="88487"/>
                        <a:pt x="16192" y="110585"/>
                        <a:pt x="36766" y="119443"/>
                      </a:cubicBezTo>
                      <a:cubicBezTo>
                        <a:pt x="36766" y="433483"/>
                        <a:pt x="36766" y="433483"/>
                        <a:pt x="36766" y="433483"/>
                      </a:cubicBezTo>
                      <a:cubicBezTo>
                        <a:pt x="36766" y="446723"/>
                        <a:pt x="48482" y="458533"/>
                        <a:pt x="63246" y="458533"/>
                      </a:cubicBezTo>
                      <a:cubicBezTo>
                        <a:pt x="98869" y="458533"/>
                        <a:pt x="127826" y="458533"/>
                        <a:pt x="151448" y="458533"/>
                      </a:cubicBezTo>
                      <a:lnTo>
                        <a:pt x="151448" y="630365"/>
                      </a:lnTo>
                      <a:cubicBezTo>
                        <a:pt x="151448" y="656082"/>
                        <a:pt x="172498" y="677037"/>
                        <a:pt x="198120" y="677037"/>
                      </a:cubicBezTo>
                      <a:lnTo>
                        <a:pt x="704945" y="677037"/>
                      </a:lnTo>
                      <a:cubicBezTo>
                        <a:pt x="730663" y="677037"/>
                        <a:pt x="751618" y="655987"/>
                        <a:pt x="751618" y="630365"/>
                      </a:cubicBezTo>
                      <a:lnTo>
                        <a:pt x="751618" y="217932"/>
                      </a:lnTo>
                      <a:cubicBezTo>
                        <a:pt x="751618" y="192310"/>
                        <a:pt x="730663" y="171355"/>
                        <a:pt x="704945" y="17135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2557" name="Group 2556">
                <a:extLst>
                  <a:ext uri="{FF2B5EF4-FFF2-40B4-BE49-F238E27FC236}">
                    <a16:creationId xmlns:a16="http://schemas.microsoft.com/office/drawing/2014/main" id="{FF03CA16-657D-FBDB-E725-F5941903C38E}"/>
                  </a:ext>
                </a:extLst>
              </p:cNvPr>
              <p:cNvGrpSpPr/>
              <p:nvPr/>
            </p:nvGrpSpPr>
            <p:grpSpPr>
              <a:xfrm>
                <a:off x="4321052" y="2672461"/>
                <a:ext cx="142436" cy="41156"/>
                <a:chOff x="784102" y="2637536"/>
                <a:chExt cx="142436" cy="41156"/>
              </a:xfrm>
              <a:solidFill>
                <a:schemeClr val="bg1"/>
              </a:solidFill>
            </p:grpSpPr>
            <p:sp>
              <p:nvSpPr>
                <p:cNvPr id="2558" name="Freeform: Shape 604">
                  <a:extLst>
                    <a:ext uri="{FF2B5EF4-FFF2-40B4-BE49-F238E27FC236}">
                      <a16:creationId xmlns:a16="http://schemas.microsoft.com/office/drawing/2014/main" id="{E1F9CC68-F973-F7A5-6074-83C211E89136}"/>
                    </a:ext>
                  </a:extLst>
                </p:cNvPr>
                <p:cNvSpPr/>
                <p:nvPr/>
              </p:nvSpPr>
              <p:spPr>
                <a:xfrm>
                  <a:off x="784102" y="2637536"/>
                  <a:ext cx="33184" cy="41156"/>
                </a:xfrm>
                <a:custGeom>
                  <a:avLst/>
                  <a:gdLst>
                    <a:gd name="connsiteX0" fmla="*/ 105632 w 123825"/>
                    <a:gd name="connsiteY0" fmla="*/ 156782 h 152400"/>
                    <a:gd name="connsiteX1" fmla="*/ 97822 w 123825"/>
                    <a:gd name="connsiteY1" fmla="*/ 151828 h 152400"/>
                    <a:gd name="connsiteX2" fmla="*/ 64675 w 123825"/>
                    <a:gd name="connsiteY2" fmla="*/ 96679 h 152400"/>
                    <a:gd name="connsiteX3" fmla="*/ 29908 w 123825"/>
                    <a:gd name="connsiteY3" fmla="*/ 96679 h 152400"/>
                    <a:gd name="connsiteX4" fmla="*/ 29908 w 123825"/>
                    <a:gd name="connsiteY4" fmla="*/ 151828 h 152400"/>
                    <a:gd name="connsiteX5" fmla="*/ 25241 w 123825"/>
                    <a:gd name="connsiteY5" fmla="*/ 156782 h 152400"/>
                    <a:gd name="connsiteX6" fmla="*/ 4667 w 123825"/>
                    <a:gd name="connsiteY6" fmla="*/ 156782 h 152400"/>
                    <a:gd name="connsiteX7" fmla="*/ 0 w 123825"/>
                    <a:gd name="connsiteY7" fmla="*/ 151828 h 152400"/>
                    <a:gd name="connsiteX8" fmla="*/ 0 w 123825"/>
                    <a:gd name="connsiteY8" fmla="*/ 4667 h 152400"/>
                    <a:gd name="connsiteX9" fmla="*/ 4667 w 123825"/>
                    <a:gd name="connsiteY9" fmla="*/ 0 h 152400"/>
                    <a:gd name="connsiteX10" fmla="*/ 73628 w 123825"/>
                    <a:gd name="connsiteY10" fmla="*/ 0 h 152400"/>
                    <a:gd name="connsiteX11" fmla="*/ 127825 w 123825"/>
                    <a:gd name="connsiteY11" fmla="*/ 47244 h 152400"/>
                    <a:gd name="connsiteX12" fmla="*/ 95345 w 123825"/>
                    <a:gd name="connsiteY12" fmla="*/ 91630 h 152400"/>
                    <a:gd name="connsiteX13" fmla="*/ 131826 w 123825"/>
                    <a:gd name="connsiteY13" fmla="*/ 150590 h 152400"/>
                    <a:gd name="connsiteX14" fmla="*/ 128492 w 123825"/>
                    <a:gd name="connsiteY14" fmla="*/ 156877 h 152400"/>
                    <a:gd name="connsiteX15" fmla="*/ 105632 w 123825"/>
                    <a:gd name="connsiteY15" fmla="*/ 156877 h 152400"/>
                    <a:gd name="connsiteX16" fmla="*/ 96202 w 123825"/>
                    <a:gd name="connsiteY16" fmla="*/ 48768 h 152400"/>
                    <a:gd name="connsiteX17" fmla="*/ 70675 w 123825"/>
                    <a:gd name="connsiteY17" fmla="*/ 26384 h 152400"/>
                    <a:gd name="connsiteX18" fmla="*/ 29908 w 123825"/>
                    <a:gd name="connsiteY18" fmla="*/ 26384 h 152400"/>
                    <a:gd name="connsiteX19" fmla="*/ 29908 w 123825"/>
                    <a:gd name="connsiteY19" fmla="*/ 72295 h 152400"/>
                    <a:gd name="connsiteX20" fmla="*/ 70199 w 123825"/>
                    <a:gd name="connsiteY20" fmla="*/ 72295 h 152400"/>
                    <a:gd name="connsiteX21" fmla="*/ 96202 w 123825"/>
                    <a:gd name="connsiteY21" fmla="*/ 48768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825" h="152400">
                      <a:moveTo>
                        <a:pt x="105632" y="156782"/>
                      </a:moveTo>
                      <a:cubicBezTo>
                        <a:pt x="101822" y="156782"/>
                        <a:pt x="99822" y="155448"/>
                        <a:pt x="97822" y="151828"/>
                      </a:cubicBezTo>
                      <a:lnTo>
                        <a:pt x="64675" y="96679"/>
                      </a:lnTo>
                      <a:lnTo>
                        <a:pt x="29908" y="96679"/>
                      </a:lnTo>
                      <a:lnTo>
                        <a:pt x="29908" y="151828"/>
                      </a:lnTo>
                      <a:cubicBezTo>
                        <a:pt x="29908" y="154495"/>
                        <a:pt x="27908" y="156782"/>
                        <a:pt x="25241" y="156782"/>
                      </a:cubicBezTo>
                      <a:lnTo>
                        <a:pt x="4667" y="156782"/>
                      </a:lnTo>
                      <a:cubicBezTo>
                        <a:pt x="2000" y="156782"/>
                        <a:pt x="0" y="154495"/>
                        <a:pt x="0" y="151828"/>
                      </a:cubicBezTo>
                      <a:lnTo>
                        <a:pt x="0" y="4667"/>
                      </a:lnTo>
                      <a:cubicBezTo>
                        <a:pt x="0" y="2477"/>
                        <a:pt x="1524" y="0"/>
                        <a:pt x="4667" y="0"/>
                      </a:cubicBezTo>
                      <a:lnTo>
                        <a:pt x="73628" y="0"/>
                      </a:lnTo>
                      <a:cubicBezTo>
                        <a:pt x="106775" y="0"/>
                        <a:pt x="127825" y="20383"/>
                        <a:pt x="127825" y="47244"/>
                      </a:cubicBezTo>
                      <a:cubicBezTo>
                        <a:pt x="127825" y="61817"/>
                        <a:pt x="120396" y="83725"/>
                        <a:pt x="95345" y="91630"/>
                      </a:cubicBezTo>
                      <a:lnTo>
                        <a:pt x="131826" y="150590"/>
                      </a:lnTo>
                      <a:cubicBezTo>
                        <a:pt x="133636" y="153257"/>
                        <a:pt x="132016" y="156877"/>
                        <a:pt x="128492" y="156877"/>
                      </a:cubicBezTo>
                      <a:lnTo>
                        <a:pt x="105632" y="156877"/>
                      </a:lnTo>
                      <a:close/>
                      <a:moveTo>
                        <a:pt x="96202" y="48768"/>
                      </a:moveTo>
                      <a:cubicBezTo>
                        <a:pt x="96202" y="35147"/>
                        <a:pt x="85630" y="26384"/>
                        <a:pt x="70675" y="26384"/>
                      </a:cubicBezTo>
                      <a:lnTo>
                        <a:pt x="29908" y="26384"/>
                      </a:lnTo>
                      <a:lnTo>
                        <a:pt x="29908" y="72295"/>
                      </a:lnTo>
                      <a:lnTo>
                        <a:pt x="70199" y="72295"/>
                      </a:lnTo>
                      <a:cubicBezTo>
                        <a:pt x="85725" y="72295"/>
                        <a:pt x="96202" y="62675"/>
                        <a:pt x="96202" y="4876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59" name="Freeform: Shape 605">
                  <a:extLst>
                    <a:ext uri="{FF2B5EF4-FFF2-40B4-BE49-F238E27FC236}">
                      <a16:creationId xmlns:a16="http://schemas.microsoft.com/office/drawing/2014/main" id="{72FDDE11-1263-9ACC-7C19-37CC6026420D}"/>
                    </a:ext>
                  </a:extLst>
                </p:cNvPr>
                <p:cNvSpPr/>
                <p:nvPr/>
              </p:nvSpPr>
              <p:spPr>
                <a:xfrm>
                  <a:off x="824612" y="2637536"/>
                  <a:ext cx="30631" cy="41156"/>
                </a:xfrm>
                <a:custGeom>
                  <a:avLst/>
                  <a:gdLst>
                    <a:gd name="connsiteX0" fmla="*/ 94678 w 114300"/>
                    <a:gd name="connsiteY0" fmla="*/ 93821 h 152400"/>
                    <a:gd name="connsiteX1" fmla="*/ 90011 w 114300"/>
                    <a:gd name="connsiteY1" fmla="*/ 98774 h 152400"/>
                    <a:gd name="connsiteX2" fmla="*/ 30004 w 114300"/>
                    <a:gd name="connsiteY2" fmla="*/ 98774 h 152400"/>
                    <a:gd name="connsiteX3" fmla="*/ 30004 w 114300"/>
                    <a:gd name="connsiteY3" fmla="*/ 151828 h 152400"/>
                    <a:gd name="connsiteX4" fmla="*/ 25051 w 114300"/>
                    <a:gd name="connsiteY4" fmla="*/ 156782 h 152400"/>
                    <a:gd name="connsiteX5" fmla="*/ 4667 w 114300"/>
                    <a:gd name="connsiteY5" fmla="*/ 156782 h 152400"/>
                    <a:gd name="connsiteX6" fmla="*/ 0 w 114300"/>
                    <a:gd name="connsiteY6" fmla="*/ 151828 h 152400"/>
                    <a:gd name="connsiteX7" fmla="*/ 0 w 114300"/>
                    <a:gd name="connsiteY7" fmla="*/ 4667 h 152400"/>
                    <a:gd name="connsiteX8" fmla="*/ 4667 w 114300"/>
                    <a:gd name="connsiteY8" fmla="*/ 0 h 152400"/>
                    <a:gd name="connsiteX9" fmla="*/ 110395 w 114300"/>
                    <a:gd name="connsiteY9" fmla="*/ 0 h 152400"/>
                    <a:gd name="connsiteX10" fmla="*/ 115348 w 114300"/>
                    <a:gd name="connsiteY10" fmla="*/ 4953 h 152400"/>
                    <a:gd name="connsiteX11" fmla="*/ 115348 w 114300"/>
                    <a:gd name="connsiteY11" fmla="*/ 22860 h 152400"/>
                    <a:gd name="connsiteX12" fmla="*/ 110395 w 114300"/>
                    <a:gd name="connsiteY12" fmla="*/ 27527 h 152400"/>
                    <a:gd name="connsiteX13" fmla="*/ 30004 w 114300"/>
                    <a:gd name="connsiteY13" fmla="*/ 27527 h 152400"/>
                    <a:gd name="connsiteX14" fmla="*/ 30004 w 114300"/>
                    <a:gd name="connsiteY14" fmla="*/ 71914 h 152400"/>
                    <a:gd name="connsiteX15" fmla="*/ 90011 w 114300"/>
                    <a:gd name="connsiteY15" fmla="*/ 71914 h 152400"/>
                    <a:gd name="connsiteX16" fmla="*/ 94678 w 114300"/>
                    <a:gd name="connsiteY16" fmla="*/ 76581 h 152400"/>
                    <a:gd name="connsiteX17" fmla="*/ 94678 w 114300"/>
                    <a:gd name="connsiteY17" fmla="*/ 93821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300" h="152400">
                      <a:moveTo>
                        <a:pt x="94678" y="93821"/>
                      </a:moveTo>
                      <a:cubicBezTo>
                        <a:pt x="94678" y="96488"/>
                        <a:pt x="92678" y="98774"/>
                        <a:pt x="90011" y="98774"/>
                      </a:cubicBezTo>
                      <a:lnTo>
                        <a:pt x="30004" y="98774"/>
                      </a:lnTo>
                      <a:lnTo>
                        <a:pt x="30004" y="151828"/>
                      </a:lnTo>
                      <a:cubicBezTo>
                        <a:pt x="30004" y="154495"/>
                        <a:pt x="27718" y="156782"/>
                        <a:pt x="25051" y="156782"/>
                      </a:cubicBezTo>
                      <a:lnTo>
                        <a:pt x="4667" y="156782"/>
                      </a:lnTo>
                      <a:cubicBezTo>
                        <a:pt x="2000" y="156782"/>
                        <a:pt x="0" y="154495"/>
                        <a:pt x="0" y="151828"/>
                      </a:cubicBezTo>
                      <a:lnTo>
                        <a:pt x="0" y="4667"/>
                      </a:lnTo>
                      <a:cubicBezTo>
                        <a:pt x="0" y="2191"/>
                        <a:pt x="2000" y="0"/>
                        <a:pt x="4667" y="0"/>
                      </a:cubicBezTo>
                      <a:lnTo>
                        <a:pt x="110395" y="0"/>
                      </a:lnTo>
                      <a:cubicBezTo>
                        <a:pt x="113062" y="0"/>
                        <a:pt x="115348" y="2286"/>
                        <a:pt x="115348" y="4953"/>
                      </a:cubicBezTo>
                      <a:lnTo>
                        <a:pt x="115348" y="22860"/>
                      </a:lnTo>
                      <a:cubicBezTo>
                        <a:pt x="115348" y="25527"/>
                        <a:pt x="113062" y="27527"/>
                        <a:pt x="110395" y="27527"/>
                      </a:cubicBezTo>
                      <a:lnTo>
                        <a:pt x="30004" y="27527"/>
                      </a:lnTo>
                      <a:lnTo>
                        <a:pt x="30004" y="71914"/>
                      </a:lnTo>
                      <a:lnTo>
                        <a:pt x="90011" y="71914"/>
                      </a:lnTo>
                      <a:cubicBezTo>
                        <a:pt x="92678" y="71914"/>
                        <a:pt x="94678" y="73914"/>
                        <a:pt x="94678" y="76581"/>
                      </a:cubicBezTo>
                      <a:lnTo>
                        <a:pt x="94678" y="9382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60" name="Freeform: Shape 606">
                  <a:extLst>
                    <a:ext uri="{FF2B5EF4-FFF2-40B4-BE49-F238E27FC236}">
                      <a16:creationId xmlns:a16="http://schemas.microsoft.com/office/drawing/2014/main" id="{6C974BF2-56D1-A879-CC64-D4BE0FF1B48A}"/>
                    </a:ext>
                  </a:extLst>
                </p:cNvPr>
                <p:cNvSpPr/>
                <p:nvPr/>
              </p:nvSpPr>
              <p:spPr>
                <a:xfrm>
                  <a:off x="860246" y="2637536"/>
                  <a:ext cx="30631" cy="41156"/>
                </a:xfrm>
                <a:custGeom>
                  <a:avLst/>
                  <a:gdLst>
                    <a:gd name="connsiteX0" fmla="*/ 94774 w 114300"/>
                    <a:gd name="connsiteY0" fmla="*/ 93821 h 152400"/>
                    <a:gd name="connsiteX1" fmla="*/ 90106 w 114300"/>
                    <a:gd name="connsiteY1" fmla="*/ 98774 h 152400"/>
                    <a:gd name="connsiteX2" fmla="*/ 30099 w 114300"/>
                    <a:gd name="connsiteY2" fmla="*/ 98774 h 152400"/>
                    <a:gd name="connsiteX3" fmla="*/ 30099 w 114300"/>
                    <a:gd name="connsiteY3" fmla="*/ 151828 h 152400"/>
                    <a:gd name="connsiteX4" fmla="*/ 25146 w 114300"/>
                    <a:gd name="connsiteY4" fmla="*/ 156782 h 152400"/>
                    <a:gd name="connsiteX5" fmla="*/ 4667 w 114300"/>
                    <a:gd name="connsiteY5" fmla="*/ 156782 h 152400"/>
                    <a:gd name="connsiteX6" fmla="*/ 0 w 114300"/>
                    <a:gd name="connsiteY6" fmla="*/ 151828 h 152400"/>
                    <a:gd name="connsiteX7" fmla="*/ 0 w 114300"/>
                    <a:gd name="connsiteY7" fmla="*/ 4667 h 152400"/>
                    <a:gd name="connsiteX8" fmla="*/ 4667 w 114300"/>
                    <a:gd name="connsiteY8" fmla="*/ 0 h 152400"/>
                    <a:gd name="connsiteX9" fmla="*/ 110395 w 114300"/>
                    <a:gd name="connsiteY9" fmla="*/ 0 h 152400"/>
                    <a:gd name="connsiteX10" fmla="*/ 115348 w 114300"/>
                    <a:gd name="connsiteY10" fmla="*/ 4953 h 152400"/>
                    <a:gd name="connsiteX11" fmla="*/ 115348 w 114300"/>
                    <a:gd name="connsiteY11" fmla="*/ 22860 h 152400"/>
                    <a:gd name="connsiteX12" fmla="*/ 110395 w 114300"/>
                    <a:gd name="connsiteY12" fmla="*/ 27527 h 152400"/>
                    <a:gd name="connsiteX13" fmla="*/ 30004 w 114300"/>
                    <a:gd name="connsiteY13" fmla="*/ 27527 h 152400"/>
                    <a:gd name="connsiteX14" fmla="*/ 30004 w 114300"/>
                    <a:gd name="connsiteY14" fmla="*/ 71914 h 152400"/>
                    <a:gd name="connsiteX15" fmla="*/ 90011 w 114300"/>
                    <a:gd name="connsiteY15" fmla="*/ 71914 h 152400"/>
                    <a:gd name="connsiteX16" fmla="*/ 94678 w 114300"/>
                    <a:gd name="connsiteY16" fmla="*/ 76581 h 152400"/>
                    <a:gd name="connsiteX17" fmla="*/ 94678 w 114300"/>
                    <a:gd name="connsiteY17" fmla="*/ 93821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300" h="152400">
                      <a:moveTo>
                        <a:pt x="94774" y="93821"/>
                      </a:moveTo>
                      <a:cubicBezTo>
                        <a:pt x="94774" y="96488"/>
                        <a:pt x="92773" y="98774"/>
                        <a:pt x="90106" y="98774"/>
                      </a:cubicBezTo>
                      <a:lnTo>
                        <a:pt x="30099" y="98774"/>
                      </a:lnTo>
                      <a:lnTo>
                        <a:pt x="30099" y="151828"/>
                      </a:lnTo>
                      <a:cubicBezTo>
                        <a:pt x="30099" y="154495"/>
                        <a:pt x="27813" y="156782"/>
                        <a:pt x="25146" y="156782"/>
                      </a:cubicBezTo>
                      <a:lnTo>
                        <a:pt x="4667" y="156782"/>
                      </a:lnTo>
                      <a:cubicBezTo>
                        <a:pt x="2000" y="156782"/>
                        <a:pt x="0" y="154495"/>
                        <a:pt x="0" y="151828"/>
                      </a:cubicBezTo>
                      <a:lnTo>
                        <a:pt x="0" y="4667"/>
                      </a:lnTo>
                      <a:cubicBezTo>
                        <a:pt x="0" y="2191"/>
                        <a:pt x="2000" y="0"/>
                        <a:pt x="4667" y="0"/>
                      </a:cubicBezTo>
                      <a:lnTo>
                        <a:pt x="110395" y="0"/>
                      </a:lnTo>
                      <a:cubicBezTo>
                        <a:pt x="113062" y="0"/>
                        <a:pt x="115348" y="2286"/>
                        <a:pt x="115348" y="4953"/>
                      </a:cubicBezTo>
                      <a:lnTo>
                        <a:pt x="115348" y="22860"/>
                      </a:lnTo>
                      <a:cubicBezTo>
                        <a:pt x="115348" y="25527"/>
                        <a:pt x="113062" y="27527"/>
                        <a:pt x="110395" y="27527"/>
                      </a:cubicBezTo>
                      <a:lnTo>
                        <a:pt x="30004" y="27527"/>
                      </a:lnTo>
                      <a:lnTo>
                        <a:pt x="30004" y="71914"/>
                      </a:lnTo>
                      <a:lnTo>
                        <a:pt x="90011" y="71914"/>
                      </a:lnTo>
                      <a:cubicBezTo>
                        <a:pt x="92678" y="71914"/>
                        <a:pt x="94678" y="73914"/>
                        <a:pt x="94678" y="76581"/>
                      </a:cubicBezTo>
                      <a:lnTo>
                        <a:pt x="94678" y="9382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61" name="Freeform: Shape 607">
                  <a:extLst>
                    <a:ext uri="{FF2B5EF4-FFF2-40B4-BE49-F238E27FC236}">
                      <a16:creationId xmlns:a16="http://schemas.microsoft.com/office/drawing/2014/main" id="{4422250B-E670-86C5-C874-73C9DDEBA84B}"/>
                    </a:ext>
                  </a:extLst>
                </p:cNvPr>
                <p:cNvSpPr/>
                <p:nvPr/>
              </p:nvSpPr>
              <p:spPr>
                <a:xfrm>
                  <a:off x="895907" y="2637536"/>
                  <a:ext cx="30631" cy="41156"/>
                </a:xfrm>
                <a:custGeom>
                  <a:avLst/>
                  <a:gdLst>
                    <a:gd name="connsiteX0" fmla="*/ 115062 w 114300"/>
                    <a:gd name="connsiteY0" fmla="*/ 0 h 152400"/>
                    <a:gd name="connsiteX1" fmla="*/ 119729 w 114300"/>
                    <a:gd name="connsiteY1" fmla="*/ 4953 h 152400"/>
                    <a:gd name="connsiteX2" fmla="*/ 119729 w 114300"/>
                    <a:gd name="connsiteY2" fmla="*/ 22860 h 152400"/>
                    <a:gd name="connsiteX3" fmla="*/ 115062 w 114300"/>
                    <a:gd name="connsiteY3" fmla="*/ 27527 h 152400"/>
                    <a:gd name="connsiteX4" fmla="*/ 29908 w 114300"/>
                    <a:gd name="connsiteY4" fmla="*/ 27527 h 152400"/>
                    <a:gd name="connsiteX5" fmla="*/ 29908 w 114300"/>
                    <a:gd name="connsiteY5" fmla="*/ 64484 h 152400"/>
                    <a:gd name="connsiteX6" fmla="*/ 74295 w 114300"/>
                    <a:gd name="connsiteY6" fmla="*/ 64484 h 152400"/>
                    <a:gd name="connsiteX7" fmla="*/ 78962 w 114300"/>
                    <a:gd name="connsiteY7" fmla="*/ 69437 h 152400"/>
                    <a:gd name="connsiteX8" fmla="*/ 78962 w 114300"/>
                    <a:gd name="connsiteY8" fmla="*/ 86487 h 152400"/>
                    <a:gd name="connsiteX9" fmla="*/ 74295 w 114300"/>
                    <a:gd name="connsiteY9" fmla="*/ 91440 h 152400"/>
                    <a:gd name="connsiteX10" fmla="*/ 29908 w 114300"/>
                    <a:gd name="connsiteY10" fmla="*/ 91440 h 152400"/>
                    <a:gd name="connsiteX11" fmla="*/ 29908 w 114300"/>
                    <a:gd name="connsiteY11" fmla="*/ 129254 h 152400"/>
                    <a:gd name="connsiteX12" fmla="*/ 116396 w 114300"/>
                    <a:gd name="connsiteY12" fmla="*/ 129254 h 152400"/>
                    <a:gd name="connsiteX13" fmla="*/ 121349 w 114300"/>
                    <a:gd name="connsiteY13" fmla="*/ 133922 h 152400"/>
                    <a:gd name="connsiteX14" fmla="*/ 121349 w 114300"/>
                    <a:gd name="connsiteY14" fmla="*/ 151828 h 152400"/>
                    <a:gd name="connsiteX15" fmla="*/ 116396 w 114300"/>
                    <a:gd name="connsiteY15" fmla="*/ 156782 h 152400"/>
                    <a:gd name="connsiteX16" fmla="*/ 4667 w 114300"/>
                    <a:gd name="connsiteY16" fmla="*/ 156782 h 152400"/>
                    <a:gd name="connsiteX17" fmla="*/ 0 w 114300"/>
                    <a:gd name="connsiteY17" fmla="*/ 151828 h 152400"/>
                    <a:gd name="connsiteX18" fmla="*/ 0 w 114300"/>
                    <a:gd name="connsiteY18" fmla="*/ 4667 h 152400"/>
                    <a:gd name="connsiteX19" fmla="*/ 4667 w 114300"/>
                    <a:gd name="connsiteY19" fmla="*/ 0 h 152400"/>
                    <a:gd name="connsiteX20" fmla="*/ 115062 w 114300"/>
                    <a:gd name="connsiteY20"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300" h="152400">
                      <a:moveTo>
                        <a:pt x="115062" y="0"/>
                      </a:moveTo>
                      <a:cubicBezTo>
                        <a:pt x="117729" y="0"/>
                        <a:pt x="119729" y="2286"/>
                        <a:pt x="119729" y="4953"/>
                      </a:cubicBezTo>
                      <a:lnTo>
                        <a:pt x="119729" y="22860"/>
                      </a:lnTo>
                      <a:cubicBezTo>
                        <a:pt x="119729" y="25527"/>
                        <a:pt x="117729" y="27527"/>
                        <a:pt x="115062" y="27527"/>
                      </a:cubicBezTo>
                      <a:lnTo>
                        <a:pt x="29908" y="27527"/>
                      </a:lnTo>
                      <a:lnTo>
                        <a:pt x="29908" y="64484"/>
                      </a:lnTo>
                      <a:lnTo>
                        <a:pt x="74295" y="64484"/>
                      </a:lnTo>
                      <a:cubicBezTo>
                        <a:pt x="76962" y="64484"/>
                        <a:pt x="78962" y="66770"/>
                        <a:pt x="78962" y="69437"/>
                      </a:cubicBezTo>
                      <a:lnTo>
                        <a:pt x="78962" y="86487"/>
                      </a:lnTo>
                      <a:cubicBezTo>
                        <a:pt x="78962" y="89154"/>
                        <a:pt x="76962" y="91440"/>
                        <a:pt x="74295" y="91440"/>
                      </a:cubicBezTo>
                      <a:lnTo>
                        <a:pt x="29908" y="91440"/>
                      </a:lnTo>
                      <a:lnTo>
                        <a:pt x="29908" y="129254"/>
                      </a:lnTo>
                      <a:lnTo>
                        <a:pt x="116396" y="129254"/>
                      </a:lnTo>
                      <a:cubicBezTo>
                        <a:pt x="119063" y="129254"/>
                        <a:pt x="121349" y="131255"/>
                        <a:pt x="121349" y="133922"/>
                      </a:cubicBezTo>
                      <a:lnTo>
                        <a:pt x="121349" y="151828"/>
                      </a:lnTo>
                      <a:cubicBezTo>
                        <a:pt x="121349" y="154495"/>
                        <a:pt x="119063" y="156782"/>
                        <a:pt x="116396" y="156782"/>
                      </a:cubicBezTo>
                      <a:lnTo>
                        <a:pt x="4667" y="156782"/>
                      </a:lnTo>
                      <a:cubicBezTo>
                        <a:pt x="2000" y="156782"/>
                        <a:pt x="0" y="154495"/>
                        <a:pt x="0" y="151828"/>
                      </a:cubicBezTo>
                      <a:lnTo>
                        <a:pt x="0" y="4667"/>
                      </a:lnTo>
                      <a:cubicBezTo>
                        <a:pt x="0" y="2191"/>
                        <a:pt x="2000" y="0"/>
                        <a:pt x="4667" y="0"/>
                      </a:cubicBezTo>
                      <a:lnTo>
                        <a:pt x="115062"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grpSp>
          <p:nvGrpSpPr>
            <p:cNvPr id="2602" name="Group 2601">
              <a:extLst>
                <a:ext uri="{FF2B5EF4-FFF2-40B4-BE49-F238E27FC236}">
                  <a16:creationId xmlns:a16="http://schemas.microsoft.com/office/drawing/2014/main" id="{E0C29CCC-93A3-B388-D710-58888EADDEF0}"/>
                </a:ext>
              </a:extLst>
            </p:cNvPr>
            <p:cNvGrpSpPr/>
            <p:nvPr/>
          </p:nvGrpSpPr>
          <p:grpSpPr>
            <a:xfrm>
              <a:off x="8620704" y="2053423"/>
              <a:ext cx="231106" cy="361941"/>
              <a:chOff x="1247114" y="2298800"/>
              <a:chExt cx="661061" cy="1035304"/>
            </a:xfrm>
          </p:grpSpPr>
          <p:sp>
            <p:nvSpPr>
              <p:cNvPr id="2603" name="Freeform 5">
                <a:extLst>
                  <a:ext uri="{FF2B5EF4-FFF2-40B4-BE49-F238E27FC236}">
                    <a16:creationId xmlns:a16="http://schemas.microsoft.com/office/drawing/2014/main" id="{A420AFDA-3307-4F60-526E-0CAF41CF2FC3}"/>
                  </a:ext>
                </a:extLst>
              </p:cNvPr>
              <p:cNvSpPr>
                <a:spLocks/>
              </p:cNvSpPr>
              <p:nvPr/>
            </p:nvSpPr>
            <p:spPr bwMode="auto">
              <a:xfrm>
                <a:off x="1481683" y="2298800"/>
                <a:ext cx="191921" cy="536844"/>
              </a:xfrm>
              <a:custGeom>
                <a:avLst/>
                <a:gdLst>
                  <a:gd name="T0" fmla="*/ 991 w 1027"/>
                  <a:gd name="T1" fmla="*/ 2872 h 2872"/>
                  <a:gd name="T2" fmla="*/ 36 w 1027"/>
                  <a:gd name="T3" fmla="*/ 2872 h 2872"/>
                  <a:gd name="T4" fmla="*/ 0 w 1027"/>
                  <a:gd name="T5" fmla="*/ 2836 h 2872"/>
                  <a:gd name="T6" fmla="*/ 0 w 1027"/>
                  <a:gd name="T7" fmla="*/ 36 h 2872"/>
                  <a:gd name="T8" fmla="*/ 36 w 1027"/>
                  <a:gd name="T9" fmla="*/ 0 h 2872"/>
                  <a:gd name="T10" fmla="*/ 991 w 1027"/>
                  <a:gd name="T11" fmla="*/ 0 h 2872"/>
                  <a:gd name="T12" fmla="*/ 1027 w 1027"/>
                  <a:gd name="T13" fmla="*/ 36 h 2872"/>
                  <a:gd name="T14" fmla="*/ 1027 w 1027"/>
                  <a:gd name="T15" fmla="*/ 2836 h 2872"/>
                  <a:gd name="T16" fmla="*/ 991 w 1027"/>
                  <a:gd name="T17" fmla="*/ 2872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7" h="2872">
                    <a:moveTo>
                      <a:pt x="991" y="2872"/>
                    </a:moveTo>
                    <a:cubicBezTo>
                      <a:pt x="36" y="2872"/>
                      <a:pt x="36" y="2872"/>
                      <a:pt x="36" y="2872"/>
                    </a:cubicBezTo>
                    <a:cubicBezTo>
                      <a:pt x="16" y="2872"/>
                      <a:pt x="0" y="2856"/>
                      <a:pt x="0" y="2836"/>
                    </a:cubicBezTo>
                    <a:cubicBezTo>
                      <a:pt x="0" y="36"/>
                      <a:pt x="0" y="36"/>
                      <a:pt x="0" y="36"/>
                    </a:cubicBezTo>
                    <a:cubicBezTo>
                      <a:pt x="0" y="16"/>
                      <a:pt x="16" y="0"/>
                      <a:pt x="36" y="0"/>
                    </a:cubicBezTo>
                    <a:cubicBezTo>
                      <a:pt x="991" y="0"/>
                      <a:pt x="991" y="0"/>
                      <a:pt x="991" y="0"/>
                    </a:cubicBezTo>
                    <a:cubicBezTo>
                      <a:pt x="1011" y="0"/>
                      <a:pt x="1027" y="16"/>
                      <a:pt x="1027" y="36"/>
                    </a:cubicBezTo>
                    <a:cubicBezTo>
                      <a:pt x="1027" y="2836"/>
                      <a:pt x="1027" y="2836"/>
                      <a:pt x="1027" y="2836"/>
                    </a:cubicBezTo>
                    <a:cubicBezTo>
                      <a:pt x="1027" y="2856"/>
                      <a:pt x="1011" y="2872"/>
                      <a:pt x="991" y="287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604" name="Group 2603">
                <a:extLst>
                  <a:ext uri="{FF2B5EF4-FFF2-40B4-BE49-F238E27FC236}">
                    <a16:creationId xmlns:a16="http://schemas.microsoft.com/office/drawing/2014/main" id="{5A7536AD-63E9-40A6-0CCB-3A98B141D9D7}"/>
                  </a:ext>
                </a:extLst>
              </p:cNvPr>
              <p:cNvGrpSpPr/>
              <p:nvPr/>
            </p:nvGrpSpPr>
            <p:grpSpPr>
              <a:xfrm>
                <a:off x="1379326" y="2375568"/>
                <a:ext cx="396637" cy="958536"/>
                <a:chOff x="1379326" y="2329848"/>
                <a:chExt cx="396637" cy="958536"/>
              </a:xfrm>
              <a:solidFill>
                <a:schemeClr val="accent1"/>
              </a:solidFill>
            </p:grpSpPr>
            <p:sp>
              <p:nvSpPr>
                <p:cNvPr id="2617" name="Freeform 6">
                  <a:extLst>
                    <a:ext uri="{FF2B5EF4-FFF2-40B4-BE49-F238E27FC236}">
                      <a16:creationId xmlns:a16="http://schemas.microsoft.com/office/drawing/2014/main" id="{7688F987-E4B4-52BA-794E-3AB94B41A911}"/>
                    </a:ext>
                  </a:extLst>
                </p:cNvPr>
                <p:cNvSpPr>
                  <a:spLocks noEditPoints="1"/>
                </p:cNvSpPr>
                <p:nvPr/>
              </p:nvSpPr>
              <p:spPr bwMode="auto">
                <a:xfrm>
                  <a:off x="1379326" y="2465259"/>
                  <a:ext cx="396637" cy="197785"/>
                </a:xfrm>
                <a:custGeom>
                  <a:avLst/>
                  <a:gdLst>
                    <a:gd name="T0" fmla="*/ 2009 w 2125"/>
                    <a:gd name="T1" fmla="*/ 1060 h 1060"/>
                    <a:gd name="T2" fmla="*/ 116 w 2125"/>
                    <a:gd name="T3" fmla="*/ 1060 h 1060"/>
                    <a:gd name="T4" fmla="*/ 8 w 2125"/>
                    <a:gd name="T5" fmla="*/ 985 h 1060"/>
                    <a:gd name="T6" fmla="*/ 0 w 2125"/>
                    <a:gd name="T7" fmla="*/ 945 h 1060"/>
                    <a:gd name="T8" fmla="*/ 40 w 2125"/>
                    <a:gd name="T9" fmla="*/ 857 h 1060"/>
                    <a:gd name="T10" fmla="*/ 987 w 2125"/>
                    <a:gd name="T11" fmla="*/ 37 h 1060"/>
                    <a:gd name="T12" fmla="*/ 1138 w 2125"/>
                    <a:gd name="T13" fmla="*/ 37 h 1060"/>
                    <a:gd name="T14" fmla="*/ 2085 w 2125"/>
                    <a:gd name="T15" fmla="*/ 857 h 1060"/>
                    <a:gd name="T16" fmla="*/ 2125 w 2125"/>
                    <a:gd name="T17" fmla="*/ 945 h 1060"/>
                    <a:gd name="T18" fmla="*/ 2117 w 2125"/>
                    <a:gd name="T19" fmla="*/ 985 h 1060"/>
                    <a:gd name="T20" fmla="*/ 2009 w 2125"/>
                    <a:gd name="T21" fmla="*/ 1060 h 1060"/>
                    <a:gd name="T22" fmla="*/ 425 w 2125"/>
                    <a:gd name="T23" fmla="*/ 829 h 1060"/>
                    <a:gd name="T24" fmla="*/ 1700 w 2125"/>
                    <a:gd name="T25" fmla="*/ 829 h 1060"/>
                    <a:gd name="T26" fmla="*/ 1062 w 2125"/>
                    <a:gd name="T27" fmla="*/ 277 h 1060"/>
                    <a:gd name="T28" fmla="*/ 425 w 2125"/>
                    <a:gd name="T29" fmla="*/ 829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5" h="1060">
                      <a:moveTo>
                        <a:pt x="2009" y="1060"/>
                      </a:moveTo>
                      <a:cubicBezTo>
                        <a:pt x="116" y="1060"/>
                        <a:pt x="116" y="1060"/>
                        <a:pt x="116" y="1060"/>
                      </a:cubicBezTo>
                      <a:cubicBezTo>
                        <a:pt x="68" y="1060"/>
                        <a:pt x="24" y="1030"/>
                        <a:pt x="8" y="985"/>
                      </a:cubicBezTo>
                      <a:cubicBezTo>
                        <a:pt x="3" y="972"/>
                        <a:pt x="0" y="958"/>
                        <a:pt x="0" y="945"/>
                      </a:cubicBezTo>
                      <a:cubicBezTo>
                        <a:pt x="0" y="912"/>
                        <a:pt x="14" y="880"/>
                        <a:pt x="40" y="857"/>
                      </a:cubicBezTo>
                      <a:cubicBezTo>
                        <a:pt x="987" y="37"/>
                        <a:pt x="987" y="37"/>
                        <a:pt x="987" y="37"/>
                      </a:cubicBezTo>
                      <a:cubicBezTo>
                        <a:pt x="1030" y="0"/>
                        <a:pt x="1095" y="0"/>
                        <a:pt x="1138" y="37"/>
                      </a:cubicBezTo>
                      <a:cubicBezTo>
                        <a:pt x="2085" y="857"/>
                        <a:pt x="2085" y="857"/>
                        <a:pt x="2085" y="857"/>
                      </a:cubicBezTo>
                      <a:cubicBezTo>
                        <a:pt x="2110" y="880"/>
                        <a:pt x="2125" y="912"/>
                        <a:pt x="2125" y="945"/>
                      </a:cubicBezTo>
                      <a:cubicBezTo>
                        <a:pt x="2125" y="958"/>
                        <a:pt x="2122" y="972"/>
                        <a:pt x="2117" y="985"/>
                      </a:cubicBezTo>
                      <a:cubicBezTo>
                        <a:pt x="2100" y="1030"/>
                        <a:pt x="2057" y="1060"/>
                        <a:pt x="2009" y="1060"/>
                      </a:cubicBezTo>
                      <a:close/>
                      <a:moveTo>
                        <a:pt x="425" y="829"/>
                      </a:moveTo>
                      <a:cubicBezTo>
                        <a:pt x="1700" y="829"/>
                        <a:pt x="1700" y="829"/>
                        <a:pt x="1700" y="829"/>
                      </a:cubicBezTo>
                      <a:cubicBezTo>
                        <a:pt x="1062" y="277"/>
                        <a:pt x="1062" y="277"/>
                        <a:pt x="1062" y="277"/>
                      </a:cubicBezTo>
                      <a:lnTo>
                        <a:pt x="425" y="8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18" name="Freeform 79">
                  <a:extLst>
                    <a:ext uri="{FF2B5EF4-FFF2-40B4-BE49-F238E27FC236}">
                      <a16:creationId xmlns:a16="http://schemas.microsoft.com/office/drawing/2014/main" id="{3D655EA5-6CF0-B6A9-8F4C-D6F9FD8152FE}"/>
                    </a:ext>
                  </a:extLst>
                </p:cNvPr>
                <p:cNvSpPr>
                  <a:spLocks/>
                </p:cNvSpPr>
                <p:nvPr/>
              </p:nvSpPr>
              <p:spPr bwMode="auto">
                <a:xfrm>
                  <a:off x="1523800" y="2329848"/>
                  <a:ext cx="107689" cy="958536"/>
                </a:xfrm>
                <a:custGeom>
                  <a:avLst/>
                  <a:gdLst>
                    <a:gd name="T0" fmla="*/ 288 w 577"/>
                    <a:gd name="T1" fmla="*/ 5130 h 5130"/>
                    <a:gd name="T2" fmla="*/ 288 w 577"/>
                    <a:gd name="T3" fmla="*/ 5130 h 5130"/>
                    <a:gd name="T4" fmla="*/ 0 w 577"/>
                    <a:gd name="T5" fmla="*/ 4841 h 5130"/>
                    <a:gd name="T6" fmla="*/ 0 w 577"/>
                    <a:gd name="T7" fmla="*/ 288 h 5130"/>
                    <a:gd name="T8" fmla="*/ 288 w 577"/>
                    <a:gd name="T9" fmla="*/ 0 h 5130"/>
                    <a:gd name="T10" fmla="*/ 288 w 577"/>
                    <a:gd name="T11" fmla="*/ 0 h 5130"/>
                    <a:gd name="T12" fmla="*/ 577 w 577"/>
                    <a:gd name="T13" fmla="*/ 288 h 5130"/>
                    <a:gd name="T14" fmla="*/ 577 w 577"/>
                    <a:gd name="T15" fmla="*/ 4841 h 5130"/>
                    <a:gd name="T16" fmla="*/ 288 w 577"/>
                    <a:gd name="T17" fmla="*/ 5130 h 5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7" h="5130">
                      <a:moveTo>
                        <a:pt x="288" y="5130"/>
                      </a:moveTo>
                      <a:cubicBezTo>
                        <a:pt x="288" y="5130"/>
                        <a:pt x="288" y="5130"/>
                        <a:pt x="288" y="5130"/>
                      </a:cubicBezTo>
                      <a:cubicBezTo>
                        <a:pt x="129" y="5130"/>
                        <a:pt x="0" y="5001"/>
                        <a:pt x="0" y="4841"/>
                      </a:cubicBezTo>
                      <a:cubicBezTo>
                        <a:pt x="0" y="288"/>
                        <a:pt x="0" y="288"/>
                        <a:pt x="0" y="288"/>
                      </a:cubicBezTo>
                      <a:cubicBezTo>
                        <a:pt x="0" y="129"/>
                        <a:pt x="129" y="0"/>
                        <a:pt x="288" y="0"/>
                      </a:cubicBezTo>
                      <a:cubicBezTo>
                        <a:pt x="288" y="0"/>
                        <a:pt x="288" y="0"/>
                        <a:pt x="288" y="0"/>
                      </a:cubicBezTo>
                      <a:cubicBezTo>
                        <a:pt x="448" y="0"/>
                        <a:pt x="577" y="129"/>
                        <a:pt x="577" y="288"/>
                      </a:cubicBezTo>
                      <a:cubicBezTo>
                        <a:pt x="577" y="4841"/>
                        <a:pt x="577" y="4841"/>
                        <a:pt x="577" y="4841"/>
                      </a:cubicBezTo>
                      <a:cubicBezTo>
                        <a:pt x="577" y="5001"/>
                        <a:pt x="448" y="5130"/>
                        <a:pt x="288" y="5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2605" name="Group 2604">
                <a:extLst>
                  <a:ext uri="{FF2B5EF4-FFF2-40B4-BE49-F238E27FC236}">
                    <a16:creationId xmlns:a16="http://schemas.microsoft.com/office/drawing/2014/main" id="{54CA4775-920B-274F-541A-7794D68DA14C}"/>
                  </a:ext>
                </a:extLst>
              </p:cNvPr>
              <p:cNvGrpSpPr/>
              <p:nvPr/>
            </p:nvGrpSpPr>
            <p:grpSpPr>
              <a:xfrm>
                <a:off x="1247114" y="2301466"/>
                <a:ext cx="661061" cy="601883"/>
                <a:chOff x="1247114" y="2255746"/>
                <a:chExt cx="661061" cy="601883"/>
              </a:xfrm>
              <a:solidFill>
                <a:schemeClr val="accent1">
                  <a:lumMod val="60000"/>
                  <a:lumOff val="40000"/>
                </a:schemeClr>
              </a:solidFill>
            </p:grpSpPr>
            <p:sp>
              <p:nvSpPr>
                <p:cNvPr id="2609" name="Freeform 46">
                  <a:extLst>
                    <a:ext uri="{FF2B5EF4-FFF2-40B4-BE49-F238E27FC236}">
                      <a16:creationId xmlns:a16="http://schemas.microsoft.com/office/drawing/2014/main" id="{D1B7A408-9384-34AE-34F1-F0EBF00EEB57}"/>
                    </a:ext>
                  </a:extLst>
                </p:cNvPr>
                <p:cNvSpPr>
                  <a:spLocks/>
                </p:cNvSpPr>
                <p:nvPr/>
              </p:nvSpPr>
              <p:spPr bwMode="auto">
                <a:xfrm>
                  <a:off x="1247114" y="2285600"/>
                  <a:ext cx="141275" cy="572029"/>
                </a:xfrm>
                <a:custGeom>
                  <a:avLst/>
                  <a:gdLst>
                    <a:gd name="T0" fmla="*/ 40 w 757"/>
                    <a:gd name="T1" fmla="*/ 2808 h 3063"/>
                    <a:gd name="T2" fmla="*/ 717 w 757"/>
                    <a:gd name="T3" fmla="*/ 3055 h 3063"/>
                    <a:gd name="T4" fmla="*/ 757 w 757"/>
                    <a:gd name="T5" fmla="*/ 3029 h 3063"/>
                    <a:gd name="T6" fmla="*/ 757 w 757"/>
                    <a:gd name="T7" fmla="*/ 309 h 3063"/>
                    <a:gd name="T8" fmla="*/ 717 w 757"/>
                    <a:gd name="T9" fmla="*/ 254 h 3063"/>
                    <a:gd name="T10" fmla="*/ 40 w 757"/>
                    <a:gd name="T11" fmla="*/ 8 h 3063"/>
                    <a:gd name="T12" fmla="*/ 0 w 757"/>
                    <a:gd name="T13" fmla="*/ 34 h 3063"/>
                    <a:gd name="T14" fmla="*/ 0 w 757"/>
                    <a:gd name="T15" fmla="*/ 2753 h 3063"/>
                    <a:gd name="T16" fmla="*/ 40 w 757"/>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8"/>
                      </a:moveTo>
                      <a:cubicBezTo>
                        <a:pt x="717" y="3055"/>
                        <a:pt x="717" y="3055"/>
                        <a:pt x="717" y="3055"/>
                      </a:cubicBezTo>
                      <a:cubicBezTo>
                        <a:pt x="739" y="3063"/>
                        <a:pt x="757" y="3051"/>
                        <a:pt x="757" y="3029"/>
                      </a:cubicBezTo>
                      <a:cubicBezTo>
                        <a:pt x="757" y="309"/>
                        <a:pt x="757" y="309"/>
                        <a:pt x="757" y="309"/>
                      </a:cubicBezTo>
                      <a:cubicBezTo>
                        <a:pt x="757" y="287"/>
                        <a:pt x="739" y="262"/>
                        <a:pt x="717" y="254"/>
                      </a:cubicBezTo>
                      <a:cubicBezTo>
                        <a:pt x="40" y="8"/>
                        <a:pt x="40" y="8"/>
                        <a:pt x="40" y="8"/>
                      </a:cubicBezTo>
                      <a:cubicBezTo>
                        <a:pt x="18" y="0"/>
                        <a:pt x="0" y="11"/>
                        <a:pt x="0" y="34"/>
                      </a:cubicBezTo>
                      <a:cubicBezTo>
                        <a:pt x="0" y="2753"/>
                        <a:pt x="0" y="2753"/>
                        <a:pt x="0" y="2753"/>
                      </a:cubicBezTo>
                      <a:cubicBezTo>
                        <a:pt x="0" y="2775"/>
                        <a:pt x="18" y="2800"/>
                        <a:pt x="40"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10" name="Freeform 7">
                  <a:extLst>
                    <a:ext uri="{FF2B5EF4-FFF2-40B4-BE49-F238E27FC236}">
                      <a16:creationId xmlns:a16="http://schemas.microsoft.com/office/drawing/2014/main" id="{F550D057-04CA-8759-B1FA-9A7E87C2BA86}"/>
                    </a:ext>
                  </a:extLst>
                </p:cNvPr>
                <p:cNvSpPr>
                  <a:spLocks/>
                </p:cNvSpPr>
                <p:nvPr/>
              </p:nvSpPr>
              <p:spPr bwMode="auto">
                <a:xfrm>
                  <a:off x="1722118" y="2255746"/>
                  <a:ext cx="141275" cy="572029"/>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8" y="3063"/>
                        <a:pt x="0" y="3051"/>
                        <a:pt x="0" y="3029"/>
                      </a:cubicBezTo>
                      <a:cubicBezTo>
                        <a:pt x="0" y="309"/>
                        <a:pt x="0" y="309"/>
                        <a:pt x="0" y="309"/>
                      </a:cubicBezTo>
                      <a:cubicBezTo>
                        <a:pt x="0" y="287"/>
                        <a:pt x="18"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11" name="Freeform 8">
                  <a:extLst>
                    <a:ext uri="{FF2B5EF4-FFF2-40B4-BE49-F238E27FC236}">
                      <a16:creationId xmlns:a16="http://schemas.microsoft.com/office/drawing/2014/main" id="{8B1E264E-0268-D02A-6584-37F7A0C0F878}"/>
                    </a:ext>
                  </a:extLst>
                </p:cNvPr>
                <p:cNvSpPr>
                  <a:spLocks/>
                </p:cNvSpPr>
                <p:nvPr/>
              </p:nvSpPr>
              <p:spPr bwMode="auto">
                <a:xfrm>
                  <a:off x="1737045" y="2265342"/>
                  <a:ext cx="141275" cy="572563"/>
                </a:xfrm>
                <a:custGeom>
                  <a:avLst/>
                  <a:gdLst>
                    <a:gd name="T0" fmla="*/ 717 w 758"/>
                    <a:gd name="T1" fmla="*/ 2809 h 3063"/>
                    <a:gd name="T2" fmla="*/ 41 w 758"/>
                    <a:gd name="T3" fmla="*/ 3055 h 3063"/>
                    <a:gd name="T4" fmla="*/ 0 w 758"/>
                    <a:gd name="T5" fmla="*/ 3029 h 3063"/>
                    <a:gd name="T6" fmla="*/ 0 w 758"/>
                    <a:gd name="T7" fmla="*/ 310 h 3063"/>
                    <a:gd name="T8" fmla="*/ 41 w 758"/>
                    <a:gd name="T9" fmla="*/ 254 h 3063"/>
                    <a:gd name="T10" fmla="*/ 717 w 758"/>
                    <a:gd name="T11" fmla="*/ 8 h 3063"/>
                    <a:gd name="T12" fmla="*/ 758 w 758"/>
                    <a:gd name="T13" fmla="*/ 34 h 3063"/>
                    <a:gd name="T14" fmla="*/ 758 w 758"/>
                    <a:gd name="T15" fmla="*/ 2753 h 3063"/>
                    <a:gd name="T16" fmla="*/ 717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9"/>
                      </a:moveTo>
                      <a:cubicBezTo>
                        <a:pt x="41" y="3055"/>
                        <a:pt x="41" y="3055"/>
                        <a:pt x="41" y="3055"/>
                      </a:cubicBezTo>
                      <a:cubicBezTo>
                        <a:pt x="18" y="3063"/>
                        <a:pt x="0" y="3051"/>
                        <a:pt x="0" y="3029"/>
                      </a:cubicBezTo>
                      <a:cubicBezTo>
                        <a:pt x="0" y="310"/>
                        <a:pt x="0" y="310"/>
                        <a:pt x="0" y="310"/>
                      </a:cubicBezTo>
                      <a:cubicBezTo>
                        <a:pt x="0" y="287"/>
                        <a:pt x="18" y="262"/>
                        <a:pt x="41" y="254"/>
                      </a:cubicBezTo>
                      <a:cubicBezTo>
                        <a:pt x="717" y="8"/>
                        <a:pt x="717" y="8"/>
                        <a:pt x="717" y="8"/>
                      </a:cubicBezTo>
                      <a:cubicBezTo>
                        <a:pt x="739" y="0"/>
                        <a:pt x="758" y="11"/>
                        <a:pt x="758" y="34"/>
                      </a:cubicBezTo>
                      <a:cubicBezTo>
                        <a:pt x="758" y="2753"/>
                        <a:pt x="758" y="2753"/>
                        <a:pt x="758" y="2753"/>
                      </a:cubicBezTo>
                      <a:cubicBezTo>
                        <a:pt x="758" y="2776"/>
                        <a:pt x="739" y="2801"/>
                        <a:pt x="717"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12" name="Freeform 9">
                  <a:extLst>
                    <a:ext uri="{FF2B5EF4-FFF2-40B4-BE49-F238E27FC236}">
                      <a16:creationId xmlns:a16="http://schemas.microsoft.com/office/drawing/2014/main" id="{F166E824-0EFB-D6B7-2451-C4565C654357}"/>
                    </a:ext>
                  </a:extLst>
                </p:cNvPr>
                <p:cNvSpPr>
                  <a:spLocks/>
                </p:cNvSpPr>
                <p:nvPr/>
              </p:nvSpPr>
              <p:spPr bwMode="auto">
                <a:xfrm>
                  <a:off x="1751973" y="2275471"/>
                  <a:ext cx="141275" cy="572029"/>
                </a:xfrm>
                <a:custGeom>
                  <a:avLst/>
                  <a:gdLst>
                    <a:gd name="T0" fmla="*/ 717 w 757"/>
                    <a:gd name="T1" fmla="*/ 2809 h 3063"/>
                    <a:gd name="T2" fmla="*/ 40 w 757"/>
                    <a:gd name="T3" fmla="*/ 3055 h 3063"/>
                    <a:gd name="T4" fmla="*/ 0 w 757"/>
                    <a:gd name="T5" fmla="*/ 3029 h 3063"/>
                    <a:gd name="T6" fmla="*/ 0 w 757"/>
                    <a:gd name="T7" fmla="*/ 310 h 3063"/>
                    <a:gd name="T8" fmla="*/ 40 w 757"/>
                    <a:gd name="T9" fmla="*/ 255 h 3063"/>
                    <a:gd name="T10" fmla="*/ 717 w 757"/>
                    <a:gd name="T11" fmla="*/ 8 h 3063"/>
                    <a:gd name="T12" fmla="*/ 757 w 757"/>
                    <a:gd name="T13" fmla="*/ 34 h 3063"/>
                    <a:gd name="T14" fmla="*/ 757 w 757"/>
                    <a:gd name="T15" fmla="*/ 2754 h 3063"/>
                    <a:gd name="T16" fmla="*/ 717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717" y="2809"/>
                      </a:moveTo>
                      <a:cubicBezTo>
                        <a:pt x="40" y="3055"/>
                        <a:pt x="40" y="3055"/>
                        <a:pt x="40" y="3055"/>
                      </a:cubicBezTo>
                      <a:cubicBezTo>
                        <a:pt x="18" y="3063"/>
                        <a:pt x="0" y="3052"/>
                        <a:pt x="0" y="3029"/>
                      </a:cubicBezTo>
                      <a:cubicBezTo>
                        <a:pt x="0" y="310"/>
                        <a:pt x="0" y="310"/>
                        <a:pt x="0" y="310"/>
                      </a:cubicBezTo>
                      <a:cubicBezTo>
                        <a:pt x="0" y="288"/>
                        <a:pt x="18" y="263"/>
                        <a:pt x="40" y="255"/>
                      </a:cubicBezTo>
                      <a:cubicBezTo>
                        <a:pt x="717" y="8"/>
                        <a:pt x="717" y="8"/>
                        <a:pt x="717" y="8"/>
                      </a:cubicBezTo>
                      <a:cubicBezTo>
                        <a:pt x="739" y="0"/>
                        <a:pt x="757" y="12"/>
                        <a:pt x="757" y="34"/>
                      </a:cubicBezTo>
                      <a:cubicBezTo>
                        <a:pt x="757" y="2754"/>
                        <a:pt x="757" y="2754"/>
                        <a:pt x="757" y="2754"/>
                      </a:cubicBezTo>
                      <a:cubicBezTo>
                        <a:pt x="757" y="2776"/>
                        <a:pt x="739" y="2801"/>
                        <a:pt x="717"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13" name="Freeform 10">
                  <a:extLst>
                    <a:ext uri="{FF2B5EF4-FFF2-40B4-BE49-F238E27FC236}">
                      <a16:creationId xmlns:a16="http://schemas.microsoft.com/office/drawing/2014/main" id="{30B5E4EB-EEC8-F83F-926F-85D4D483E3AC}"/>
                    </a:ext>
                  </a:extLst>
                </p:cNvPr>
                <p:cNvSpPr>
                  <a:spLocks/>
                </p:cNvSpPr>
                <p:nvPr/>
              </p:nvSpPr>
              <p:spPr bwMode="auto">
                <a:xfrm>
                  <a:off x="1766900" y="2285600"/>
                  <a:ext cx="141275" cy="572029"/>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9" y="3063"/>
                        <a:pt x="0" y="3051"/>
                        <a:pt x="0" y="3029"/>
                      </a:cubicBezTo>
                      <a:cubicBezTo>
                        <a:pt x="0" y="309"/>
                        <a:pt x="0" y="309"/>
                        <a:pt x="0" y="309"/>
                      </a:cubicBezTo>
                      <a:cubicBezTo>
                        <a:pt x="0" y="287"/>
                        <a:pt x="19"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14" name="Freeform 43">
                  <a:extLst>
                    <a:ext uri="{FF2B5EF4-FFF2-40B4-BE49-F238E27FC236}">
                      <a16:creationId xmlns:a16="http://schemas.microsoft.com/office/drawing/2014/main" id="{16206AD4-3E22-1296-3D49-087A1190FDF7}"/>
                    </a:ext>
                  </a:extLst>
                </p:cNvPr>
                <p:cNvSpPr>
                  <a:spLocks/>
                </p:cNvSpPr>
                <p:nvPr/>
              </p:nvSpPr>
              <p:spPr bwMode="auto">
                <a:xfrm>
                  <a:off x="1291895" y="2255746"/>
                  <a:ext cx="141275" cy="572029"/>
                </a:xfrm>
                <a:custGeom>
                  <a:avLst/>
                  <a:gdLst>
                    <a:gd name="T0" fmla="*/ 41 w 758"/>
                    <a:gd name="T1" fmla="*/ 2808 h 3063"/>
                    <a:gd name="T2" fmla="*/ 717 w 758"/>
                    <a:gd name="T3" fmla="*/ 3055 h 3063"/>
                    <a:gd name="T4" fmla="*/ 758 w 758"/>
                    <a:gd name="T5" fmla="*/ 3029 h 3063"/>
                    <a:gd name="T6" fmla="*/ 758 w 758"/>
                    <a:gd name="T7" fmla="*/ 309 h 3063"/>
                    <a:gd name="T8" fmla="*/ 717 w 758"/>
                    <a:gd name="T9" fmla="*/ 254 h 3063"/>
                    <a:gd name="T10" fmla="*/ 41 w 758"/>
                    <a:gd name="T11" fmla="*/ 8 h 3063"/>
                    <a:gd name="T12" fmla="*/ 0 w 758"/>
                    <a:gd name="T13" fmla="*/ 34 h 3063"/>
                    <a:gd name="T14" fmla="*/ 0 w 758"/>
                    <a:gd name="T15" fmla="*/ 2753 h 3063"/>
                    <a:gd name="T16" fmla="*/ 41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8"/>
                      </a:moveTo>
                      <a:cubicBezTo>
                        <a:pt x="717" y="3055"/>
                        <a:pt x="717" y="3055"/>
                        <a:pt x="717" y="3055"/>
                      </a:cubicBezTo>
                      <a:cubicBezTo>
                        <a:pt x="740" y="3063"/>
                        <a:pt x="758" y="3051"/>
                        <a:pt x="758" y="3029"/>
                      </a:cubicBezTo>
                      <a:cubicBezTo>
                        <a:pt x="758" y="309"/>
                        <a:pt x="758" y="309"/>
                        <a:pt x="758" y="309"/>
                      </a:cubicBezTo>
                      <a:cubicBezTo>
                        <a:pt x="758" y="287"/>
                        <a:pt x="740" y="262"/>
                        <a:pt x="717" y="254"/>
                      </a:cubicBezTo>
                      <a:cubicBezTo>
                        <a:pt x="41" y="8"/>
                        <a:pt x="41" y="8"/>
                        <a:pt x="41" y="8"/>
                      </a:cubicBezTo>
                      <a:cubicBezTo>
                        <a:pt x="18" y="0"/>
                        <a:pt x="0" y="11"/>
                        <a:pt x="0" y="34"/>
                      </a:cubicBezTo>
                      <a:cubicBezTo>
                        <a:pt x="0" y="2753"/>
                        <a:pt x="0" y="2753"/>
                        <a:pt x="0" y="2753"/>
                      </a:cubicBezTo>
                      <a:cubicBezTo>
                        <a:pt x="0" y="2775"/>
                        <a:pt x="18" y="2800"/>
                        <a:pt x="41"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15" name="Freeform 44">
                  <a:extLst>
                    <a:ext uri="{FF2B5EF4-FFF2-40B4-BE49-F238E27FC236}">
                      <a16:creationId xmlns:a16="http://schemas.microsoft.com/office/drawing/2014/main" id="{3B0F577B-C7ED-5DF5-FCDA-128A983B8BD6}"/>
                    </a:ext>
                  </a:extLst>
                </p:cNvPr>
                <p:cNvSpPr>
                  <a:spLocks/>
                </p:cNvSpPr>
                <p:nvPr/>
              </p:nvSpPr>
              <p:spPr bwMode="auto">
                <a:xfrm>
                  <a:off x="1276968" y="2265342"/>
                  <a:ext cx="141275" cy="572563"/>
                </a:xfrm>
                <a:custGeom>
                  <a:avLst/>
                  <a:gdLst>
                    <a:gd name="T0" fmla="*/ 41 w 758"/>
                    <a:gd name="T1" fmla="*/ 2809 h 3063"/>
                    <a:gd name="T2" fmla="*/ 717 w 758"/>
                    <a:gd name="T3" fmla="*/ 3055 h 3063"/>
                    <a:gd name="T4" fmla="*/ 758 w 758"/>
                    <a:gd name="T5" fmla="*/ 3029 h 3063"/>
                    <a:gd name="T6" fmla="*/ 758 w 758"/>
                    <a:gd name="T7" fmla="*/ 310 h 3063"/>
                    <a:gd name="T8" fmla="*/ 717 w 758"/>
                    <a:gd name="T9" fmla="*/ 254 h 3063"/>
                    <a:gd name="T10" fmla="*/ 41 w 758"/>
                    <a:gd name="T11" fmla="*/ 8 h 3063"/>
                    <a:gd name="T12" fmla="*/ 0 w 758"/>
                    <a:gd name="T13" fmla="*/ 34 h 3063"/>
                    <a:gd name="T14" fmla="*/ 0 w 758"/>
                    <a:gd name="T15" fmla="*/ 2753 h 3063"/>
                    <a:gd name="T16" fmla="*/ 41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9"/>
                      </a:moveTo>
                      <a:cubicBezTo>
                        <a:pt x="717" y="3055"/>
                        <a:pt x="717" y="3055"/>
                        <a:pt x="717" y="3055"/>
                      </a:cubicBezTo>
                      <a:cubicBezTo>
                        <a:pt x="740" y="3063"/>
                        <a:pt x="758" y="3051"/>
                        <a:pt x="758" y="3029"/>
                      </a:cubicBezTo>
                      <a:cubicBezTo>
                        <a:pt x="758" y="310"/>
                        <a:pt x="758" y="310"/>
                        <a:pt x="758" y="310"/>
                      </a:cubicBezTo>
                      <a:cubicBezTo>
                        <a:pt x="758" y="287"/>
                        <a:pt x="740" y="262"/>
                        <a:pt x="717" y="254"/>
                      </a:cubicBezTo>
                      <a:cubicBezTo>
                        <a:pt x="41" y="8"/>
                        <a:pt x="41" y="8"/>
                        <a:pt x="41" y="8"/>
                      </a:cubicBezTo>
                      <a:cubicBezTo>
                        <a:pt x="19" y="0"/>
                        <a:pt x="0" y="11"/>
                        <a:pt x="0" y="34"/>
                      </a:cubicBezTo>
                      <a:cubicBezTo>
                        <a:pt x="0" y="2753"/>
                        <a:pt x="0" y="2753"/>
                        <a:pt x="0" y="2753"/>
                      </a:cubicBezTo>
                      <a:cubicBezTo>
                        <a:pt x="0" y="2776"/>
                        <a:pt x="19" y="2801"/>
                        <a:pt x="41"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16" name="Freeform 45">
                  <a:extLst>
                    <a:ext uri="{FF2B5EF4-FFF2-40B4-BE49-F238E27FC236}">
                      <a16:creationId xmlns:a16="http://schemas.microsoft.com/office/drawing/2014/main" id="{31F651A9-5C07-038E-1429-F20A50BBA7AB}"/>
                    </a:ext>
                  </a:extLst>
                </p:cNvPr>
                <p:cNvSpPr>
                  <a:spLocks/>
                </p:cNvSpPr>
                <p:nvPr/>
              </p:nvSpPr>
              <p:spPr bwMode="auto">
                <a:xfrm>
                  <a:off x="1262041" y="2275471"/>
                  <a:ext cx="141275" cy="572029"/>
                </a:xfrm>
                <a:custGeom>
                  <a:avLst/>
                  <a:gdLst>
                    <a:gd name="T0" fmla="*/ 40 w 757"/>
                    <a:gd name="T1" fmla="*/ 2809 h 3063"/>
                    <a:gd name="T2" fmla="*/ 717 w 757"/>
                    <a:gd name="T3" fmla="*/ 3055 h 3063"/>
                    <a:gd name="T4" fmla="*/ 757 w 757"/>
                    <a:gd name="T5" fmla="*/ 3029 h 3063"/>
                    <a:gd name="T6" fmla="*/ 757 w 757"/>
                    <a:gd name="T7" fmla="*/ 310 h 3063"/>
                    <a:gd name="T8" fmla="*/ 717 w 757"/>
                    <a:gd name="T9" fmla="*/ 255 h 3063"/>
                    <a:gd name="T10" fmla="*/ 40 w 757"/>
                    <a:gd name="T11" fmla="*/ 8 h 3063"/>
                    <a:gd name="T12" fmla="*/ 0 w 757"/>
                    <a:gd name="T13" fmla="*/ 34 h 3063"/>
                    <a:gd name="T14" fmla="*/ 0 w 757"/>
                    <a:gd name="T15" fmla="*/ 2754 h 3063"/>
                    <a:gd name="T16" fmla="*/ 40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9"/>
                      </a:moveTo>
                      <a:cubicBezTo>
                        <a:pt x="717" y="3055"/>
                        <a:pt x="717" y="3055"/>
                        <a:pt x="717" y="3055"/>
                      </a:cubicBezTo>
                      <a:cubicBezTo>
                        <a:pt x="739" y="3063"/>
                        <a:pt x="757" y="3052"/>
                        <a:pt x="757" y="3029"/>
                      </a:cubicBezTo>
                      <a:cubicBezTo>
                        <a:pt x="757" y="310"/>
                        <a:pt x="757" y="310"/>
                        <a:pt x="757" y="310"/>
                      </a:cubicBezTo>
                      <a:cubicBezTo>
                        <a:pt x="757" y="288"/>
                        <a:pt x="739" y="263"/>
                        <a:pt x="717" y="255"/>
                      </a:cubicBezTo>
                      <a:cubicBezTo>
                        <a:pt x="40" y="8"/>
                        <a:pt x="40" y="8"/>
                        <a:pt x="40" y="8"/>
                      </a:cubicBezTo>
                      <a:cubicBezTo>
                        <a:pt x="18" y="0"/>
                        <a:pt x="0" y="12"/>
                        <a:pt x="0" y="34"/>
                      </a:cubicBezTo>
                      <a:cubicBezTo>
                        <a:pt x="0" y="2754"/>
                        <a:pt x="0" y="2754"/>
                        <a:pt x="0" y="2754"/>
                      </a:cubicBezTo>
                      <a:cubicBezTo>
                        <a:pt x="0" y="2776"/>
                        <a:pt x="18" y="2801"/>
                        <a:pt x="40"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2606" name="Group 2605">
                <a:extLst>
                  <a:ext uri="{FF2B5EF4-FFF2-40B4-BE49-F238E27FC236}">
                    <a16:creationId xmlns:a16="http://schemas.microsoft.com/office/drawing/2014/main" id="{FDA1CAA9-419A-7615-98B1-B1DBF70F0E2C}"/>
                  </a:ext>
                </a:extLst>
              </p:cNvPr>
              <p:cNvGrpSpPr/>
              <p:nvPr/>
            </p:nvGrpSpPr>
            <p:grpSpPr>
              <a:xfrm>
                <a:off x="1260442" y="2362754"/>
                <a:ext cx="634405" cy="509158"/>
                <a:chOff x="1260442" y="2317034"/>
                <a:chExt cx="634405" cy="509158"/>
              </a:xfrm>
              <a:solidFill>
                <a:schemeClr val="accent2">
                  <a:lumMod val="20000"/>
                  <a:lumOff val="80000"/>
                </a:schemeClr>
              </a:solidFill>
            </p:grpSpPr>
            <p:sp>
              <p:nvSpPr>
                <p:cNvPr id="2607" name="Freeform: Shape 14">
                  <a:extLst>
                    <a:ext uri="{FF2B5EF4-FFF2-40B4-BE49-F238E27FC236}">
                      <a16:creationId xmlns:a16="http://schemas.microsoft.com/office/drawing/2014/main" id="{B8D1DBC1-E4ED-D56A-EAA0-B444DB5265B4}"/>
                    </a:ext>
                  </a:extLst>
                </p:cNvPr>
                <p:cNvSpPr>
                  <a:spLocks/>
                </p:cNvSpPr>
                <p:nvPr/>
              </p:nvSpPr>
              <p:spPr bwMode="auto">
                <a:xfrm>
                  <a:off x="1260442" y="2317034"/>
                  <a:ext cx="114620" cy="509158"/>
                </a:xfrm>
                <a:custGeom>
                  <a:avLst/>
                  <a:gdLst>
                    <a:gd name="connsiteX0" fmla="*/ 276318 w 341312"/>
                    <a:gd name="connsiteY0" fmla="*/ 1344294 h 1516168"/>
                    <a:gd name="connsiteX1" fmla="*/ 329546 w 341312"/>
                    <a:gd name="connsiteY1" fmla="*/ 1363314 h 1516168"/>
                    <a:gd name="connsiteX2" fmla="*/ 341312 w 341312"/>
                    <a:gd name="connsiteY2" fmla="*/ 1378977 h 1516168"/>
                    <a:gd name="connsiteX3" fmla="*/ 341312 w 341312"/>
                    <a:gd name="connsiteY3" fmla="*/ 1508200 h 1516168"/>
                    <a:gd name="connsiteX4" fmla="*/ 329546 w 341312"/>
                    <a:gd name="connsiteY4" fmla="*/ 1515473 h 1516168"/>
                    <a:gd name="connsiteX5" fmla="*/ 276318 w 341312"/>
                    <a:gd name="connsiteY5" fmla="*/ 1495893 h 1516168"/>
                    <a:gd name="connsiteX6" fmla="*/ 265112 w 341312"/>
                    <a:gd name="connsiteY6" fmla="*/ 1480789 h 1516168"/>
                    <a:gd name="connsiteX7" fmla="*/ 265112 w 341312"/>
                    <a:gd name="connsiteY7" fmla="*/ 1351007 h 1516168"/>
                    <a:gd name="connsiteX8" fmla="*/ 276318 w 341312"/>
                    <a:gd name="connsiteY8" fmla="*/ 1344294 h 1516168"/>
                    <a:gd name="connsiteX9" fmla="*/ 188854 w 341312"/>
                    <a:gd name="connsiteY9" fmla="*/ 1311965 h 1516168"/>
                    <a:gd name="connsiteX10" fmla="*/ 241359 w 341312"/>
                    <a:gd name="connsiteY10" fmla="*/ 1331367 h 1516168"/>
                    <a:gd name="connsiteX11" fmla="*/ 252413 w 341312"/>
                    <a:gd name="connsiteY11" fmla="*/ 1346890 h 1516168"/>
                    <a:gd name="connsiteX12" fmla="*/ 252413 w 341312"/>
                    <a:gd name="connsiteY12" fmla="*/ 1474948 h 1516168"/>
                    <a:gd name="connsiteX13" fmla="*/ 241359 w 341312"/>
                    <a:gd name="connsiteY13" fmla="*/ 1482155 h 1516168"/>
                    <a:gd name="connsiteX14" fmla="*/ 188854 w 341312"/>
                    <a:gd name="connsiteY14" fmla="*/ 1462752 h 1516168"/>
                    <a:gd name="connsiteX15" fmla="*/ 177800 w 341312"/>
                    <a:gd name="connsiteY15" fmla="*/ 1447784 h 1516168"/>
                    <a:gd name="connsiteX16" fmla="*/ 177800 w 341312"/>
                    <a:gd name="connsiteY16" fmla="*/ 1319171 h 1516168"/>
                    <a:gd name="connsiteX17" fmla="*/ 188854 w 341312"/>
                    <a:gd name="connsiteY17" fmla="*/ 1311965 h 1516168"/>
                    <a:gd name="connsiteX18" fmla="*/ 99873 w 341312"/>
                    <a:gd name="connsiteY18" fmla="*/ 1280215 h 1516168"/>
                    <a:gd name="connsiteX19" fmla="*/ 151992 w 341312"/>
                    <a:gd name="connsiteY19" fmla="*/ 1299617 h 1516168"/>
                    <a:gd name="connsiteX20" fmla="*/ 163513 w 341312"/>
                    <a:gd name="connsiteY20" fmla="*/ 1315140 h 1516168"/>
                    <a:gd name="connsiteX21" fmla="*/ 163513 w 341312"/>
                    <a:gd name="connsiteY21" fmla="*/ 1443198 h 1516168"/>
                    <a:gd name="connsiteX22" fmla="*/ 151992 w 341312"/>
                    <a:gd name="connsiteY22" fmla="*/ 1450405 h 1516168"/>
                    <a:gd name="connsiteX23" fmla="*/ 99873 w 341312"/>
                    <a:gd name="connsiteY23" fmla="*/ 1431002 h 1516168"/>
                    <a:gd name="connsiteX24" fmla="*/ 88900 w 341312"/>
                    <a:gd name="connsiteY24" fmla="*/ 1416034 h 1516168"/>
                    <a:gd name="connsiteX25" fmla="*/ 88900 w 341312"/>
                    <a:gd name="connsiteY25" fmla="*/ 1287421 h 1516168"/>
                    <a:gd name="connsiteX26" fmla="*/ 99873 w 341312"/>
                    <a:gd name="connsiteY26" fmla="*/ 1280215 h 1516168"/>
                    <a:gd name="connsiteX27" fmla="*/ 11054 w 341312"/>
                    <a:gd name="connsiteY27" fmla="*/ 1246897 h 1516168"/>
                    <a:gd name="connsiteX28" fmla="*/ 63559 w 341312"/>
                    <a:gd name="connsiteY28" fmla="*/ 1266476 h 1516168"/>
                    <a:gd name="connsiteX29" fmla="*/ 74613 w 341312"/>
                    <a:gd name="connsiteY29" fmla="*/ 1282139 h 1516168"/>
                    <a:gd name="connsiteX30" fmla="*/ 74613 w 341312"/>
                    <a:gd name="connsiteY30" fmla="*/ 1411362 h 1516168"/>
                    <a:gd name="connsiteX31" fmla="*/ 63559 w 341312"/>
                    <a:gd name="connsiteY31" fmla="*/ 1418635 h 1516168"/>
                    <a:gd name="connsiteX32" fmla="*/ 11054 w 341312"/>
                    <a:gd name="connsiteY32" fmla="*/ 1399055 h 1516168"/>
                    <a:gd name="connsiteX33" fmla="*/ 0 w 341312"/>
                    <a:gd name="connsiteY33" fmla="*/ 1383951 h 1516168"/>
                    <a:gd name="connsiteX34" fmla="*/ 0 w 341312"/>
                    <a:gd name="connsiteY34" fmla="*/ 1254169 h 1516168"/>
                    <a:gd name="connsiteX35" fmla="*/ 11054 w 341312"/>
                    <a:gd name="connsiteY35" fmla="*/ 1246897 h 1516168"/>
                    <a:gd name="connsiteX36" fmla="*/ 276318 w 341312"/>
                    <a:gd name="connsiteY36" fmla="*/ 1165914 h 1516168"/>
                    <a:gd name="connsiteX37" fmla="*/ 329546 w 341312"/>
                    <a:gd name="connsiteY37" fmla="*/ 1185317 h 1516168"/>
                    <a:gd name="connsiteX38" fmla="*/ 341312 w 341312"/>
                    <a:gd name="connsiteY38" fmla="*/ 1200839 h 1516168"/>
                    <a:gd name="connsiteX39" fmla="*/ 341312 w 341312"/>
                    <a:gd name="connsiteY39" fmla="*/ 1328898 h 1516168"/>
                    <a:gd name="connsiteX40" fmla="*/ 329546 w 341312"/>
                    <a:gd name="connsiteY40" fmla="*/ 1336105 h 1516168"/>
                    <a:gd name="connsiteX41" fmla="*/ 276318 w 341312"/>
                    <a:gd name="connsiteY41" fmla="*/ 1316702 h 1516168"/>
                    <a:gd name="connsiteX42" fmla="*/ 265112 w 341312"/>
                    <a:gd name="connsiteY42" fmla="*/ 1301734 h 1516168"/>
                    <a:gd name="connsiteX43" fmla="*/ 265112 w 341312"/>
                    <a:gd name="connsiteY43" fmla="*/ 1173121 h 1516168"/>
                    <a:gd name="connsiteX44" fmla="*/ 276318 w 341312"/>
                    <a:gd name="connsiteY44" fmla="*/ 1165914 h 1516168"/>
                    <a:gd name="connsiteX45" fmla="*/ 188854 w 341312"/>
                    <a:gd name="connsiteY45" fmla="*/ 1134164 h 1516168"/>
                    <a:gd name="connsiteX46" fmla="*/ 241359 w 341312"/>
                    <a:gd name="connsiteY46" fmla="*/ 1153567 h 1516168"/>
                    <a:gd name="connsiteX47" fmla="*/ 252413 w 341312"/>
                    <a:gd name="connsiteY47" fmla="*/ 1169089 h 1516168"/>
                    <a:gd name="connsiteX48" fmla="*/ 252413 w 341312"/>
                    <a:gd name="connsiteY48" fmla="*/ 1297148 h 1516168"/>
                    <a:gd name="connsiteX49" fmla="*/ 241359 w 341312"/>
                    <a:gd name="connsiteY49" fmla="*/ 1304355 h 1516168"/>
                    <a:gd name="connsiteX50" fmla="*/ 188854 w 341312"/>
                    <a:gd name="connsiteY50" fmla="*/ 1284952 h 1516168"/>
                    <a:gd name="connsiteX51" fmla="*/ 177800 w 341312"/>
                    <a:gd name="connsiteY51" fmla="*/ 1269984 h 1516168"/>
                    <a:gd name="connsiteX52" fmla="*/ 177800 w 341312"/>
                    <a:gd name="connsiteY52" fmla="*/ 1141371 h 1516168"/>
                    <a:gd name="connsiteX53" fmla="*/ 188854 w 341312"/>
                    <a:gd name="connsiteY53" fmla="*/ 1134164 h 1516168"/>
                    <a:gd name="connsiteX54" fmla="*/ 99873 w 341312"/>
                    <a:gd name="connsiteY54" fmla="*/ 1100847 h 1516168"/>
                    <a:gd name="connsiteX55" fmla="*/ 151992 w 341312"/>
                    <a:gd name="connsiteY55" fmla="*/ 1120426 h 1516168"/>
                    <a:gd name="connsiteX56" fmla="*/ 163513 w 341312"/>
                    <a:gd name="connsiteY56" fmla="*/ 1136089 h 1516168"/>
                    <a:gd name="connsiteX57" fmla="*/ 163513 w 341312"/>
                    <a:gd name="connsiteY57" fmla="*/ 1265312 h 1516168"/>
                    <a:gd name="connsiteX58" fmla="*/ 151992 w 341312"/>
                    <a:gd name="connsiteY58" fmla="*/ 1272585 h 1516168"/>
                    <a:gd name="connsiteX59" fmla="*/ 99873 w 341312"/>
                    <a:gd name="connsiteY59" fmla="*/ 1253005 h 1516168"/>
                    <a:gd name="connsiteX60" fmla="*/ 88900 w 341312"/>
                    <a:gd name="connsiteY60" fmla="*/ 1237342 h 1516168"/>
                    <a:gd name="connsiteX61" fmla="*/ 88900 w 341312"/>
                    <a:gd name="connsiteY61" fmla="*/ 1108119 h 1516168"/>
                    <a:gd name="connsiteX62" fmla="*/ 99873 w 341312"/>
                    <a:gd name="connsiteY62" fmla="*/ 1100847 h 1516168"/>
                    <a:gd name="connsiteX63" fmla="*/ 11054 w 341312"/>
                    <a:gd name="connsiteY63" fmla="*/ 1069076 h 1516168"/>
                    <a:gd name="connsiteX64" fmla="*/ 63559 w 341312"/>
                    <a:gd name="connsiteY64" fmla="*/ 1088479 h 1516168"/>
                    <a:gd name="connsiteX65" fmla="*/ 74613 w 341312"/>
                    <a:gd name="connsiteY65" fmla="*/ 1104001 h 1516168"/>
                    <a:gd name="connsiteX66" fmla="*/ 74613 w 341312"/>
                    <a:gd name="connsiteY66" fmla="*/ 1232060 h 1516168"/>
                    <a:gd name="connsiteX67" fmla="*/ 63559 w 341312"/>
                    <a:gd name="connsiteY67" fmla="*/ 1239266 h 1516168"/>
                    <a:gd name="connsiteX68" fmla="*/ 11054 w 341312"/>
                    <a:gd name="connsiteY68" fmla="*/ 1219864 h 1516168"/>
                    <a:gd name="connsiteX69" fmla="*/ 0 w 341312"/>
                    <a:gd name="connsiteY69" fmla="*/ 1204341 h 1516168"/>
                    <a:gd name="connsiteX70" fmla="*/ 0 w 341312"/>
                    <a:gd name="connsiteY70" fmla="*/ 1076283 h 1516168"/>
                    <a:gd name="connsiteX71" fmla="*/ 11054 w 341312"/>
                    <a:gd name="connsiteY71" fmla="*/ 1069076 h 1516168"/>
                    <a:gd name="connsiteX72" fmla="*/ 276318 w 341312"/>
                    <a:gd name="connsiteY72" fmla="*/ 988114 h 1516168"/>
                    <a:gd name="connsiteX73" fmla="*/ 329546 w 341312"/>
                    <a:gd name="connsiteY73" fmla="*/ 1007517 h 1516168"/>
                    <a:gd name="connsiteX74" fmla="*/ 341312 w 341312"/>
                    <a:gd name="connsiteY74" fmla="*/ 1023039 h 1516168"/>
                    <a:gd name="connsiteX75" fmla="*/ 341312 w 341312"/>
                    <a:gd name="connsiteY75" fmla="*/ 1151098 h 1516168"/>
                    <a:gd name="connsiteX76" fmla="*/ 329546 w 341312"/>
                    <a:gd name="connsiteY76" fmla="*/ 1158304 h 1516168"/>
                    <a:gd name="connsiteX77" fmla="*/ 276318 w 341312"/>
                    <a:gd name="connsiteY77" fmla="*/ 1138902 h 1516168"/>
                    <a:gd name="connsiteX78" fmla="*/ 265112 w 341312"/>
                    <a:gd name="connsiteY78" fmla="*/ 1123379 h 1516168"/>
                    <a:gd name="connsiteX79" fmla="*/ 265112 w 341312"/>
                    <a:gd name="connsiteY79" fmla="*/ 995321 h 1516168"/>
                    <a:gd name="connsiteX80" fmla="*/ 276318 w 341312"/>
                    <a:gd name="connsiteY80" fmla="*/ 988114 h 1516168"/>
                    <a:gd name="connsiteX81" fmla="*/ 188854 w 341312"/>
                    <a:gd name="connsiteY81" fmla="*/ 956364 h 1516168"/>
                    <a:gd name="connsiteX82" fmla="*/ 241359 w 341312"/>
                    <a:gd name="connsiteY82" fmla="*/ 975767 h 1516168"/>
                    <a:gd name="connsiteX83" fmla="*/ 252413 w 341312"/>
                    <a:gd name="connsiteY83" fmla="*/ 990735 h 1516168"/>
                    <a:gd name="connsiteX84" fmla="*/ 252413 w 341312"/>
                    <a:gd name="connsiteY84" fmla="*/ 1119348 h 1516168"/>
                    <a:gd name="connsiteX85" fmla="*/ 241359 w 341312"/>
                    <a:gd name="connsiteY85" fmla="*/ 1126554 h 1516168"/>
                    <a:gd name="connsiteX86" fmla="*/ 188854 w 341312"/>
                    <a:gd name="connsiteY86" fmla="*/ 1107152 h 1516168"/>
                    <a:gd name="connsiteX87" fmla="*/ 177800 w 341312"/>
                    <a:gd name="connsiteY87" fmla="*/ 1091629 h 1516168"/>
                    <a:gd name="connsiteX88" fmla="*/ 177800 w 341312"/>
                    <a:gd name="connsiteY88" fmla="*/ 963571 h 1516168"/>
                    <a:gd name="connsiteX89" fmla="*/ 188854 w 341312"/>
                    <a:gd name="connsiteY89" fmla="*/ 956364 h 1516168"/>
                    <a:gd name="connsiteX90" fmla="*/ 99873 w 341312"/>
                    <a:gd name="connsiteY90" fmla="*/ 923047 h 1516168"/>
                    <a:gd name="connsiteX91" fmla="*/ 151992 w 341312"/>
                    <a:gd name="connsiteY91" fmla="*/ 942626 h 1516168"/>
                    <a:gd name="connsiteX92" fmla="*/ 163513 w 341312"/>
                    <a:gd name="connsiteY92" fmla="*/ 957730 h 1516168"/>
                    <a:gd name="connsiteX93" fmla="*/ 163513 w 341312"/>
                    <a:gd name="connsiteY93" fmla="*/ 1087512 h 1516168"/>
                    <a:gd name="connsiteX94" fmla="*/ 151992 w 341312"/>
                    <a:gd name="connsiteY94" fmla="*/ 1094784 h 1516168"/>
                    <a:gd name="connsiteX95" fmla="*/ 99873 w 341312"/>
                    <a:gd name="connsiteY95" fmla="*/ 1075205 h 1516168"/>
                    <a:gd name="connsiteX96" fmla="*/ 88900 w 341312"/>
                    <a:gd name="connsiteY96" fmla="*/ 1059542 h 1516168"/>
                    <a:gd name="connsiteX97" fmla="*/ 88900 w 341312"/>
                    <a:gd name="connsiteY97" fmla="*/ 930319 h 1516168"/>
                    <a:gd name="connsiteX98" fmla="*/ 99873 w 341312"/>
                    <a:gd name="connsiteY98" fmla="*/ 923047 h 1516168"/>
                    <a:gd name="connsiteX99" fmla="*/ 11054 w 341312"/>
                    <a:gd name="connsiteY99" fmla="*/ 891276 h 1516168"/>
                    <a:gd name="connsiteX100" fmla="*/ 63559 w 341312"/>
                    <a:gd name="connsiteY100" fmla="*/ 910679 h 1516168"/>
                    <a:gd name="connsiteX101" fmla="*/ 74613 w 341312"/>
                    <a:gd name="connsiteY101" fmla="*/ 925647 h 1516168"/>
                    <a:gd name="connsiteX102" fmla="*/ 74613 w 341312"/>
                    <a:gd name="connsiteY102" fmla="*/ 1054260 h 1516168"/>
                    <a:gd name="connsiteX103" fmla="*/ 63559 w 341312"/>
                    <a:gd name="connsiteY103" fmla="*/ 1061466 h 1516168"/>
                    <a:gd name="connsiteX104" fmla="*/ 11054 w 341312"/>
                    <a:gd name="connsiteY104" fmla="*/ 1042064 h 1516168"/>
                    <a:gd name="connsiteX105" fmla="*/ 0 w 341312"/>
                    <a:gd name="connsiteY105" fmla="*/ 1026541 h 1516168"/>
                    <a:gd name="connsiteX106" fmla="*/ 0 w 341312"/>
                    <a:gd name="connsiteY106" fmla="*/ 898483 h 1516168"/>
                    <a:gd name="connsiteX107" fmla="*/ 11054 w 341312"/>
                    <a:gd name="connsiteY107" fmla="*/ 891276 h 1516168"/>
                    <a:gd name="connsiteX108" fmla="*/ 276318 w 341312"/>
                    <a:gd name="connsiteY108" fmla="*/ 810314 h 1516168"/>
                    <a:gd name="connsiteX109" fmla="*/ 329546 w 341312"/>
                    <a:gd name="connsiteY109" fmla="*/ 829717 h 1516168"/>
                    <a:gd name="connsiteX110" fmla="*/ 341312 w 341312"/>
                    <a:gd name="connsiteY110" fmla="*/ 844685 h 1516168"/>
                    <a:gd name="connsiteX111" fmla="*/ 341312 w 341312"/>
                    <a:gd name="connsiteY111" fmla="*/ 973298 h 1516168"/>
                    <a:gd name="connsiteX112" fmla="*/ 329546 w 341312"/>
                    <a:gd name="connsiteY112" fmla="*/ 980504 h 1516168"/>
                    <a:gd name="connsiteX113" fmla="*/ 276318 w 341312"/>
                    <a:gd name="connsiteY113" fmla="*/ 961102 h 1516168"/>
                    <a:gd name="connsiteX114" fmla="*/ 265112 w 341312"/>
                    <a:gd name="connsiteY114" fmla="*/ 945579 h 1516168"/>
                    <a:gd name="connsiteX115" fmla="*/ 265112 w 341312"/>
                    <a:gd name="connsiteY115" fmla="*/ 817521 h 1516168"/>
                    <a:gd name="connsiteX116" fmla="*/ 276318 w 341312"/>
                    <a:gd name="connsiteY116" fmla="*/ 810314 h 1516168"/>
                    <a:gd name="connsiteX117" fmla="*/ 188854 w 341312"/>
                    <a:gd name="connsiteY117" fmla="*/ 776997 h 1516168"/>
                    <a:gd name="connsiteX118" fmla="*/ 241359 w 341312"/>
                    <a:gd name="connsiteY118" fmla="*/ 796576 h 1516168"/>
                    <a:gd name="connsiteX119" fmla="*/ 252413 w 341312"/>
                    <a:gd name="connsiteY119" fmla="*/ 811680 h 1516168"/>
                    <a:gd name="connsiteX120" fmla="*/ 252413 w 341312"/>
                    <a:gd name="connsiteY120" fmla="*/ 941462 h 1516168"/>
                    <a:gd name="connsiteX121" fmla="*/ 241359 w 341312"/>
                    <a:gd name="connsiteY121" fmla="*/ 948175 h 1516168"/>
                    <a:gd name="connsiteX122" fmla="*/ 188854 w 341312"/>
                    <a:gd name="connsiteY122" fmla="*/ 929155 h 1516168"/>
                    <a:gd name="connsiteX123" fmla="*/ 177800 w 341312"/>
                    <a:gd name="connsiteY123" fmla="*/ 913492 h 1516168"/>
                    <a:gd name="connsiteX124" fmla="*/ 177800 w 341312"/>
                    <a:gd name="connsiteY124" fmla="*/ 784269 h 1516168"/>
                    <a:gd name="connsiteX125" fmla="*/ 188854 w 341312"/>
                    <a:gd name="connsiteY125" fmla="*/ 776997 h 1516168"/>
                    <a:gd name="connsiteX126" fmla="*/ 99873 w 341312"/>
                    <a:gd name="connsiteY126" fmla="*/ 745247 h 1516168"/>
                    <a:gd name="connsiteX127" fmla="*/ 151992 w 341312"/>
                    <a:gd name="connsiteY127" fmla="*/ 764826 h 1516168"/>
                    <a:gd name="connsiteX128" fmla="*/ 163513 w 341312"/>
                    <a:gd name="connsiteY128" fmla="*/ 779930 h 1516168"/>
                    <a:gd name="connsiteX129" fmla="*/ 163513 w 341312"/>
                    <a:gd name="connsiteY129" fmla="*/ 909712 h 1516168"/>
                    <a:gd name="connsiteX130" fmla="*/ 151992 w 341312"/>
                    <a:gd name="connsiteY130" fmla="*/ 916425 h 1516168"/>
                    <a:gd name="connsiteX131" fmla="*/ 99873 w 341312"/>
                    <a:gd name="connsiteY131" fmla="*/ 897405 h 1516168"/>
                    <a:gd name="connsiteX132" fmla="*/ 88900 w 341312"/>
                    <a:gd name="connsiteY132" fmla="*/ 881742 h 1516168"/>
                    <a:gd name="connsiteX133" fmla="*/ 88900 w 341312"/>
                    <a:gd name="connsiteY133" fmla="*/ 752519 h 1516168"/>
                    <a:gd name="connsiteX134" fmla="*/ 99873 w 341312"/>
                    <a:gd name="connsiteY134" fmla="*/ 745247 h 1516168"/>
                    <a:gd name="connsiteX135" fmla="*/ 11054 w 341312"/>
                    <a:gd name="connsiteY135" fmla="*/ 713483 h 1516168"/>
                    <a:gd name="connsiteX136" fmla="*/ 63559 w 341312"/>
                    <a:gd name="connsiteY136" fmla="*/ 732948 h 1516168"/>
                    <a:gd name="connsiteX137" fmla="*/ 74613 w 341312"/>
                    <a:gd name="connsiteY137" fmla="*/ 747963 h 1516168"/>
                    <a:gd name="connsiteX138" fmla="*/ 74613 w 341312"/>
                    <a:gd name="connsiteY138" fmla="*/ 876430 h 1516168"/>
                    <a:gd name="connsiteX139" fmla="*/ 63559 w 341312"/>
                    <a:gd name="connsiteY139" fmla="*/ 883659 h 1516168"/>
                    <a:gd name="connsiteX140" fmla="*/ 11054 w 341312"/>
                    <a:gd name="connsiteY140" fmla="*/ 864751 h 1516168"/>
                    <a:gd name="connsiteX141" fmla="*/ 0 w 341312"/>
                    <a:gd name="connsiteY141" fmla="*/ 849179 h 1516168"/>
                    <a:gd name="connsiteX142" fmla="*/ 0 w 341312"/>
                    <a:gd name="connsiteY142" fmla="*/ 720713 h 1516168"/>
                    <a:gd name="connsiteX143" fmla="*/ 11054 w 341312"/>
                    <a:gd name="connsiteY143" fmla="*/ 713483 h 1516168"/>
                    <a:gd name="connsiteX144" fmla="*/ 276318 w 341312"/>
                    <a:gd name="connsiteY144" fmla="*/ 632521 h 1516168"/>
                    <a:gd name="connsiteX145" fmla="*/ 329546 w 341312"/>
                    <a:gd name="connsiteY145" fmla="*/ 651986 h 1516168"/>
                    <a:gd name="connsiteX146" fmla="*/ 341312 w 341312"/>
                    <a:gd name="connsiteY146" fmla="*/ 667001 h 1516168"/>
                    <a:gd name="connsiteX147" fmla="*/ 341312 w 341312"/>
                    <a:gd name="connsiteY147" fmla="*/ 795468 h 1516168"/>
                    <a:gd name="connsiteX148" fmla="*/ 329546 w 341312"/>
                    <a:gd name="connsiteY148" fmla="*/ 802697 h 1516168"/>
                    <a:gd name="connsiteX149" fmla="*/ 276318 w 341312"/>
                    <a:gd name="connsiteY149" fmla="*/ 783789 h 1516168"/>
                    <a:gd name="connsiteX150" fmla="*/ 265112 w 341312"/>
                    <a:gd name="connsiteY150" fmla="*/ 768217 h 1516168"/>
                    <a:gd name="connsiteX151" fmla="*/ 265112 w 341312"/>
                    <a:gd name="connsiteY151" fmla="*/ 639751 h 1516168"/>
                    <a:gd name="connsiteX152" fmla="*/ 276318 w 341312"/>
                    <a:gd name="connsiteY152" fmla="*/ 632521 h 1516168"/>
                    <a:gd name="connsiteX153" fmla="*/ 188854 w 341312"/>
                    <a:gd name="connsiteY153" fmla="*/ 599183 h 1516168"/>
                    <a:gd name="connsiteX154" fmla="*/ 241359 w 341312"/>
                    <a:gd name="connsiteY154" fmla="*/ 618648 h 1516168"/>
                    <a:gd name="connsiteX155" fmla="*/ 252413 w 341312"/>
                    <a:gd name="connsiteY155" fmla="*/ 633663 h 1516168"/>
                    <a:gd name="connsiteX156" fmla="*/ 252413 w 341312"/>
                    <a:gd name="connsiteY156" fmla="*/ 762130 h 1516168"/>
                    <a:gd name="connsiteX157" fmla="*/ 241359 w 341312"/>
                    <a:gd name="connsiteY157" fmla="*/ 769359 h 1516168"/>
                    <a:gd name="connsiteX158" fmla="*/ 188854 w 341312"/>
                    <a:gd name="connsiteY158" fmla="*/ 750451 h 1516168"/>
                    <a:gd name="connsiteX159" fmla="*/ 177800 w 341312"/>
                    <a:gd name="connsiteY159" fmla="*/ 734879 h 1516168"/>
                    <a:gd name="connsiteX160" fmla="*/ 177800 w 341312"/>
                    <a:gd name="connsiteY160" fmla="*/ 606413 h 1516168"/>
                    <a:gd name="connsiteX161" fmla="*/ 188854 w 341312"/>
                    <a:gd name="connsiteY161" fmla="*/ 599183 h 1516168"/>
                    <a:gd name="connsiteX162" fmla="*/ 99873 w 341312"/>
                    <a:gd name="connsiteY162" fmla="*/ 567433 h 1516168"/>
                    <a:gd name="connsiteX163" fmla="*/ 151992 w 341312"/>
                    <a:gd name="connsiteY163" fmla="*/ 586342 h 1516168"/>
                    <a:gd name="connsiteX164" fmla="*/ 163513 w 341312"/>
                    <a:gd name="connsiteY164" fmla="*/ 601913 h 1516168"/>
                    <a:gd name="connsiteX165" fmla="*/ 163513 w 341312"/>
                    <a:gd name="connsiteY165" fmla="*/ 730380 h 1516168"/>
                    <a:gd name="connsiteX166" fmla="*/ 151992 w 341312"/>
                    <a:gd name="connsiteY166" fmla="*/ 737609 h 1516168"/>
                    <a:gd name="connsiteX167" fmla="*/ 99873 w 341312"/>
                    <a:gd name="connsiteY167" fmla="*/ 718701 h 1516168"/>
                    <a:gd name="connsiteX168" fmla="*/ 88900 w 341312"/>
                    <a:gd name="connsiteY168" fmla="*/ 703129 h 1516168"/>
                    <a:gd name="connsiteX169" fmla="*/ 88900 w 341312"/>
                    <a:gd name="connsiteY169" fmla="*/ 574663 h 1516168"/>
                    <a:gd name="connsiteX170" fmla="*/ 99873 w 341312"/>
                    <a:gd name="connsiteY170" fmla="*/ 567433 h 1516168"/>
                    <a:gd name="connsiteX171" fmla="*/ 11054 w 341312"/>
                    <a:gd name="connsiteY171" fmla="*/ 535683 h 1516168"/>
                    <a:gd name="connsiteX172" fmla="*/ 63559 w 341312"/>
                    <a:gd name="connsiteY172" fmla="*/ 554592 h 1516168"/>
                    <a:gd name="connsiteX173" fmla="*/ 74613 w 341312"/>
                    <a:gd name="connsiteY173" fmla="*/ 570163 h 1516168"/>
                    <a:gd name="connsiteX174" fmla="*/ 74613 w 341312"/>
                    <a:gd name="connsiteY174" fmla="*/ 698630 h 1516168"/>
                    <a:gd name="connsiteX175" fmla="*/ 63559 w 341312"/>
                    <a:gd name="connsiteY175" fmla="*/ 705859 h 1516168"/>
                    <a:gd name="connsiteX176" fmla="*/ 11054 w 341312"/>
                    <a:gd name="connsiteY176" fmla="*/ 686951 h 1516168"/>
                    <a:gd name="connsiteX177" fmla="*/ 0 w 341312"/>
                    <a:gd name="connsiteY177" fmla="*/ 671379 h 1516168"/>
                    <a:gd name="connsiteX178" fmla="*/ 0 w 341312"/>
                    <a:gd name="connsiteY178" fmla="*/ 542913 h 1516168"/>
                    <a:gd name="connsiteX179" fmla="*/ 11054 w 341312"/>
                    <a:gd name="connsiteY179" fmla="*/ 535683 h 1516168"/>
                    <a:gd name="connsiteX180" fmla="*/ 276318 w 341312"/>
                    <a:gd name="connsiteY180" fmla="*/ 453154 h 1516168"/>
                    <a:gd name="connsiteX181" fmla="*/ 329546 w 341312"/>
                    <a:gd name="connsiteY181" fmla="*/ 472234 h 1516168"/>
                    <a:gd name="connsiteX182" fmla="*/ 341312 w 341312"/>
                    <a:gd name="connsiteY182" fmla="*/ 487947 h 1516168"/>
                    <a:gd name="connsiteX183" fmla="*/ 341312 w 341312"/>
                    <a:gd name="connsiteY183" fmla="*/ 617582 h 1516168"/>
                    <a:gd name="connsiteX184" fmla="*/ 329546 w 341312"/>
                    <a:gd name="connsiteY184" fmla="*/ 624877 h 1516168"/>
                    <a:gd name="connsiteX185" fmla="*/ 276318 w 341312"/>
                    <a:gd name="connsiteY185" fmla="*/ 605797 h 1516168"/>
                    <a:gd name="connsiteX186" fmla="*/ 265112 w 341312"/>
                    <a:gd name="connsiteY186" fmla="*/ 590083 h 1516168"/>
                    <a:gd name="connsiteX187" fmla="*/ 265112 w 341312"/>
                    <a:gd name="connsiteY187" fmla="*/ 460449 h 1516168"/>
                    <a:gd name="connsiteX188" fmla="*/ 276318 w 341312"/>
                    <a:gd name="connsiteY188" fmla="*/ 453154 h 1516168"/>
                    <a:gd name="connsiteX189" fmla="*/ 188854 w 341312"/>
                    <a:gd name="connsiteY189" fmla="*/ 421383 h 1516168"/>
                    <a:gd name="connsiteX190" fmla="*/ 241359 w 341312"/>
                    <a:gd name="connsiteY190" fmla="*/ 440292 h 1516168"/>
                    <a:gd name="connsiteX191" fmla="*/ 252413 w 341312"/>
                    <a:gd name="connsiteY191" fmla="*/ 455863 h 1516168"/>
                    <a:gd name="connsiteX192" fmla="*/ 252413 w 341312"/>
                    <a:gd name="connsiteY192" fmla="*/ 584330 h 1516168"/>
                    <a:gd name="connsiteX193" fmla="*/ 241359 w 341312"/>
                    <a:gd name="connsiteY193" fmla="*/ 591559 h 1516168"/>
                    <a:gd name="connsiteX194" fmla="*/ 188854 w 341312"/>
                    <a:gd name="connsiteY194" fmla="*/ 572651 h 1516168"/>
                    <a:gd name="connsiteX195" fmla="*/ 177800 w 341312"/>
                    <a:gd name="connsiteY195" fmla="*/ 557079 h 1516168"/>
                    <a:gd name="connsiteX196" fmla="*/ 177800 w 341312"/>
                    <a:gd name="connsiteY196" fmla="*/ 428613 h 1516168"/>
                    <a:gd name="connsiteX197" fmla="*/ 188854 w 341312"/>
                    <a:gd name="connsiteY197" fmla="*/ 421383 h 1516168"/>
                    <a:gd name="connsiteX198" fmla="*/ 99873 w 341312"/>
                    <a:gd name="connsiteY198" fmla="*/ 389633 h 1516168"/>
                    <a:gd name="connsiteX199" fmla="*/ 151992 w 341312"/>
                    <a:gd name="connsiteY199" fmla="*/ 408542 h 1516168"/>
                    <a:gd name="connsiteX200" fmla="*/ 163513 w 341312"/>
                    <a:gd name="connsiteY200" fmla="*/ 424113 h 1516168"/>
                    <a:gd name="connsiteX201" fmla="*/ 163513 w 341312"/>
                    <a:gd name="connsiteY201" fmla="*/ 552580 h 1516168"/>
                    <a:gd name="connsiteX202" fmla="*/ 151992 w 341312"/>
                    <a:gd name="connsiteY202" fmla="*/ 559809 h 1516168"/>
                    <a:gd name="connsiteX203" fmla="*/ 99873 w 341312"/>
                    <a:gd name="connsiteY203" fmla="*/ 540901 h 1516168"/>
                    <a:gd name="connsiteX204" fmla="*/ 88900 w 341312"/>
                    <a:gd name="connsiteY204" fmla="*/ 525329 h 1516168"/>
                    <a:gd name="connsiteX205" fmla="*/ 88900 w 341312"/>
                    <a:gd name="connsiteY205" fmla="*/ 396863 h 1516168"/>
                    <a:gd name="connsiteX206" fmla="*/ 99873 w 341312"/>
                    <a:gd name="connsiteY206" fmla="*/ 389633 h 1516168"/>
                    <a:gd name="connsiteX207" fmla="*/ 11054 w 341312"/>
                    <a:gd name="connsiteY207" fmla="*/ 356317 h 1516168"/>
                    <a:gd name="connsiteX208" fmla="*/ 63559 w 341312"/>
                    <a:gd name="connsiteY208" fmla="*/ 375397 h 1516168"/>
                    <a:gd name="connsiteX209" fmla="*/ 74613 w 341312"/>
                    <a:gd name="connsiteY209" fmla="*/ 391110 h 1516168"/>
                    <a:gd name="connsiteX210" fmla="*/ 74613 w 341312"/>
                    <a:gd name="connsiteY210" fmla="*/ 520745 h 1516168"/>
                    <a:gd name="connsiteX211" fmla="*/ 63559 w 341312"/>
                    <a:gd name="connsiteY211" fmla="*/ 528040 h 1516168"/>
                    <a:gd name="connsiteX212" fmla="*/ 11054 w 341312"/>
                    <a:gd name="connsiteY212" fmla="*/ 508960 h 1516168"/>
                    <a:gd name="connsiteX213" fmla="*/ 0 w 341312"/>
                    <a:gd name="connsiteY213" fmla="*/ 493246 h 1516168"/>
                    <a:gd name="connsiteX214" fmla="*/ 0 w 341312"/>
                    <a:gd name="connsiteY214" fmla="*/ 363612 h 1516168"/>
                    <a:gd name="connsiteX215" fmla="*/ 11054 w 341312"/>
                    <a:gd name="connsiteY215" fmla="*/ 356317 h 1516168"/>
                    <a:gd name="connsiteX216" fmla="*/ 276318 w 341312"/>
                    <a:gd name="connsiteY216" fmla="*/ 275333 h 1516168"/>
                    <a:gd name="connsiteX217" fmla="*/ 329546 w 341312"/>
                    <a:gd name="connsiteY217" fmla="*/ 294242 h 1516168"/>
                    <a:gd name="connsiteX218" fmla="*/ 341312 w 341312"/>
                    <a:gd name="connsiteY218" fmla="*/ 309813 h 1516168"/>
                    <a:gd name="connsiteX219" fmla="*/ 341312 w 341312"/>
                    <a:gd name="connsiteY219" fmla="*/ 438280 h 1516168"/>
                    <a:gd name="connsiteX220" fmla="*/ 329546 w 341312"/>
                    <a:gd name="connsiteY220" fmla="*/ 445509 h 1516168"/>
                    <a:gd name="connsiteX221" fmla="*/ 276318 w 341312"/>
                    <a:gd name="connsiteY221" fmla="*/ 426601 h 1516168"/>
                    <a:gd name="connsiteX222" fmla="*/ 265112 w 341312"/>
                    <a:gd name="connsiteY222" fmla="*/ 411029 h 1516168"/>
                    <a:gd name="connsiteX223" fmla="*/ 265112 w 341312"/>
                    <a:gd name="connsiteY223" fmla="*/ 282563 h 1516168"/>
                    <a:gd name="connsiteX224" fmla="*/ 276318 w 341312"/>
                    <a:gd name="connsiteY224" fmla="*/ 275333 h 1516168"/>
                    <a:gd name="connsiteX225" fmla="*/ 188854 w 341312"/>
                    <a:gd name="connsiteY225" fmla="*/ 243583 h 1516168"/>
                    <a:gd name="connsiteX226" fmla="*/ 241359 w 341312"/>
                    <a:gd name="connsiteY226" fmla="*/ 262492 h 1516168"/>
                    <a:gd name="connsiteX227" fmla="*/ 252413 w 341312"/>
                    <a:gd name="connsiteY227" fmla="*/ 278063 h 1516168"/>
                    <a:gd name="connsiteX228" fmla="*/ 252413 w 341312"/>
                    <a:gd name="connsiteY228" fmla="*/ 406530 h 1516168"/>
                    <a:gd name="connsiteX229" fmla="*/ 241359 w 341312"/>
                    <a:gd name="connsiteY229" fmla="*/ 413759 h 1516168"/>
                    <a:gd name="connsiteX230" fmla="*/ 188854 w 341312"/>
                    <a:gd name="connsiteY230" fmla="*/ 394295 h 1516168"/>
                    <a:gd name="connsiteX231" fmla="*/ 177800 w 341312"/>
                    <a:gd name="connsiteY231" fmla="*/ 379279 h 1516168"/>
                    <a:gd name="connsiteX232" fmla="*/ 177800 w 341312"/>
                    <a:gd name="connsiteY232" fmla="*/ 250813 h 1516168"/>
                    <a:gd name="connsiteX233" fmla="*/ 188854 w 341312"/>
                    <a:gd name="connsiteY233" fmla="*/ 243583 h 1516168"/>
                    <a:gd name="connsiteX234" fmla="*/ 99873 w 341312"/>
                    <a:gd name="connsiteY234" fmla="*/ 211833 h 1516168"/>
                    <a:gd name="connsiteX235" fmla="*/ 151992 w 341312"/>
                    <a:gd name="connsiteY235" fmla="*/ 230742 h 1516168"/>
                    <a:gd name="connsiteX236" fmla="*/ 163513 w 341312"/>
                    <a:gd name="connsiteY236" fmla="*/ 246313 h 1516168"/>
                    <a:gd name="connsiteX237" fmla="*/ 163513 w 341312"/>
                    <a:gd name="connsiteY237" fmla="*/ 374780 h 1516168"/>
                    <a:gd name="connsiteX238" fmla="*/ 151992 w 341312"/>
                    <a:gd name="connsiteY238" fmla="*/ 382009 h 1516168"/>
                    <a:gd name="connsiteX239" fmla="*/ 99873 w 341312"/>
                    <a:gd name="connsiteY239" fmla="*/ 362545 h 1516168"/>
                    <a:gd name="connsiteX240" fmla="*/ 88900 w 341312"/>
                    <a:gd name="connsiteY240" fmla="*/ 347529 h 1516168"/>
                    <a:gd name="connsiteX241" fmla="*/ 88900 w 341312"/>
                    <a:gd name="connsiteY241" fmla="*/ 219063 h 1516168"/>
                    <a:gd name="connsiteX242" fmla="*/ 99873 w 341312"/>
                    <a:gd name="connsiteY242" fmla="*/ 211833 h 1516168"/>
                    <a:gd name="connsiteX243" fmla="*/ 11054 w 341312"/>
                    <a:gd name="connsiteY243" fmla="*/ 179044 h 1516168"/>
                    <a:gd name="connsiteX244" fmla="*/ 63559 w 341312"/>
                    <a:gd name="connsiteY244" fmla="*/ 197892 h 1516168"/>
                    <a:gd name="connsiteX245" fmla="*/ 74613 w 341312"/>
                    <a:gd name="connsiteY245" fmla="*/ 213414 h 1516168"/>
                    <a:gd name="connsiteX246" fmla="*/ 74613 w 341312"/>
                    <a:gd name="connsiteY246" fmla="*/ 341473 h 1516168"/>
                    <a:gd name="connsiteX247" fmla="*/ 63559 w 341312"/>
                    <a:gd name="connsiteY247" fmla="*/ 348679 h 1516168"/>
                    <a:gd name="connsiteX248" fmla="*/ 11054 w 341312"/>
                    <a:gd name="connsiteY248" fmla="*/ 329277 h 1516168"/>
                    <a:gd name="connsiteX249" fmla="*/ 0 w 341312"/>
                    <a:gd name="connsiteY249" fmla="*/ 314309 h 1516168"/>
                    <a:gd name="connsiteX250" fmla="*/ 0 w 341312"/>
                    <a:gd name="connsiteY250" fmla="*/ 185696 h 1516168"/>
                    <a:gd name="connsiteX251" fmla="*/ 11054 w 341312"/>
                    <a:gd name="connsiteY251" fmla="*/ 179044 h 1516168"/>
                    <a:gd name="connsiteX252" fmla="*/ 276318 w 341312"/>
                    <a:gd name="connsiteY252" fmla="*/ 98081 h 1516168"/>
                    <a:gd name="connsiteX253" fmla="*/ 329546 w 341312"/>
                    <a:gd name="connsiteY253" fmla="*/ 116929 h 1516168"/>
                    <a:gd name="connsiteX254" fmla="*/ 341312 w 341312"/>
                    <a:gd name="connsiteY254" fmla="*/ 132451 h 1516168"/>
                    <a:gd name="connsiteX255" fmla="*/ 341312 w 341312"/>
                    <a:gd name="connsiteY255" fmla="*/ 260510 h 1516168"/>
                    <a:gd name="connsiteX256" fmla="*/ 329546 w 341312"/>
                    <a:gd name="connsiteY256" fmla="*/ 267716 h 1516168"/>
                    <a:gd name="connsiteX257" fmla="*/ 276318 w 341312"/>
                    <a:gd name="connsiteY257" fmla="*/ 248314 h 1516168"/>
                    <a:gd name="connsiteX258" fmla="*/ 265112 w 341312"/>
                    <a:gd name="connsiteY258" fmla="*/ 233346 h 1516168"/>
                    <a:gd name="connsiteX259" fmla="*/ 265112 w 341312"/>
                    <a:gd name="connsiteY259" fmla="*/ 104733 h 1516168"/>
                    <a:gd name="connsiteX260" fmla="*/ 276318 w 341312"/>
                    <a:gd name="connsiteY260" fmla="*/ 98081 h 1516168"/>
                    <a:gd name="connsiteX261" fmla="*/ 188854 w 341312"/>
                    <a:gd name="connsiteY261" fmla="*/ 66331 h 1516168"/>
                    <a:gd name="connsiteX262" fmla="*/ 241359 w 341312"/>
                    <a:gd name="connsiteY262" fmla="*/ 85179 h 1516168"/>
                    <a:gd name="connsiteX263" fmla="*/ 252413 w 341312"/>
                    <a:gd name="connsiteY263" fmla="*/ 100701 h 1516168"/>
                    <a:gd name="connsiteX264" fmla="*/ 252413 w 341312"/>
                    <a:gd name="connsiteY264" fmla="*/ 228760 h 1516168"/>
                    <a:gd name="connsiteX265" fmla="*/ 241359 w 341312"/>
                    <a:gd name="connsiteY265" fmla="*/ 235966 h 1516168"/>
                    <a:gd name="connsiteX266" fmla="*/ 188854 w 341312"/>
                    <a:gd name="connsiteY266" fmla="*/ 216564 h 1516168"/>
                    <a:gd name="connsiteX267" fmla="*/ 177800 w 341312"/>
                    <a:gd name="connsiteY267" fmla="*/ 201596 h 1516168"/>
                    <a:gd name="connsiteX268" fmla="*/ 177800 w 341312"/>
                    <a:gd name="connsiteY268" fmla="*/ 72983 h 1516168"/>
                    <a:gd name="connsiteX269" fmla="*/ 188854 w 341312"/>
                    <a:gd name="connsiteY269" fmla="*/ 66331 h 1516168"/>
                    <a:gd name="connsiteX270" fmla="*/ 99873 w 341312"/>
                    <a:gd name="connsiteY270" fmla="*/ 32460 h 1516168"/>
                    <a:gd name="connsiteX271" fmla="*/ 151992 w 341312"/>
                    <a:gd name="connsiteY271" fmla="*/ 52039 h 1516168"/>
                    <a:gd name="connsiteX272" fmla="*/ 163513 w 341312"/>
                    <a:gd name="connsiteY272" fmla="*/ 67702 h 1516168"/>
                    <a:gd name="connsiteX273" fmla="*/ 163513 w 341312"/>
                    <a:gd name="connsiteY273" fmla="*/ 196925 h 1516168"/>
                    <a:gd name="connsiteX274" fmla="*/ 151992 w 341312"/>
                    <a:gd name="connsiteY274" fmla="*/ 204197 h 1516168"/>
                    <a:gd name="connsiteX275" fmla="*/ 99873 w 341312"/>
                    <a:gd name="connsiteY275" fmla="*/ 184618 h 1516168"/>
                    <a:gd name="connsiteX276" fmla="*/ 88900 w 341312"/>
                    <a:gd name="connsiteY276" fmla="*/ 169514 h 1516168"/>
                    <a:gd name="connsiteX277" fmla="*/ 88900 w 341312"/>
                    <a:gd name="connsiteY277" fmla="*/ 39732 h 1516168"/>
                    <a:gd name="connsiteX278" fmla="*/ 99873 w 341312"/>
                    <a:gd name="connsiteY278" fmla="*/ 32460 h 1516168"/>
                    <a:gd name="connsiteX279" fmla="*/ 11054 w 341312"/>
                    <a:gd name="connsiteY279" fmla="*/ 689 h 1516168"/>
                    <a:gd name="connsiteX280" fmla="*/ 63559 w 341312"/>
                    <a:gd name="connsiteY280" fmla="*/ 20092 h 1516168"/>
                    <a:gd name="connsiteX281" fmla="*/ 74613 w 341312"/>
                    <a:gd name="connsiteY281" fmla="*/ 35614 h 1516168"/>
                    <a:gd name="connsiteX282" fmla="*/ 74613 w 341312"/>
                    <a:gd name="connsiteY282" fmla="*/ 163673 h 1516168"/>
                    <a:gd name="connsiteX283" fmla="*/ 63559 w 341312"/>
                    <a:gd name="connsiteY283" fmla="*/ 170879 h 1516168"/>
                    <a:gd name="connsiteX284" fmla="*/ 11054 w 341312"/>
                    <a:gd name="connsiteY284" fmla="*/ 151477 h 1516168"/>
                    <a:gd name="connsiteX285" fmla="*/ 0 w 341312"/>
                    <a:gd name="connsiteY285" fmla="*/ 136509 h 1516168"/>
                    <a:gd name="connsiteX286" fmla="*/ 0 w 341312"/>
                    <a:gd name="connsiteY286" fmla="*/ 7896 h 1516168"/>
                    <a:gd name="connsiteX287" fmla="*/ 11054 w 341312"/>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2" h="1516168">
                      <a:moveTo>
                        <a:pt x="276318" y="1344294"/>
                      </a:moveTo>
                      <a:cubicBezTo>
                        <a:pt x="276318" y="1344294"/>
                        <a:pt x="276318" y="1344294"/>
                        <a:pt x="329546" y="1363314"/>
                      </a:cubicBezTo>
                      <a:cubicBezTo>
                        <a:pt x="336270" y="1365552"/>
                        <a:pt x="341312" y="1372824"/>
                        <a:pt x="341312" y="1378977"/>
                      </a:cubicBezTo>
                      <a:cubicBezTo>
                        <a:pt x="341312" y="1378977"/>
                        <a:pt x="341312" y="1378977"/>
                        <a:pt x="341312" y="1508200"/>
                      </a:cubicBezTo>
                      <a:cubicBezTo>
                        <a:pt x="341312" y="1514354"/>
                        <a:pt x="336270" y="1517710"/>
                        <a:pt x="329546" y="1515473"/>
                      </a:cubicBezTo>
                      <a:cubicBezTo>
                        <a:pt x="329546" y="1515473"/>
                        <a:pt x="329546" y="1515473"/>
                        <a:pt x="276318" y="1495893"/>
                      </a:cubicBezTo>
                      <a:cubicBezTo>
                        <a:pt x="270155" y="1493656"/>
                        <a:pt x="265112" y="1486943"/>
                        <a:pt x="265112" y="1480789"/>
                      </a:cubicBezTo>
                      <a:cubicBezTo>
                        <a:pt x="265112" y="1480789"/>
                        <a:pt x="265112" y="1480789"/>
                        <a:pt x="265112" y="1351007"/>
                      </a:cubicBezTo>
                      <a:cubicBezTo>
                        <a:pt x="265112" y="1344854"/>
                        <a:pt x="270155" y="1341497"/>
                        <a:pt x="276318" y="1344294"/>
                      </a:cubicBezTo>
                      <a:close/>
                      <a:moveTo>
                        <a:pt x="188854" y="1311965"/>
                      </a:moveTo>
                      <a:cubicBezTo>
                        <a:pt x="188854" y="1311965"/>
                        <a:pt x="188854" y="1311965"/>
                        <a:pt x="241359" y="1331367"/>
                      </a:cubicBezTo>
                      <a:cubicBezTo>
                        <a:pt x="247439" y="1333585"/>
                        <a:pt x="252413" y="1340792"/>
                        <a:pt x="252413" y="1346890"/>
                      </a:cubicBezTo>
                      <a:cubicBezTo>
                        <a:pt x="252413" y="1346890"/>
                        <a:pt x="252413" y="1346890"/>
                        <a:pt x="252413" y="1474948"/>
                      </a:cubicBezTo>
                      <a:cubicBezTo>
                        <a:pt x="252413" y="1481046"/>
                        <a:pt x="247439" y="1484372"/>
                        <a:pt x="241359" y="1482155"/>
                      </a:cubicBezTo>
                      <a:cubicBezTo>
                        <a:pt x="241359" y="1482155"/>
                        <a:pt x="241359" y="1482155"/>
                        <a:pt x="188854" y="1462752"/>
                      </a:cubicBezTo>
                      <a:cubicBezTo>
                        <a:pt x="182774" y="1460534"/>
                        <a:pt x="177800" y="1453882"/>
                        <a:pt x="177800" y="1447784"/>
                      </a:cubicBezTo>
                      <a:cubicBezTo>
                        <a:pt x="177800" y="1447784"/>
                        <a:pt x="177800" y="1447784"/>
                        <a:pt x="177800" y="1319171"/>
                      </a:cubicBezTo>
                      <a:cubicBezTo>
                        <a:pt x="177800" y="1313073"/>
                        <a:pt x="182774" y="1309747"/>
                        <a:pt x="188854" y="1311965"/>
                      </a:cubicBezTo>
                      <a:close/>
                      <a:moveTo>
                        <a:pt x="99873" y="1280215"/>
                      </a:moveTo>
                      <a:cubicBezTo>
                        <a:pt x="99873" y="1280215"/>
                        <a:pt x="99873" y="1280215"/>
                        <a:pt x="151992" y="1299617"/>
                      </a:cubicBezTo>
                      <a:cubicBezTo>
                        <a:pt x="158576" y="1301835"/>
                        <a:pt x="163513" y="1308487"/>
                        <a:pt x="163513" y="1315140"/>
                      </a:cubicBezTo>
                      <a:cubicBezTo>
                        <a:pt x="163513" y="1315140"/>
                        <a:pt x="163513" y="1315140"/>
                        <a:pt x="163513" y="1443198"/>
                      </a:cubicBezTo>
                      <a:cubicBezTo>
                        <a:pt x="163513" y="1449296"/>
                        <a:pt x="158576" y="1452622"/>
                        <a:pt x="151992" y="1450405"/>
                      </a:cubicBezTo>
                      <a:cubicBezTo>
                        <a:pt x="151992" y="1450405"/>
                        <a:pt x="151992" y="1450405"/>
                        <a:pt x="99873" y="1431002"/>
                      </a:cubicBezTo>
                      <a:cubicBezTo>
                        <a:pt x="93838" y="1428784"/>
                        <a:pt x="88900" y="1422132"/>
                        <a:pt x="88900" y="1416034"/>
                      </a:cubicBezTo>
                      <a:cubicBezTo>
                        <a:pt x="88900" y="1416034"/>
                        <a:pt x="88900" y="1416034"/>
                        <a:pt x="88900" y="1287421"/>
                      </a:cubicBezTo>
                      <a:cubicBezTo>
                        <a:pt x="88900" y="1281323"/>
                        <a:pt x="93838" y="1277997"/>
                        <a:pt x="99873" y="1280215"/>
                      </a:cubicBezTo>
                      <a:close/>
                      <a:moveTo>
                        <a:pt x="11054" y="1246897"/>
                      </a:moveTo>
                      <a:cubicBezTo>
                        <a:pt x="11054" y="1246897"/>
                        <a:pt x="11054" y="1246897"/>
                        <a:pt x="63559" y="1266476"/>
                      </a:cubicBezTo>
                      <a:cubicBezTo>
                        <a:pt x="69639" y="1268714"/>
                        <a:pt x="74613" y="1275426"/>
                        <a:pt x="74613" y="1282139"/>
                      </a:cubicBezTo>
                      <a:cubicBezTo>
                        <a:pt x="74613" y="1282139"/>
                        <a:pt x="74613" y="1282139"/>
                        <a:pt x="74613" y="1411362"/>
                      </a:cubicBezTo>
                      <a:cubicBezTo>
                        <a:pt x="74613" y="1417516"/>
                        <a:pt x="69639" y="1420872"/>
                        <a:pt x="63559" y="1418635"/>
                      </a:cubicBezTo>
                      <a:cubicBezTo>
                        <a:pt x="63559" y="1418635"/>
                        <a:pt x="63559" y="1418635"/>
                        <a:pt x="11054" y="1399055"/>
                      </a:cubicBezTo>
                      <a:cubicBezTo>
                        <a:pt x="4974" y="1396818"/>
                        <a:pt x="0" y="1390105"/>
                        <a:pt x="0" y="1383951"/>
                      </a:cubicBezTo>
                      <a:cubicBezTo>
                        <a:pt x="0" y="1383951"/>
                        <a:pt x="0" y="1383951"/>
                        <a:pt x="0" y="1254169"/>
                      </a:cubicBezTo>
                      <a:cubicBezTo>
                        <a:pt x="0" y="1248016"/>
                        <a:pt x="4974" y="1244659"/>
                        <a:pt x="11054" y="1246897"/>
                      </a:cubicBezTo>
                      <a:close/>
                      <a:moveTo>
                        <a:pt x="276318" y="1165914"/>
                      </a:moveTo>
                      <a:cubicBezTo>
                        <a:pt x="276318" y="1165914"/>
                        <a:pt x="276318" y="1165914"/>
                        <a:pt x="329546" y="1185317"/>
                      </a:cubicBezTo>
                      <a:cubicBezTo>
                        <a:pt x="336270" y="1187535"/>
                        <a:pt x="341312" y="1194187"/>
                        <a:pt x="341312" y="1200839"/>
                      </a:cubicBezTo>
                      <a:cubicBezTo>
                        <a:pt x="341312" y="1200839"/>
                        <a:pt x="341312" y="1200839"/>
                        <a:pt x="341312" y="1328898"/>
                      </a:cubicBezTo>
                      <a:cubicBezTo>
                        <a:pt x="341312" y="1334996"/>
                        <a:pt x="336270" y="1338322"/>
                        <a:pt x="329546" y="1336105"/>
                      </a:cubicBezTo>
                      <a:cubicBezTo>
                        <a:pt x="329546" y="1336105"/>
                        <a:pt x="329546" y="1336105"/>
                        <a:pt x="276318" y="1316702"/>
                      </a:cubicBezTo>
                      <a:cubicBezTo>
                        <a:pt x="270155" y="1314484"/>
                        <a:pt x="265112" y="1307832"/>
                        <a:pt x="265112" y="1301734"/>
                      </a:cubicBezTo>
                      <a:cubicBezTo>
                        <a:pt x="265112" y="1301734"/>
                        <a:pt x="265112" y="1301734"/>
                        <a:pt x="265112" y="1173121"/>
                      </a:cubicBezTo>
                      <a:cubicBezTo>
                        <a:pt x="265112" y="1167023"/>
                        <a:pt x="270155" y="1163697"/>
                        <a:pt x="276318" y="1165914"/>
                      </a:cubicBezTo>
                      <a:close/>
                      <a:moveTo>
                        <a:pt x="188854" y="1134164"/>
                      </a:moveTo>
                      <a:cubicBezTo>
                        <a:pt x="188854" y="1134164"/>
                        <a:pt x="188854" y="1134164"/>
                        <a:pt x="241359" y="1153567"/>
                      </a:cubicBezTo>
                      <a:cubicBezTo>
                        <a:pt x="247439" y="1155785"/>
                        <a:pt x="252413" y="1162437"/>
                        <a:pt x="252413" y="1169089"/>
                      </a:cubicBezTo>
                      <a:cubicBezTo>
                        <a:pt x="252413" y="1169089"/>
                        <a:pt x="252413" y="1169089"/>
                        <a:pt x="252413" y="1297148"/>
                      </a:cubicBezTo>
                      <a:cubicBezTo>
                        <a:pt x="252413" y="1303246"/>
                        <a:pt x="247439" y="1306572"/>
                        <a:pt x="241359" y="1304355"/>
                      </a:cubicBezTo>
                      <a:cubicBezTo>
                        <a:pt x="241359" y="1304355"/>
                        <a:pt x="241359" y="1304355"/>
                        <a:pt x="188854" y="1284952"/>
                      </a:cubicBezTo>
                      <a:cubicBezTo>
                        <a:pt x="182774" y="1282734"/>
                        <a:pt x="177800" y="1276082"/>
                        <a:pt x="177800" y="1269984"/>
                      </a:cubicBezTo>
                      <a:cubicBezTo>
                        <a:pt x="177800" y="1269984"/>
                        <a:pt x="177800" y="1269984"/>
                        <a:pt x="177800" y="1141371"/>
                      </a:cubicBezTo>
                      <a:cubicBezTo>
                        <a:pt x="177800" y="1135273"/>
                        <a:pt x="182774" y="1131947"/>
                        <a:pt x="188854" y="1134164"/>
                      </a:cubicBezTo>
                      <a:close/>
                      <a:moveTo>
                        <a:pt x="99873" y="1100847"/>
                      </a:moveTo>
                      <a:cubicBezTo>
                        <a:pt x="99873" y="1100847"/>
                        <a:pt x="99873" y="1100847"/>
                        <a:pt x="151992" y="1120426"/>
                      </a:cubicBezTo>
                      <a:cubicBezTo>
                        <a:pt x="158576" y="1122663"/>
                        <a:pt x="163513" y="1129376"/>
                        <a:pt x="163513" y="1136089"/>
                      </a:cubicBezTo>
                      <a:cubicBezTo>
                        <a:pt x="163513" y="1136089"/>
                        <a:pt x="163513" y="1136089"/>
                        <a:pt x="163513" y="1265312"/>
                      </a:cubicBezTo>
                      <a:cubicBezTo>
                        <a:pt x="163513" y="1271466"/>
                        <a:pt x="158576" y="1274822"/>
                        <a:pt x="151992" y="1272585"/>
                      </a:cubicBezTo>
                      <a:cubicBezTo>
                        <a:pt x="151992" y="1272585"/>
                        <a:pt x="151992" y="1272585"/>
                        <a:pt x="99873" y="1253005"/>
                      </a:cubicBezTo>
                      <a:cubicBezTo>
                        <a:pt x="93838" y="1250768"/>
                        <a:pt x="88900" y="1244055"/>
                        <a:pt x="88900" y="1237342"/>
                      </a:cubicBezTo>
                      <a:cubicBezTo>
                        <a:pt x="88900" y="1237342"/>
                        <a:pt x="88900" y="1237342"/>
                        <a:pt x="88900" y="1108119"/>
                      </a:cubicBezTo>
                      <a:cubicBezTo>
                        <a:pt x="88900" y="1101965"/>
                        <a:pt x="93838" y="1098609"/>
                        <a:pt x="99873" y="1100847"/>
                      </a:cubicBezTo>
                      <a:close/>
                      <a:moveTo>
                        <a:pt x="11054" y="1069076"/>
                      </a:moveTo>
                      <a:cubicBezTo>
                        <a:pt x="11054" y="1069076"/>
                        <a:pt x="11054" y="1069076"/>
                        <a:pt x="63559" y="1088479"/>
                      </a:cubicBezTo>
                      <a:cubicBezTo>
                        <a:pt x="69639" y="1090697"/>
                        <a:pt x="74613" y="1097349"/>
                        <a:pt x="74613" y="1104001"/>
                      </a:cubicBezTo>
                      <a:cubicBezTo>
                        <a:pt x="74613" y="1104001"/>
                        <a:pt x="74613" y="1104001"/>
                        <a:pt x="74613" y="1232060"/>
                      </a:cubicBezTo>
                      <a:cubicBezTo>
                        <a:pt x="74613" y="1238158"/>
                        <a:pt x="69639" y="1241484"/>
                        <a:pt x="63559" y="1239266"/>
                      </a:cubicBezTo>
                      <a:cubicBezTo>
                        <a:pt x="63559" y="1239266"/>
                        <a:pt x="63559" y="1239266"/>
                        <a:pt x="11054" y="1219864"/>
                      </a:cubicBezTo>
                      <a:cubicBezTo>
                        <a:pt x="4974" y="1217646"/>
                        <a:pt x="0" y="1210994"/>
                        <a:pt x="0" y="1204341"/>
                      </a:cubicBezTo>
                      <a:cubicBezTo>
                        <a:pt x="0" y="1204341"/>
                        <a:pt x="0" y="1204341"/>
                        <a:pt x="0" y="1076283"/>
                      </a:cubicBezTo>
                      <a:cubicBezTo>
                        <a:pt x="0" y="1070185"/>
                        <a:pt x="4974" y="1066859"/>
                        <a:pt x="11054" y="1069076"/>
                      </a:cubicBezTo>
                      <a:close/>
                      <a:moveTo>
                        <a:pt x="276318" y="988114"/>
                      </a:moveTo>
                      <a:cubicBezTo>
                        <a:pt x="276318" y="988114"/>
                        <a:pt x="276318" y="988114"/>
                        <a:pt x="329546" y="1007517"/>
                      </a:cubicBezTo>
                      <a:cubicBezTo>
                        <a:pt x="336270" y="1009735"/>
                        <a:pt x="341312" y="1016387"/>
                        <a:pt x="341312" y="1023039"/>
                      </a:cubicBezTo>
                      <a:cubicBezTo>
                        <a:pt x="341312" y="1023039"/>
                        <a:pt x="341312" y="1023039"/>
                        <a:pt x="341312" y="1151098"/>
                      </a:cubicBezTo>
                      <a:cubicBezTo>
                        <a:pt x="341312" y="1157196"/>
                        <a:pt x="336270" y="1160522"/>
                        <a:pt x="329546" y="1158304"/>
                      </a:cubicBezTo>
                      <a:cubicBezTo>
                        <a:pt x="329546" y="1158304"/>
                        <a:pt x="329546" y="1158304"/>
                        <a:pt x="276318" y="1138902"/>
                      </a:cubicBezTo>
                      <a:cubicBezTo>
                        <a:pt x="270155" y="1136684"/>
                        <a:pt x="265112" y="1130032"/>
                        <a:pt x="265112" y="1123379"/>
                      </a:cubicBezTo>
                      <a:cubicBezTo>
                        <a:pt x="265112" y="1123379"/>
                        <a:pt x="265112" y="1123379"/>
                        <a:pt x="265112" y="995321"/>
                      </a:cubicBezTo>
                      <a:cubicBezTo>
                        <a:pt x="265112" y="989223"/>
                        <a:pt x="270155" y="985897"/>
                        <a:pt x="276318" y="988114"/>
                      </a:cubicBezTo>
                      <a:close/>
                      <a:moveTo>
                        <a:pt x="188854" y="956364"/>
                      </a:moveTo>
                      <a:cubicBezTo>
                        <a:pt x="188854" y="956364"/>
                        <a:pt x="188854" y="956364"/>
                        <a:pt x="241359" y="975767"/>
                      </a:cubicBezTo>
                      <a:cubicBezTo>
                        <a:pt x="247439" y="977985"/>
                        <a:pt x="252413" y="984637"/>
                        <a:pt x="252413" y="990735"/>
                      </a:cubicBezTo>
                      <a:cubicBezTo>
                        <a:pt x="252413" y="990735"/>
                        <a:pt x="252413" y="990735"/>
                        <a:pt x="252413" y="1119348"/>
                      </a:cubicBezTo>
                      <a:cubicBezTo>
                        <a:pt x="252413" y="1125446"/>
                        <a:pt x="247439" y="1128772"/>
                        <a:pt x="241359" y="1126554"/>
                      </a:cubicBezTo>
                      <a:cubicBezTo>
                        <a:pt x="241359" y="1126554"/>
                        <a:pt x="241359" y="1126554"/>
                        <a:pt x="188854" y="1107152"/>
                      </a:cubicBezTo>
                      <a:cubicBezTo>
                        <a:pt x="182774" y="1104934"/>
                        <a:pt x="177800" y="1098282"/>
                        <a:pt x="177800" y="1091629"/>
                      </a:cubicBezTo>
                      <a:cubicBezTo>
                        <a:pt x="177800" y="1091629"/>
                        <a:pt x="177800" y="1091629"/>
                        <a:pt x="177800" y="963571"/>
                      </a:cubicBezTo>
                      <a:cubicBezTo>
                        <a:pt x="177800" y="957473"/>
                        <a:pt x="182774" y="954147"/>
                        <a:pt x="188854" y="956364"/>
                      </a:cubicBezTo>
                      <a:close/>
                      <a:moveTo>
                        <a:pt x="99873" y="923047"/>
                      </a:moveTo>
                      <a:cubicBezTo>
                        <a:pt x="99873" y="923047"/>
                        <a:pt x="99873" y="923047"/>
                        <a:pt x="151992" y="942626"/>
                      </a:cubicBezTo>
                      <a:cubicBezTo>
                        <a:pt x="158576" y="944863"/>
                        <a:pt x="163513" y="951576"/>
                        <a:pt x="163513" y="957730"/>
                      </a:cubicBezTo>
                      <a:cubicBezTo>
                        <a:pt x="163513" y="957730"/>
                        <a:pt x="163513" y="957730"/>
                        <a:pt x="163513" y="1087512"/>
                      </a:cubicBezTo>
                      <a:cubicBezTo>
                        <a:pt x="163513" y="1093665"/>
                        <a:pt x="158576" y="1097022"/>
                        <a:pt x="151992" y="1094784"/>
                      </a:cubicBezTo>
                      <a:cubicBezTo>
                        <a:pt x="151992" y="1094784"/>
                        <a:pt x="151992" y="1094784"/>
                        <a:pt x="99873" y="1075205"/>
                      </a:cubicBezTo>
                      <a:cubicBezTo>
                        <a:pt x="93838" y="1072967"/>
                        <a:pt x="88900" y="1066255"/>
                        <a:pt x="88900" y="1059542"/>
                      </a:cubicBezTo>
                      <a:cubicBezTo>
                        <a:pt x="88900" y="1059542"/>
                        <a:pt x="88900" y="1059542"/>
                        <a:pt x="88900" y="930319"/>
                      </a:cubicBezTo>
                      <a:cubicBezTo>
                        <a:pt x="88900" y="924165"/>
                        <a:pt x="93838" y="920809"/>
                        <a:pt x="99873" y="923047"/>
                      </a:cubicBezTo>
                      <a:close/>
                      <a:moveTo>
                        <a:pt x="11054" y="891276"/>
                      </a:moveTo>
                      <a:cubicBezTo>
                        <a:pt x="11054" y="891276"/>
                        <a:pt x="11054" y="891276"/>
                        <a:pt x="63559" y="910679"/>
                      </a:cubicBezTo>
                      <a:cubicBezTo>
                        <a:pt x="69639" y="912897"/>
                        <a:pt x="74613" y="919549"/>
                        <a:pt x="74613" y="925647"/>
                      </a:cubicBezTo>
                      <a:cubicBezTo>
                        <a:pt x="74613" y="925647"/>
                        <a:pt x="74613" y="925647"/>
                        <a:pt x="74613" y="1054260"/>
                      </a:cubicBezTo>
                      <a:cubicBezTo>
                        <a:pt x="74613" y="1060358"/>
                        <a:pt x="69639" y="1063684"/>
                        <a:pt x="63559" y="1061466"/>
                      </a:cubicBezTo>
                      <a:cubicBezTo>
                        <a:pt x="63559" y="1061466"/>
                        <a:pt x="63559" y="1061466"/>
                        <a:pt x="11054" y="1042064"/>
                      </a:cubicBezTo>
                      <a:cubicBezTo>
                        <a:pt x="4974" y="1039846"/>
                        <a:pt x="0" y="1032639"/>
                        <a:pt x="0" y="1026541"/>
                      </a:cubicBezTo>
                      <a:cubicBezTo>
                        <a:pt x="0" y="1026541"/>
                        <a:pt x="0" y="1026541"/>
                        <a:pt x="0" y="898483"/>
                      </a:cubicBezTo>
                      <a:cubicBezTo>
                        <a:pt x="0" y="892385"/>
                        <a:pt x="4974" y="889059"/>
                        <a:pt x="11054" y="891276"/>
                      </a:cubicBezTo>
                      <a:close/>
                      <a:moveTo>
                        <a:pt x="276318" y="810314"/>
                      </a:moveTo>
                      <a:cubicBezTo>
                        <a:pt x="276318" y="810314"/>
                        <a:pt x="276318" y="810314"/>
                        <a:pt x="329546" y="829717"/>
                      </a:cubicBezTo>
                      <a:cubicBezTo>
                        <a:pt x="336270" y="831935"/>
                        <a:pt x="341312" y="838587"/>
                        <a:pt x="341312" y="844685"/>
                      </a:cubicBezTo>
                      <a:cubicBezTo>
                        <a:pt x="341312" y="844685"/>
                        <a:pt x="341312" y="844685"/>
                        <a:pt x="341312" y="973298"/>
                      </a:cubicBezTo>
                      <a:cubicBezTo>
                        <a:pt x="341312" y="979396"/>
                        <a:pt x="336270" y="982722"/>
                        <a:pt x="329546" y="980504"/>
                      </a:cubicBezTo>
                      <a:cubicBezTo>
                        <a:pt x="329546" y="980504"/>
                        <a:pt x="329546" y="980504"/>
                        <a:pt x="276318" y="961102"/>
                      </a:cubicBezTo>
                      <a:cubicBezTo>
                        <a:pt x="270155" y="958884"/>
                        <a:pt x="265112" y="951677"/>
                        <a:pt x="265112" y="945579"/>
                      </a:cubicBezTo>
                      <a:cubicBezTo>
                        <a:pt x="265112" y="945579"/>
                        <a:pt x="265112" y="945579"/>
                        <a:pt x="265112" y="817521"/>
                      </a:cubicBezTo>
                      <a:cubicBezTo>
                        <a:pt x="265112" y="811423"/>
                        <a:pt x="270155" y="808097"/>
                        <a:pt x="276318" y="810314"/>
                      </a:cubicBezTo>
                      <a:close/>
                      <a:moveTo>
                        <a:pt x="188854" y="776997"/>
                      </a:moveTo>
                      <a:cubicBezTo>
                        <a:pt x="188854" y="776997"/>
                        <a:pt x="188854" y="776997"/>
                        <a:pt x="241359" y="796576"/>
                      </a:cubicBezTo>
                      <a:cubicBezTo>
                        <a:pt x="247439" y="798813"/>
                        <a:pt x="252413" y="805526"/>
                        <a:pt x="252413" y="811680"/>
                      </a:cubicBezTo>
                      <a:cubicBezTo>
                        <a:pt x="252413" y="811680"/>
                        <a:pt x="252413" y="811680"/>
                        <a:pt x="252413" y="941462"/>
                      </a:cubicBezTo>
                      <a:cubicBezTo>
                        <a:pt x="252413" y="947615"/>
                        <a:pt x="247439" y="950972"/>
                        <a:pt x="241359" y="948175"/>
                      </a:cubicBezTo>
                      <a:cubicBezTo>
                        <a:pt x="241359" y="948175"/>
                        <a:pt x="241359" y="948175"/>
                        <a:pt x="188854" y="929155"/>
                      </a:cubicBezTo>
                      <a:cubicBezTo>
                        <a:pt x="182774" y="926917"/>
                        <a:pt x="177800" y="919645"/>
                        <a:pt x="177800" y="913492"/>
                      </a:cubicBezTo>
                      <a:cubicBezTo>
                        <a:pt x="177800" y="913492"/>
                        <a:pt x="177800" y="913492"/>
                        <a:pt x="177800" y="784269"/>
                      </a:cubicBezTo>
                      <a:cubicBezTo>
                        <a:pt x="177800" y="778115"/>
                        <a:pt x="182774" y="774759"/>
                        <a:pt x="188854" y="776997"/>
                      </a:cubicBezTo>
                      <a:close/>
                      <a:moveTo>
                        <a:pt x="99873" y="745247"/>
                      </a:moveTo>
                      <a:cubicBezTo>
                        <a:pt x="99873" y="745247"/>
                        <a:pt x="99873" y="745247"/>
                        <a:pt x="151992" y="764826"/>
                      </a:cubicBezTo>
                      <a:cubicBezTo>
                        <a:pt x="158576" y="767063"/>
                        <a:pt x="163513" y="773776"/>
                        <a:pt x="163513" y="779930"/>
                      </a:cubicBezTo>
                      <a:cubicBezTo>
                        <a:pt x="163513" y="779930"/>
                        <a:pt x="163513" y="779930"/>
                        <a:pt x="163513" y="909712"/>
                      </a:cubicBezTo>
                      <a:cubicBezTo>
                        <a:pt x="163513" y="915865"/>
                        <a:pt x="158576" y="919222"/>
                        <a:pt x="151992" y="916425"/>
                      </a:cubicBezTo>
                      <a:cubicBezTo>
                        <a:pt x="151992" y="916425"/>
                        <a:pt x="151992" y="916425"/>
                        <a:pt x="99873" y="897405"/>
                      </a:cubicBezTo>
                      <a:cubicBezTo>
                        <a:pt x="93838" y="895167"/>
                        <a:pt x="88900" y="887895"/>
                        <a:pt x="88900" y="881742"/>
                      </a:cubicBezTo>
                      <a:cubicBezTo>
                        <a:pt x="88900" y="881742"/>
                        <a:pt x="88900" y="881742"/>
                        <a:pt x="88900" y="752519"/>
                      </a:cubicBezTo>
                      <a:cubicBezTo>
                        <a:pt x="88900" y="746365"/>
                        <a:pt x="93838" y="743009"/>
                        <a:pt x="99873" y="745247"/>
                      </a:cubicBezTo>
                      <a:close/>
                      <a:moveTo>
                        <a:pt x="11054" y="713483"/>
                      </a:moveTo>
                      <a:cubicBezTo>
                        <a:pt x="11054" y="713483"/>
                        <a:pt x="11054" y="713483"/>
                        <a:pt x="63559" y="732948"/>
                      </a:cubicBezTo>
                      <a:cubicBezTo>
                        <a:pt x="69639" y="735172"/>
                        <a:pt x="74613" y="741846"/>
                        <a:pt x="74613" y="747963"/>
                      </a:cubicBezTo>
                      <a:cubicBezTo>
                        <a:pt x="74613" y="747963"/>
                        <a:pt x="74613" y="747963"/>
                        <a:pt x="74613" y="876430"/>
                      </a:cubicBezTo>
                      <a:cubicBezTo>
                        <a:pt x="74613" y="883103"/>
                        <a:pt x="69639" y="885884"/>
                        <a:pt x="63559" y="883659"/>
                      </a:cubicBezTo>
                      <a:cubicBezTo>
                        <a:pt x="63559" y="883659"/>
                        <a:pt x="63559" y="883659"/>
                        <a:pt x="11054" y="864751"/>
                      </a:cubicBezTo>
                      <a:cubicBezTo>
                        <a:pt x="4974" y="862526"/>
                        <a:pt x="0" y="855297"/>
                        <a:pt x="0" y="849179"/>
                      </a:cubicBezTo>
                      <a:cubicBezTo>
                        <a:pt x="0" y="849179"/>
                        <a:pt x="0" y="849179"/>
                        <a:pt x="0" y="720713"/>
                      </a:cubicBezTo>
                      <a:cubicBezTo>
                        <a:pt x="0" y="714596"/>
                        <a:pt x="4974" y="711259"/>
                        <a:pt x="11054" y="713483"/>
                      </a:cubicBezTo>
                      <a:close/>
                      <a:moveTo>
                        <a:pt x="276318" y="632521"/>
                      </a:moveTo>
                      <a:cubicBezTo>
                        <a:pt x="276318" y="632521"/>
                        <a:pt x="276318" y="632521"/>
                        <a:pt x="329546" y="651986"/>
                      </a:cubicBezTo>
                      <a:cubicBezTo>
                        <a:pt x="336270" y="654210"/>
                        <a:pt x="341312" y="660884"/>
                        <a:pt x="341312" y="667001"/>
                      </a:cubicBezTo>
                      <a:cubicBezTo>
                        <a:pt x="341312" y="667001"/>
                        <a:pt x="341312" y="667001"/>
                        <a:pt x="341312" y="795468"/>
                      </a:cubicBezTo>
                      <a:cubicBezTo>
                        <a:pt x="341312" y="802141"/>
                        <a:pt x="336270" y="804922"/>
                        <a:pt x="329546" y="802697"/>
                      </a:cubicBezTo>
                      <a:cubicBezTo>
                        <a:pt x="329546" y="802697"/>
                        <a:pt x="329546" y="802697"/>
                        <a:pt x="276318" y="783789"/>
                      </a:cubicBezTo>
                      <a:cubicBezTo>
                        <a:pt x="270155" y="781564"/>
                        <a:pt x="265112" y="774335"/>
                        <a:pt x="265112" y="768217"/>
                      </a:cubicBezTo>
                      <a:cubicBezTo>
                        <a:pt x="265112" y="768217"/>
                        <a:pt x="265112" y="768217"/>
                        <a:pt x="265112" y="639751"/>
                      </a:cubicBezTo>
                      <a:cubicBezTo>
                        <a:pt x="265112" y="633634"/>
                        <a:pt x="270155" y="630297"/>
                        <a:pt x="276318" y="632521"/>
                      </a:cubicBezTo>
                      <a:close/>
                      <a:moveTo>
                        <a:pt x="188854" y="599183"/>
                      </a:moveTo>
                      <a:cubicBezTo>
                        <a:pt x="188854" y="599183"/>
                        <a:pt x="188854" y="599183"/>
                        <a:pt x="241359" y="618648"/>
                      </a:cubicBezTo>
                      <a:cubicBezTo>
                        <a:pt x="247439" y="620872"/>
                        <a:pt x="252413" y="627546"/>
                        <a:pt x="252413" y="633663"/>
                      </a:cubicBezTo>
                      <a:cubicBezTo>
                        <a:pt x="252413" y="633663"/>
                        <a:pt x="252413" y="633663"/>
                        <a:pt x="252413" y="762130"/>
                      </a:cubicBezTo>
                      <a:cubicBezTo>
                        <a:pt x="252413" y="768803"/>
                        <a:pt x="247439" y="771584"/>
                        <a:pt x="241359" y="769359"/>
                      </a:cubicBezTo>
                      <a:cubicBezTo>
                        <a:pt x="241359" y="769359"/>
                        <a:pt x="241359" y="769359"/>
                        <a:pt x="188854" y="750451"/>
                      </a:cubicBezTo>
                      <a:cubicBezTo>
                        <a:pt x="182774" y="748226"/>
                        <a:pt x="177800" y="740997"/>
                        <a:pt x="177800" y="734879"/>
                      </a:cubicBezTo>
                      <a:cubicBezTo>
                        <a:pt x="177800" y="734879"/>
                        <a:pt x="177800" y="734879"/>
                        <a:pt x="177800" y="606413"/>
                      </a:cubicBezTo>
                      <a:cubicBezTo>
                        <a:pt x="177800" y="600296"/>
                        <a:pt x="182774" y="596959"/>
                        <a:pt x="188854" y="599183"/>
                      </a:cubicBezTo>
                      <a:close/>
                      <a:moveTo>
                        <a:pt x="99873" y="567433"/>
                      </a:moveTo>
                      <a:cubicBezTo>
                        <a:pt x="99873" y="567433"/>
                        <a:pt x="99873" y="567433"/>
                        <a:pt x="151992" y="586342"/>
                      </a:cubicBezTo>
                      <a:cubicBezTo>
                        <a:pt x="158576" y="589122"/>
                        <a:pt x="163513" y="595796"/>
                        <a:pt x="163513" y="601913"/>
                      </a:cubicBezTo>
                      <a:cubicBezTo>
                        <a:pt x="163513" y="601913"/>
                        <a:pt x="163513" y="601913"/>
                        <a:pt x="163513" y="730380"/>
                      </a:cubicBezTo>
                      <a:cubicBezTo>
                        <a:pt x="163513" y="737053"/>
                        <a:pt x="158576" y="739834"/>
                        <a:pt x="151992" y="737609"/>
                      </a:cubicBezTo>
                      <a:cubicBezTo>
                        <a:pt x="151992" y="737609"/>
                        <a:pt x="151992" y="737609"/>
                        <a:pt x="99873" y="718701"/>
                      </a:cubicBezTo>
                      <a:cubicBezTo>
                        <a:pt x="93838" y="716476"/>
                        <a:pt x="88900" y="709247"/>
                        <a:pt x="88900" y="703129"/>
                      </a:cubicBezTo>
                      <a:cubicBezTo>
                        <a:pt x="88900" y="703129"/>
                        <a:pt x="88900" y="703129"/>
                        <a:pt x="88900" y="574663"/>
                      </a:cubicBezTo>
                      <a:cubicBezTo>
                        <a:pt x="88900" y="568546"/>
                        <a:pt x="93838" y="565209"/>
                        <a:pt x="99873" y="567433"/>
                      </a:cubicBezTo>
                      <a:close/>
                      <a:moveTo>
                        <a:pt x="11054" y="535683"/>
                      </a:moveTo>
                      <a:cubicBezTo>
                        <a:pt x="11054" y="535683"/>
                        <a:pt x="11054" y="535683"/>
                        <a:pt x="63559" y="554592"/>
                      </a:cubicBezTo>
                      <a:cubicBezTo>
                        <a:pt x="69639" y="556816"/>
                        <a:pt x="74613" y="564046"/>
                        <a:pt x="74613" y="570163"/>
                      </a:cubicBezTo>
                      <a:cubicBezTo>
                        <a:pt x="74613" y="570163"/>
                        <a:pt x="74613" y="570163"/>
                        <a:pt x="74613" y="698630"/>
                      </a:cubicBezTo>
                      <a:cubicBezTo>
                        <a:pt x="74613" y="705303"/>
                        <a:pt x="69639" y="708084"/>
                        <a:pt x="63559" y="705859"/>
                      </a:cubicBezTo>
                      <a:cubicBezTo>
                        <a:pt x="63559" y="705859"/>
                        <a:pt x="63559" y="705859"/>
                        <a:pt x="11054" y="686951"/>
                      </a:cubicBezTo>
                      <a:cubicBezTo>
                        <a:pt x="4974" y="684726"/>
                        <a:pt x="0" y="677497"/>
                        <a:pt x="0" y="671379"/>
                      </a:cubicBezTo>
                      <a:cubicBezTo>
                        <a:pt x="0" y="671379"/>
                        <a:pt x="0" y="671379"/>
                        <a:pt x="0" y="542913"/>
                      </a:cubicBezTo>
                      <a:cubicBezTo>
                        <a:pt x="0" y="536796"/>
                        <a:pt x="4974" y="533459"/>
                        <a:pt x="11054" y="535683"/>
                      </a:cubicBezTo>
                      <a:close/>
                      <a:moveTo>
                        <a:pt x="276318" y="453154"/>
                      </a:moveTo>
                      <a:cubicBezTo>
                        <a:pt x="276318" y="453154"/>
                        <a:pt x="276318" y="453154"/>
                        <a:pt x="329546" y="472234"/>
                      </a:cubicBezTo>
                      <a:cubicBezTo>
                        <a:pt x="336270" y="474479"/>
                        <a:pt x="341312" y="481774"/>
                        <a:pt x="341312" y="487947"/>
                      </a:cubicBezTo>
                      <a:cubicBezTo>
                        <a:pt x="341312" y="487947"/>
                        <a:pt x="341312" y="487947"/>
                        <a:pt x="341312" y="617582"/>
                      </a:cubicBezTo>
                      <a:cubicBezTo>
                        <a:pt x="341312" y="624316"/>
                        <a:pt x="336270" y="627122"/>
                        <a:pt x="329546" y="624877"/>
                      </a:cubicBezTo>
                      <a:cubicBezTo>
                        <a:pt x="329546" y="624877"/>
                        <a:pt x="329546" y="624877"/>
                        <a:pt x="276318" y="605797"/>
                      </a:cubicBezTo>
                      <a:cubicBezTo>
                        <a:pt x="270155" y="603552"/>
                        <a:pt x="265112" y="596257"/>
                        <a:pt x="265112" y="590083"/>
                      </a:cubicBezTo>
                      <a:cubicBezTo>
                        <a:pt x="265112" y="590083"/>
                        <a:pt x="265112" y="590083"/>
                        <a:pt x="265112" y="460449"/>
                      </a:cubicBezTo>
                      <a:cubicBezTo>
                        <a:pt x="265112" y="454276"/>
                        <a:pt x="270155" y="450909"/>
                        <a:pt x="276318" y="453154"/>
                      </a:cubicBezTo>
                      <a:close/>
                      <a:moveTo>
                        <a:pt x="188854" y="421383"/>
                      </a:moveTo>
                      <a:cubicBezTo>
                        <a:pt x="188854" y="421383"/>
                        <a:pt x="188854" y="421383"/>
                        <a:pt x="241359" y="440292"/>
                      </a:cubicBezTo>
                      <a:cubicBezTo>
                        <a:pt x="247439" y="442516"/>
                        <a:pt x="252413" y="449746"/>
                        <a:pt x="252413" y="455863"/>
                      </a:cubicBezTo>
                      <a:cubicBezTo>
                        <a:pt x="252413" y="455863"/>
                        <a:pt x="252413" y="455863"/>
                        <a:pt x="252413" y="584330"/>
                      </a:cubicBezTo>
                      <a:cubicBezTo>
                        <a:pt x="252413" y="590447"/>
                        <a:pt x="247439" y="593784"/>
                        <a:pt x="241359" y="591559"/>
                      </a:cubicBezTo>
                      <a:cubicBezTo>
                        <a:pt x="241359" y="591559"/>
                        <a:pt x="241359" y="591559"/>
                        <a:pt x="188854" y="572651"/>
                      </a:cubicBezTo>
                      <a:cubicBezTo>
                        <a:pt x="182774" y="570426"/>
                        <a:pt x="177800" y="563197"/>
                        <a:pt x="177800" y="557079"/>
                      </a:cubicBezTo>
                      <a:cubicBezTo>
                        <a:pt x="177800" y="557079"/>
                        <a:pt x="177800" y="557079"/>
                        <a:pt x="177800" y="428613"/>
                      </a:cubicBezTo>
                      <a:cubicBezTo>
                        <a:pt x="177800" y="421940"/>
                        <a:pt x="182774" y="419159"/>
                        <a:pt x="188854" y="421383"/>
                      </a:cubicBezTo>
                      <a:close/>
                      <a:moveTo>
                        <a:pt x="99873" y="389633"/>
                      </a:moveTo>
                      <a:cubicBezTo>
                        <a:pt x="99873" y="389633"/>
                        <a:pt x="99873" y="389633"/>
                        <a:pt x="151992" y="408542"/>
                      </a:cubicBezTo>
                      <a:cubicBezTo>
                        <a:pt x="158576" y="410766"/>
                        <a:pt x="163513" y="417996"/>
                        <a:pt x="163513" y="424113"/>
                      </a:cubicBezTo>
                      <a:cubicBezTo>
                        <a:pt x="163513" y="424113"/>
                        <a:pt x="163513" y="424113"/>
                        <a:pt x="163513" y="552580"/>
                      </a:cubicBezTo>
                      <a:cubicBezTo>
                        <a:pt x="163513" y="558697"/>
                        <a:pt x="158576" y="562034"/>
                        <a:pt x="151992" y="559809"/>
                      </a:cubicBezTo>
                      <a:cubicBezTo>
                        <a:pt x="151992" y="559809"/>
                        <a:pt x="151992" y="559809"/>
                        <a:pt x="99873" y="540901"/>
                      </a:cubicBezTo>
                      <a:cubicBezTo>
                        <a:pt x="93838" y="538120"/>
                        <a:pt x="88900" y="531447"/>
                        <a:pt x="88900" y="525329"/>
                      </a:cubicBezTo>
                      <a:cubicBezTo>
                        <a:pt x="88900" y="525329"/>
                        <a:pt x="88900" y="525329"/>
                        <a:pt x="88900" y="396863"/>
                      </a:cubicBezTo>
                      <a:cubicBezTo>
                        <a:pt x="88900" y="390190"/>
                        <a:pt x="93838" y="387409"/>
                        <a:pt x="99873" y="389633"/>
                      </a:cubicBezTo>
                      <a:close/>
                      <a:moveTo>
                        <a:pt x="11054" y="356317"/>
                      </a:moveTo>
                      <a:cubicBezTo>
                        <a:pt x="11054" y="356317"/>
                        <a:pt x="11054" y="356317"/>
                        <a:pt x="63559" y="375397"/>
                      </a:cubicBezTo>
                      <a:cubicBezTo>
                        <a:pt x="69639" y="377642"/>
                        <a:pt x="74613" y="384937"/>
                        <a:pt x="74613" y="391110"/>
                      </a:cubicBezTo>
                      <a:cubicBezTo>
                        <a:pt x="74613" y="391110"/>
                        <a:pt x="74613" y="391110"/>
                        <a:pt x="74613" y="520745"/>
                      </a:cubicBezTo>
                      <a:cubicBezTo>
                        <a:pt x="74613" y="526918"/>
                        <a:pt x="69639" y="530285"/>
                        <a:pt x="63559" y="528040"/>
                      </a:cubicBezTo>
                      <a:cubicBezTo>
                        <a:pt x="63559" y="528040"/>
                        <a:pt x="63559" y="528040"/>
                        <a:pt x="11054" y="508960"/>
                      </a:cubicBezTo>
                      <a:cubicBezTo>
                        <a:pt x="4974" y="506154"/>
                        <a:pt x="0" y="499420"/>
                        <a:pt x="0" y="493246"/>
                      </a:cubicBezTo>
                      <a:cubicBezTo>
                        <a:pt x="0" y="493246"/>
                        <a:pt x="0" y="493246"/>
                        <a:pt x="0" y="363612"/>
                      </a:cubicBezTo>
                      <a:cubicBezTo>
                        <a:pt x="0" y="356878"/>
                        <a:pt x="4974" y="354072"/>
                        <a:pt x="11054" y="356317"/>
                      </a:cubicBezTo>
                      <a:close/>
                      <a:moveTo>
                        <a:pt x="276318" y="275333"/>
                      </a:moveTo>
                      <a:cubicBezTo>
                        <a:pt x="276318" y="275333"/>
                        <a:pt x="276318" y="275333"/>
                        <a:pt x="329546" y="294242"/>
                      </a:cubicBezTo>
                      <a:cubicBezTo>
                        <a:pt x="336270" y="296466"/>
                        <a:pt x="341312" y="303696"/>
                        <a:pt x="341312" y="309813"/>
                      </a:cubicBezTo>
                      <a:cubicBezTo>
                        <a:pt x="341312" y="309813"/>
                        <a:pt x="341312" y="309813"/>
                        <a:pt x="341312" y="438280"/>
                      </a:cubicBezTo>
                      <a:cubicBezTo>
                        <a:pt x="341312" y="444397"/>
                        <a:pt x="336270" y="447734"/>
                        <a:pt x="329546" y="445509"/>
                      </a:cubicBezTo>
                      <a:cubicBezTo>
                        <a:pt x="329546" y="445509"/>
                        <a:pt x="329546" y="445509"/>
                        <a:pt x="276318" y="426601"/>
                      </a:cubicBezTo>
                      <a:cubicBezTo>
                        <a:pt x="270155" y="423820"/>
                        <a:pt x="265112" y="417147"/>
                        <a:pt x="265112" y="411029"/>
                      </a:cubicBezTo>
                      <a:cubicBezTo>
                        <a:pt x="265112" y="411029"/>
                        <a:pt x="265112" y="411029"/>
                        <a:pt x="265112" y="282563"/>
                      </a:cubicBezTo>
                      <a:cubicBezTo>
                        <a:pt x="265112" y="275890"/>
                        <a:pt x="270155" y="273109"/>
                        <a:pt x="276318" y="275333"/>
                      </a:cubicBezTo>
                      <a:close/>
                      <a:moveTo>
                        <a:pt x="188854" y="243583"/>
                      </a:moveTo>
                      <a:cubicBezTo>
                        <a:pt x="188854" y="243583"/>
                        <a:pt x="188854" y="243583"/>
                        <a:pt x="241359" y="262492"/>
                      </a:cubicBezTo>
                      <a:cubicBezTo>
                        <a:pt x="247439" y="264716"/>
                        <a:pt x="252413" y="271946"/>
                        <a:pt x="252413" y="278063"/>
                      </a:cubicBezTo>
                      <a:cubicBezTo>
                        <a:pt x="252413" y="278063"/>
                        <a:pt x="252413" y="278063"/>
                        <a:pt x="252413" y="406530"/>
                      </a:cubicBezTo>
                      <a:cubicBezTo>
                        <a:pt x="252413" y="412647"/>
                        <a:pt x="247439" y="415984"/>
                        <a:pt x="241359" y="413759"/>
                      </a:cubicBezTo>
                      <a:cubicBezTo>
                        <a:pt x="241359" y="413759"/>
                        <a:pt x="241359" y="413759"/>
                        <a:pt x="188854" y="394295"/>
                      </a:cubicBezTo>
                      <a:cubicBezTo>
                        <a:pt x="182774" y="392070"/>
                        <a:pt x="177800" y="385397"/>
                        <a:pt x="177800" y="379279"/>
                      </a:cubicBezTo>
                      <a:cubicBezTo>
                        <a:pt x="177800" y="379279"/>
                        <a:pt x="177800" y="379279"/>
                        <a:pt x="177800" y="250813"/>
                      </a:cubicBezTo>
                      <a:cubicBezTo>
                        <a:pt x="177800" y="244140"/>
                        <a:pt x="182774" y="241359"/>
                        <a:pt x="188854" y="243583"/>
                      </a:cubicBezTo>
                      <a:close/>
                      <a:moveTo>
                        <a:pt x="99873" y="211833"/>
                      </a:moveTo>
                      <a:cubicBezTo>
                        <a:pt x="99873" y="211833"/>
                        <a:pt x="99873" y="211833"/>
                        <a:pt x="151992" y="230742"/>
                      </a:cubicBezTo>
                      <a:cubicBezTo>
                        <a:pt x="158576" y="232966"/>
                        <a:pt x="163513" y="240196"/>
                        <a:pt x="163513" y="246313"/>
                      </a:cubicBezTo>
                      <a:cubicBezTo>
                        <a:pt x="163513" y="246313"/>
                        <a:pt x="163513" y="246313"/>
                        <a:pt x="163513" y="374780"/>
                      </a:cubicBezTo>
                      <a:cubicBezTo>
                        <a:pt x="163513" y="380897"/>
                        <a:pt x="158576" y="384234"/>
                        <a:pt x="151992" y="382009"/>
                      </a:cubicBezTo>
                      <a:cubicBezTo>
                        <a:pt x="151992" y="382009"/>
                        <a:pt x="151992" y="382009"/>
                        <a:pt x="99873" y="362545"/>
                      </a:cubicBezTo>
                      <a:cubicBezTo>
                        <a:pt x="93838" y="360320"/>
                        <a:pt x="88900" y="353647"/>
                        <a:pt x="88900" y="347529"/>
                      </a:cubicBezTo>
                      <a:cubicBezTo>
                        <a:pt x="88900" y="347529"/>
                        <a:pt x="88900" y="347529"/>
                        <a:pt x="88900" y="219063"/>
                      </a:cubicBezTo>
                      <a:cubicBezTo>
                        <a:pt x="88900" y="212390"/>
                        <a:pt x="93838" y="209609"/>
                        <a:pt x="99873" y="211833"/>
                      </a:cubicBezTo>
                      <a:close/>
                      <a:moveTo>
                        <a:pt x="11054" y="179044"/>
                      </a:moveTo>
                      <a:cubicBezTo>
                        <a:pt x="11054" y="179044"/>
                        <a:pt x="11054" y="179044"/>
                        <a:pt x="63559" y="197892"/>
                      </a:cubicBezTo>
                      <a:cubicBezTo>
                        <a:pt x="69639" y="200110"/>
                        <a:pt x="74613" y="207316"/>
                        <a:pt x="74613" y="213414"/>
                      </a:cubicBezTo>
                      <a:cubicBezTo>
                        <a:pt x="74613" y="213414"/>
                        <a:pt x="74613" y="213414"/>
                        <a:pt x="74613" y="341473"/>
                      </a:cubicBezTo>
                      <a:cubicBezTo>
                        <a:pt x="74613" y="347571"/>
                        <a:pt x="69639" y="350897"/>
                        <a:pt x="63559" y="348679"/>
                      </a:cubicBezTo>
                      <a:cubicBezTo>
                        <a:pt x="63559" y="348679"/>
                        <a:pt x="63559" y="348679"/>
                        <a:pt x="11054" y="329277"/>
                      </a:cubicBezTo>
                      <a:cubicBezTo>
                        <a:pt x="4974" y="327059"/>
                        <a:pt x="0" y="320407"/>
                        <a:pt x="0" y="314309"/>
                      </a:cubicBezTo>
                      <a:cubicBezTo>
                        <a:pt x="0" y="314309"/>
                        <a:pt x="0" y="314309"/>
                        <a:pt x="0" y="185696"/>
                      </a:cubicBezTo>
                      <a:cubicBezTo>
                        <a:pt x="0" y="179598"/>
                        <a:pt x="4974" y="176272"/>
                        <a:pt x="11054" y="179044"/>
                      </a:cubicBezTo>
                      <a:close/>
                      <a:moveTo>
                        <a:pt x="276318" y="98081"/>
                      </a:moveTo>
                      <a:cubicBezTo>
                        <a:pt x="276318" y="98081"/>
                        <a:pt x="276318" y="98081"/>
                        <a:pt x="329546" y="116929"/>
                      </a:cubicBezTo>
                      <a:cubicBezTo>
                        <a:pt x="336270" y="119147"/>
                        <a:pt x="341312" y="126353"/>
                        <a:pt x="341312" y="132451"/>
                      </a:cubicBezTo>
                      <a:cubicBezTo>
                        <a:pt x="341312" y="132451"/>
                        <a:pt x="341312" y="132451"/>
                        <a:pt x="341312" y="260510"/>
                      </a:cubicBezTo>
                      <a:cubicBezTo>
                        <a:pt x="341312" y="266608"/>
                        <a:pt x="336270" y="269934"/>
                        <a:pt x="329546" y="267716"/>
                      </a:cubicBezTo>
                      <a:cubicBezTo>
                        <a:pt x="329546" y="267716"/>
                        <a:pt x="329546" y="267716"/>
                        <a:pt x="276318" y="248314"/>
                      </a:cubicBezTo>
                      <a:cubicBezTo>
                        <a:pt x="270155" y="246096"/>
                        <a:pt x="265112" y="239444"/>
                        <a:pt x="265112" y="233346"/>
                      </a:cubicBezTo>
                      <a:cubicBezTo>
                        <a:pt x="265112" y="233346"/>
                        <a:pt x="265112" y="233346"/>
                        <a:pt x="265112" y="104733"/>
                      </a:cubicBezTo>
                      <a:cubicBezTo>
                        <a:pt x="265112" y="98635"/>
                        <a:pt x="270155" y="95309"/>
                        <a:pt x="276318" y="98081"/>
                      </a:cubicBezTo>
                      <a:close/>
                      <a:moveTo>
                        <a:pt x="188854" y="66331"/>
                      </a:moveTo>
                      <a:cubicBezTo>
                        <a:pt x="188854" y="66331"/>
                        <a:pt x="188854" y="66331"/>
                        <a:pt x="241359" y="85179"/>
                      </a:cubicBezTo>
                      <a:cubicBezTo>
                        <a:pt x="247439" y="87397"/>
                        <a:pt x="252413" y="94603"/>
                        <a:pt x="252413" y="100701"/>
                      </a:cubicBezTo>
                      <a:cubicBezTo>
                        <a:pt x="252413" y="100701"/>
                        <a:pt x="252413" y="100701"/>
                        <a:pt x="252413" y="228760"/>
                      </a:cubicBezTo>
                      <a:cubicBezTo>
                        <a:pt x="252413" y="234858"/>
                        <a:pt x="247439" y="238184"/>
                        <a:pt x="241359" y="235966"/>
                      </a:cubicBezTo>
                      <a:cubicBezTo>
                        <a:pt x="241359" y="235966"/>
                        <a:pt x="241359" y="235966"/>
                        <a:pt x="188854" y="216564"/>
                      </a:cubicBezTo>
                      <a:cubicBezTo>
                        <a:pt x="182774" y="214346"/>
                        <a:pt x="177800" y="207694"/>
                        <a:pt x="177800" y="201596"/>
                      </a:cubicBezTo>
                      <a:cubicBezTo>
                        <a:pt x="177800" y="201596"/>
                        <a:pt x="177800" y="201596"/>
                        <a:pt x="177800" y="72983"/>
                      </a:cubicBezTo>
                      <a:cubicBezTo>
                        <a:pt x="177800" y="66885"/>
                        <a:pt x="182774" y="63559"/>
                        <a:pt x="188854" y="66331"/>
                      </a:cubicBezTo>
                      <a:close/>
                      <a:moveTo>
                        <a:pt x="99873" y="32460"/>
                      </a:moveTo>
                      <a:cubicBezTo>
                        <a:pt x="99873" y="32460"/>
                        <a:pt x="99873" y="32460"/>
                        <a:pt x="151992" y="52039"/>
                      </a:cubicBezTo>
                      <a:cubicBezTo>
                        <a:pt x="158576" y="54276"/>
                        <a:pt x="163513" y="61549"/>
                        <a:pt x="163513" y="67702"/>
                      </a:cubicBezTo>
                      <a:cubicBezTo>
                        <a:pt x="163513" y="67702"/>
                        <a:pt x="163513" y="67702"/>
                        <a:pt x="163513" y="196925"/>
                      </a:cubicBezTo>
                      <a:cubicBezTo>
                        <a:pt x="163513" y="203078"/>
                        <a:pt x="158576" y="206435"/>
                        <a:pt x="151992" y="204197"/>
                      </a:cubicBezTo>
                      <a:cubicBezTo>
                        <a:pt x="151992" y="204197"/>
                        <a:pt x="151992" y="204197"/>
                        <a:pt x="99873" y="184618"/>
                      </a:cubicBezTo>
                      <a:cubicBezTo>
                        <a:pt x="93838" y="182380"/>
                        <a:pt x="88900" y="175668"/>
                        <a:pt x="88900" y="169514"/>
                      </a:cubicBezTo>
                      <a:cubicBezTo>
                        <a:pt x="88900" y="169514"/>
                        <a:pt x="88900" y="169514"/>
                        <a:pt x="88900" y="39732"/>
                      </a:cubicBezTo>
                      <a:cubicBezTo>
                        <a:pt x="88900" y="33578"/>
                        <a:pt x="93838" y="30222"/>
                        <a:pt x="99873" y="32460"/>
                      </a:cubicBezTo>
                      <a:close/>
                      <a:moveTo>
                        <a:pt x="11054" y="689"/>
                      </a:moveTo>
                      <a:cubicBezTo>
                        <a:pt x="11054" y="689"/>
                        <a:pt x="11054" y="689"/>
                        <a:pt x="63559" y="20092"/>
                      </a:cubicBezTo>
                      <a:cubicBezTo>
                        <a:pt x="69639" y="22310"/>
                        <a:pt x="74613" y="28962"/>
                        <a:pt x="74613" y="35614"/>
                      </a:cubicBezTo>
                      <a:cubicBezTo>
                        <a:pt x="74613" y="35614"/>
                        <a:pt x="74613" y="35614"/>
                        <a:pt x="74613" y="163673"/>
                      </a:cubicBezTo>
                      <a:cubicBezTo>
                        <a:pt x="74613" y="169771"/>
                        <a:pt x="69639" y="173097"/>
                        <a:pt x="63559" y="170879"/>
                      </a:cubicBezTo>
                      <a:cubicBezTo>
                        <a:pt x="63559" y="170879"/>
                        <a:pt x="63559" y="170879"/>
                        <a:pt x="11054" y="151477"/>
                      </a:cubicBezTo>
                      <a:cubicBezTo>
                        <a:pt x="4974" y="149259"/>
                        <a:pt x="0" y="142607"/>
                        <a:pt x="0" y="136509"/>
                      </a:cubicBezTo>
                      <a:cubicBezTo>
                        <a:pt x="0" y="136509"/>
                        <a:pt x="0" y="136509"/>
                        <a:pt x="0" y="7896"/>
                      </a:cubicBezTo>
                      <a:cubicBezTo>
                        <a:pt x="0" y="1798"/>
                        <a:pt x="4974" y="-1528"/>
                        <a:pt x="11054" y="6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08" name="Freeform: Shape 9">
                  <a:extLst>
                    <a:ext uri="{FF2B5EF4-FFF2-40B4-BE49-F238E27FC236}">
                      <a16:creationId xmlns:a16="http://schemas.microsoft.com/office/drawing/2014/main" id="{73D4B809-F427-017F-8429-3F9EE6EB2D60}"/>
                    </a:ext>
                  </a:extLst>
                </p:cNvPr>
                <p:cNvSpPr>
                  <a:spLocks/>
                </p:cNvSpPr>
                <p:nvPr/>
              </p:nvSpPr>
              <p:spPr bwMode="auto">
                <a:xfrm>
                  <a:off x="1780227" y="2317034"/>
                  <a:ext cx="114620" cy="509158"/>
                </a:xfrm>
                <a:custGeom>
                  <a:avLst/>
                  <a:gdLst>
                    <a:gd name="connsiteX0" fmla="*/ 63092 w 341313"/>
                    <a:gd name="connsiteY0" fmla="*/ 1344294 h 1516168"/>
                    <a:gd name="connsiteX1" fmla="*/ 74613 w 341313"/>
                    <a:gd name="connsiteY1" fmla="*/ 1351007 h 1516168"/>
                    <a:gd name="connsiteX2" fmla="*/ 74613 w 341313"/>
                    <a:gd name="connsiteY2" fmla="*/ 1480789 h 1516168"/>
                    <a:gd name="connsiteX3" fmla="*/ 63092 w 341313"/>
                    <a:gd name="connsiteY3" fmla="*/ 1495893 h 1516168"/>
                    <a:gd name="connsiteX4" fmla="*/ 10972 w 341313"/>
                    <a:gd name="connsiteY4" fmla="*/ 1515473 h 1516168"/>
                    <a:gd name="connsiteX5" fmla="*/ 0 w 341313"/>
                    <a:gd name="connsiteY5" fmla="*/ 1508200 h 1516168"/>
                    <a:gd name="connsiteX6" fmla="*/ 0 w 341313"/>
                    <a:gd name="connsiteY6" fmla="*/ 1378977 h 1516168"/>
                    <a:gd name="connsiteX7" fmla="*/ 10972 w 341313"/>
                    <a:gd name="connsiteY7" fmla="*/ 1363314 h 1516168"/>
                    <a:gd name="connsiteX8" fmla="*/ 63092 w 341313"/>
                    <a:gd name="connsiteY8" fmla="*/ 1344294 h 1516168"/>
                    <a:gd name="connsiteX9" fmla="*/ 152459 w 341313"/>
                    <a:gd name="connsiteY9" fmla="*/ 1311965 h 1516168"/>
                    <a:gd name="connsiteX10" fmla="*/ 163513 w 341313"/>
                    <a:gd name="connsiteY10" fmla="*/ 1319171 h 1516168"/>
                    <a:gd name="connsiteX11" fmla="*/ 163513 w 341313"/>
                    <a:gd name="connsiteY11" fmla="*/ 1447784 h 1516168"/>
                    <a:gd name="connsiteX12" fmla="*/ 152459 w 341313"/>
                    <a:gd name="connsiteY12" fmla="*/ 1462752 h 1516168"/>
                    <a:gd name="connsiteX13" fmla="*/ 99954 w 341313"/>
                    <a:gd name="connsiteY13" fmla="*/ 1482155 h 1516168"/>
                    <a:gd name="connsiteX14" fmla="*/ 88900 w 341313"/>
                    <a:gd name="connsiteY14" fmla="*/ 1474948 h 1516168"/>
                    <a:gd name="connsiteX15" fmla="*/ 88900 w 341313"/>
                    <a:gd name="connsiteY15" fmla="*/ 1346890 h 1516168"/>
                    <a:gd name="connsiteX16" fmla="*/ 99954 w 341313"/>
                    <a:gd name="connsiteY16" fmla="*/ 1331367 h 1516168"/>
                    <a:gd name="connsiteX17" fmla="*/ 152459 w 341313"/>
                    <a:gd name="connsiteY17" fmla="*/ 1311965 h 1516168"/>
                    <a:gd name="connsiteX18" fmla="*/ 240892 w 341313"/>
                    <a:gd name="connsiteY18" fmla="*/ 1280215 h 1516168"/>
                    <a:gd name="connsiteX19" fmla="*/ 252413 w 341313"/>
                    <a:gd name="connsiteY19" fmla="*/ 1287421 h 1516168"/>
                    <a:gd name="connsiteX20" fmla="*/ 252413 w 341313"/>
                    <a:gd name="connsiteY20" fmla="*/ 1416034 h 1516168"/>
                    <a:gd name="connsiteX21" fmla="*/ 240892 w 341313"/>
                    <a:gd name="connsiteY21" fmla="*/ 1431002 h 1516168"/>
                    <a:gd name="connsiteX22" fmla="*/ 188772 w 341313"/>
                    <a:gd name="connsiteY22" fmla="*/ 1450405 h 1516168"/>
                    <a:gd name="connsiteX23" fmla="*/ 177800 w 341313"/>
                    <a:gd name="connsiteY23" fmla="*/ 1443198 h 1516168"/>
                    <a:gd name="connsiteX24" fmla="*/ 177800 w 341313"/>
                    <a:gd name="connsiteY24" fmla="*/ 1315140 h 1516168"/>
                    <a:gd name="connsiteX25" fmla="*/ 188772 w 341313"/>
                    <a:gd name="connsiteY25" fmla="*/ 1299617 h 1516168"/>
                    <a:gd name="connsiteX26" fmla="*/ 240892 w 341313"/>
                    <a:gd name="connsiteY26" fmla="*/ 1280215 h 1516168"/>
                    <a:gd name="connsiteX27" fmla="*/ 330259 w 341313"/>
                    <a:gd name="connsiteY27" fmla="*/ 1246897 h 1516168"/>
                    <a:gd name="connsiteX28" fmla="*/ 341313 w 341313"/>
                    <a:gd name="connsiteY28" fmla="*/ 1254169 h 1516168"/>
                    <a:gd name="connsiteX29" fmla="*/ 341313 w 341313"/>
                    <a:gd name="connsiteY29" fmla="*/ 1383951 h 1516168"/>
                    <a:gd name="connsiteX30" fmla="*/ 330259 w 341313"/>
                    <a:gd name="connsiteY30" fmla="*/ 1399055 h 1516168"/>
                    <a:gd name="connsiteX31" fmla="*/ 277754 w 341313"/>
                    <a:gd name="connsiteY31" fmla="*/ 1418635 h 1516168"/>
                    <a:gd name="connsiteX32" fmla="*/ 266700 w 341313"/>
                    <a:gd name="connsiteY32" fmla="*/ 1411362 h 1516168"/>
                    <a:gd name="connsiteX33" fmla="*/ 266700 w 341313"/>
                    <a:gd name="connsiteY33" fmla="*/ 1282139 h 1516168"/>
                    <a:gd name="connsiteX34" fmla="*/ 277754 w 341313"/>
                    <a:gd name="connsiteY34" fmla="*/ 1266476 h 1516168"/>
                    <a:gd name="connsiteX35" fmla="*/ 330259 w 341313"/>
                    <a:gd name="connsiteY35" fmla="*/ 1246897 h 1516168"/>
                    <a:gd name="connsiteX36" fmla="*/ 63092 w 341313"/>
                    <a:gd name="connsiteY36" fmla="*/ 1165914 h 1516168"/>
                    <a:gd name="connsiteX37" fmla="*/ 74613 w 341313"/>
                    <a:gd name="connsiteY37" fmla="*/ 1173121 h 1516168"/>
                    <a:gd name="connsiteX38" fmla="*/ 74613 w 341313"/>
                    <a:gd name="connsiteY38" fmla="*/ 1301734 h 1516168"/>
                    <a:gd name="connsiteX39" fmla="*/ 63092 w 341313"/>
                    <a:gd name="connsiteY39" fmla="*/ 1316702 h 1516168"/>
                    <a:gd name="connsiteX40" fmla="*/ 10972 w 341313"/>
                    <a:gd name="connsiteY40" fmla="*/ 1336105 h 1516168"/>
                    <a:gd name="connsiteX41" fmla="*/ 0 w 341313"/>
                    <a:gd name="connsiteY41" fmla="*/ 1328898 h 1516168"/>
                    <a:gd name="connsiteX42" fmla="*/ 0 w 341313"/>
                    <a:gd name="connsiteY42" fmla="*/ 1200839 h 1516168"/>
                    <a:gd name="connsiteX43" fmla="*/ 10972 w 341313"/>
                    <a:gd name="connsiteY43" fmla="*/ 1185317 h 1516168"/>
                    <a:gd name="connsiteX44" fmla="*/ 63092 w 341313"/>
                    <a:gd name="connsiteY44" fmla="*/ 1165914 h 1516168"/>
                    <a:gd name="connsiteX45" fmla="*/ 152459 w 341313"/>
                    <a:gd name="connsiteY45" fmla="*/ 1134164 h 1516168"/>
                    <a:gd name="connsiteX46" fmla="*/ 163513 w 341313"/>
                    <a:gd name="connsiteY46" fmla="*/ 1141371 h 1516168"/>
                    <a:gd name="connsiteX47" fmla="*/ 163513 w 341313"/>
                    <a:gd name="connsiteY47" fmla="*/ 1269984 h 1516168"/>
                    <a:gd name="connsiteX48" fmla="*/ 152459 w 341313"/>
                    <a:gd name="connsiteY48" fmla="*/ 1284952 h 1516168"/>
                    <a:gd name="connsiteX49" fmla="*/ 99954 w 341313"/>
                    <a:gd name="connsiteY49" fmla="*/ 1304355 h 1516168"/>
                    <a:gd name="connsiteX50" fmla="*/ 88900 w 341313"/>
                    <a:gd name="connsiteY50" fmla="*/ 1297148 h 1516168"/>
                    <a:gd name="connsiteX51" fmla="*/ 88900 w 341313"/>
                    <a:gd name="connsiteY51" fmla="*/ 1169089 h 1516168"/>
                    <a:gd name="connsiteX52" fmla="*/ 99954 w 341313"/>
                    <a:gd name="connsiteY52" fmla="*/ 1153567 h 1516168"/>
                    <a:gd name="connsiteX53" fmla="*/ 152459 w 341313"/>
                    <a:gd name="connsiteY53" fmla="*/ 1134164 h 1516168"/>
                    <a:gd name="connsiteX54" fmla="*/ 240892 w 341313"/>
                    <a:gd name="connsiteY54" fmla="*/ 1100847 h 1516168"/>
                    <a:gd name="connsiteX55" fmla="*/ 252413 w 341313"/>
                    <a:gd name="connsiteY55" fmla="*/ 1108119 h 1516168"/>
                    <a:gd name="connsiteX56" fmla="*/ 252413 w 341313"/>
                    <a:gd name="connsiteY56" fmla="*/ 1237342 h 1516168"/>
                    <a:gd name="connsiteX57" fmla="*/ 240892 w 341313"/>
                    <a:gd name="connsiteY57" fmla="*/ 1253005 h 1516168"/>
                    <a:gd name="connsiteX58" fmla="*/ 188772 w 341313"/>
                    <a:gd name="connsiteY58" fmla="*/ 1272585 h 1516168"/>
                    <a:gd name="connsiteX59" fmla="*/ 177800 w 341313"/>
                    <a:gd name="connsiteY59" fmla="*/ 1265312 h 1516168"/>
                    <a:gd name="connsiteX60" fmla="*/ 177800 w 341313"/>
                    <a:gd name="connsiteY60" fmla="*/ 1136089 h 1516168"/>
                    <a:gd name="connsiteX61" fmla="*/ 188772 w 341313"/>
                    <a:gd name="connsiteY61" fmla="*/ 1120426 h 1516168"/>
                    <a:gd name="connsiteX62" fmla="*/ 240892 w 341313"/>
                    <a:gd name="connsiteY62" fmla="*/ 1100847 h 1516168"/>
                    <a:gd name="connsiteX63" fmla="*/ 330259 w 341313"/>
                    <a:gd name="connsiteY63" fmla="*/ 1069076 h 1516168"/>
                    <a:gd name="connsiteX64" fmla="*/ 341313 w 341313"/>
                    <a:gd name="connsiteY64" fmla="*/ 1076283 h 1516168"/>
                    <a:gd name="connsiteX65" fmla="*/ 341313 w 341313"/>
                    <a:gd name="connsiteY65" fmla="*/ 1204341 h 1516168"/>
                    <a:gd name="connsiteX66" fmla="*/ 330259 w 341313"/>
                    <a:gd name="connsiteY66" fmla="*/ 1219864 h 1516168"/>
                    <a:gd name="connsiteX67" fmla="*/ 277754 w 341313"/>
                    <a:gd name="connsiteY67" fmla="*/ 1239266 h 1516168"/>
                    <a:gd name="connsiteX68" fmla="*/ 266700 w 341313"/>
                    <a:gd name="connsiteY68" fmla="*/ 1232060 h 1516168"/>
                    <a:gd name="connsiteX69" fmla="*/ 266700 w 341313"/>
                    <a:gd name="connsiteY69" fmla="*/ 1104001 h 1516168"/>
                    <a:gd name="connsiteX70" fmla="*/ 277754 w 341313"/>
                    <a:gd name="connsiteY70" fmla="*/ 1088479 h 1516168"/>
                    <a:gd name="connsiteX71" fmla="*/ 330259 w 341313"/>
                    <a:gd name="connsiteY71" fmla="*/ 1069076 h 1516168"/>
                    <a:gd name="connsiteX72" fmla="*/ 63092 w 341313"/>
                    <a:gd name="connsiteY72" fmla="*/ 988114 h 1516168"/>
                    <a:gd name="connsiteX73" fmla="*/ 74613 w 341313"/>
                    <a:gd name="connsiteY73" fmla="*/ 995321 h 1516168"/>
                    <a:gd name="connsiteX74" fmla="*/ 74613 w 341313"/>
                    <a:gd name="connsiteY74" fmla="*/ 1123379 h 1516168"/>
                    <a:gd name="connsiteX75" fmla="*/ 63092 w 341313"/>
                    <a:gd name="connsiteY75" fmla="*/ 1138902 h 1516168"/>
                    <a:gd name="connsiteX76" fmla="*/ 10972 w 341313"/>
                    <a:gd name="connsiteY76" fmla="*/ 1158304 h 1516168"/>
                    <a:gd name="connsiteX77" fmla="*/ 0 w 341313"/>
                    <a:gd name="connsiteY77" fmla="*/ 1151098 h 1516168"/>
                    <a:gd name="connsiteX78" fmla="*/ 0 w 341313"/>
                    <a:gd name="connsiteY78" fmla="*/ 1023039 h 1516168"/>
                    <a:gd name="connsiteX79" fmla="*/ 10972 w 341313"/>
                    <a:gd name="connsiteY79" fmla="*/ 1007517 h 1516168"/>
                    <a:gd name="connsiteX80" fmla="*/ 63092 w 341313"/>
                    <a:gd name="connsiteY80" fmla="*/ 988114 h 1516168"/>
                    <a:gd name="connsiteX81" fmla="*/ 152459 w 341313"/>
                    <a:gd name="connsiteY81" fmla="*/ 956364 h 1516168"/>
                    <a:gd name="connsiteX82" fmla="*/ 163513 w 341313"/>
                    <a:gd name="connsiteY82" fmla="*/ 963571 h 1516168"/>
                    <a:gd name="connsiteX83" fmla="*/ 163513 w 341313"/>
                    <a:gd name="connsiteY83" fmla="*/ 1091629 h 1516168"/>
                    <a:gd name="connsiteX84" fmla="*/ 152459 w 341313"/>
                    <a:gd name="connsiteY84" fmla="*/ 1107152 h 1516168"/>
                    <a:gd name="connsiteX85" fmla="*/ 99954 w 341313"/>
                    <a:gd name="connsiteY85" fmla="*/ 1126554 h 1516168"/>
                    <a:gd name="connsiteX86" fmla="*/ 88900 w 341313"/>
                    <a:gd name="connsiteY86" fmla="*/ 1119348 h 1516168"/>
                    <a:gd name="connsiteX87" fmla="*/ 88900 w 341313"/>
                    <a:gd name="connsiteY87" fmla="*/ 990735 h 1516168"/>
                    <a:gd name="connsiteX88" fmla="*/ 99954 w 341313"/>
                    <a:gd name="connsiteY88" fmla="*/ 975767 h 1516168"/>
                    <a:gd name="connsiteX89" fmla="*/ 152459 w 341313"/>
                    <a:gd name="connsiteY89" fmla="*/ 956364 h 1516168"/>
                    <a:gd name="connsiteX90" fmla="*/ 240892 w 341313"/>
                    <a:gd name="connsiteY90" fmla="*/ 923047 h 1516168"/>
                    <a:gd name="connsiteX91" fmla="*/ 252413 w 341313"/>
                    <a:gd name="connsiteY91" fmla="*/ 930319 h 1516168"/>
                    <a:gd name="connsiteX92" fmla="*/ 252413 w 341313"/>
                    <a:gd name="connsiteY92" fmla="*/ 1059542 h 1516168"/>
                    <a:gd name="connsiteX93" fmla="*/ 240892 w 341313"/>
                    <a:gd name="connsiteY93" fmla="*/ 1075205 h 1516168"/>
                    <a:gd name="connsiteX94" fmla="*/ 188772 w 341313"/>
                    <a:gd name="connsiteY94" fmla="*/ 1094784 h 1516168"/>
                    <a:gd name="connsiteX95" fmla="*/ 177800 w 341313"/>
                    <a:gd name="connsiteY95" fmla="*/ 1087512 h 1516168"/>
                    <a:gd name="connsiteX96" fmla="*/ 177800 w 341313"/>
                    <a:gd name="connsiteY96" fmla="*/ 957730 h 1516168"/>
                    <a:gd name="connsiteX97" fmla="*/ 188772 w 341313"/>
                    <a:gd name="connsiteY97" fmla="*/ 942626 h 1516168"/>
                    <a:gd name="connsiteX98" fmla="*/ 240892 w 341313"/>
                    <a:gd name="connsiteY98" fmla="*/ 923047 h 1516168"/>
                    <a:gd name="connsiteX99" fmla="*/ 330259 w 341313"/>
                    <a:gd name="connsiteY99" fmla="*/ 891276 h 1516168"/>
                    <a:gd name="connsiteX100" fmla="*/ 341313 w 341313"/>
                    <a:gd name="connsiteY100" fmla="*/ 898483 h 1516168"/>
                    <a:gd name="connsiteX101" fmla="*/ 341313 w 341313"/>
                    <a:gd name="connsiteY101" fmla="*/ 1026541 h 1516168"/>
                    <a:gd name="connsiteX102" fmla="*/ 330259 w 341313"/>
                    <a:gd name="connsiteY102" fmla="*/ 1042064 h 1516168"/>
                    <a:gd name="connsiteX103" fmla="*/ 277754 w 341313"/>
                    <a:gd name="connsiteY103" fmla="*/ 1061466 h 1516168"/>
                    <a:gd name="connsiteX104" fmla="*/ 266700 w 341313"/>
                    <a:gd name="connsiteY104" fmla="*/ 1054260 h 1516168"/>
                    <a:gd name="connsiteX105" fmla="*/ 266700 w 341313"/>
                    <a:gd name="connsiteY105" fmla="*/ 925647 h 1516168"/>
                    <a:gd name="connsiteX106" fmla="*/ 277754 w 341313"/>
                    <a:gd name="connsiteY106" fmla="*/ 910679 h 1516168"/>
                    <a:gd name="connsiteX107" fmla="*/ 330259 w 341313"/>
                    <a:gd name="connsiteY107" fmla="*/ 891276 h 1516168"/>
                    <a:gd name="connsiteX108" fmla="*/ 63092 w 341313"/>
                    <a:gd name="connsiteY108" fmla="*/ 810314 h 1516168"/>
                    <a:gd name="connsiteX109" fmla="*/ 74613 w 341313"/>
                    <a:gd name="connsiteY109" fmla="*/ 817521 h 1516168"/>
                    <a:gd name="connsiteX110" fmla="*/ 74613 w 341313"/>
                    <a:gd name="connsiteY110" fmla="*/ 945579 h 1516168"/>
                    <a:gd name="connsiteX111" fmla="*/ 63092 w 341313"/>
                    <a:gd name="connsiteY111" fmla="*/ 961102 h 1516168"/>
                    <a:gd name="connsiteX112" fmla="*/ 10972 w 341313"/>
                    <a:gd name="connsiteY112" fmla="*/ 980504 h 1516168"/>
                    <a:gd name="connsiteX113" fmla="*/ 0 w 341313"/>
                    <a:gd name="connsiteY113" fmla="*/ 973298 h 1516168"/>
                    <a:gd name="connsiteX114" fmla="*/ 0 w 341313"/>
                    <a:gd name="connsiteY114" fmla="*/ 844685 h 1516168"/>
                    <a:gd name="connsiteX115" fmla="*/ 10972 w 341313"/>
                    <a:gd name="connsiteY115" fmla="*/ 829717 h 1516168"/>
                    <a:gd name="connsiteX116" fmla="*/ 63092 w 341313"/>
                    <a:gd name="connsiteY116" fmla="*/ 810314 h 1516168"/>
                    <a:gd name="connsiteX117" fmla="*/ 152459 w 341313"/>
                    <a:gd name="connsiteY117" fmla="*/ 776997 h 1516168"/>
                    <a:gd name="connsiteX118" fmla="*/ 163513 w 341313"/>
                    <a:gd name="connsiteY118" fmla="*/ 784269 h 1516168"/>
                    <a:gd name="connsiteX119" fmla="*/ 163513 w 341313"/>
                    <a:gd name="connsiteY119" fmla="*/ 913492 h 1516168"/>
                    <a:gd name="connsiteX120" fmla="*/ 152459 w 341313"/>
                    <a:gd name="connsiteY120" fmla="*/ 929155 h 1516168"/>
                    <a:gd name="connsiteX121" fmla="*/ 99954 w 341313"/>
                    <a:gd name="connsiteY121" fmla="*/ 948175 h 1516168"/>
                    <a:gd name="connsiteX122" fmla="*/ 88900 w 341313"/>
                    <a:gd name="connsiteY122" fmla="*/ 941462 h 1516168"/>
                    <a:gd name="connsiteX123" fmla="*/ 88900 w 341313"/>
                    <a:gd name="connsiteY123" fmla="*/ 811680 h 1516168"/>
                    <a:gd name="connsiteX124" fmla="*/ 99954 w 341313"/>
                    <a:gd name="connsiteY124" fmla="*/ 796576 h 1516168"/>
                    <a:gd name="connsiteX125" fmla="*/ 152459 w 341313"/>
                    <a:gd name="connsiteY125" fmla="*/ 776997 h 1516168"/>
                    <a:gd name="connsiteX126" fmla="*/ 240892 w 341313"/>
                    <a:gd name="connsiteY126" fmla="*/ 745247 h 1516168"/>
                    <a:gd name="connsiteX127" fmla="*/ 252413 w 341313"/>
                    <a:gd name="connsiteY127" fmla="*/ 752519 h 1516168"/>
                    <a:gd name="connsiteX128" fmla="*/ 252413 w 341313"/>
                    <a:gd name="connsiteY128" fmla="*/ 881742 h 1516168"/>
                    <a:gd name="connsiteX129" fmla="*/ 240892 w 341313"/>
                    <a:gd name="connsiteY129" fmla="*/ 897405 h 1516168"/>
                    <a:gd name="connsiteX130" fmla="*/ 188772 w 341313"/>
                    <a:gd name="connsiteY130" fmla="*/ 916425 h 1516168"/>
                    <a:gd name="connsiteX131" fmla="*/ 177800 w 341313"/>
                    <a:gd name="connsiteY131" fmla="*/ 909712 h 1516168"/>
                    <a:gd name="connsiteX132" fmla="*/ 177800 w 341313"/>
                    <a:gd name="connsiteY132" fmla="*/ 779930 h 1516168"/>
                    <a:gd name="connsiteX133" fmla="*/ 188772 w 341313"/>
                    <a:gd name="connsiteY133" fmla="*/ 764826 h 1516168"/>
                    <a:gd name="connsiteX134" fmla="*/ 240892 w 341313"/>
                    <a:gd name="connsiteY134" fmla="*/ 745247 h 1516168"/>
                    <a:gd name="connsiteX135" fmla="*/ 330259 w 341313"/>
                    <a:gd name="connsiteY135" fmla="*/ 713483 h 1516168"/>
                    <a:gd name="connsiteX136" fmla="*/ 341313 w 341313"/>
                    <a:gd name="connsiteY136" fmla="*/ 720713 h 1516168"/>
                    <a:gd name="connsiteX137" fmla="*/ 341313 w 341313"/>
                    <a:gd name="connsiteY137" fmla="*/ 849179 h 1516168"/>
                    <a:gd name="connsiteX138" fmla="*/ 330259 w 341313"/>
                    <a:gd name="connsiteY138" fmla="*/ 864751 h 1516168"/>
                    <a:gd name="connsiteX139" fmla="*/ 277754 w 341313"/>
                    <a:gd name="connsiteY139" fmla="*/ 883659 h 1516168"/>
                    <a:gd name="connsiteX140" fmla="*/ 266700 w 341313"/>
                    <a:gd name="connsiteY140" fmla="*/ 876430 h 1516168"/>
                    <a:gd name="connsiteX141" fmla="*/ 266700 w 341313"/>
                    <a:gd name="connsiteY141" fmla="*/ 747963 h 1516168"/>
                    <a:gd name="connsiteX142" fmla="*/ 277754 w 341313"/>
                    <a:gd name="connsiteY142" fmla="*/ 732948 h 1516168"/>
                    <a:gd name="connsiteX143" fmla="*/ 330259 w 341313"/>
                    <a:gd name="connsiteY143" fmla="*/ 713483 h 1516168"/>
                    <a:gd name="connsiteX144" fmla="*/ 63092 w 341313"/>
                    <a:gd name="connsiteY144" fmla="*/ 632521 h 1516168"/>
                    <a:gd name="connsiteX145" fmla="*/ 74613 w 341313"/>
                    <a:gd name="connsiteY145" fmla="*/ 639751 h 1516168"/>
                    <a:gd name="connsiteX146" fmla="*/ 74613 w 341313"/>
                    <a:gd name="connsiteY146" fmla="*/ 768217 h 1516168"/>
                    <a:gd name="connsiteX147" fmla="*/ 63092 w 341313"/>
                    <a:gd name="connsiteY147" fmla="*/ 783789 h 1516168"/>
                    <a:gd name="connsiteX148" fmla="*/ 10972 w 341313"/>
                    <a:gd name="connsiteY148" fmla="*/ 802697 h 1516168"/>
                    <a:gd name="connsiteX149" fmla="*/ 0 w 341313"/>
                    <a:gd name="connsiteY149" fmla="*/ 795468 h 1516168"/>
                    <a:gd name="connsiteX150" fmla="*/ 0 w 341313"/>
                    <a:gd name="connsiteY150" fmla="*/ 667001 h 1516168"/>
                    <a:gd name="connsiteX151" fmla="*/ 10972 w 341313"/>
                    <a:gd name="connsiteY151" fmla="*/ 651986 h 1516168"/>
                    <a:gd name="connsiteX152" fmla="*/ 63092 w 341313"/>
                    <a:gd name="connsiteY152" fmla="*/ 632521 h 1516168"/>
                    <a:gd name="connsiteX153" fmla="*/ 152459 w 341313"/>
                    <a:gd name="connsiteY153" fmla="*/ 599183 h 1516168"/>
                    <a:gd name="connsiteX154" fmla="*/ 163513 w 341313"/>
                    <a:gd name="connsiteY154" fmla="*/ 606413 h 1516168"/>
                    <a:gd name="connsiteX155" fmla="*/ 163513 w 341313"/>
                    <a:gd name="connsiteY155" fmla="*/ 734879 h 1516168"/>
                    <a:gd name="connsiteX156" fmla="*/ 152459 w 341313"/>
                    <a:gd name="connsiteY156" fmla="*/ 750451 h 1516168"/>
                    <a:gd name="connsiteX157" fmla="*/ 99954 w 341313"/>
                    <a:gd name="connsiteY157" fmla="*/ 769359 h 1516168"/>
                    <a:gd name="connsiteX158" fmla="*/ 88900 w 341313"/>
                    <a:gd name="connsiteY158" fmla="*/ 762130 h 1516168"/>
                    <a:gd name="connsiteX159" fmla="*/ 88900 w 341313"/>
                    <a:gd name="connsiteY159" fmla="*/ 633663 h 1516168"/>
                    <a:gd name="connsiteX160" fmla="*/ 99954 w 341313"/>
                    <a:gd name="connsiteY160" fmla="*/ 618648 h 1516168"/>
                    <a:gd name="connsiteX161" fmla="*/ 152459 w 341313"/>
                    <a:gd name="connsiteY161" fmla="*/ 599183 h 1516168"/>
                    <a:gd name="connsiteX162" fmla="*/ 240892 w 341313"/>
                    <a:gd name="connsiteY162" fmla="*/ 567433 h 1516168"/>
                    <a:gd name="connsiteX163" fmla="*/ 252413 w 341313"/>
                    <a:gd name="connsiteY163" fmla="*/ 574663 h 1516168"/>
                    <a:gd name="connsiteX164" fmla="*/ 252413 w 341313"/>
                    <a:gd name="connsiteY164" fmla="*/ 703129 h 1516168"/>
                    <a:gd name="connsiteX165" fmla="*/ 240892 w 341313"/>
                    <a:gd name="connsiteY165" fmla="*/ 718701 h 1516168"/>
                    <a:gd name="connsiteX166" fmla="*/ 188772 w 341313"/>
                    <a:gd name="connsiteY166" fmla="*/ 737609 h 1516168"/>
                    <a:gd name="connsiteX167" fmla="*/ 177800 w 341313"/>
                    <a:gd name="connsiteY167" fmla="*/ 730380 h 1516168"/>
                    <a:gd name="connsiteX168" fmla="*/ 177800 w 341313"/>
                    <a:gd name="connsiteY168" fmla="*/ 601913 h 1516168"/>
                    <a:gd name="connsiteX169" fmla="*/ 188772 w 341313"/>
                    <a:gd name="connsiteY169" fmla="*/ 586342 h 1516168"/>
                    <a:gd name="connsiteX170" fmla="*/ 240892 w 341313"/>
                    <a:gd name="connsiteY170" fmla="*/ 567433 h 1516168"/>
                    <a:gd name="connsiteX171" fmla="*/ 330259 w 341313"/>
                    <a:gd name="connsiteY171" fmla="*/ 535683 h 1516168"/>
                    <a:gd name="connsiteX172" fmla="*/ 341313 w 341313"/>
                    <a:gd name="connsiteY172" fmla="*/ 542913 h 1516168"/>
                    <a:gd name="connsiteX173" fmla="*/ 341313 w 341313"/>
                    <a:gd name="connsiteY173" fmla="*/ 671379 h 1516168"/>
                    <a:gd name="connsiteX174" fmla="*/ 330259 w 341313"/>
                    <a:gd name="connsiteY174" fmla="*/ 686951 h 1516168"/>
                    <a:gd name="connsiteX175" fmla="*/ 277754 w 341313"/>
                    <a:gd name="connsiteY175" fmla="*/ 705859 h 1516168"/>
                    <a:gd name="connsiteX176" fmla="*/ 266700 w 341313"/>
                    <a:gd name="connsiteY176" fmla="*/ 698630 h 1516168"/>
                    <a:gd name="connsiteX177" fmla="*/ 266700 w 341313"/>
                    <a:gd name="connsiteY177" fmla="*/ 570163 h 1516168"/>
                    <a:gd name="connsiteX178" fmla="*/ 277754 w 341313"/>
                    <a:gd name="connsiteY178" fmla="*/ 554592 h 1516168"/>
                    <a:gd name="connsiteX179" fmla="*/ 330259 w 341313"/>
                    <a:gd name="connsiteY179" fmla="*/ 535683 h 1516168"/>
                    <a:gd name="connsiteX180" fmla="*/ 63092 w 341313"/>
                    <a:gd name="connsiteY180" fmla="*/ 453154 h 1516168"/>
                    <a:gd name="connsiteX181" fmla="*/ 74613 w 341313"/>
                    <a:gd name="connsiteY181" fmla="*/ 460449 h 1516168"/>
                    <a:gd name="connsiteX182" fmla="*/ 74613 w 341313"/>
                    <a:gd name="connsiteY182" fmla="*/ 590083 h 1516168"/>
                    <a:gd name="connsiteX183" fmla="*/ 63092 w 341313"/>
                    <a:gd name="connsiteY183" fmla="*/ 605797 h 1516168"/>
                    <a:gd name="connsiteX184" fmla="*/ 10972 w 341313"/>
                    <a:gd name="connsiteY184" fmla="*/ 624877 h 1516168"/>
                    <a:gd name="connsiteX185" fmla="*/ 0 w 341313"/>
                    <a:gd name="connsiteY185" fmla="*/ 617582 h 1516168"/>
                    <a:gd name="connsiteX186" fmla="*/ 0 w 341313"/>
                    <a:gd name="connsiteY186" fmla="*/ 487947 h 1516168"/>
                    <a:gd name="connsiteX187" fmla="*/ 10972 w 341313"/>
                    <a:gd name="connsiteY187" fmla="*/ 472234 h 1516168"/>
                    <a:gd name="connsiteX188" fmla="*/ 63092 w 341313"/>
                    <a:gd name="connsiteY188" fmla="*/ 453154 h 1516168"/>
                    <a:gd name="connsiteX189" fmla="*/ 152459 w 341313"/>
                    <a:gd name="connsiteY189" fmla="*/ 421383 h 1516168"/>
                    <a:gd name="connsiteX190" fmla="*/ 163513 w 341313"/>
                    <a:gd name="connsiteY190" fmla="*/ 428613 h 1516168"/>
                    <a:gd name="connsiteX191" fmla="*/ 163513 w 341313"/>
                    <a:gd name="connsiteY191" fmla="*/ 557079 h 1516168"/>
                    <a:gd name="connsiteX192" fmla="*/ 152459 w 341313"/>
                    <a:gd name="connsiteY192" fmla="*/ 572651 h 1516168"/>
                    <a:gd name="connsiteX193" fmla="*/ 99954 w 341313"/>
                    <a:gd name="connsiteY193" fmla="*/ 591559 h 1516168"/>
                    <a:gd name="connsiteX194" fmla="*/ 88900 w 341313"/>
                    <a:gd name="connsiteY194" fmla="*/ 584330 h 1516168"/>
                    <a:gd name="connsiteX195" fmla="*/ 88900 w 341313"/>
                    <a:gd name="connsiteY195" fmla="*/ 455863 h 1516168"/>
                    <a:gd name="connsiteX196" fmla="*/ 99954 w 341313"/>
                    <a:gd name="connsiteY196" fmla="*/ 440292 h 1516168"/>
                    <a:gd name="connsiteX197" fmla="*/ 152459 w 341313"/>
                    <a:gd name="connsiteY197" fmla="*/ 421383 h 1516168"/>
                    <a:gd name="connsiteX198" fmla="*/ 240892 w 341313"/>
                    <a:gd name="connsiteY198" fmla="*/ 389633 h 1516168"/>
                    <a:gd name="connsiteX199" fmla="*/ 252413 w 341313"/>
                    <a:gd name="connsiteY199" fmla="*/ 396863 h 1516168"/>
                    <a:gd name="connsiteX200" fmla="*/ 252413 w 341313"/>
                    <a:gd name="connsiteY200" fmla="*/ 525329 h 1516168"/>
                    <a:gd name="connsiteX201" fmla="*/ 240892 w 341313"/>
                    <a:gd name="connsiteY201" fmla="*/ 540901 h 1516168"/>
                    <a:gd name="connsiteX202" fmla="*/ 188772 w 341313"/>
                    <a:gd name="connsiteY202" fmla="*/ 559809 h 1516168"/>
                    <a:gd name="connsiteX203" fmla="*/ 177800 w 341313"/>
                    <a:gd name="connsiteY203" fmla="*/ 552580 h 1516168"/>
                    <a:gd name="connsiteX204" fmla="*/ 177800 w 341313"/>
                    <a:gd name="connsiteY204" fmla="*/ 424113 h 1516168"/>
                    <a:gd name="connsiteX205" fmla="*/ 188772 w 341313"/>
                    <a:gd name="connsiteY205" fmla="*/ 408542 h 1516168"/>
                    <a:gd name="connsiteX206" fmla="*/ 240892 w 341313"/>
                    <a:gd name="connsiteY206" fmla="*/ 389633 h 1516168"/>
                    <a:gd name="connsiteX207" fmla="*/ 330259 w 341313"/>
                    <a:gd name="connsiteY207" fmla="*/ 356317 h 1516168"/>
                    <a:gd name="connsiteX208" fmla="*/ 341313 w 341313"/>
                    <a:gd name="connsiteY208" fmla="*/ 363612 h 1516168"/>
                    <a:gd name="connsiteX209" fmla="*/ 341313 w 341313"/>
                    <a:gd name="connsiteY209" fmla="*/ 493246 h 1516168"/>
                    <a:gd name="connsiteX210" fmla="*/ 330259 w 341313"/>
                    <a:gd name="connsiteY210" fmla="*/ 508960 h 1516168"/>
                    <a:gd name="connsiteX211" fmla="*/ 277754 w 341313"/>
                    <a:gd name="connsiteY211" fmla="*/ 528040 h 1516168"/>
                    <a:gd name="connsiteX212" fmla="*/ 266700 w 341313"/>
                    <a:gd name="connsiteY212" fmla="*/ 520745 h 1516168"/>
                    <a:gd name="connsiteX213" fmla="*/ 266700 w 341313"/>
                    <a:gd name="connsiteY213" fmla="*/ 391110 h 1516168"/>
                    <a:gd name="connsiteX214" fmla="*/ 277754 w 341313"/>
                    <a:gd name="connsiteY214" fmla="*/ 375397 h 1516168"/>
                    <a:gd name="connsiteX215" fmla="*/ 330259 w 341313"/>
                    <a:gd name="connsiteY215" fmla="*/ 356317 h 1516168"/>
                    <a:gd name="connsiteX216" fmla="*/ 63092 w 341313"/>
                    <a:gd name="connsiteY216" fmla="*/ 275333 h 1516168"/>
                    <a:gd name="connsiteX217" fmla="*/ 74613 w 341313"/>
                    <a:gd name="connsiteY217" fmla="*/ 282563 h 1516168"/>
                    <a:gd name="connsiteX218" fmla="*/ 74613 w 341313"/>
                    <a:gd name="connsiteY218" fmla="*/ 411029 h 1516168"/>
                    <a:gd name="connsiteX219" fmla="*/ 63092 w 341313"/>
                    <a:gd name="connsiteY219" fmla="*/ 426601 h 1516168"/>
                    <a:gd name="connsiteX220" fmla="*/ 10972 w 341313"/>
                    <a:gd name="connsiteY220" fmla="*/ 445509 h 1516168"/>
                    <a:gd name="connsiteX221" fmla="*/ 0 w 341313"/>
                    <a:gd name="connsiteY221" fmla="*/ 438280 h 1516168"/>
                    <a:gd name="connsiteX222" fmla="*/ 0 w 341313"/>
                    <a:gd name="connsiteY222" fmla="*/ 309813 h 1516168"/>
                    <a:gd name="connsiteX223" fmla="*/ 10972 w 341313"/>
                    <a:gd name="connsiteY223" fmla="*/ 294242 h 1516168"/>
                    <a:gd name="connsiteX224" fmla="*/ 63092 w 341313"/>
                    <a:gd name="connsiteY224" fmla="*/ 275333 h 1516168"/>
                    <a:gd name="connsiteX225" fmla="*/ 152459 w 341313"/>
                    <a:gd name="connsiteY225" fmla="*/ 243583 h 1516168"/>
                    <a:gd name="connsiteX226" fmla="*/ 163513 w 341313"/>
                    <a:gd name="connsiteY226" fmla="*/ 250813 h 1516168"/>
                    <a:gd name="connsiteX227" fmla="*/ 163513 w 341313"/>
                    <a:gd name="connsiteY227" fmla="*/ 379279 h 1516168"/>
                    <a:gd name="connsiteX228" fmla="*/ 152459 w 341313"/>
                    <a:gd name="connsiteY228" fmla="*/ 394295 h 1516168"/>
                    <a:gd name="connsiteX229" fmla="*/ 99954 w 341313"/>
                    <a:gd name="connsiteY229" fmla="*/ 413759 h 1516168"/>
                    <a:gd name="connsiteX230" fmla="*/ 88900 w 341313"/>
                    <a:gd name="connsiteY230" fmla="*/ 406530 h 1516168"/>
                    <a:gd name="connsiteX231" fmla="*/ 88900 w 341313"/>
                    <a:gd name="connsiteY231" fmla="*/ 278063 h 1516168"/>
                    <a:gd name="connsiteX232" fmla="*/ 99954 w 341313"/>
                    <a:gd name="connsiteY232" fmla="*/ 262492 h 1516168"/>
                    <a:gd name="connsiteX233" fmla="*/ 152459 w 341313"/>
                    <a:gd name="connsiteY233" fmla="*/ 243583 h 1516168"/>
                    <a:gd name="connsiteX234" fmla="*/ 240892 w 341313"/>
                    <a:gd name="connsiteY234" fmla="*/ 211833 h 1516168"/>
                    <a:gd name="connsiteX235" fmla="*/ 252413 w 341313"/>
                    <a:gd name="connsiteY235" fmla="*/ 219063 h 1516168"/>
                    <a:gd name="connsiteX236" fmla="*/ 252413 w 341313"/>
                    <a:gd name="connsiteY236" fmla="*/ 347529 h 1516168"/>
                    <a:gd name="connsiteX237" fmla="*/ 240892 w 341313"/>
                    <a:gd name="connsiteY237" fmla="*/ 362545 h 1516168"/>
                    <a:gd name="connsiteX238" fmla="*/ 188772 w 341313"/>
                    <a:gd name="connsiteY238" fmla="*/ 382009 h 1516168"/>
                    <a:gd name="connsiteX239" fmla="*/ 177800 w 341313"/>
                    <a:gd name="connsiteY239" fmla="*/ 374780 h 1516168"/>
                    <a:gd name="connsiteX240" fmla="*/ 177800 w 341313"/>
                    <a:gd name="connsiteY240" fmla="*/ 246313 h 1516168"/>
                    <a:gd name="connsiteX241" fmla="*/ 188772 w 341313"/>
                    <a:gd name="connsiteY241" fmla="*/ 230742 h 1516168"/>
                    <a:gd name="connsiteX242" fmla="*/ 240892 w 341313"/>
                    <a:gd name="connsiteY242" fmla="*/ 211833 h 1516168"/>
                    <a:gd name="connsiteX243" fmla="*/ 330259 w 341313"/>
                    <a:gd name="connsiteY243" fmla="*/ 179044 h 1516168"/>
                    <a:gd name="connsiteX244" fmla="*/ 341313 w 341313"/>
                    <a:gd name="connsiteY244" fmla="*/ 185696 h 1516168"/>
                    <a:gd name="connsiteX245" fmla="*/ 341313 w 341313"/>
                    <a:gd name="connsiteY245" fmla="*/ 314309 h 1516168"/>
                    <a:gd name="connsiteX246" fmla="*/ 330259 w 341313"/>
                    <a:gd name="connsiteY246" fmla="*/ 329277 h 1516168"/>
                    <a:gd name="connsiteX247" fmla="*/ 277754 w 341313"/>
                    <a:gd name="connsiteY247" fmla="*/ 348679 h 1516168"/>
                    <a:gd name="connsiteX248" fmla="*/ 266700 w 341313"/>
                    <a:gd name="connsiteY248" fmla="*/ 341473 h 1516168"/>
                    <a:gd name="connsiteX249" fmla="*/ 266700 w 341313"/>
                    <a:gd name="connsiteY249" fmla="*/ 213414 h 1516168"/>
                    <a:gd name="connsiteX250" fmla="*/ 277754 w 341313"/>
                    <a:gd name="connsiteY250" fmla="*/ 197892 h 1516168"/>
                    <a:gd name="connsiteX251" fmla="*/ 330259 w 341313"/>
                    <a:gd name="connsiteY251" fmla="*/ 179044 h 1516168"/>
                    <a:gd name="connsiteX252" fmla="*/ 63092 w 341313"/>
                    <a:gd name="connsiteY252" fmla="*/ 98081 h 1516168"/>
                    <a:gd name="connsiteX253" fmla="*/ 74613 w 341313"/>
                    <a:gd name="connsiteY253" fmla="*/ 104733 h 1516168"/>
                    <a:gd name="connsiteX254" fmla="*/ 74613 w 341313"/>
                    <a:gd name="connsiteY254" fmla="*/ 233346 h 1516168"/>
                    <a:gd name="connsiteX255" fmla="*/ 63092 w 341313"/>
                    <a:gd name="connsiteY255" fmla="*/ 248314 h 1516168"/>
                    <a:gd name="connsiteX256" fmla="*/ 10972 w 341313"/>
                    <a:gd name="connsiteY256" fmla="*/ 267716 h 1516168"/>
                    <a:gd name="connsiteX257" fmla="*/ 0 w 341313"/>
                    <a:gd name="connsiteY257" fmla="*/ 260510 h 1516168"/>
                    <a:gd name="connsiteX258" fmla="*/ 0 w 341313"/>
                    <a:gd name="connsiteY258" fmla="*/ 132451 h 1516168"/>
                    <a:gd name="connsiteX259" fmla="*/ 10972 w 341313"/>
                    <a:gd name="connsiteY259" fmla="*/ 116929 h 1516168"/>
                    <a:gd name="connsiteX260" fmla="*/ 63092 w 341313"/>
                    <a:gd name="connsiteY260" fmla="*/ 98081 h 1516168"/>
                    <a:gd name="connsiteX261" fmla="*/ 152459 w 341313"/>
                    <a:gd name="connsiteY261" fmla="*/ 66331 h 1516168"/>
                    <a:gd name="connsiteX262" fmla="*/ 163513 w 341313"/>
                    <a:gd name="connsiteY262" fmla="*/ 72983 h 1516168"/>
                    <a:gd name="connsiteX263" fmla="*/ 163513 w 341313"/>
                    <a:gd name="connsiteY263" fmla="*/ 201596 h 1516168"/>
                    <a:gd name="connsiteX264" fmla="*/ 152459 w 341313"/>
                    <a:gd name="connsiteY264" fmla="*/ 216564 h 1516168"/>
                    <a:gd name="connsiteX265" fmla="*/ 99954 w 341313"/>
                    <a:gd name="connsiteY265" fmla="*/ 235966 h 1516168"/>
                    <a:gd name="connsiteX266" fmla="*/ 88900 w 341313"/>
                    <a:gd name="connsiteY266" fmla="*/ 228760 h 1516168"/>
                    <a:gd name="connsiteX267" fmla="*/ 88900 w 341313"/>
                    <a:gd name="connsiteY267" fmla="*/ 100701 h 1516168"/>
                    <a:gd name="connsiteX268" fmla="*/ 99954 w 341313"/>
                    <a:gd name="connsiteY268" fmla="*/ 85179 h 1516168"/>
                    <a:gd name="connsiteX269" fmla="*/ 152459 w 341313"/>
                    <a:gd name="connsiteY269" fmla="*/ 66331 h 1516168"/>
                    <a:gd name="connsiteX270" fmla="*/ 240892 w 341313"/>
                    <a:gd name="connsiteY270" fmla="*/ 32460 h 1516168"/>
                    <a:gd name="connsiteX271" fmla="*/ 252413 w 341313"/>
                    <a:gd name="connsiteY271" fmla="*/ 39732 h 1516168"/>
                    <a:gd name="connsiteX272" fmla="*/ 252413 w 341313"/>
                    <a:gd name="connsiteY272" fmla="*/ 169514 h 1516168"/>
                    <a:gd name="connsiteX273" fmla="*/ 240892 w 341313"/>
                    <a:gd name="connsiteY273" fmla="*/ 184618 h 1516168"/>
                    <a:gd name="connsiteX274" fmla="*/ 188772 w 341313"/>
                    <a:gd name="connsiteY274" fmla="*/ 204197 h 1516168"/>
                    <a:gd name="connsiteX275" fmla="*/ 177800 w 341313"/>
                    <a:gd name="connsiteY275" fmla="*/ 196925 h 1516168"/>
                    <a:gd name="connsiteX276" fmla="*/ 177800 w 341313"/>
                    <a:gd name="connsiteY276" fmla="*/ 67702 h 1516168"/>
                    <a:gd name="connsiteX277" fmla="*/ 188772 w 341313"/>
                    <a:gd name="connsiteY277" fmla="*/ 52039 h 1516168"/>
                    <a:gd name="connsiteX278" fmla="*/ 240892 w 341313"/>
                    <a:gd name="connsiteY278" fmla="*/ 32460 h 1516168"/>
                    <a:gd name="connsiteX279" fmla="*/ 330259 w 341313"/>
                    <a:gd name="connsiteY279" fmla="*/ 689 h 1516168"/>
                    <a:gd name="connsiteX280" fmla="*/ 341313 w 341313"/>
                    <a:gd name="connsiteY280" fmla="*/ 7896 h 1516168"/>
                    <a:gd name="connsiteX281" fmla="*/ 341313 w 341313"/>
                    <a:gd name="connsiteY281" fmla="*/ 136509 h 1516168"/>
                    <a:gd name="connsiteX282" fmla="*/ 330259 w 341313"/>
                    <a:gd name="connsiteY282" fmla="*/ 151477 h 1516168"/>
                    <a:gd name="connsiteX283" fmla="*/ 277754 w 341313"/>
                    <a:gd name="connsiteY283" fmla="*/ 170879 h 1516168"/>
                    <a:gd name="connsiteX284" fmla="*/ 266700 w 341313"/>
                    <a:gd name="connsiteY284" fmla="*/ 163673 h 1516168"/>
                    <a:gd name="connsiteX285" fmla="*/ 266700 w 341313"/>
                    <a:gd name="connsiteY285" fmla="*/ 35614 h 1516168"/>
                    <a:gd name="connsiteX286" fmla="*/ 277754 w 341313"/>
                    <a:gd name="connsiteY286" fmla="*/ 20092 h 1516168"/>
                    <a:gd name="connsiteX287" fmla="*/ 330259 w 341313"/>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3" h="1516168">
                      <a:moveTo>
                        <a:pt x="63092" y="1344294"/>
                      </a:moveTo>
                      <a:cubicBezTo>
                        <a:pt x="69675" y="1341497"/>
                        <a:pt x="74613" y="1344854"/>
                        <a:pt x="74613" y="1351007"/>
                      </a:cubicBezTo>
                      <a:cubicBezTo>
                        <a:pt x="74613" y="1480789"/>
                        <a:pt x="74613" y="1480789"/>
                        <a:pt x="74613" y="1480789"/>
                      </a:cubicBezTo>
                      <a:cubicBezTo>
                        <a:pt x="74613" y="1486943"/>
                        <a:pt x="69675" y="1493656"/>
                        <a:pt x="63092" y="1495893"/>
                      </a:cubicBezTo>
                      <a:cubicBezTo>
                        <a:pt x="10972" y="1515473"/>
                        <a:pt x="10972" y="1515473"/>
                        <a:pt x="10972" y="1515473"/>
                      </a:cubicBezTo>
                      <a:cubicBezTo>
                        <a:pt x="4937" y="1517710"/>
                        <a:pt x="0" y="1514354"/>
                        <a:pt x="0" y="1508200"/>
                      </a:cubicBezTo>
                      <a:cubicBezTo>
                        <a:pt x="0" y="1378977"/>
                        <a:pt x="0" y="1378977"/>
                        <a:pt x="0" y="1378977"/>
                      </a:cubicBezTo>
                      <a:cubicBezTo>
                        <a:pt x="0" y="1372824"/>
                        <a:pt x="4937" y="1365552"/>
                        <a:pt x="10972" y="1363314"/>
                      </a:cubicBezTo>
                      <a:cubicBezTo>
                        <a:pt x="63092" y="1344294"/>
                        <a:pt x="63092" y="1344294"/>
                        <a:pt x="63092" y="1344294"/>
                      </a:cubicBezTo>
                      <a:close/>
                      <a:moveTo>
                        <a:pt x="152459" y="1311965"/>
                      </a:moveTo>
                      <a:cubicBezTo>
                        <a:pt x="158539" y="1309747"/>
                        <a:pt x="163513" y="1313073"/>
                        <a:pt x="163513" y="1319171"/>
                      </a:cubicBezTo>
                      <a:cubicBezTo>
                        <a:pt x="163513" y="1447784"/>
                        <a:pt x="163513" y="1447784"/>
                        <a:pt x="163513" y="1447784"/>
                      </a:cubicBezTo>
                      <a:cubicBezTo>
                        <a:pt x="163513" y="1453882"/>
                        <a:pt x="158539" y="1460534"/>
                        <a:pt x="152459" y="1462752"/>
                      </a:cubicBezTo>
                      <a:cubicBezTo>
                        <a:pt x="99954" y="1482155"/>
                        <a:pt x="99954" y="1482155"/>
                        <a:pt x="99954" y="1482155"/>
                      </a:cubicBezTo>
                      <a:cubicBezTo>
                        <a:pt x="93874" y="1484372"/>
                        <a:pt x="88900" y="1481046"/>
                        <a:pt x="88900" y="1474948"/>
                      </a:cubicBezTo>
                      <a:cubicBezTo>
                        <a:pt x="88900" y="1346890"/>
                        <a:pt x="88900" y="1346890"/>
                        <a:pt x="88900" y="1346890"/>
                      </a:cubicBezTo>
                      <a:cubicBezTo>
                        <a:pt x="88900" y="1340792"/>
                        <a:pt x="93874" y="1333585"/>
                        <a:pt x="99954" y="1331367"/>
                      </a:cubicBezTo>
                      <a:cubicBezTo>
                        <a:pt x="152459" y="1311965"/>
                        <a:pt x="152459" y="1311965"/>
                        <a:pt x="152459" y="1311965"/>
                      </a:cubicBezTo>
                      <a:close/>
                      <a:moveTo>
                        <a:pt x="240892" y="1280215"/>
                      </a:moveTo>
                      <a:cubicBezTo>
                        <a:pt x="247475" y="1277997"/>
                        <a:pt x="252413" y="1281323"/>
                        <a:pt x="252413" y="1287421"/>
                      </a:cubicBezTo>
                      <a:cubicBezTo>
                        <a:pt x="252413" y="1416034"/>
                        <a:pt x="252413" y="1416034"/>
                        <a:pt x="252413" y="1416034"/>
                      </a:cubicBezTo>
                      <a:cubicBezTo>
                        <a:pt x="252413" y="1422132"/>
                        <a:pt x="247475" y="1428784"/>
                        <a:pt x="240892" y="1431002"/>
                      </a:cubicBezTo>
                      <a:cubicBezTo>
                        <a:pt x="188772" y="1450405"/>
                        <a:pt x="188772" y="1450405"/>
                        <a:pt x="188772" y="1450405"/>
                      </a:cubicBezTo>
                      <a:cubicBezTo>
                        <a:pt x="182737" y="1452622"/>
                        <a:pt x="177800" y="1449296"/>
                        <a:pt x="177800" y="1443198"/>
                      </a:cubicBezTo>
                      <a:cubicBezTo>
                        <a:pt x="177800" y="1315140"/>
                        <a:pt x="177800" y="1315140"/>
                        <a:pt x="177800" y="1315140"/>
                      </a:cubicBezTo>
                      <a:cubicBezTo>
                        <a:pt x="177800" y="1308487"/>
                        <a:pt x="182737" y="1301835"/>
                        <a:pt x="188772" y="1299617"/>
                      </a:cubicBezTo>
                      <a:cubicBezTo>
                        <a:pt x="240892" y="1280215"/>
                        <a:pt x="240892" y="1280215"/>
                        <a:pt x="240892" y="1280215"/>
                      </a:cubicBezTo>
                      <a:close/>
                      <a:moveTo>
                        <a:pt x="330259" y="1246897"/>
                      </a:moveTo>
                      <a:cubicBezTo>
                        <a:pt x="336339" y="1244659"/>
                        <a:pt x="341313" y="1248016"/>
                        <a:pt x="341313" y="1254169"/>
                      </a:cubicBezTo>
                      <a:cubicBezTo>
                        <a:pt x="341313" y="1383951"/>
                        <a:pt x="341313" y="1383951"/>
                        <a:pt x="341313" y="1383951"/>
                      </a:cubicBezTo>
                      <a:cubicBezTo>
                        <a:pt x="341313" y="1390105"/>
                        <a:pt x="336339" y="1396818"/>
                        <a:pt x="330259" y="1399055"/>
                      </a:cubicBezTo>
                      <a:cubicBezTo>
                        <a:pt x="277754" y="1418635"/>
                        <a:pt x="277754" y="1418635"/>
                        <a:pt x="277754" y="1418635"/>
                      </a:cubicBezTo>
                      <a:cubicBezTo>
                        <a:pt x="271674" y="1420872"/>
                        <a:pt x="266700" y="1417516"/>
                        <a:pt x="266700" y="1411362"/>
                      </a:cubicBezTo>
                      <a:cubicBezTo>
                        <a:pt x="266700" y="1282139"/>
                        <a:pt x="266700" y="1282139"/>
                        <a:pt x="266700" y="1282139"/>
                      </a:cubicBezTo>
                      <a:cubicBezTo>
                        <a:pt x="266700" y="1275426"/>
                        <a:pt x="271674" y="1268714"/>
                        <a:pt x="277754" y="1266476"/>
                      </a:cubicBezTo>
                      <a:cubicBezTo>
                        <a:pt x="330259" y="1246897"/>
                        <a:pt x="330259" y="1246897"/>
                        <a:pt x="330259" y="1246897"/>
                      </a:cubicBezTo>
                      <a:close/>
                      <a:moveTo>
                        <a:pt x="63092" y="1165914"/>
                      </a:moveTo>
                      <a:cubicBezTo>
                        <a:pt x="69675" y="1163697"/>
                        <a:pt x="74613" y="1167023"/>
                        <a:pt x="74613" y="1173121"/>
                      </a:cubicBezTo>
                      <a:cubicBezTo>
                        <a:pt x="74613" y="1301734"/>
                        <a:pt x="74613" y="1301734"/>
                        <a:pt x="74613" y="1301734"/>
                      </a:cubicBezTo>
                      <a:cubicBezTo>
                        <a:pt x="74613" y="1307832"/>
                        <a:pt x="69675" y="1314484"/>
                        <a:pt x="63092" y="1316702"/>
                      </a:cubicBezTo>
                      <a:cubicBezTo>
                        <a:pt x="10972" y="1336105"/>
                        <a:pt x="10972" y="1336105"/>
                        <a:pt x="10972" y="1336105"/>
                      </a:cubicBezTo>
                      <a:cubicBezTo>
                        <a:pt x="4937" y="1338322"/>
                        <a:pt x="0" y="1334996"/>
                        <a:pt x="0" y="1328898"/>
                      </a:cubicBezTo>
                      <a:cubicBezTo>
                        <a:pt x="0" y="1200839"/>
                        <a:pt x="0" y="1200839"/>
                        <a:pt x="0" y="1200839"/>
                      </a:cubicBezTo>
                      <a:cubicBezTo>
                        <a:pt x="0" y="1194187"/>
                        <a:pt x="4937" y="1187535"/>
                        <a:pt x="10972" y="1185317"/>
                      </a:cubicBezTo>
                      <a:cubicBezTo>
                        <a:pt x="63092" y="1165914"/>
                        <a:pt x="63092" y="1165914"/>
                        <a:pt x="63092" y="1165914"/>
                      </a:cubicBezTo>
                      <a:close/>
                      <a:moveTo>
                        <a:pt x="152459" y="1134164"/>
                      </a:moveTo>
                      <a:cubicBezTo>
                        <a:pt x="158539" y="1131947"/>
                        <a:pt x="163513" y="1135273"/>
                        <a:pt x="163513" y="1141371"/>
                      </a:cubicBezTo>
                      <a:cubicBezTo>
                        <a:pt x="163513" y="1269984"/>
                        <a:pt x="163513" y="1269984"/>
                        <a:pt x="163513" y="1269984"/>
                      </a:cubicBezTo>
                      <a:cubicBezTo>
                        <a:pt x="163513" y="1276082"/>
                        <a:pt x="158539" y="1282734"/>
                        <a:pt x="152459" y="1284952"/>
                      </a:cubicBezTo>
                      <a:cubicBezTo>
                        <a:pt x="99954" y="1304355"/>
                        <a:pt x="99954" y="1304355"/>
                        <a:pt x="99954" y="1304355"/>
                      </a:cubicBezTo>
                      <a:cubicBezTo>
                        <a:pt x="93874" y="1306572"/>
                        <a:pt x="88900" y="1303246"/>
                        <a:pt x="88900" y="1297148"/>
                      </a:cubicBezTo>
                      <a:cubicBezTo>
                        <a:pt x="88900" y="1169089"/>
                        <a:pt x="88900" y="1169089"/>
                        <a:pt x="88900" y="1169089"/>
                      </a:cubicBezTo>
                      <a:cubicBezTo>
                        <a:pt x="88900" y="1162437"/>
                        <a:pt x="93874" y="1155785"/>
                        <a:pt x="99954" y="1153567"/>
                      </a:cubicBezTo>
                      <a:cubicBezTo>
                        <a:pt x="152459" y="1134164"/>
                        <a:pt x="152459" y="1134164"/>
                        <a:pt x="152459" y="1134164"/>
                      </a:cubicBezTo>
                      <a:close/>
                      <a:moveTo>
                        <a:pt x="240892" y="1100847"/>
                      </a:moveTo>
                      <a:cubicBezTo>
                        <a:pt x="247475" y="1098609"/>
                        <a:pt x="252413" y="1101965"/>
                        <a:pt x="252413" y="1108119"/>
                      </a:cubicBezTo>
                      <a:cubicBezTo>
                        <a:pt x="252413" y="1237342"/>
                        <a:pt x="252413" y="1237342"/>
                        <a:pt x="252413" y="1237342"/>
                      </a:cubicBezTo>
                      <a:cubicBezTo>
                        <a:pt x="252413" y="1244055"/>
                        <a:pt x="247475" y="1250768"/>
                        <a:pt x="240892" y="1253005"/>
                      </a:cubicBezTo>
                      <a:cubicBezTo>
                        <a:pt x="188772" y="1272585"/>
                        <a:pt x="188772" y="1272585"/>
                        <a:pt x="188772" y="1272585"/>
                      </a:cubicBezTo>
                      <a:cubicBezTo>
                        <a:pt x="182737" y="1274822"/>
                        <a:pt x="177800" y="1271466"/>
                        <a:pt x="177800" y="1265312"/>
                      </a:cubicBezTo>
                      <a:cubicBezTo>
                        <a:pt x="177800" y="1136089"/>
                        <a:pt x="177800" y="1136089"/>
                        <a:pt x="177800" y="1136089"/>
                      </a:cubicBezTo>
                      <a:cubicBezTo>
                        <a:pt x="177800" y="1129376"/>
                        <a:pt x="182737" y="1122663"/>
                        <a:pt x="188772" y="1120426"/>
                      </a:cubicBezTo>
                      <a:cubicBezTo>
                        <a:pt x="240892" y="1100847"/>
                        <a:pt x="240892" y="1100847"/>
                        <a:pt x="240892" y="1100847"/>
                      </a:cubicBezTo>
                      <a:close/>
                      <a:moveTo>
                        <a:pt x="330259" y="1069076"/>
                      </a:moveTo>
                      <a:cubicBezTo>
                        <a:pt x="336339" y="1066859"/>
                        <a:pt x="341313" y="1070185"/>
                        <a:pt x="341313" y="1076283"/>
                      </a:cubicBezTo>
                      <a:cubicBezTo>
                        <a:pt x="341313" y="1204341"/>
                        <a:pt x="341313" y="1204341"/>
                        <a:pt x="341313" y="1204341"/>
                      </a:cubicBezTo>
                      <a:cubicBezTo>
                        <a:pt x="341313" y="1210994"/>
                        <a:pt x="336339" y="1217646"/>
                        <a:pt x="330259" y="1219864"/>
                      </a:cubicBezTo>
                      <a:cubicBezTo>
                        <a:pt x="277754" y="1239266"/>
                        <a:pt x="277754" y="1239266"/>
                        <a:pt x="277754" y="1239266"/>
                      </a:cubicBezTo>
                      <a:cubicBezTo>
                        <a:pt x="271674" y="1241484"/>
                        <a:pt x="266700" y="1238158"/>
                        <a:pt x="266700" y="1232060"/>
                      </a:cubicBezTo>
                      <a:cubicBezTo>
                        <a:pt x="266700" y="1104001"/>
                        <a:pt x="266700" y="1104001"/>
                        <a:pt x="266700" y="1104001"/>
                      </a:cubicBezTo>
                      <a:cubicBezTo>
                        <a:pt x="266700" y="1097349"/>
                        <a:pt x="271674" y="1090697"/>
                        <a:pt x="277754" y="1088479"/>
                      </a:cubicBezTo>
                      <a:cubicBezTo>
                        <a:pt x="330259" y="1069076"/>
                        <a:pt x="330259" y="1069076"/>
                        <a:pt x="330259" y="1069076"/>
                      </a:cubicBezTo>
                      <a:close/>
                      <a:moveTo>
                        <a:pt x="63092" y="988114"/>
                      </a:moveTo>
                      <a:cubicBezTo>
                        <a:pt x="69675" y="985897"/>
                        <a:pt x="74613" y="989223"/>
                        <a:pt x="74613" y="995321"/>
                      </a:cubicBezTo>
                      <a:cubicBezTo>
                        <a:pt x="74613" y="1123379"/>
                        <a:pt x="74613" y="1123379"/>
                        <a:pt x="74613" y="1123379"/>
                      </a:cubicBezTo>
                      <a:cubicBezTo>
                        <a:pt x="74613" y="1130032"/>
                        <a:pt x="69675" y="1136684"/>
                        <a:pt x="63092" y="1138902"/>
                      </a:cubicBezTo>
                      <a:cubicBezTo>
                        <a:pt x="10972" y="1158304"/>
                        <a:pt x="10972" y="1158304"/>
                        <a:pt x="10972" y="1158304"/>
                      </a:cubicBezTo>
                      <a:cubicBezTo>
                        <a:pt x="4937" y="1160522"/>
                        <a:pt x="0" y="1157196"/>
                        <a:pt x="0" y="1151098"/>
                      </a:cubicBezTo>
                      <a:cubicBezTo>
                        <a:pt x="0" y="1023039"/>
                        <a:pt x="0" y="1023039"/>
                        <a:pt x="0" y="1023039"/>
                      </a:cubicBezTo>
                      <a:cubicBezTo>
                        <a:pt x="0" y="1016387"/>
                        <a:pt x="4937" y="1009735"/>
                        <a:pt x="10972" y="1007517"/>
                      </a:cubicBezTo>
                      <a:cubicBezTo>
                        <a:pt x="63092" y="988114"/>
                        <a:pt x="63092" y="988114"/>
                        <a:pt x="63092" y="988114"/>
                      </a:cubicBezTo>
                      <a:close/>
                      <a:moveTo>
                        <a:pt x="152459" y="956364"/>
                      </a:moveTo>
                      <a:cubicBezTo>
                        <a:pt x="158539" y="954147"/>
                        <a:pt x="163513" y="957473"/>
                        <a:pt x="163513" y="963571"/>
                      </a:cubicBezTo>
                      <a:cubicBezTo>
                        <a:pt x="163513" y="1091629"/>
                        <a:pt x="163513" y="1091629"/>
                        <a:pt x="163513" y="1091629"/>
                      </a:cubicBezTo>
                      <a:cubicBezTo>
                        <a:pt x="163513" y="1098282"/>
                        <a:pt x="158539" y="1104934"/>
                        <a:pt x="152459" y="1107152"/>
                      </a:cubicBezTo>
                      <a:cubicBezTo>
                        <a:pt x="99954" y="1126554"/>
                        <a:pt x="99954" y="1126554"/>
                        <a:pt x="99954" y="1126554"/>
                      </a:cubicBezTo>
                      <a:cubicBezTo>
                        <a:pt x="93874" y="1128772"/>
                        <a:pt x="88900" y="1125446"/>
                        <a:pt x="88900" y="1119348"/>
                      </a:cubicBezTo>
                      <a:cubicBezTo>
                        <a:pt x="88900" y="990735"/>
                        <a:pt x="88900" y="990735"/>
                        <a:pt x="88900" y="990735"/>
                      </a:cubicBezTo>
                      <a:cubicBezTo>
                        <a:pt x="88900" y="984637"/>
                        <a:pt x="93874" y="977985"/>
                        <a:pt x="99954" y="975767"/>
                      </a:cubicBezTo>
                      <a:cubicBezTo>
                        <a:pt x="152459" y="956364"/>
                        <a:pt x="152459" y="956364"/>
                        <a:pt x="152459" y="956364"/>
                      </a:cubicBezTo>
                      <a:close/>
                      <a:moveTo>
                        <a:pt x="240892" y="923047"/>
                      </a:moveTo>
                      <a:cubicBezTo>
                        <a:pt x="247475" y="920809"/>
                        <a:pt x="252413" y="924165"/>
                        <a:pt x="252413" y="930319"/>
                      </a:cubicBezTo>
                      <a:cubicBezTo>
                        <a:pt x="252413" y="1059542"/>
                        <a:pt x="252413" y="1059542"/>
                        <a:pt x="252413" y="1059542"/>
                      </a:cubicBezTo>
                      <a:cubicBezTo>
                        <a:pt x="252413" y="1066255"/>
                        <a:pt x="247475" y="1072967"/>
                        <a:pt x="240892" y="1075205"/>
                      </a:cubicBezTo>
                      <a:cubicBezTo>
                        <a:pt x="188772" y="1094784"/>
                        <a:pt x="188772" y="1094784"/>
                        <a:pt x="188772" y="1094784"/>
                      </a:cubicBezTo>
                      <a:cubicBezTo>
                        <a:pt x="182737" y="1097022"/>
                        <a:pt x="177800" y="1093665"/>
                        <a:pt x="177800" y="1087512"/>
                      </a:cubicBezTo>
                      <a:cubicBezTo>
                        <a:pt x="177800" y="957730"/>
                        <a:pt x="177800" y="957730"/>
                        <a:pt x="177800" y="957730"/>
                      </a:cubicBezTo>
                      <a:cubicBezTo>
                        <a:pt x="177800" y="951576"/>
                        <a:pt x="182737" y="944863"/>
                        <a:pt x="188772" y="942626"/>
                      </a:cubicBezTo>
                      <a:cubicBezTo>
                        <a:pt x="240892" y="923047"/>
                        <a:pt x="240892" y="923047"/>
                        <a:pt x="240892" y="923047"/>
                      </a:cubicBezTo>
                      <a:close/>
                      <a:moveTo>
                        <a:pt x="330259" y="891276"/>
                      </a:moveTo>
                      <a:cubicBezTo>
                        <a:pt x="336339" y="889059"/>
                        <a:pt x="341313" y="892385"/>
                        <a:pt x="341313" y="898483"/>
                      </a:cubicBezTo>
                      <a:cubicBezTo>
                        <a:pt x="341313" y="1026541"/>
                        <a:pt x="341313" y="1026541"/>
                        <a:pt x="341313" y="1026541"/>
                      </a:cubicBezTo>
                      <a:cubicBezTo>
                        <a:pt x="341313" y="1032639"/>
                        <a:pt x="336339" y="1039846"/>
                        <a:pt x="330259" y="1042064"/>
                      </a:cubicBezTo>
                      <a:cubicBezTo>
                        <a:pt x="277754" y="1061466"/>
                        <a:pt x="277754" y="1061466"/>
                        <a:pt x="277754" y="1061466"/>
                      </a:cubicBezTo>
                      <a:cubicBezTo>
                        <a:pt x="271674" y="1063684"/>
                        <a:pt x="266700" y="1060358"/>
                        <a:pt x="266700" y="1054260"/>
                      </a:cubicBezTo>
                      <a:cubicBezTo>
                        <a:pt x="266700" y="925647"/>
                        <a:pt x="266700" y="925647"/>
                        <a:pt x="266700" y="925647"/>
                      </a:cubicBezTo>
                      <a:cubicBezTo>
                        <a:pt x="266700" y="919549"/>
                        <a:pt x="271674" y="912897"/>
                        <a:pt x="277754" y="910679"/>
                      </a:cubicBezTo>
                      <a:cubicBezTo>
                        <a:pt x="330259" y="891276"/>
                        <a:pt x="330259" y="891276"/>
                        <a:pt x="330259" y="891276"/>
                      </a:cubicBezTo>
                      <a:close/>
                      <a:moveTo>
                        <a:pt x="63092" y="810314"/>
                      </a:moveTo>
                      <a:cubicBezTo>
                        <a:pt x="69675" y="808097"/>
                        <a:pt x="74613" y="811423"/>
                        <a:pt x="74613" y="817521"/>
                      </a:cubicBezTo>
                      <a:cubicBezTo>
                        <a:pt x="74613" y="945579"/>
                        <a:pt x="74613" y="945579"/>
                        <a:pt x="74613" y="945579"/>
                      </a:cubicBezTo>
                      <a:cubicBezTo>
                        <a:pt x="74613" y="951677"/>
                        <a:pt x="69675" y="958884"/>
                        <a:pt x="63092" y="961102"/>
                      </a:cubicBezTo>
                      <a:cubicBezTo>
                        <a:pt x="10972" y="980504"/>
                        <a:pt x="10972" y="980504"/>
                        <a:pt x="10972" y="980504"/>
                      </a:cubicBezTo>
                      <a:cubicBezTo>
                        <a:pt x="4937" y="982722"/>
                        <a:pt x="0" y="979396"/>
                        <a:pt x="0" y="973298"/>
                      </a:cubicBezTo>
                      <a:cubicBezTo>
                        <a:pt x="0" y="844685"/>
                        <a:pt x="0" y="844685"/>
                        <a:pt x="0" y="844685"/>
                      </a:cubicBezTo>
                      <a:cubicBezTo>
                        <a:pt x="0" y="838587"/>
                        <a:pt x="4937" y="831935"/>
                        <a:pt x="10972" y="829717"/>
                      </a:cubicBezTo>
                      <a:cubicBezTo>
                        <a:pt x="63092" y="810314"/>
                        <a:pt x="63092" y="810314"/>
                        <a:pt x="63092" y="810314"/>
                      </a:cubicBezTo>
                      <a:close/>
                      <a:moveTo>
                        <a:pt x="152459" y="776997"/>
                      </a:moveTo>
                      <a:cubicBezTo>
                        <a:pt x="158539" y="774759"/>
                        <a:pt x="163513" y="778115"/>
                        <a:pt x="163513" y="784269"/>
                      </a:cubicBezTo>
                      <a:cubicBezTo>
                        <a:pt x="163513" y="913492"/>
                        <a:pt x="163513" y="913492"/>
                        <a:pt x="163513" y="913492"/>
                      </a:cubicBezTo>
                      <a:cubicBezTo>
                        <a:pt x="163513" y="919645"/>
                        <a:pt x="158539" y="926917"/>
                        <a:pt x="152459" y="929155"/>
                      </a:cubicBezTo>
                      <a:cubicBezTo>
                        <a:pt x="99954" y="948175"/>
                        <a:pt x="99954" y="948175"/>
                        <a:pt x="99954" y="948175"/>
                      </a:cubicBezTo>
                      <a:cubicBezTo>
                        <a:pt x="93874" y="950972"/>
                        <a:pt x="88900" y="947615"/>
                        <a:pt x="88900" y="941462"/>
                      </a:cubicBezTo>
                      <a:cubicBezTo>
                        <a:pt x="88900" y="811680"/>
                        <a:pt x="88900" y="811680"/>
                        <a:pt x="88900" y="811680"/>
                      </a:cubicBezTo>
                      <a:cubicBezTo>
                        <a:pt x="88900" y="805526"/>
                        <a:pt x="93874" y="798813"/>
                        <a:pt x="99954" y="796576"/>
                      </a:cubicBezTo>
                      <a:cubicBezTo>
                        <a:pt x="152459" y="776997"/>
                        <a:pt x="152459" y="776997"/>
                        <a:pt x="152459" y="776997"/>
                      </a:cubicBezTo>
                      <a:close/>
                      <a:moveTo>
                        <a:pt x="240892" y="745247"/>
                      </a:moveTo>
                      <a:cubicBezTo>
                        <a:pt x="247475" y="743009"/>
                        <a:pt x="252413" y="746365"/>
                        <a:pt x="252413" y="752519"/>
                      </a:cubicBezTo>
                      <a:cubicBezTo>
                        <a:pt x="252413" y="881742"/>
                        <a:pt x="252413" y="881742"/>
                        <a:pt x="252413" y="881742"/>
                      </a:cubicBezTo>
                      <a:cubicBezTo>
                        <a:pt x="252413" y="887895"/>
                        <a:pt x="247475" y="895167"/>
                        <a:pt x="240892" y="897405"/>
                      </a:cubicBezTo>
                      <a:cubicBezTo>
                        <a:pt x="188772" y="916425"/>
                        <a:pt x="188772" y="916425"/>
                        <a:pt x="188772" y="916425"/>
                      </a:cubicBezTo>
                      <a:cubicBezTo>
                        <a:pt x="182737" y="919222"/>
                        <a:pt x="177800" y="915865"/>
                        <a:pt x="177800" y="909712"/>
                      </a:cubicBezTo>
                      <a:cubicBezTo>
                        <a:pt x="177800" y="779930"/>
                        <a:pt x="177800" y="779930"/>
                        <a:pt x="177800" y="779930"/>
                      </a:cubicBezTo>
                      <a:cubicBezTo>
                        <a:pt x="177800" y="773776"/>
                        <a:pt x="182737" y="767063"/>
                        <a:pt x="188772" y="764826"/>
                      </a:cubicBezTo>
                      <a:cubicBezTo>
                        <a:pt x="240892" y="745247"/>
                        <a:pt x="240892" y="745247"/>
                        <a:pt x="240892" y="745247"/>
                      </a:cubicBezTo>
                      <a:close/>
                      <a:moveTo>
                        <a:pt x="330259" y="713483"/>
                      </a:moveTo>
                      <a:cubicBezTo>
                        <a:pt x="336339" y="711259"/>
                        <a:pt x="341313" y="714596"/>
                        <a:pt x="341313" y="720713"/>
                      </a:cubicBezTo>
                      <a:cubicBezTo>
                        <a:pt x="341313" y="849179"/>
                        <a:pt x="341313" y="849179"/>
                        <a:pt x="341313" y="849179"/>
                      </a:cubicBezTo>
                      <a:cubicBezTo>
                        <a:pt x="341313" y="855297"/>
                        <a:pt x="336339" y="862526"/>
                        <a:pt x="330259" y="864751"/>
                      </a:cubicBezTo>
                      <a:cubicBezTo>
                        <a:pt x="277754" y="883659"/>
                        <a:pt x="277754" y="883659"/>
                        <a:pt x="277754" y="883659"/>
                      </a:cubicBezTo>
                      <a:cubicBezTo>
                        <a:pt x="271674" y="885884"/>
                        <a:pt x="266700" y="883103"/>
                        <a:pt x="266700" y="876430"/>
                      </a:cubicBezTo>
                      <a:cubicBezTo>
                        <a:pt x="266700" y="747963"/>
                        <a:pt x="266700" y="747963"/>
                        <a:pt x="266700" y="747963"/>
                      </a:cubicBezTo>
                      <a:cubicBezTo>
                        <a:pt x="266700" y="741846"/>
                        <a:pt x="271674" y="735172"/>
                        <a:pt x="277754" y="732948"/>
                      </a:cubicBezTo>
                      <a:cubicBezTo>
                        <a:pt x="330259" y="713483"/>
                        <a:pt x="330259" y="713483"/>
                        <a:pt x="330259" y="713483"/>
                      </a:cubicBezTo>
                      <a:close/>
                      <a:moveTo>
                        <a:pt x="63092" y="632521"/>
                      </a:moveTo>
                      <a:cubicBezTo>
                        <a:pt x="69675" y="630297"/>
                        <a:pt x="74613" y="633634"/>
                        <a:pt x="74613" y="639751"/>
                      </a:cubicBezTo>
                      <a:cubicBezTo>
                        <a:pt x="74613" y="768217"/>
                        <a:pt x="74613" y="768217"/>
                        <a:pt x="74613" y="768217"/>
                      </a:cubicBezTo>
                      <a:cubicBezTo>
                        <a:pt x="74613" y="774335"/>
                        <a:pt x="69675" y="781564"/>
                        <a:pt x="63092" y="783789"/>
                      </a:cubicBezTo>
                      <a:cubicBezTo>
                        <a:pt x="10972" y="802697"/>
                        <a:pt x="10972" y="802697"/>
                        <a:pt x="10972" y="802697"/>
                      </a:cubicBezTo>
                      <a:cubicBezTo>
                        <a:pt x="4937" y="804922"/>
                        <a:pt x="0" y="802141"/>
                        <a:pt x="0" y="795468"/>
                      </a:cubicBezTo>
                      <a:cubicBezTo>
                        <a:pt x="0" y="667001"/>
                        <a:pt x="0" y="667001"/>
                        <a:pt x="0" y="667001"/>
                      </a:cubicBezTo>
                      <a:cubicBezTo>
                        <a:pt x="0" y="660884"/>
                        <a:pt x="4937" y="654210"/>
                        <a:pt x="10972" y="651986"/>
                      </a:cubicBezTo>
                      <a:cubicBezTo>
                        <a:pt x="63092" y="632521"/>
                        <a:pt x="63092" y="632521"/>
                        <a:pt x="63092" y="632521"/>
                      </a:cubicBezTo>
                      <a:close/>
                      <a:moveTo>
                        <a:pt x="152459" y="599183"/>
                      </a:moveTo>
                      <a:cubicBezTo>
                        <a:pt x="158539" y="596959"/>
                        <a:pt x="163513" y="600296"/>
                        <a:pt x="163513" y="606413"/>
                      </a:cubicBezTo>
                      <a:cubicBezTo>
                        <a:pt x="163513" y="734879"/>
                        <a:pt x="163513" y="734879"/>
                        <a:pt x="163513" y="734879"/>
                      </a:cubicBezTo>
                      <a:cubicBezTo>
                        <a:pt x="163513" y="740997"/>
                        <a:pt x="158539" y="748226"/>
                        <a:pt x="152459" y="750451"/>
                      </a:cubicBezTo>
                      <a:cubicBezTo>
                        <a:pt x="99954" y="769359"/>
                        <a:pt x="99954" y="769359"/>
                        <a:pt x="99954" y="769359"/>
                      </a:cubicBezTo>
                      <a:cubicBezTo>
                        <a:pt x="93874" y="771584"/>
                        <a:pt x="88900" y="768803"/>
                        <a:pt x="88900" y="762130"/>
                      </a:cubicBezTo>
                      <a:cubicBezTo>
                        <a:pt x="88900" y="633663"/>
                        <a:pt x="88900" y="633663"/>
                        <a:pt x="88900" y="633663"/>
                      </a:cubicBezTo>
                      <a:cubicBezTo>
                        <a:pt x="88900" y="627546"/>
                        <a:pt x="93874" y="620872"/>
                        <a:pt x="99954" y="618648"/>
                      </a:cubicBezTo>
                      <a:cubicBezTo>
                        <a:pt x="152459" y="599183"/>
                        <a:pt x="152459" y="599183"/>
                        <a:pt x="152459" y="599183"/>
                      </a:cubicBezTo>
                      <a:close/>
                      <a:moveTo>
                        <a:pt x="240892" y="567433"/>
                      </a:moveTo>
                      <a:cubicBezTo>
                        <a:pt x="247475" y="565209"/>
                        <a:pt x="252413" y="568546"/>
                        <a:pt x="252413" y="574663"/>
                      </a:cubicBezTo>
                      <a:cubicBezTo>
                        <a:pt x="252413" y="703129"/>
                        <a:pt x="252413" y="703129"/>
                        <a:pt x="252413" y="703129"/>
                      </a:cubicBezTo>
                      <a:cubicBezTo>
                        <a:pt x="252413" y="709247"/>
                        <a:pt x="247475" y="716476"/>
                        <a:pt x="240892" y="718701"/>
                      </a:cubicBezTo>
                      <a:cubicBezTo>
                        <a:pt x="188772" y="737609"/>
                        <a:pt x="188772" y="737609"/>
                        <a:pt x="188772" y="737609"/>
                      </a:cubicBezTo>
                      <a:cubicBezTo>
                        <a:pt x="182737" y="739834"/>
                        <a:pt x="177800" y="737053"/>
                        <a:pt x="177800" y="730380"/>
                      </a:cubicBezTo>
                      <a:cubicBezTo>
                        <a:pt x="177800" y="601913"/>
                        <a:pt x="177800" y="601913"/>
                        <a:pt x="177800" y="601913"/>
                      </a:cubicBezTo>
                      <a:cubicBezTo>
                        <a:pt x="177800" y="595796"/>
                        <a:pt x="182737" y="589122"/>
                        <a:pt x="188772" y="586342"/>
                      </a:cubicBezTo>
                      <a:cubicBezTo>
                        <a:pt x="240892" y="567433"/>
                        <a:pt x="240892" y="567433"/>
                        <a:pt x="240892" y="567433"/>
                      </a:cubicBezTo>
                      <a:close/>
                      <a:moveTo>
                        <a:pt x="330259" y="535683"/>
                      </a:moveTo>
                      <a:cubicBezTo>
                        <a:pt x="336339" y="533459"/>
                        <a:pt x="341313" y="536796"/>
                        <a:pt x="341313" y="542913"/>
                      </a:cubicBezTo>
                      <a:cubicBezTo>
                        <a:pt x="341313" y="671379"/>
                        <a:pt x="341313" y="671379"/>
                        <a:pt x="341313" y="671379"/>
                      </a:cubicBezTo>
                      <a:cubicBezTo>
                        <a:pt x="341313" y="677497"/>
                        <a:pt x="336339" y="684726"/>
                        <a:pt x="330259" y="686951"/>
                      </a:cubicBezTo>
                      <a:cubicBezTo>
                        <a:pt x="277754" y="705859"/>
                        <a:pt x="277754" y="705859"/>
                        <a:pt x="277754" y="705859"/>
                      </a:cubicBezTo>
                      <a:cubicBezTo>
                        <a:pt x="271674" y="708084"/>
                        <a:pt x="266700" y="705303"/>
                        <a:pt x="266700" y="698630"/>
                      </a:cubicBezTo>
                      <a:cubicBezTo>
                        <a:pt x="266700" y="570163"/>
                        <a:pt x="266700" y="570163"/>
                        <a:pt x="266700" y="570163"/>
                      </a:cubicBezTo>
                      <a:cubicBezTo>
                        <a:pt x="266700" y="564046"/>
                        <a:pt x="271674" y="556816"/>
                        <a:pt x="277754" y="554592"/>
                      </a:cubicBezTo>
                      <a:cubicBezTo>
                        <a:pt x="330259" y="535683"/>
                        <a:pt x="330259" y="535683"/>
                        <a:pt x="330259" y="535683"/>
                      </a:cubicBezTo>
                      <a:close/>
                      <a:moveTo>
                        <a:pt x="63092" y="453154"/>
                      </a:moveTo>
                      <a:cubicBezTo>
                        <a:pt x="69675" y="450909"/>
                        <a:pt x="74613" y="454276"/>
                        <a:pt x="74613" y="460449"/>
                      </a:cubicBezTo>
                      <a:cubicBezTo>
                        <a:pt x="74613" y="590083"/>
                        <a:pt x="74613" y="590083"/>
                        <a:pt x="74613" y="590083"/>
                      </a:cubicBezTo>
                      <a:cubicBezTo>
                        <a:pt x="74613" y="596257"/>
                        <a:pt x="69675" y="603552"/>
                        <a:pt x="63092" y="605797"/>
                      </a:cubicBezTo>
                      <a:cubicBezTo>
                        <a:pt x="10972" y="624877"/>
                        <a:pt x="10972" y="624877"/>
                        <a:pt x="10972" y="624877"/>
                      </a:cubicBezTo>
                      <a:cubicBezTo>
                        <a:pt x="4937" y="627122"/>
                        <a:pt x="0" y="624316"/>
                        <a:pt x="0" y="617582"/>
                      </a:cubicBezTo>
                      <a:cubicBezTo>
                        <a:pt x="0" y="487947"/>
                        <a:pt x="0" y="487947"/>
                        <a:pt x="0" y="487947"/>
                      </a:cubicBezTo>
                      <a:cubicBezTo>
                        <a:pt x="0" y="481774"/>
                        <a:pt x="4937" y="474479"/>
                        <a:pt x="10972" y="472234"/>
                      </a:cubicBezTo>
                      <a:cubicBezTo>
                        <a:pt x="63092" y="453154"/>
                        <a:pt x="63092" y="453154"/>
                        <a:pt x="63092" y="453154"/>
                      </a:cubicBezTo>
                      <a:close/>
                      <a:moveTo>
                        <a:pt x="152459" y="421383"/>
                      </a:moveTo>
                      <a:cubicBezTo>
                        <a:pt x="158539" y="419159"/>
                        <a:pt x="163513" y="421940"/>
                        <a:pt x="163513" y="428613"/>
                      </a:cubicBezTo>
                      <a:cubicBezTo>
                        <a:pt x="163513" y="557079"/>
                        <a:pt x="163513" y="557079"/>
                        <a:pt x="163513" y="557079"/>
                      </a:cubicBezTo>
                      <a:cubicBezTo>
                        <a:pt x="163513" y="563197"/>
                        <a:pt x="158539" y="570426"/>
                        <a:pt x="152459" y="572651"/>
                      </a:cubicBezTo>
                      <a:cubicBezTo>
                        <a:pt x="99954" y="591559"/>
                        <a:pt x="99954" y="591559"/>
                        <a:pt x="99954" y="591559"/>
                      </a:cubicBezTo>
                      <a:cubicBezTo>
                        <a:pt x="93874" y="593784"/>
                        <a:pt x="88900" y="590447"/>
                        <a:pt x="88900" y="584330"/>
                      </a:cubicBezTo>
                      <a:cubicBezTo>
                        <a:pt x="88900" y="455863"/>
                        <a:pt x="88900" y="455863"/>
                        <a:pt x="88900" y="455863"/>
                      </a:cubicBezTo>
                      <a:cubicBezTo>
                        <a:pt x="88900" y="449746"/>
                        <a:pt x="93874" y="442516"/>
                        <a:pt x="99954" y="440292"/>
                      </a:cubicBezTo>
                      <a:cubicBezTo>
                        <a:pt x="152459" y="421383"/>
                        <a:pt x="152459" y="421383"/>
                        <a:pt x="152459" y="421383"/>
                      </a:cubicBezTo>
                      <a:close/>
                      <a:moveTo>
                        <a:pt x="240892" y="389633"/>
                      </a:moveTo>
                      <a:cubicBezTo>
                        <a:pt x="247475" y="387409"/>
                        <a:pt x="252413" y="390190"/>
                        <a:pt x="252413" y="396863"/>
                      </a:cubicBezTo>
                      <a:cubicBezTo>
                        <a:pt x="252413" y="525329"/>
                        <a:pt x="252413" y="525329"/>
                        <a:pt x="252413" y="525329"/>
                      </a:cubicBezTo>
                      <a:cubicBezTo>
                        <a:pt x="252413" y="531447"/>
                        <a:pt x="247475" y="538120"/>
                        <a:pt x="240892" y="540901"/>
                      </a:cubicBezTo>
                      <a:cubicBezTo>
                        <a:pt x="188772" y="559809"/>
                        <a:pt x="188772" y="559809"/>
                        <a:pt x="188772" y="559809"/>
                      </a:cubicBezTo>
                      <a:cubicBezTo>
                        <a:pt x="182737" y="562034"/>
                        <a:pt x="177800" y="558697"/>
                        <a:pt x="177800" y="552580"/>
                      </a:cubicBezTo>
                      <a:cubicBezTo>
                        <a:pt x="177800" y="424113"/>
                        <a:pt x="177800" y="424113"/>
                        <a:pt x="177800" y="424113"/>
                      </a:cubicBezTo>
                      <a:cubicBezTo>
                        <a:pt x="177800" y="417996"/>
                        <a:pt x="182737" y="410766"/>
                        <a:pt x="188772" y="408542"/>
                      </a:cubicBezTo>
                      <a:cubicBezTo>
                        <a:pt x="240892" y="389633"/>
                        <a:pt x="240892" y="389633"/>
                        <a:pt x="240892" y="389633"/>
                      </a:cubicBezTo>
                      <a:close/>
                      <a:moveTo>
                        <a:pt x="330259" y="356317"/>
                      </a:moveTo>
                      <a:cubicBezTo>
                        <a:pt x="336339" y="354072"/>
                        <a:pt x="341313" y="356878"/>
                        <a:pt x="341313" y="363612"/>
                      </a:cubicBezTo>
                      <a:cubicBezTo>
                        <a:pt x="341313" y="493246"/>
                        <a:pt x="341313" y="493246"/>
                        <a:pt x="341313" y="493246"/>
                      </a:cubicBezTo>
                      <a:cubicBezTo>
                        <a:pt x="341313" y="499420"/>
                        <a:pt x="336339" y="506154"/>
                        <a:pt x="330259" y="508960"/>
                      </a:cubicBezTo>
                      <a:cubicBezTo>
                        <a:pt x="277754" y="528040"/>
                        <a:pt x="277754" y="528040"/>
                        <a:pt x="277754" y="528040"/>
                      </a:cubicBezTo>
                      <a:cubicBezTo>
                        <a:pt x="271674" y="530285"/>
                        <a:pt x="266700" y="526918"/>
                        <a:pt x="266700" y="520745"/>
                      </a:cubicBezTo>
                      <a:cubicBezTo>
                        <a:pt x="266700" y="391110"/>
                        <a:pt x="266700" y="391110"/>
                        <a:pt x="266700" y="391110"/>
                      </a:cubicBezTo>
                      <a:cubicBezTo>
                        <a:pt x="266700" y="384937"/>
                        <a:pt x="271674" y="377642"/>
                        <a:pt x="277754" y="375397"/>
                      </a:cubicBezTo>
                      <a:cubicBezTo>
                        <a:pt x="330259" y="356317"/>
                        <a:pt x="330259" y="356317"/>
                        <a:pt x="330259" y="356317"/>
                      </a:cubicBezTo>
                      <a:close/>
                      <a:moveTo>
                        <a:pt x="63092" y="275333"/>
                      </a:moveTo>
                      <a:cubicBezTo>
                        <a:pt x="69675" y="273109"/>
                        <a:pt x="74613" y="275890"/>
                        <a:pt x="74613" y="282563"/>
                      </a:cubicBezTo>
                      <a:cubicBezTo>
                        <a:pt x="74613" y="411029"/>
                        <a:pt x="74613" y="411029"/>
                        <a:pt x="74613" y="411029"/>
                      </a:cubicBezTo>
                      <a:cubicBezTo>
                        <a:pt x="74613" y="417147"/>
                        <a:pt x="69675" y="423820"/>
                        <a:pt x="63092" y="426601"/>
                      </a:cubicBezTo>
                      <a:cubicBezTo>
                        <a:pt x="10972" y="445509"/>
                        <a:pt x="10972" y="445509"/>
                        <a:pt x="10972" y="445509"/>
                      </a:cubicBezTo>
                      <a:cubicBezTo>
                        <a:pt x="4937" y="447734"/>
                        <a:pt x="0" y="444397"/>
                        <a:pt x="0" y="438280"/>
                      </a:cubicBezTo>
                      <a:cubicBezTo>
                        <a:pt x="0" y="309813"/>
                        <a:pt x="0" y="309813"/>
                        <a:pt x="0" y="309813"/>
                      </a:cubicBezTo>
                      <a:cubicBezTo>
                        <a:pt x="0" y="303696"/>
                        <a:pt x="4937" y="296466"/>
                        <a:pt x="10972" y="294242"/>
                      </a:cubicBezTo>
                      <a:cubicBezTo>
                        <a:pt x="63092" y="275333"/>
                        <a:pt x="63092" y="275333"/>
                        <a:pt x="63092" y="275333"/>
                      </a:cubicBezTo>
                      <a:close/>
                      <a:moveTo>
                        <a:pt x="152459" y="243583"/>
                      </a:moveTo>
                      <a:cubicBezTo>
                        <a:pt x="158539" y="241359"/>
                        <a:pt x="163513" y="244140"/>
                        <a:pt x="163513" y="250813"/>
                      </a:cubicBezTo>
                      <a:cubicBezTo>
                        <a:pt x="163513" y="379279"/>
                        <a:pt x="163513" y="379279"/>
                        <a:pt x="163513" y="379279"/>
                      </a:cubicBezTo>
                      <a:cubicBezTo>
                        <a:pt x="163513" y="385397"/>
                        <a:pt x="158539" y="392070"/>
                        <a:pt x="152459" y="394295"/>
                      </a:cubicBezTo>
                      <a:cubicBezTo>
                        <a:pt x="99954" y="413759"/>
                        <a:pt x="99954" y="413759"/>
                        <a:pt x="99954" y="413759"/>
                      </a:cubicBezTo>
                      <a:cubicBezTo>
                        <a:pt x="93874" y="415984"/>
                        <a:pt x="88900" y="412647"/>
                        <a:pt x="88900" y="406530"/>
                      </a:cubicBezTo>
                      <a:cubicBezTo>
                        <a:pt x="88900" y="278063"/>
                        <a:pt x="88900" y="278063"/>
                        <a:pt x="88900" y="278063"/>
                      </a:cubicBezTo>
                      <a:cubicBezTo>
                        <a:pt x="88900" y="271946"/>
                        <a:pt x="93874" y="264716"/>
                        <a:pt x="99954" y="262492"/>
                      </a:cubicBezTo>
                      <a:cubicBezTo>
                        <a:pt x="152459" y="243583"/>
                        <a:pt x="152459" y="243583"/>
                        <a:pt x="152459" y="243583"/>
                      </a:cubicBezTo>
                      <a:close/>
                      <a:moveTo>
                        <a:pt x="240892" y="211833"/>
                      </a:moveTo>
                      <a:cubicBezTo>
                        <a:pt x="247475" y="209609"/>
                        <a:pt x="252413" y="212390"/>
                        <a:pt x="252413" y="219063"/>
                      </a:cubicBezTo>
                      <a:cubicBezTo>
                        <a:pt x="252413" y="347529"/>
                        <a:pt x="252413" y="347529"/>
                        <a:pt x="252413" y="347529"/>
                      </a:cubicBezTo>
                      <a:cubicBezTo>
                        <a:pt x="252413" y="353647"/>
                        <a:pt x="247475" y="360320"/>
                        <a:pt x="240892" y="362545"/>
                      </a:cubicBezTo>
                      <a:cubicBezTo>
                        <a:pt x="188772" y="382009"/>
                        <a:pt x="188772" y="382009"/>
                        <a:pt x="188772" y="382009"/>
                      </a:cubicBezTo>
                      <a:cubicBezTo>
                        <a:pt x="182737" y="384234"/>
                        <a:pt x="177800" y="380897"/>
                        <a:pt x="177800" y="374780"/>
                      </a:cubicBezTo>
                      <a:cubicBezTo>
                        <a:pt x="177800" y="246313"/>
                        <a:pt x="177800" y="246313"/>
                        <a:pt x="177800" y="246313"/>
                      </a:cubicBezTo>
                      <a:cubicBezTo>
                        <a:pt x="177800" y="240196"/>
                        <a:pt x="182737" y="232966"/>
                        <a:pt x="188772" y="230742"/>
                      </a:cubicBezTo>
                      <a:cubicBezTo>
                        <a:pt x="240892" y="211833"/>
                        <a:pt x="240892" y="211833"/>
                        <a:pt x="240892" y="211833"/>
                      </a:cubicBezTo>
                      <a:close/>
                      <a:moveTo>
                        <a:pt x="330259" y="179044"/>
                      </a:moveTo>
                      <a:cubicBezTo>
                        <a:pt x="336339" y="176272"/>
                        <a:pt x="341313" y="179598"/>
                        <a:pt x="341313" y="185696"/>
                      </a:cubicBezTo>
                      <a:cubicBezTo>
                        <a:pt x="341313" y="314309"/>
                        <a:pt x="341313" y="314309"/>
                        <a:pt x="341313" y="314309"/>
                      </a:cubicBezTo>
                      <a:cubicBezTo>
                        <a:pt x="341313" y="320407"/>
                        <a:pt x="336339" y="327059"/>
                        <a:pt x="330259" y="329277"/>
                      </a:cubicBezTo>
                      <a:cubicBezTo>
                        <a:pt x="277754" y="348679"/>
                        <a:pt x="277754" y="348679"/>
                        <a:pt x="277754" y="348679"/>
                      </a:cubicBezTo>
                      <a:cubicBezTo>
                        <a:pt x="271674" y="350897"/>
                        <a:pt x="266700" y="347571"/>
                        <a:pt x="266700" y="341473"/>
                      </a:cubicBezTo>
                      <a:cubicBezTo>
                        <a:pt x="266700" y="213414"/>
                        <a:pt x="266700" y="213414"/>
                        <a:pt x="266700" y="213414"/>
                      </a:cubicBezTo>
                      <a:cubicBezTo>
                        <a:pt x="266700" y="207316"/>
                        <a:pt x="271674" y="200110"/>
                        <a:pt x="277754" y="197892"/>
                      </a:cubicBezTo>
                      <a:cubicBezTo>
                        <a:pt x="330259" y="179044"/>
                        <a:pt x="330259" y="179044"/>
                        <a:pt x="330259" y="179044"/>
                      </a:cubicBezTo>
                      <a:close/>
                      <a:moveTo>
                        <a:pt x="63092" y="98081"/>
                      </a:moveTo>
                      <a:cubicBezTo>
                        <a:pt x="69675" y="95309"/>
                        <a:pt x="74613" y="98635"/>
                        <a:pt x="74613" y="104733"/>
                      </a:cubicBezTo>
                      <a:cubicBezTo>
                        <a:pt x="74613" y="233346"/>
                        <a:pt x="74613" y="233346"/>
                        <a:pt x="74613" y="233346"/>
                      </a:cubicBezTo>
                      <a:cubicBezTo>
                        <a:pt x="74613" y="239444"/>
                        <a:pt x="69675" y="246096"/>
                        <a:pt x="63092" y="248314"/>
                      </a:cubicBezTo>
                      <a:cubicBezTo>
                        <a:pt x="10972" y="267716"/>
                        <a:pt x="10972" y="267716"/>
                        <a:pt x="10972" y="267716"/>
                      </a:cubicBezTo>
                      <a:cubicBezTo>
                        <a:pt x="4937" y="269934"/>
                        <a:pt x="0" y="266608"/>
                        <a:pt x="0" y="260510"/>
                      </a:cubicBezTo>
                      <a:cubicBezTo>
                        <a:pt x="0" y="132451"/>
                        <a:pt x="0" y="132451"/>
                        <a:pt x="0" y="132451"/>
                      </a:cubicBezTo>
                      <a:cubicBezTo>
                        <a:pt x="0" y="126353"/>
                        <a:pt x="4937" y="119147"/>
                        <a:pt x="10972" y="116929"/>
                      </a:cubicBezTo>
                      <a:cubicBezTo>
                        <a:pt x="63092" y="98081"/>
                        <a:pt x="63092" y="98081"/>
                        <a:pt x="63092" y="98081"/>
                      </a:cubicBezTo>
                      <a:close/>
                      <a:moveTo>
                        <a:pt x="152459" y="66331"/>
                      </a:moveTo>
                      <a:cubicBezTo>
                        <a:pt x="158539" y="63559"/>
                        <a:pt x="163513" y="66885"/>
                        <a:pt x="163513" y="72983"/>
                      </a:cubicBezTo>
                      <a:cubicBezTo>
                        <a:pt x="163513" y="201596"/>
                        <a:pt x="163513" y="201596"/>
                        <a:pt x="163513" y="201596"/>
                      </a:cubicBezTo>
                      <a:cubicBezTo>
                        <a:pt x="163513" y="207694"/>
                        <a:pt x="158539" y="214346"/>
                        <a:pt x="152459" y="216564"/>
                      </a:cubicBezTo>
                      <a:cubicBezTo>
                        <a:pt x="99954" y="235966"/>
                        <a:pt x="99954" y="235966"/>
                        <a:pt x="99954" y="235966"/>
                      </a:cubicBezTo>
                      <a:cubicBezTo>
                        <a:pt x="93874" y="238184"/>
                        <a:pt x="88900" y="234858"/>
                        <a:pt x="88900" y="228760"/>
                      </a:cubicBezTo>
                      <a:cubicBezTo>
                        <a:pt x="88900" y="100701"/>
                        <a:pt x="88900" y="100701"/>
                        <a:pt x="88900" y="100701"/>
                      </a:cubicBezTo>
                      <a:cubicBezTo>
                        <a:pt x="88900" y="94603"/>
                        <a:pt x="93874" y="87397"/>
                        <a:pt x="99954" y="85179"/>
                      </a:cubicBezTo>
                      <a:cubicBezTo>
                        <a:pt x="152459" y="66331"/>
                        <a:pt x="152459" y="66331"/>
                        <a:pt x="152459" y="66331"/>
                      </a:cubicBezTo>
                      <a:close/>
                      <a:moveTo>
                        <a:pt x="240892" y="32460"/>
                      </a:moveTo>
                      <a:cubicBezTo>
                        <a:pt x="247475" y="30222"/>
                        <a:pt x="252413" y="33578"/>
                        <a:pt x="252413" y="39732"/>
                      </a:cubicBezTo>
                      <a:cubicBezTo>
                        <a:pt x="252413" y="169514"/>
                        <a:pt x="252413" y="169514"/>
                        <a:pt x="252413" y="169514"/>
                      </a:cubicBezTo>
                      <a:cubicBezTo>
                        <a:pt x="252413" y="175668"/>
                        <a:pt x="247475" y="182380"/>
                        <a:pt x="240892" y="184618"/>
                      </a:cubicBezTo>
                      <a:cubicBezTo>
                        <a:pt x="188772" y="204197"/>
                        <a:pt x="188772" y="204197"/>
                        <a:pt x="188772" y="204197"/>
                      </a:cubicBezTo>
                      <a:cubicBezTo>
                        <a:pt x="182737" y="206435"/>
                        <a:pt x="177800" y="203078"/>
                        <a:pt x="177800" y="196925"/>
                      </a:cubicBezTo>
                      <a:cubicBezTo>
                        <a:pt x="177800" y="67702"/>
                        <a:pt x="177800" y="67702"/>
                        <a:pt x="177800" y="67702"/>
                      </a:cubicBezTo>
                      <a:cubicBezTo>
                        <a:pt x="177800" y="61549"/>
                        <a:pt x="182737" y="54276"/>
                        <a:pt x="188772" y="52039"/>
                      </a:cubicBezTo>
                      <a:cubicBezTo>
                        <a:pt x="240892" y="32460"/>
                        <a:pt x="240892" y="32460"/>
                        <a:pt x="240892" y="32460"/>
                      </a:cubicBezTo>
                      <a:close/>
                      <a:moveTo>
                        <a:pt x="330259" y="689"/>
                      </a:moveTo>
                      <a:cubicBezTo>
                        <a:pt x="336339" y="-1528"/>
                        <a:pt x="341313" y="1798"/>
                        <a:pt x="341313" y="7896"/>
                      </a:cubicBezTo>
                      <a:cubicBezTo>
                        <a:pt x="341313" y="136509"/>
                        <a:pt x="341313" y="136509"/>
                        <a:pt x="341313" y="136509"/>
                      </a:cubicBezTo>
                      <a:cubicBezTo>
                        <a:pt x="341313" y="142607"/>
                        <a:pt x="336339" y="149259"/>
                        <a:pt x="330259" y="151477"/>
                      </a:cubicBezTo>
                      <a:cubicBezTo>
                        <a:pt x="277754" y="170879"/>
                        <a:pt x="277754" y="170879"/>
                        <a:pt x="277754" y="170879"/>
                      </a:cubicBezTo>
                      <a:cubicBezTo>
                        <a:pt x="271674" y="173097"/>
                        <a:pt x="266700" y="169771"/>
                        <a:pt x="266700" y="163673"/>
                      </a:cubicBezTo>
                      <a:cubicBezTo>
                        <a:pt x="266700" y="35614"/>
                        <a:pt x="266700" y="35614"/>
                        <a:pt x="266700" y="35614"/>
                      </a:cubicBezTo>
                      <a:cubicBezTo>
                        <a:pt x="266700" y="28962"/>
                        <a:pt x="271674" y="22310"/>
                        <a:pt x="277754" y="20092"/>
                      </a:cubicBezTo>
                      <a:cubicBezTo>
                        <a:pt x="330259" y="689"/>
                        <a:pt x="330259" y="689"/>
                        <a:pt x="330259" y="6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3293" name="Group 3292">
            <a:extLst>
              <a:ext uri="{FF2B5EF4-FFF2-40B4-BE49-F238E27FC236}">
                <a16:creationId xmlns:a16="http://schemas.microsoft.com/office/drawing/2014/main" id="{6EEE2FF5-3FFD-290A-AE12-2577C068D424}"/>
              </a:ext>
            </a:extLst>
          </p:cNvPr>
          <p:cNvGrpSpPr/>
          <p:nvPr/>
        </p:nvGrpSpPr>
        <p:grpSpPr>
          <a:xfrm>
            <a:off x="8234379" y="868738"/>
            <a:ext cx="604006" cy="562598"/>
            <a:chOff x="8234379" y="868738"/>
            <a:chExt cx="604006" cy="562598"/>
          </a:xfrm>
        </p:grpSpPr>
        <p:sp>
          <p:nvSpPr>
            <p:cNvPr id="1682" name="Freeform 19">
              <a:extLst>
                <a:ext uri="{FF2B5EF4-FFF2-40B4-BE49-F238E27FC236}">
                  <a16:creationId xmlns:a16="http://schemas.microsoft.com/office/drawing/2014/main" id="{D880E675-1765-4F0D-871A-6EB1D40A74F3}"/>
                </a:ext>
              </a:extLst>
            </p:cNvPr>
            <p:cNvSpPr>
              <a:spLocks/>
            </p:cNvSpPr>
            <p:nvPr/>
          </p:nvSpPr>
          <p:spPr bwMode="auto">
            <a:xfrm>
              <a:off x="8361439" y="1151148"/>
              <a:ext cx="82742" cy="122587"/>
            </a:xfrm>
            <a:custGeom>
              <a:avLst/>
              <a:gdLst>
                <a:gd name="T0" fmla="*/ 1681 w 1913"/>
                <a:gd name="T1" fmla="*/ 2831 h 2832"/>
                <a:gd name="T2" fmla="*/ 1543 w 1913"/>
                <a:gd name="T3" fmla="*/ 2774 h 2832"/>
                <a:gd name="T4" fmla="*/ 31 w 1913"/>
                <a:gd name="T5" fmla="*/ 287 h 2832"/>
                <a:gd name="T6" fmla="*/ 173 w 1913"/>
                <a:gd name="T7" fmla="*/ 31 h 2832"/>
                <a:gd name="T8" fmla="*/ 428 w 1913"/>
                <a:gd name="T9" fmla="*/ 173 h 2832"/>
                <a:gd name="T10" fmla="*/ 1827 w 1913"/>
                <a:gd name="T11" fmla="*/ 2475 h 2832"/>
                <a:gd name="T12" fmla="*/ 1835 w 1913"/>
                <a:gd name="T13" fmla="*/ 2767 h 2832"/>
                <a:gd name="T14" fmla="*/ 1681 w 1913"/>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3" h="2832">
                  <a:moveTo>
                    <a:pt x="1681" y="2831"/>
                  </a:moveTo>
                  <a:cubicBezTo>
                    <a:pt x="1631" y="2830"/>
                    <a:pt x="1582" y="2811"/>
                    <a:pt x="1543" y="2774"/>
                  </a:cubicBezTo>
                  <a:cubicBezTo>
                    <a:pt x="825" y="2093"/>
                    <a:pt x="302" y="1233"/>
                    <a:pt x="31" y="287"/>
                  </a:cubicBezTo>
                  <a:cubicBezTo>
                    <a:pt x="0" y="177"/>
                    <a:pt x="63" y="63"/>
                    <a:pt x="173" y="31"/>
                  </a:cubicBezTo>
                  <a:cubicBezTo>
                    <a:pt x="283" y="0"/>
                    <a:pt x="397" y="63"/>
                    <a:pt x="428" y="173"/>
                  </a:cubicBezTo>
                  <a:cubicBezTo>
                    <a:pt x="679" y="1048"/>
                    <a:pt x="1162" y="1844"/>
                    <a:pt x="1827" y="2475"/>
                  </a:cubicBezTo>
                  <a:cubicBezTo>
                    <a:pt x="1910" y="2553"/>
                    <a:pt x="1913" y="2684"/>
                    <a:pt x="1835" y="2767"/>
                  </a:cubicBezTo>
                  <a:cubicBezTo>
                    <a:pt x="1793" y="2811"/>
                    <a:pt x="1737" y="2832"/>
                    <a:pt x="1681" y="2831"/>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83" name="Freeform 20">
              <a:extLst>
                <a:ext uri="{FF2B5EF4-FFF2-40B4-BE49-F238E27FC236}">
                  <a16:creationId xmlns:a16="http://schemas.microsoft.com/office/drawing/2014/main" id="{88455E8C-BF8B-42E6-BDE2-99B71967DE43}"/>
                </a:ext>
              </a:extLst>
            </p:cNvPr>
            <p:cNvSpPr>
              <a:spLocks/>
            </p:cNvSpPr>
            <p:nvPr/>
          </p:nvSpPr>
          <p:spPr bwMode="auto">
            <a:xfrm>
              <a:off x="8699046" y="1151148"/>
              <a:ext cx="82742" cy="122587"/>
            </a:xfrm>
            <a:custGeom>
              <a:avLst/>
              <a:gdLst>
                <a:gd name="T0" fmla="*/ 233 w 1914"/>
                <a:gd name="T1" fmla="*/ 2831 h 2832"/>
                <a:gd name="T2" fmla="*/ 371 w 1914"/>
                <a:gd name="T3" fmla="*/ 2774 h 2832"/>
                <a:gd name="T4" fmla="*/ 1882 w 1914"/>
                <a:gd name="T5" fmla="*/ 287 h 2832"/>
                <a:gd name="T6" fmla="*/ 1741 w 1914"/>
                <a:gd name="T7" fmla="*/ 31 h 2832"/>
                <a:gd name="T8" fmla="*/ 1486 w 1914"/>
                <a:gd name="T9" fmla="*/ 173 h 2832"/>
                <a:gd name="T10" fmla="*/ 87 w 1914"/>
                <a:gd name="T11" fmla="*/ 2475 h 2832"/>
                <a:gd name="T12" fmla="*/ 79 w 1914"/>
                <a:gd name="T13" fmla="*/ 2767 h 2832"/>
                <a:gd name="T14" fmla="*/ 233 w 1914"/>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4" h="2832">
                  <a:moveTo>
                    <a:pt x="233" y="2831"/>
                  </a:moveTo>
                  <a:cubicBezTo>
                    <a:pt x="283" y="2830"/>
                    <a:pt x="332" y="2811"/>
                    <a:pt x="371" y="2774"/>
                  </a:cubicBezTo>
                  <a:cubicBezTo>
                    <a:pt x="1089" y="2093"/>
                    <a:pt x="1612" y="1233"/>
                    <a:pt x="1882" y="287"/>
                  </a:cubicBezTo>
                  <a:cubicBezTo>
                    <a:pt x="1914" y="177"/>
                    <a:pt x="1850" y="63"/>
                    <a:pt x="1741" y="31"/>
                  </a:cubicBezTo>
                  <a:cubicBezTo>
                    <a:pt x="1631" y="0"/>
                    <a:pt x="1517" y="63"/>
                    <a:pt x="1486" y="173"/>
                  </a:cubicBezTo>
                  <a:cubicBezTo>
                    <a:pt x="1235" y="1048"/>
                    <a:pt x="751" y="1844"/>
                    <a:pt x="87" y="2475"/>
                  </a:cubicBezTo>
                  <a:cubicBezTo>
                    <a:pt x="4" y="2553"/>
                    <a:pt x="0" y="2684"/>
                    <a:pt x="79" y="2767"/>
                  </a:cubicBezTo>
                  <a:cubicBezTo>
                    <a:pt x="121" y="2811"/>
                    <a:pt x="177" y="2832"/>
                    <a:pt x="233" y="2831"/>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84" name="Freeform 21">
              <a:extLst>
                <a:ext uri="{FF2B5EF4-FFF2-40B4-BE49-F238E27FC236}">
                  <a16:creationId xmlns:a16="http://schemas.microsoft.com/office/drawing/2014/main" id="{BB1C0BB4-8E7E-4BE2-9169-154A2809C8CA}"/>
                </a:ext>
              </a:extLst>
            </p:cNvPr>
            <p:cNvSpPr>
              <a:spLocks/>
            </p:cNvSpPr>
            <p:nvPr/>
          </p:nvSpPr>
          <p:spPr bwMode="auto">
            <a:xfrm>
              <a:off x="8500538" y="903640"/>
              <a:ext cx="140535" cy="29795"/>
            </a:xfrm>
            <a:custGeom>
              <a:avLst/>
              <a:gdLst>
                <a:gd name="T0" fmla="*/ 3206 w 3247"/>
                <a:gd name="T1" fmla="*/ 348 h 689"/>
                <a:gd name="T2" fmla="*/ 3086 w 3247"/>
                <a:gd name="T3" fmla="*/ 260 h 689"/>
                <a:gd name="T4" fmla="*/ 175 w 3247"/>
                <a:gd name="T5" fmla="*/ 260 h 689"/>
                <a:gd name="T6" fmla="*/ 30 w 3247"/>
                <a:gd name="T7" fmla="*/ 514 h 689"/>
                <a:gd name="T8" fmla="*/ 284 w 3247"/>
                <a:gd name="T9" fmla="*/ 658 h 689"/>
                <a:gd name="T10" fmla="*/ 2978 w 3247"/>
                <a:gd name="T11" fmla="*/ 658 h 689"/>
                <a:gd name="T12" fmla="*/ 3231 w 3247"/>
                <a:gd name="T13" fmla="*/ 513 h 689"/>
                <a:gd name="T14" fmla="*/ 3206 w 3247"/>
                <a:gd name="T15" fmla="*/ 348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7" h="689">
                  <a:moveTo>
                    <a:pt x="3206" y="348"/>
                  </a:moveTo>
                  <a:cubicBezTo>
                    <a:pt x="3179" y="306"/>
                    <a:pt x="3138" y="274"/>
                    <a:pt x="3086" y="260"/>
                  </a:cubicBezTo>
                  <a:cubicBezTo>
                    <a:pt x="2131" y="0"/>
                    <a:pt x="1124" y="0"/>
                    <a:pt x="175" y="260"/>
                  </a:cubicBezTo>
                  <a:cubicBezTo>
                    <a:pt x="65" y="290"/>
                    <a:pt x="0" y="404"/>
                    <a:pt x="30" y="514"/>
                  </a:cubicBezTo>
                  <a:cubicBezTo>
                    <a:pt x="60" y="624"/>
                    <a:pt x="174" y="689"/>
                    <a:pt x="284" y="658"/>
                  </a:cubicBezTo>
                  <a:cubicBezTo>
                    <a:pt x="1162" y="418"/>
                    <a:pt x="2094" y="418"/>
                    <a:pt x="2978" y="658"/>
                  </a:cubicBezTo>
                  <a:cubicBezTo>
                    <a:pt x="3088" y="688"/>
                    <a:pt x="3201" y="624"/>
                    <a:pt x="3231" y="513"/>
                  </a:cubicBezTo>
                  <a:cubicBezTo>
                    <a:pt x="3247" y="455"/>
                    <a:pt x="3236" y="396"/>
                    <a:pt x="3206" y="348"/>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77" name="Freeform 24">
              <a:extLst>
                <a:ext uri="{FF2B5EF4-FFF2-40B4-BE49-F238E27FC236}">
                  <a16:creationId xmlns:a16="http://schemas.microsoft.com/office/drawing/2014/main" id="{789A2C24-D690-4976-837D-9365B4E6F5D4}"/>
                </a:ext>
              </a:extLst>
            </p:cNvPr>
            <p:cNvSpPr>
              <a:spLocks/>
            </p:cNvSpPr>
            <p:nvPr/>
          </p:nvSpPr>
          <p:spPr bwMode="auto">
            <a:xfrm>
              <a:off x="8234379" y="878702"/>
              <a:ext cx="245754" cy="154355"/>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2"/>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1678" name="Group 1677">
              <a:extLst>
                <a:ext uri="{FF2B5EF4-FFF2-40B4-BE49-F238E27FC236}">
                  <a16:creationId xmlns:a16="http://schemas.microsoft.com/office/drawing/2014/main" id="{472455AD-7675-418D-9E67-FF8360F14F78}"/>
                </a:ext>
              </a:extLst>
            </p:cNvPr>
            <p:cNvGrpSpPr/>
            <p:nvPr/>
          </p:nvGrpSpPr>
          <p:grpSpPr>
            <a:xfrm>
              <a:off x="8284304" y="973031"/>
              <a:ext cx="145904" cy="141549"/>
              <a:chOff x="1261322" y="3570504"/>
              <a:chExt cx="1115825" cy="1082519"/>
            </a:xfrm>
          </p:grpSpPr>
          <p:sp>
            <p:nvSpPr>
              <p:cNvPr id="1679" name="Rectangle: Rounded Corners 34">
                <a:extLst>
                  <a:ext uri="{FF2B5EF4-FFF2-40B4-BE49-F238E27FC236}">
                    <a16:creationId xmlns:a16="http://schemas.microsoft.com/office/drawing/2014/main" id="{4FA1849C-A258-42E2-9D09-CC8562CC8FB7}"/>
                  </a:ext>
                </a:extLst>
              </p:cNvPr>
              <p:cNvSpPr/>
              <p:nvPr/>
            </p:nvSpPr>
            <p:spPr>
              <a:xfrm>
                <a:off x="1261322" y="3570504"/>
                <a:ext cx="1115825" cy="1082519"/>
              </a:xfrm>
              <a:prstGeom prst="roundRect">
                <a:avLst>
                  <a:gd name="adj" fmla="val 5597"/>
                </a:avLst>
              </a:prstGeom>
              <a:solidFill>
                <a:schemeClr val="accent1"/>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80" name="Freeform: Shape 36">
                <a:extLst>
                  <a:ext uri="{FF2B5EF4-FFF2-40B4-BE49-F238E27FC236}">
                    <a16:creationId xmlns:a16="http://schemas.microsoft.com/office/drawing/2014/main" id="{C315B06B-57D0-4312-9DB5-B2D6CBBA2B1D}"/>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2"/>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681" name="Freeform: Shape 37">
                <a:extLst>
                  <a:ext uri="{FF2B5EF4-FFF2-40B4-BE49-F238E27FC236}">
                    <a16:creationId xmlns:a16="http://schemas.microsoft.com/office/drawing/2014/main" id="{8F2A8A1F-2D3C-4448-AA45-D62F8F3E7BBB}"/>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1"/>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grpSp>
          <p:nvGrpSpPr>
            <p:cNvPr id="1666" name="Group 1665">
              <a:extLst>
                <a:ext uri="{FF2B5EF4-FFF2-40B4-BE49-F238E27FC236}">
                  <a16:creationId xmlns:a16="http://schemas.microsoft.com/office/drawing/2014/main" id="{2B905B67-35ED-4131-B8D2-FA0F29F6EBB7}"/>
                </a:ext>
              </a:extLst>
            </p:cNvPr>
            <p:cNvGrpSpPr/>
            <p:nvPr/>
          </p:nvGrpSpPr>
          <p:grpSpPr>
            <a:xfrm>
              <a:off x="8739678" y="868738"/>
              <a:ext cx="98707" cy="98101"/>
              <a:chOff x="4054863" y="1116013"/>
              <a:chExt cx="4654550" cy="4625975"/>
            </a:xfrm>
          </p:grpSpPr>
          <p:sp>
            <p:nvSpPr>
              <p:cNvPr id="1670" name="Oval 5">
                <a:extLst>
                  <a:ext uri="{FF2B5EF4-FFF2-40B4-BE49-F238E27FC236}">
                    <a16:creationId xmlns:a16="http://schemas.microsoft.com/office/drawing/2014/main" id="{1CBD7272-550B-44DF-A065-AC9D0541BBF9}"/>
                  </a:ext>
                </a:extLst>
              </p:cNvPr>
              <p:cNvSpPr>
                <a:spLocks noChangeArrowheads="1"/>
              </p:cNvSpPr>
              <p:nvPr/>
            </p:nvSpPr>
            <p:spPr bwMode="auto">
              <a:xfrm>
                <a:off x="4869253" y="1925641"/>
                <a:ext cx="3013071" cy="299561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71" name="Freeform 6">
                <a:extLst>
                  <a:ext uri="{FF2B5EF4-FFF2-40B4-BE49-F238E27FC236}">
                    <a16:creationId xmlns:a16="http://schemas.microsoft.com/office/drawing/2014/main" id="{E7E2ECEE-207C-4C6E-8DDD-1AC3A4B410AA}"/>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72" name="Oval 7">
                <a:extLst>
                  <a:ext uri="{FF2B5EF4-FFF2-40B4-BE49-F238E27FC236}">
                    <a16:creationId xmlns:a16="http://schemas.microsoft.com/office/drawing/2014/main" id="{FB3B848A-ECA6-4E9B-A077-13A5F253B3A3}"/>
                  </a:ext>
                </a:extLst>
              </p:cNvPr>
              <p:cNvSpPr>
                <a:spLocks noChangeArrowheads="1"/>
              </p:cNvSpPr>
              <p:nvPr/>
            </p:nvSpPr>
            <p:spPr bwMode="auto">
              <a:xfrm>
                <a:off x="5642366" y="2667002"/>
                <a:ext cx="1466852" cy="1511298"/>
              </a:xfrm>
              <a:prstGeom prst="ellipse">
                <a:avLst/>
              </a:prstGeom>
              <a:solidFill>
                <a:schemeClr val="accent6">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667" name="Group 1666">
              <a:extLst>
                <a:ext uri="{FF2B5EF4-FFF2-40B4-BE49-F238E27FC236}">
                  <a16:creationId xmlns:a16="http://schemas.microsoft.com/office/drawing/2014/main" id="{D0FD6E2B-EBFD-406B-A0DC-64BA90A0E172}"/>
                </a:ext>
              </a:extLst>
            </p:cNvPr>
            <p:cNvGrpSpPr>
              <a:grpSpLocks noChangeAspect="1"/>
            </p:cNvGrpSpPr>
            <p:nvPr/>
          </p:nvGrpSpPr>
          <p:grpSpPr>
            <a:xfrm>
              <a:off x="8684151" y="911786"/>
              <a:ext cx="109399" cy="202794"/>
              <a:chOff x="5434013" y="2201863"/>
              <a:chExt cx="1323975" cy="2454275"/>
            </a:xfrm>
          </p:grpSpPr>
          <p:sp>
            <p:nvSpPr>
              <p:cNvPr id="1668" name="Freeform 5">
                <a:extLst>
                  <a:ext uri="{FF2B5EF4-FFF2-40B4-BE49-F238E27FC236}">
                    <a16:creationId xmlns:a16="http://schemas.microsoft.com/office/drawing/2014/main" id="{EC2A8B28-FF45-4F48-B813-F5246DC1F201}"/>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69" name="Freeform: Shape 15">
                <a:extLst>
                  <a:ext uri="{FF2B5EF4-FFF2-40B4-BE49-F238E27FC236}">
                    <a16:creationId xmlns:a16="http://schemas.microsoft.com/office/drawing/2014/main" id="{28FD8595-EC93-433F-969F-5466F14246EB}"/>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2619" name="Group 2618">
              <a:extLst>
                <a:ext uri="{FF2B5EF4-FFF2-40B4-BE49-F238E27FC236}">
                  <a16:creationId xmlns:a16="http://schemas.microsoft.com/office/drawing/2014/main" id="{D1D65A85-254B-0717-CED4-F1B4A1CEB33E}"/>
                </a:ext>
              </a:extLst>
            </p:cNvPr>
            <p:cNvGrpSpPr/>
            <p:nvPr/>
          </p:nvGrpSpPr>
          <p:grpSpPr>
            <a:xfrm>
              <a:off x="8464342" y="1221459"/>
              <a:ext cx="134010" cy="209877"/>
              <a:chOff x="1247114" y="2298800"/>
              <a:chExt cx="661061" cy="1035304"/>
            </a:xfrm>
          </p:grpSpPr>
          <p:sp>
            <p:nvSpPr>
              <p:cNvPr id="2620" name="Freeform 5">
                <a:extLst>
                  <a:ext uri="{FF2B5EF4-FFF2-40B4-BE49-F238E27FC236}">
                    <a16:creationId xmlns:a16="http://schemas.microsoft.com/office/drawing/2014/main" id="{FBA6C84B-9F26-8B65-D887-10444D2D4593}"/>
                  </a:ext>
                </a:extLst>
              </p:cNvPr>
              <p:cNvSpPr>
                <a:spLocks/>
              </p:cNvSpPr>
              <p:nvPr/>
            </p:nvSpPr>
            <p:spPr bwMode="auto">
              <a:xfrm>
                <a:off x="1481683" y="2298800"/>
                <a:ext cx="191921" cy="536844"/>
              </a:xfrm>
              <a:custGeom>
                <a:avLst/>
                <a:gdLst>
                  <a:gd name="T0" fmla="*/ 991 w 1027"/>
                  <a:gd name="T1" fmla="*/ 2872 h 2872"/>
                  <a:gd name="T2" fmla="*/ 36 w 1027"/>
                  <a:gd name="T3" fmla="*/ 2872 h 2872"/>
                  <a:gd name="T4" fmla="*/ 0 w 1027"/>
                  <a:gd name="T5" fmla="*/ 2836 h 2872"/>
                  <a:gd name="T6" fmla="*/ 0 w 1027"/>
                  <a:gd name="T7" fmla="*/ 36 h 2872"/>
                  <a:gd name="T8" fmla="*/ 36 w 1027"/>
                  <a:gd name="T9" fmla="*/ 0 h 2872"/>
                  <a:gd name="T10" fmla="*/ 991 w 1027"/>
                  <a:gd name="T11" fmla="*/ 0 h 2872"/>
                  <a:gd name="T12" fmla="*/ 1027 w 1027"/>
                  <a:gd name="T13" fmla="*/ 36 h 2872"/>
                  <a:gd name="T14" fmla="*/ 1027 w 1027"/>
                  <a:gd name="T15" fmla="*/ 2836 h 2872"/>
                  <a:gd name="T16" fmla="*/ 991 w 1027"/>
                  <a:gd name="T17" fmla="*/ 2872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7" h="2872">
                    <a:moveTo>
                      <a:pt x="991" y="2872"/>
                    </a:moveTo>
                    <a:cubicBezTo>
                      <a:pt x="36" y="2872"/>
                      <a:pt x="36" y="2872"/>
                      <a:pt x="36" y="2872"/>
                    </a:cubicBezTo>
                    <a:cubicBezTo>
                      <a:pt x="16" y="2872"/>
                      <a:pt x="0" y="2856"/>
                      <a:pt x="0" y="2836"/>
                    </a:cubicBezTo>
                    <a:cubicBezTo>
                      <a:pt x="0" y="36"/>
                      <a:pt x="0" y="36"/>
                      <a:pt x="0" y="36"/>
                    </a:cubicBezTo>
                    <a:cubicBezTo>
                      <a:pt x="0" y="16"/>
                      <a:pt x="16" y="0"/>
                      <a:pt x="36" y="0"/>
                    </a:cubicBezTo>
                    <a:cubicBezTo>
                      <a:pt x="991" y="0"/>
                      <a:pt x="991" y="0"/>
                      <a:pt x="991" y="0"/>
                    </a:cubicBezTo>
                    <a:cubicBezTo>
                      <a:pt x="1011" y="0"/>
                      <a:pt x="1027" y="16"/>
                      <a:pt x="1027" y="36"/>
                    </a:cubicBezTo>
                    <a:cubicBezTo>
                      <a:pt x="1027" y="2836"/>
                      <a:pt x="1027" y="2836"/>
                      <a:pt x="1027" y="2836"/>
                    </a:cubicBezTo>
                    <a:cubicBezTo>
                      <a:pt x="1027" y="2856"/>
                      <a:pt x="1011" y="2872"/>
                      <a:pt x="991" y="287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621" name="Group 2620">
                <a:extLst>
                  <a:ext uri="{FF2B5EF4-FFF2-40B4-BE49-F238E27FC236}">
                    <a16:creationId xmlns:a16="http://schemas.microsoft.com/office/drawing/2014/main" id="{24AB7272-56C9-F369-52B7-D36B846A0EC2}"/>
                  </a:ext>
                </a:extLst>
              </p:cNvPr>
              <p:cNvGrpSpPr/>
              <p:nvPr/>
            </p:nvGrpSpPr>
            <p:grpSpPr>
              <a:xfrm>
                <a:off x="1379326" y="2375568"/>
                <a:ext cx="396637" cy="958536"/>
                <a:chOff x="1379326" y="2329848"/>
                <a:chExt cx="396637" cy="958536"/>
              </a:xfrm>
              <a:solidFill>
                <a:schemeClr val="accent1"/>
              </a:solidFill>
            </p:grpSpPr>
            <p:sp>
              <p:nvSpPr>
                <p:cNvPr id="2634" name="Freeform 6">
                  <a:extLst>
                    <a:ext uri="{FF2B5EF4-FFF2-40B4-BE49-F238E27FC236}">
                      <a16:creationId xmlns:a16="http://schemas.microsoft.com/office/drawing/2014/main" id="{7E3BAF41-595E-D18F-E047-A8FEB07175D3}"/>
                    </a:ext>
                  </a:extLst>
                </p:cNvPr>
                <p:cNvSpPr>
                  <a:spLocks noEditPoints="1"/>
                </p:cNvSpPr>
                <p:nvPr/>
              </p:nvSpPr>
              <p:spPr bwMode="auto">
                <a:xfrm>
                  <a:off x="1379326" y="2465259"/>
                  <a:ext cx="396637" cy="197785"/>
                </a:xfrm>
                <a:custGeom>
                  <a:avLst/>
                  <a:gdLst>
                    <a:gd name="T0" fmla="*/ 2009 w 2125"/>
                    <a:gd name="T1" fmla="*/ 1060 h 1060"/>
                    <a:gd name="T2" fmla="*/ 116 w 2125"/>
                    <a:gd name="T3" fmla="*/ 1060 h 1060"/>
                    <a:gd name="T4" fmla="*/ 8 w 2125"/>
                    <a:gd name="T5" fmla="*/ 985 h 1060"/>
                    <a:gd name="T6" fmla="*/ 0 w 2125"/>
                    <a:gd name="T7" fmla="*/ 945 h 1060"/>
                    <a:gd name="T8" fmla="*/ 40 w 2125"/>
                    <a:gd name="T9" fmla="*/ 857 h 1060"/>
                    <a:gd name="T10" fmla="*/ 987 w 2125"/>
                    <a:gd name="T11" fmla="*/ 37 h 1060"/>
                    <a:gd name="T12" fmla="*/ 1138 w 2125"/>
                    <a:gd name="T13" fmla="*/ 37 h 1060"/>
                    <a:gd name="T14" fmla="*/ 2085 w 2125"/>
                    <a:gd name="T15" fmla="*/ 857 h 1060"/>
                    <a:gd name="T16" fmla="*/ 2125 w 2125"/>
                    <a:gd name="T17" fmla="*/ 945 h 1060"/>
                    <a:gd name="T18" fmla="*/ 2117 w 2125"/>
                    <a:gd name="T19" fmla="*/ 985 h 1060"/>
                    <a:gd name="T20" fmla="*/ 2009 w 2125"/>
                    <a:gd name="T21" fmla="*/ 1060 h 1060"/>
                    <a:gd name="T22" fmla="*/ 425 w 2125"/>
                    <a:gd name="T23" fmla="*/ 829 h 1060"/>
                    <a:gd name="T24" fmla="*/ 1700 w 2125"/>
                    <a:gd name="T25" fmla="*/ 829 h 1060"/>
                    <a:gd name="T26" fmla="*/ 1062 w 2125"/>
                    <a:gd name="T27" fmla="*/ 277 h 1060"/>
                    <a:gd name="T28" fmla="*/ 425 w 2125"/>
                    <a:gd name="T29" fmla="*/ 829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5" h="1060">
                      <a:moveTo>
                        <a:pt x="2009" y="1060"/>
                      </a:moveTo>
                      <a:cubicBezTo>
                        <a:pt x="116" y="1060"/>
                        <a:pt x="116" y="1060"/>
                        <a:pt x="116" y="1060"/>
                      </a:cubicBezTo>
                      <a:cubicBezTo>
                        <a:pt x="68" y="1060"/>
                        <a:pt x="24" y="1030"/>
                        <a:pt x="8" y="985"/>
                      </a:cubicBezTo>
                      <a:cubicBezTo>
                        <a:pt x="3" y="972"/>
                        <a:pt x="0" y="958"/>
                        <a:pt x="0" y="945"/>
                      </a:cubicBezTo>
                      <a:cubicBezTo>
                        <a:pt x="0" y="912"/>
                        <a:pt x="14" y="880"/>
                        <a:pt x="40" y="857"/>
                      </a:cubicBezTo>
                      <a:cubicBezTo>
                        <a:pt x="987" y="37"/>
                        <a:pt x="987" y="37"/>
                        <a:pt x="987" y="37"/>
                      </a:cubicBezTo>
                      <a:cubicBezTo>
                        <a:pt x="1030" y="0"/>
                        <a:pt x="1095" y="0"/>
                        <a:pt x="1138" y="37"/>
                      </a:cubicBezTo>
                      <a:cubicBezTo>
                        <a:pt x="2085" y="857"/>
                        <a:pt x="2085" y="857"/>
                        <a:pt x="2085" y="857"/>
                      </a:cubicBezTo>
                      <a:cubicBezTo>
                        <a:pt x="2110" y="880"/>
                        <a:pt x="2125" y="912"/>
                        <a:pt x="2125" y="945"/>
                      </a:cubicBezTo>
                      <a:cubicBezTo>
                        <a:pt x="2125" y="958"/>
                        <a:pt x="2122" y="972"/>
                        <a:pt x="2117" y="985"/>
                      </a:cubicBezTo>
                      <a:cubicBezTo>
                        <a:pt x="2100" y="1030"/>
                        <a:pt x="2057" y="1060"/>
                        <a:pt x="2009" y="1060"/>
                      </a:cubicBezTo>
                      <a:close/>
                      <a:moveTo>
                        <a:pt x="425" y="829"/>
                      </a:moveTo>
                      <a:cubicBezTo>
                        <a:pt x="1700" y="829"/>
                        <a:pt x="1700" y="829"/>
                        <a:pt x="1700" y="829"/>
                      </a:cubicBezTo>
                      <a:cubicBezTo>
                        <a:pt x="1062" y="277"/>
                        <a:pt x="1062" y="277"/>
                        <a:pt x="1062" y="277"/>
                      </a:cubicBezTo>
                      <a:lnTo>
                        <a:pt x="425" y="8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35" name="Freeform 79">
                  <a:extLst>
                    <a:ext uri="{FF2B5EF4-FFF2-40B4-BE49-F238E27FC236}">
                      <a16:creationId xmlns:a16="http://schemas.microsoft.com/office/drawing/2014/main" id="{AC8F3738-D007-BB4A-E612-2BAE8FBF5F53}"/>
                    </a:ext>
                  </a:extLst>
                </p:cNvPr>
                <p:cNvSpPr>
                  <a:spLocks/>
                </p:cNvSpPr>
                <p:nvPr/>
              </p:nvSpPr>
              <p:spPr bwMode="auto">
                <a:xfrm>
                  <a:off x="1523800" y="2329848"/>
                  <a:ext cx="107689" cy="958536"/>
                </a:xfrm>
                <a:custGeom>
                  <a:avLst/>
                  <a:gdLst>
                    <a:gd name="T0" fmla="*/ 288 w 577"/>
                    <a:gd name="T1" fmla="*/ 5130 h 5130"/>
                    <a:gd name="T2" fmla="*/ 288 w 577"/>
                    <a:gd name="T3" fmla="*/ 5130 h 5130"/>
                    <a:gd name="T4" fmla="*/ 0 w 577"/>
                    <a:gd name="T5" fmla="*/ 4841 h 5130"/>
                    <a:gd name="T6" fmla="*/ 0 w 577"/>
                    <a:gd name="T7" fmla="*/ 288 h 5130"/>
                    <a:gd name="T8" fmla="*/ 288 w 577"/>
                    <a:gd name="T9" fmla="*/ 0 h 5130"/>
                    <a:gd name="T10" fmla="*/ 288 w 577"/>
                    <a:gd name="T11" fmla="*/ 0 h 5130"/>
                    <a:gd name="T12" fmla="*/ 577 w 577"/>
                    <a:gd name="T13" fmla="*/ 288 h 5130"/>
                    <a:gd name="T14" fmla="*/ 577 w 577"/>
                    <a:gd name="T15" fmla="*/ 4841 h 5130"/>
                    <a:gd name="T16" fmla="*/ 288 w 577"/>
                    <a:gd name="T17" fmla="*/ 5130 h 5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7" h="5130">
                      <a:moveTo>
                        <a:pt x="288" y="5130"/>
                      </a:moveTo>
                      <a:cubicBezTo>
                        <a:pt x="288" y="5130"/>
                        <a:pt x="288" y="5130"/>
                        <a:pt x="288" y="5130"/>
                      </a:cubicBezTo>
                      <a:cubicBezTo>
                        <a:pt x="129" y="5130"/>
                        <a:pt x="0" y="5001"/>
                        <a:pt x="0" y="4841"/>
                      </a:cubicBezTo>
                      <a:cubicBezTo>
                        <a:pt x="0" y="288"/>
                        <a:pt x="0" y="288"/>
                        <a:pt x="0" y="288"/>
                      </a:cubicBezTo>
                      <a:cubicBezTo>
                        <a:pt x="0" y="129"/>
                        <a:pt x="129" y="0"/>
                        <a:pt x="288" y="0"/>
                      </a:cubicBezTo>
                      <a:cubicBezTo>
                        <a:pt x="288" y="0"/>
                        <a:pt x="288" y="0"/>
                        <a:pt x="288" y="0"/>
                      </a:cubicBezTo>
                      <a:cubicBezTo>
                        <a:pt x="448" y="0"/>
                        <a:pt x="577" y="129"/>
                        <a:pt x="577" y="288"/>
                      </a:cubicBezTo>
                      <a:cubicBezTo>
                        <a:pt x="577" y="4841"/>
                        <a:pt x="577" y="4841"/>
                        <a:pt x="577" y="4841"/>
                      </a:cubicBezTo>
                      <a:cubicBezTo>
                        <a:pt x="577" y="5001"/>
                        <a:pt x="448" y="5130"/>
                        <a:pt x="288" y="5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2622" name="Group 2621">
                <a:extLst>
                  <a:ext uri="{FF2B5EF4-FFF2-40B4-BE49-F238E27FC236}">
                    <a16:creationId xmlns:a16="http://schemas.microsoft.com/office/drawing/2014/main" id="{5734BBA7-725B-99D7-1C72-E1132FD204AE}"/>
                  </a:ext>
                </a:extLst>
              </p:cNvPr>
              <p:cNvGrpSpPr/>
              <p:nvPr/>
            </p:nvGrpSpPr>
            <p:grpSpPr>
              <a:xfrm>
                <a:off x="1247114" y="2301466"/>
                <a:ext cx="661061" cy="601883"/>
                <a:chOff x="1247114" y="2255746"/>
                <a:chExt cx="661061" cy="601883"/>
              </a:xfrm>
              <a:solidFill>
                <a:schemeClr val="accent1">
                  <a:lumMod val="60000"/>
                  <a:lumOff val="40000"/>
                </a:schemeClr>
              </a:solidFill>
            </p:grpSpPr>
            <p:sp>
              <p:nvSpPr>
                <p:cNvPr id="2626" name="Freeform 46">
                  <a:extLst>
                    <a:ext uri="{FF2B5EF4-FFF2-40B4-BE49-F238E27FC236}">
                      <a16:creationId xmlns:a16="http://schemas.microsoft.com/office/drawing/2014/main" id="{5D91610C-1D8F-2A42-4C40-4BD5B07BCF5C}"/>
                    </a:ext>
                  </a:extLst>
                </p:cNvPr>
                <p:cNvSpPr>
                  <a:spLocks/>
                </p:cNvSpPr>
                <p:nvPr/>
              </p:nvSpPr>
              <p:spPr bwMode="auto">
                <a:xfrm>
                  <a:off x="1247114" y="2285600"/>
                  <a:ext cx="141275" cy="572029"/>
                </a:xfrm>
                <a:custGeom>
                  <a:avLst/>
                  <a:gdLst>
                    <a:gd name="T0" fmla="*/ 40 w 757"/>
                    <a:gd name="T1" fmla="*/ 2808 h 3063"/>
                    <a:gd name="T2" fmla="*/ 717 w 757"/>
                    <a:gd name="T3" fmla="*/ 3055 h 3063"/>
                    <a:gd name="T4" fmla="*/ 757 w 757"/>
                    <a:gd name="T5" fmla="*/ 3029 h 3063"/>
                    <a:gd name="T6" fmla="*/ 757 w 757"/>
                    <a:gd name="T7" fmla="*/ 309 h 3063"/>
                    <a:gd name="T8" fmla="*/ 717 w 757"/>
                    <a:gd name="T9" fmla="*/ 254 h 3063"/>
                    <a:gd name="T10" fmla="*/ 40 w 757"/>
                    <a:gd name="T11" fmla="*/ 8 h 3063"/>
                    <a:gd name="T12" fmla="*/ 0 w 757"/>
                    <a:gd name="T13" fmla="*/ 34 h 3063"/>
                    <a:gd name="T14" fmla="*/ 0 w 757"/>
                    <a:gd name="T15" fmla="*/ 2753 h 3063"/>
                    <a:gd name="T16" fmla="*/ 40 w 757"/>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8"/>
                      </a:moveTo>
                      <a:cubicBezTo>
                        <a:pt x="717" y="3055"/>
                        <a:pt x="717" y="3055"/>
                        <a:pt x="717" y="3055"/>
                      </a:cubicBezTo>
                      <a:cubicBezTo>
                        <a:pt x="739" y="3063"/>
                        <a:pt x="757" y="3051"/>
                        <a:pt x="757" y="3029"/>
                      </a:cubicBezTo>
                      <a:cubicBezTo>
                        <a:pt x="757" y="309"/>
                        <a:pt x="757" y="309"/>
                        <a:pt x="757" y="309"/>
                      </a:cubicBezTo>
                      <a:cubicBezTo>
                        <a:pt x="757" y="287"/>
                        <a:pt x="739" y="262"/>
                        <a:pt x="717" y="254"/>
                      </a:cubicBezTo>
                      <a:cubicBezTo>
                        <a:pt x="40" y="8"/>
                        <a:pt x="40" y="8"/>
                        <a:pt x="40" y="8"/>
                      </a:cubicBezTo>
                      <a:cubicBezTo>
                        <a:pt x="18" y="0"/>
                        <a:pt x="0" y="11"/>
                        <a:pt x="0" y="34"/>
                      </a:cubicBezTo>
                      <a:cubicBezTo>
                        <a:pt x="0" y="2753"/>
                        <a:pt x="0" y="2753"/>
                        <a:pt x="0" y="2753"/>
                      </a:cubicBezTo>
                      <a:cubicBezTo>
                        <a:pt x="0" y="2775"/>
                        <a:pt x="18" y="2800"/>
                        <a:pt x="40"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27" name="Freeform 7">
                  <a:extLst>
                    <a:ext uri="{FF2B5EF4-FFF2-40B4-BE49-F238E27FC236}">
                      <a16:creationId xmlns:a16="http://schemas.microsoft.com/office/drawing/2014/main" id="{60C35802-A3B4-CAF3-88DD-89F4C52CF22F}"/>
                    </a:ext>
                  </a:extLst>
                </p:cNvPr>
                <p:cNvSpPr>
                  <a:spLocks/>
                </p:cNvSpPr>
                <p:nvPr/>
              </p:nvSpPr>
              <p:spPr bwMode="auto">
                <a:xfrm>
                  <a:off x="1722118" y="2255746"/>
                  <a:ext cx="141275" cy="572029"/>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8" y="3063"/>
                        <a:pt x="0" y="3051"/>
                        <a:pt x="0" y="3029"/>
                      </a:cubicBezTo>
                      <a:cubicBezTo>
                        <a:pt x="0" y="309"/>
                        <a:pt x="0" y="309"/>
                        <a:pt x="0" y="309"/>
                      </a:cubicBezTo>
                      <a:cubicBezTo>
                        <a:pt x="0" y="287"/>
                        <a:pt x="18"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28" name="Freeform 8">
                  <a:extLst>
                    <a:ext uri="{FF2B5EF4-FFF2-40B4-BE49-F238E27FC236}">
                      <a16:creationId xmlns:a16="http://schemas.microsoft.com/office/drawing/2014/main" id="{78F58D89-9973-DDA9-6EA0-69F8506CCD1F}"/>
                    </a:ext>
                  </a:extLst>
                </p:cNvPr>
                <p:cNvSpPr>
                  <a:spLocks/>
                </p:cNvSpPr>
                <p:nvPr/>
              </p:nvSpPr>
              <p:spPr bwMode="auto">
                <a:xfrm>
                  <a:off x="1737045" y="2265342"/>
                  <a:ext cx="141275" cy="572563"/>
                </a:xfrm>
                <a:custGeom>
                  <a:avLst/>
                  <a:gdLst>
                    <a:gd name="T0" fmla="*/ 717 w 758"/>
                    <a:gd name="T1" fmla="*/ 2809 h 3063"/>
                    <a:gd name="T2" fmla="*/ 41 w 758"/>
                    <a:gd name="T3" fmla="*/ 3055 h 3063"/>
                    <a:gd name="T4" fmla="*/ 0 w 758"/>
                    <a:gd name="T5" fmla="*/ 3029 h 3063"/>
                    <a:gd name="T6" fmla="*/ 0 w 758"/>
                    <a:gd name="T7" fmla="*/ 310 h 3063"/>
                    <a:gd name="T8" fmla="*/ 41 w 758"/>
                    <a:gd name="T9" fmla="*/ 254 h 3063"/>
                    <a:gd name="T10" fmla="*/ 717 w 758"/>
                    <a:gd name="T11" fmla="*/ 8 h 3063"/>
                    <a:gd name="T12" fmla="*/ 758 w 758"/>
                    <a:gd name="T13" fmla="*/ 34 h 3063"/>
                    <a:gd name="T14" fmla="*/ 758 w 758"/>
                    <a:gd name="T15" fmla="*/ 2753 h 3063"/>
                    <a:gd name="T16" fmla="*/ 717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9"/>
                      </a:moveTo>
                      <a:cubicBezTo>
                        <a:pt x="41" y="3055"/>
                        <a:pt x="41" y="3055"/>
                        <a:pt x="41" y="3055"/>
                      </a:cubicBezTo>
                      <a:cubicBezTo>
                        <a:pt x="18" y="3063"/>
                        <a:pt x="0" y="3051"/>
                        <a:pt x="0" y="3029"/>
                      </a:cubicBezTo>
                      <a:cubicBezTo>
                        <a:pt x="0" y="310"/>
                        <a:pt x="0" y="310"/>
                        <a:pt x="0" y="310"/>
                      </a:cubicBezTo>
                      <a:cubicBezTo>
                        <a:pt x="0" y="287"/>
                        <a:pt x="18" y="262"/>
                        <a:pt x="41" y="254"/>
                      </a:cubicBezTo>
                      <a:cubicBezTo>
                        <a:pt x="717" y="8"/>
                        <a:pt x="717" y="8"/>
                        <a:pt x="717" y="8"/>
                      </a:cubicBezTo>
                      <a:cubicBezTo>
                        <a:pt x="739" y="0"/>
                        <a:pt x="758" y="11"/>
                        <a:pt x="758" y="34"/>
                      </a:cubicBezTo>
                      <a:cubicBezTo>
                        <a:pt x="758" y="2753"/>
                        <a:pt x="758" y="2753"/>
                        <a:pt x="758" y="2753"/>
                      </a:cubicBezTo>
                      <a:cubicBezTo>
                        <a:pt x="758" y="2776"/>
                        <a:pt x="739" y="2801"/>
                        <a:pt x="717"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29" name="Freeform 9">
                  <a:extLst>
                    <a:ext uri="{FF2B5EF4-FFF2-40B4-BE49-F238E27FC236}">
                      <a16:creationId xmlns:a16="http://schemas.microsoft.com/office/drawing/2014/main" id="{59EDA18F-B410-B491-68F8-1BBB934E46E7}"/>
                    </a:ext>
                  </a:extLst>
                </p:cNvPr>
                <p:cNvSpPr>
                  <a:spLocks/>
                </p:cNvSpPr>
                <p:nvPr/>
              </p:nvSpPr>
              <p:spPr bwMode="auto">
                <a:xfrm>
                  <a:off x="1751973" y="2275471"/>
                  <a:ext cx="141275" cy="572029"/>
                </a:xfrm>
                <a:custGeom>
                  <a:avLst/>
                  <a:gdLst>
                    <a:gd name="T0" fmla="*/ 717 w 757"/>
                    <a:gd name="T1" fmla="*/ 2809 h 3063"/>
                    <a:gd name="T2" fmla="*/ 40 w 757"/>
                    <a:gd name="T3" fmla="*/ 3055 h 3063"/>
                    <a:gd name="T4" fmla="*/ 0 w 757"/>
                    <a:gd name="T5" fmla="*/ 3029 h 3063"/>
                    <a:gd name="T6" fmla="*/ 0 w 757"/>
                    <a:gd name="T7" fmla="*/ 310 h 3063"/>
                    <a:gd name="T8" fmla="*/ 40 w 757"/>
                    <a:gd name="T9" fmla="*/ 255 h 3063"/>
                    <a:gd name="T10" fmla="*/ 717 w 757"/>
                    <a:gd name="T11" fmla="*/ 8 h 3063"/>
                    <a:gd name="T12" fmla="*/ 757 w 757"/>
                    <a:gd name="T13" fmla="*/ 34 h 3063"/>
                    <a:gd name="T14" fmla="*/ 757 w 757"/>
                    <a:gd name="T15" fmla="*/ 2754 h 3063"/>
                    <a:gd name="T16" fmla="*/ 717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717" y="2809"/>
                      </a:moveTo>
                      <a:cubicBezTo>
                        <a:pt x="40" y="3055"/>
                        <a:pt x="40" y="3055"/>
                        <a:pt x="40" y="3055"/>
                      </a:cubicBezTo>
                      <a:cubicBezTo>
                        <a:pt x="18" y="3063"/>
                        <a:pt x="0" y="3052"/>
                        <a:pt x="0" y="3029"/>
                      </a:cubicBezTo>
                      <a:cubicBezTo>
                        <a:pt x="0" y="310"/>
                        <a:pt x="0" y="310"/>
                        <a:pt x="0" y="310"/>
                      </a:cubicBezTo>
                      <a:cubicBezTo>
                        <a:pt x="0" y="288"/>
                        <a:pt x="18" y="263"/>
                        <a:pt x="40" y="255"/>
                      </a:cubicBezTo>
                      <a:cubicBezTo>
                        <a:pt x="717" y="8"/>
                        <a:pt x="717" y="8"/>
                        <a:pt x="717" y="8"/>
                      </a:cubicBezTo>
                      <a:cubicBezTo>
                        <a:pt x="739" y="0"/>
                        <a:pt x="757" y="12"/>
                        <a:pt x="757" y="34"/>
                      </a:cubicBezTo>
                      <a:cubicBezTo>
                        <a:pt x="757" y="2754"/>
                        <a:pt x="757" y="2754"/>
                        <a:pt x="757" y="2754"/>
                      </a:cubicBezTo>
                      <a:cubicBezTo>
                        <a:pt x="757" y="2776"/>
                        <a:pt x="739" y="2801"/>
                        <a:pt x="717"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30" name="Freeform 10">
                  <a:extLst>
                    <a:ext uri="{FF2B5EF4-FFF2-40B4-BE49-F238E27FC236}">
                      <a16:creationId xmlns:a16="http://schemas.microsoft.com/office/drawing/2014/main" id="{1A57B4C8-4201-D6DC-71C0-B3A92FDB90D3}"/>
                    </a:ext>
                  </a:extLst>
                </p:cNvPr>
                <p:cNvSpPr>
                  <a:spLocks/>
                </p:cNvSpPr>
                <p:nvPr/>
              </p:nvSpPr>
              <p:spPr bwMode="auto">
                <a:xfrm>
                  <a:off x="1766900" y="2285600"/>
                  <a:ext cx="141275" cy="572029"/>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9" y="3063"/>
                        <a:pt x="0" y="3051"/>
                        <a:pt x="0" y="3029"/>
                      </a:cubicBezTo>
                      <a:cubicBezTo>
                        <a:pt x="0" y="309"/>
                        <a:pt x="0" y="309"/>
                        <a:pt x="0" y="309"/>
                      </a:cubicBezTo>
                      <a:cubicBezTo>
                        <a:pt x="0" y="287"/>
                        <a:pt x="19"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31" name="Freeform 43">
                  <a:extLst>
                    <a:ext uri="{FF2B5EF4-FFF2-40B4-BE49-F238E27FC236}">
                      <a16:creationId xmlns:a16="http://schemas.microsoft.com/office/drawing/2014/main" id="{5273E80C-CC50-175A-D0F0-0A03EB41E353}"/>
                    </a:ext>
                  </a:extLst>
                </p:cNvPr>
                <p:cNvSpPr>
                  <a:spLocks/>
                </p:cNvSpPr>
                <p:nvPr/>
              </p:nvSpPr>
              <p:spPr bwMode="auto">
                <a:xfrm>
                  <a:off x="1291895" y="2255746"/>
                  <a:ext cx="141275" cy="572029"/>
                </a:xfrm>
                <a:custGeom>
                  <a:avLst/>
                  <a:gdLst>
                    <a:gd name="T0" fmla="*/ 41 w 758"/>
                    <a:gd name="T1" fmla="*/ 2808 h 3063"/>
                    <a:gd name="T2" fmla="*/ 717 w 758"/>
                    <a:gd name="T3" fmla="*/ 3055 h 3063"/>
                    <a:gd name="T4" fmla="*/ 758 w 758"/>
                    <a:gd name="T5" fmla="*/ 3029 h 3063"/>
                    <a:gd name="T6" fmla="*/ 758 w 758"/>
                    <a:gd name="T7" fmla="*/ 309 h 3063"/>
                    <a:gd name="T8" fmla="*/ 717 w 758"/>
                    <a:gd name="T9" fmla="*/ 254 h 3063"/>
                    <a:gd name="T10" fmla="*/ 41 w 758"/>
                    <a:gd name="T11" fmla="*/ 8 h 3063"/>
                    <a:gd name="T12" fmla="*/ 0 w 758"/>
                    <a:gd name="T13" fmla="*/ 34 h 3063"/>
                    <a:gd name="T14" fmla="*/ 0 w 758"/>
                    <a:gd name="T15" fmla="*/ 2753 h 3063"/>
                    <a:gd name="T16" fmla="*/ 41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8"/>
                      </a:moveTo>
                      <a:cubicBezTo>
                        <a:pt x="717" y="3055"/>
                        <a:pt x="717" y="3055"/>
                        <a:pt x="717" y="3055"/>
                      </a:cubicBezTo>
                      <a:cubicBezTo>
                        <a:pt x="740" y="3063"/>
                        <a:pt x="758" y="3051"/>
                        <a:pt x="758" y="3029"/>
                      </a:cubicBezTo>
                      <a:cubicBezTo>
                        <a:pt x="758" y="309"/>
                        <a:pt x="758" y="309"/>
                        <a:pt x="758" y="309"/>
                      </a:cubicBezTo>
                      <a:cubicBezTo>
                        <a:pt x="758" y="287"/>
                        <a:pt x="740" y="262"/>
                        <a:pt x="717" y="254"/>
                      </a:cubicBezTo>
                      <a:cubicBezTo>
                        <a:pt x="41" y="8"/>
                        <a:pt x="41" y="8"/>
                        <a:pt x="41" y="8"/>
                      </a:cubicBezTo>
                      <a:cubicBezTo>
                        <a:pt x="18" y="0"/>
                        <a:pt x="0" y="11"/>
                        <a:pt x="0" y="34"/>
                      </a:cubicBezTo>
                      <a:cubicBezTo>
                        <a:pt x="0" y="2753"/>
                        <a:pt x="0" y="2753"/>
                        <a:pt x="0" y="2753"/>
                      </a:cubicBezTo>
                      <a:cubicBezTo>
                        <a:pt x="0" y="2775"/>
                        <a:pt x="18" y="2800"/>
                        <a:pt x="41" y="28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32" name="Freeform 44">
                  <a:extLst>
                    <a:ext uri="{FF2B5EF4-FFF2-40B4-BE49-F238E27FC236}">
                      <a16:creationId xmlns:a16="http://schemas.microsoft.com/office/drawing/2014/main" id="{CD47D576-BD0A-61CB-3E51-FA9A303114CA}"/>
                    </a:ext>
                  </a:extLst>
                </p:cNvPr>
                <p:cNvSpPr>
                  <a:spLocks/>
                </p:cNvSpPr>
                <p:nvPr/>
              </p:nvSpPr>
              <p:spPr bwMode="auto">
                <a:xfrm>
                  <a:off x="1276968" y="2265342"/>
                  <a:ext cx="141275" cy="572563"/>
                </a:xfrm>
                <a:custGeom>
                  <a:avLst/>
                  <a:gdLst>
                    <a:gd name="T0" fmla="*/ 41 w 758"/>
                    <a:gd name="T1" fmla="*/ 2809 h 3063"/>
                    <a:gd name="T2" fmla="*/ 717 w 758"/>
                    <a:gd name="T3" fmla="*/ 3055 h 3063"/>
                    <a:gd name="T4" fmla="*/ 758 w 758"/>
                    <a:gd name="T5" fmla="*/ 3029 h 3063"/>
                    <a:gd name="T6" fmla="*/ 758 w 758"/>
                    <a:gd name="T7" fmla="*/ 310 h 3063"/>
                    <a:gd name="T8" fmla="*/ 717 w 758"/>
                    <a:gd name="T9" fmla="*/ 254 h 3063"/>
                    <a:gd name="T10" fmla="*/ 41 w 758"/>
                    <a:gd name="T11" fmla="*/ 8 h 3063"/>
                    <a:gd name="T12" fmla="*/ 0 w 758"/>
                    <a:gd name="T13" fmla="*/ 34 h 3063"/>
                    <a:gd name="T14" fmla="*/ 0 w 758"/>
                    <a:gd name="T15" fmla="*/ 2753 h 3063"/>
                    <a:gd name="T16" fmla="*/ 41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9"/>
                      </a:moveTo>
                      <a:cubicBezTo>
                        <a:pt x="717" y="3055"/>
                        <a:pt x="717" y="3055"/>
                        <a:pt x="717" y="3055"/>
                      </a:cubicBezTo>
                      <a:cubicBezTo>
                        <a:pt x="740" y="3063"/>
                        <a:pt x="758" y="3051"/>
                        <a:pt x="758" y="3029"/>
                      </a:cubicBezTo>
                      <a:cubicBezTo>
                        <a:pt x="758" y="310"/>
                        <a:pt x="758" y="310"/>
                        <a:pt x="758" y="310"/>
                      </a:cubicBezTo>
                      <a:cubicBezTo>
                        <a:pt x="758" y="287"/>
                        <a:pt x="740" y="262"/>
                        <a:pt x="717" y="254"/>
                      </a:cubicBezTo>
                      <a:cubicBezTo>
                        <a:pt x="41" y="8"/>
                        <a:pt x="41" y="8"/>
                        <a:pt x="41" y="8"/>
                      </a:cubicBezTo>
                      <a:cubicBezTo>
                        <a:pt x="19" y="0"/>
                        <a:pt x="0" y="11"/>
                        <a:pt x="0" y="34"/>
                      </a:cubicBezTo>
                      <a:cubicBezTo>
                        <a:pt x="0" y="2753"/>
                        <a:pt x="0" y="2753"/>
                        <a:pt x="0" y="2753"/>
                      </a:cubicBezTo>
                      <a:cubicBezTo>
                        <a:pt x="0" y="2776"/>
                        <a:pt x="19" y="2801"/>
                        <a:pt x="41"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33" name="Freeform 45">
                  <a:extLst>
                    <a:ext uri="{FF2B5EF4-FFF2-40B4-BE49-F238E27FC236}">
                      <a16:creationId xmlns:a16="http://schemas.microsoft.com/office/drawing/2014/main" id="{A14A812C-5BF7-D8F9-827C-ED4BFDE40241}"/>
                    </a:ext>
                  </a:extLst>
                </p:cNvPr>
                <p:cNvSpPr>
                  <a:spLocks/>
                </p:cNvSpPr>
                <p:nvPr/>
              </p:nvSpPr>
              <p:spPr bwMode="auto">
                <a:xfrm>
                  <a:off x="1262041" y="2275471"/>
                  <a:ext cx="141275" cy="572029"/>
                </a:xfrm>
                <a:custGeom>
                  <a:avLst/>
                  <a:gdLst>
                    <a:gd name="T0" fmla="*/ 40 w 757"/>
                    <a:gd name="T1" fmla="*/ 2809 h 3063"/>
                    <a:gd name="T2" fmla="*/ 717 w 757"/>
                    <a:gd name="T3" fmla="*/ 3055 h 3063"/>
                    <a:gd name="T4" fmla="*/ 757 w 757"/>
                    <a:gd name="T5" fmla="*/ 3029 h 3063"/>
                    <a:gd name="T6" fmla="*/ 757 w 757"/>
                    <a:gd name="T7" fmla="*/ 310 h 3063"/>
                    <a:gd name="T8" fmla="*/ 717 w 757"/>
                    <a:gd name="T9" fmla="*/ 255 h 3063"/>
                    <a:gd name="T10" fmla="*/ 40 w 757"/>
                    <a:gd name="T11" fmla="*/ 8 h 3063"/>
                    <a:gd name="T12" fmla="*/ 0 w 757"/>
                    <a:gd name="T13" fmla="*/ 34 h 3063"/>
                    <a:gd name="T14" fmla="*/ 0 w 757"/>
                    <a:gd name="T15" fmla="*/ 2754 h 3063"/>
                    <a:gd name="T16" fmla="*/ 40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9"/>
                      </a:moveTo>
                      <a:cubicBezTo>
                        <a:pt x="717" y="3055"/>
                        <a:pt x="717" y="3055"/>
                        <a:pt x="717" y="3055"/>
                      </a:cubicBezTo>
                      <a:cubicBezTo>
                        <a:pt x="739" y="3063"/>
                        <a:pt x="757" y="3052"/>
                        <a:pt x="757" y="3029"/>
                      </a:cubicBezTo>
                      <a:cubicBezTo>
                        <a:pt x="757" y="310"/>
                        <a:pt x="757" y="310"/>
                        <a:pt x="757" y="310"/>
                      </a:cubicBezTo>
                      <a:cubicBezTo>
                        <a:pt x="757" y="288"/>
                        <a:pt x="739" y="263"/>
                        <a:pt x="717" y="255"/>
                      </a:cubicBezTo>
                      <a:cubicBezTo>
                        <a:pt x="40" y="8"/>
                        <a:pt x="40" y="8"/>
                        <a:pt x="40" y="8"/>
                      </a:cubicBezTo>
                      <a:cubicBezTo>
                        <a:pt x="18" y="0"/>
                        <a:pt x="0" y="12"/>
                        <a:pt x="0" y="34"/>
                      </a:cubicBezTo>
                      <a:cubicBezTo>
                        <a:pt x="0" y="2754"/>
                        <a:pt x="0" y="2754"/>
                        <a:pt x="0" y="2754"/>
                      </a:cubicBezTo>
                      <a:cubicBezTo>
                        <a:pt x="0" y="2776"/>
                        <a:pt x="18" y="2801"/>
                        <a:pt x="40" y="28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2623" name="Group 2622">
                <a:extLst>
                  <a:ext uri="{FF2B5EF4-FFF2-40B4-BE49-F238E27FC236}">
                    <a16:creationId xmlns:a16="http://schemas.microsoft.com/office/drawing/2014/main" id="{8725A78C-DEA9-B642-3C85-DCCD908E68FB}"/>
                  </a:ext>
                </a:extLst>
              </p:cNvPr>
              <p:cNvGrpSpPr/>
              <p:nvPr/>
            </p:nvGrpSpPr>
            <p:grpSpPr>
              <a:xfrm>
                <a:off x="1260442" y="2362754"/>
                <a:ext cx="634405" cy="509158"/>
                <a:chOff x="1260442" y="2317034"/>
                <a:chExt cx="634405" cy="509158"/>
              </a:xfrm>
              <a:solidFill>
                <a:schemeClr val="accent2">
                  <a:lumMod val="20000"/>
                  <a:lumOff val="80000"/>
                </a:schemeClr>
              </a:solidFill>
            </p:grpSpPr>
            <p:sp>
              <p:nvSpPr>
                <p:cNvPr id="2624" name="Freeform: Shape 14">
                  <a:extLst>
                    <a:ext uri="{FF2B5EF4-FFF2-40B4-BE49-F238E27FC236}">
                      <a16:creationId xmlns:a16="http://schemas.microsoft.com/office/drawing/2014/main" id="{9FDA8343-1A00-4644-B389-52370EF28E00}"/>
                    </a:ext>
                  </a:extLst>
                </p:cNvPr>
                <p:cNvSpPr>
                  <a:spLocks/>
                </p:cNvSpPr>
                <p:nvPr/>
              </p:nvSpPr>
              <p:spPr bwMode="auto">
                <a:xfrm>
                  <a:off x="1260442" y="2317034"/>
                  <a:ext cx="114620" cy="509158"/>
                </a:xfrm>
                <a:custGeom>
                  <a:avLst/>
                  <a:gdLst>
                    <a:gd name="connsiteX0" fmla="*/ 276318 w 341312"/>
                    <a:gd name="connsiteY0" fmla="*/ 1344294 h 1516168"/>
                    <a:gd name="connsiteX1" fmla="*/ 329546 w 341312"/>
                    <a:gd name="connsiteY1" fmla="*/ 1363314 h 1516168"/>
                    <a:gd name="connsiteX2" fmla="*/ 341312 w 341312"/>
                    <a:gd name="connsiteY2" fmla="*/ 1378977 h 1516168"/>
                    <a:gd name="connsiteX3" fmla="*/ 341312 w 341312"/>
                    <a:gd name="connsiteY3" fmla="*/ 1508200 h 1516168"/>
                    <a:gd name="connsiteX4" fmla="*/ 329546 w 341312"/>
                    <a:gd name="connsiteY4" fmla="*/ 1515473 h 1516168"/>
                    <a:gd name="connsiteX5" fmla="*/ 276318 w 341312"/>
                    <a:gd name="connsiteY5" fmla="*/ 1495893 h 1516168"/>
                    <a:gd name="connsiteX6" fmla="*/ 265112 w 341312"/>
                    <a:gd name="connsiteY6" fmla="*/ 1480789 h 1516168"/>
                    <a:gd name="connsiteX7" fmla="*/ 265112 w 341312"/>
                    <a:gd name="connsiteY7" fmla="*/ 1351007 h 1516168"/>
                    <a:gd name="connsiteX8" fmla="*/ 276318 w 341312"/>
                    <a:gd name="connsiteY8" fmla="*/ 1344294 h 1516168"/>
                    <a:gd name="connsiteX9" fmla="*/ 188854 w 341312"/>
                    <a:gd name="connsiteY9" fmla="*/ 1311965 h 1516168"/>
                    <a:gd name="connsiteX10" fmla="*/ 241359 w 341312"/>
                    <a:gd name="connsiteY10" fmla="*/ 1331367 h 1516168"/>
                    <a:gd name="connsiteX11" fmla="*/ 252413 w 341312"/>
                    <a:gd name="connsiteY11" fmla="*/ 1346890 h 1516168"/>
                    <a:gd name="connsiteX12" fmla="*/ 252413 w 341312"/>
                    <a:gd name="connsiteY12" fmla="*/ 1474948 h 1516168"/>
                    <a:gd name="connsiteX13" fmla="*/ 241359 w 341312"/>
                    <a:gd name="connsiteY13" fmla="*/ 1482155 h 1516168"/>
                    <a:gd name="connsiteX14" fmla="*/ 188854 w 341312"/>
                    <a:gd name="connsiteY14" fmla="*/ 1462752 h 1516168"/>
                    <a:gd name="connsiteX15" fmla="*/ 177800 w 341312"/>
                    <a:gd name="connsiteY15" fmla="*/ 1447784 h 1516168"/>
                    <a:gd name="connsiteX16" fmla="*/ 177800 w 341312"/>
                    <a:gd name="connsiteY16" fmla="*/ 1319171 h 1516168"/>
                    <a:gd name="connsiteX17" fmla="*/ 188854 w 341312"/>
                    <a:gd name="connsiteY17" fmla="*/ 1311965 h 1516168"/>
                    <a:gd name="connsiteX18" fmla="*/ 99873 w 341312"/>
                    <a:gd name="connsiteY18" fmla="*/ 1280215 h 1516168"/>
                    <a:gd name="connsiteX19" fmla="*/ 151992 w 341312"/>
                    <a:gd name="connsiteY19" fmla="*/ 1299617 h 1516168"/>
                    <a:gd name="connsiteX20" fmla="*/ 163513 w 341312"/>
                    <a:gd name="connsiteY20" fmla="*/ 1315140 h 1516168"/>
                    <a:gd name="connsiteX21" fmla="*/ 163513 w 341312"/>
                    <a:gd name="connsiteY21" fmla="*/ 1443198 h 1516168"/>
                    <a:gd name="connsiteX22" fmla="*/ 151992 w 341312"/>
                    <a:gd name="connsiteY22" fmla="*/ 1450405 h 1516168"/>
                    <a:gd name="connsiteX23" fmla="*/ 99873 w 341312"/>
                    <a:gd name="connsiteY23" fmla="*/ 1431002 h 1516168"/>
                    <a:gd name="connsiteX24" fmla="*/ 88900 w 341312"/>
                    <a:gd name="connsiteY24" fmla="*/ 1416034 h 1516168"/>
                    <a:gd name="connsiteX25" fmla="*/ 88900 w 341312"/>
                    <a:gd name="connsiteY25" fmla="*/ 1287421 h 1516168"/>
                    <a:gd name="connsiteX26" fmla="*/ 99873 w 341312"/>
                    <a:gd name="connsiteY26" fmla="*/ 1280215 h 1516168"/>
                    <a:gd name="connsiteX27" fmla="*/ 11054 w 341312"/>
                    <a:gd name="connsiteY27" fmla="*/ 1246897 h 1516168"/>
                    <a:gd name="connsiteX28" fmla="*/ 63559 w 341312"/>
                    <a:gd name="connsiteY28" fmla="*/ 1266476 h 1516168"/>
                    <a:gd name="connsiteX29" fmla="*/ 74613 w 341312"/>
                    <a:gd name="connsiteY29" fmla="*/ 1282139 h 1516168"/>
                    <a:gd name="connsiteX30" fmla="*/ 74613 w 341312"/>
                    <a:gd name="connsiteY30" fmla="*/ 1411362 h 1516168"/>
                    <a:gd name="connsiteX31" fmla="*/ 63559 w 341312"/>
                    <a:gd name="connsiteY31" fmla="*/ 1418635 h 1516168"/>
                    <a:gd name="connsiteX32" fmla="*/ 11054 w 341312"/>
                    <a:gd name="connsiteY32" fmla="*/ 1399055 h 1516168"/>
                    <a:gd name="connsiteX33" fmla="*/ 0 w 341312"/>
                    <a:gd name="connsiteY33" fmla="*/ 1383951 h 1516168"/>
                    <a:gd name="connsiteX34" fmla="*/ 0 w 341312"/>
                    <a:gd name="connsiteY34" fmla="*/ 1254169 h 1516168"/>
                    <a:gd name="connsiteX35" fmla="*/ 11054 w 341312"/>
                    <a:gd name="connsiteY35" fmla="*/ 1246897 h 1516168"/>
                    <a:gd name="connsiteX36" fmla="*/ 276318 w 341312"/>
                    <a:gd name="connsiteY36" fmla="*/ 1165914 h 1516168"/>
                    <a:gd name="connsiteX37" fmla="*/ 329546 w 341312"/>
                    <a:gd name="connsiteY37" fmla="*/ 1185317 h 1516168"/>
                    <a:gd name="connsiteX38" fmla="*/ 341312 w 341312"/>
                    <a:gd name="connsiteY38" fmla="*/ 1200839 h 1516168"/>
                    <a:gd name="connsiteX39" fmla="*/ 341312 w 341312"/>
                    <a:gd name="connsiteY39" fmla="*/ 1328898 h 1516168"/>
                    <a:gd name="connsiteX40" fmla="*/ 329546 w 341312"/>
                    <a:gd name="connsiteY40" fmla="*/ 1336105 h 1516168"/>
                    <a:gd name="connsiteX41" fmla="*/ 276318 w 341312"/>
                    <a:gd name="connsiteY41" fmla="*/ 1316702 h 1516168"/>
                    <a:gd name="connsiteX42" fmla="*/ 265112 w 341312"/>
                    <a:gd name="connsiteY42" fmla="*/ 1301734 h 1516168"/>
                    <a:gd name="connsiteX43" fmla="*/ 265112 w 341312"/>
                    <a:gd name="connsiteY43" fmla="*/ 1173121 h 1516168"/>
                    <a:gd name="connsiteX44" fmla="*/ 276318 w 341312"/>
                    <a:gd name="connsiteY44" fmla="*/ 1165914 h 1516168"/>
                    <a:gd name="connsiteX45" fmla="*/ 188854 w 341312"/>
                    <a:gd name="connsiteY45" fmla="*/ 1134164 h 1516168"/>
                    <a:gd name="connsiteX46" fmla="*/ 241359 w 341312"/>
                    <a:gd name="connsiteY46" fmla="*/ 1153567 h 1516168"/>
                    <a:gd name="connsiteX47" fmla="*/ 252413 w 341312"/>
                    <a:gd name="connsiteY47" fmla="*/ 1169089 h 1516168"/>
                    <a:gd name="connsiteX48" fmla="*/ 252413 w 341312"/>
                    <a:gd name="connsiteY48" fmla="*/ 1297148 h 1516168"/>
                    <a:gd name="connsiteX49" fmla="*/ 241359 w 341312"/>
                    <a:gd name="connsiteY49" fmla="*/ 1304355 h 1516168"/>
                    <a:gd name="connsiteX50" fmla="*/ 188854 w 341312"/>
                    <a:gd name="connsiteY50" fmla="*/ 1284952 h 1516168"/>
                    <a:gd name="connsiteX51" fmla="*/ 177800 w 341312"/>
                    <a:gd name="connsiteY51" fmla="*/ 1269984 h 1516168"/>
                    <a:gd name="connsiteX52" fmla="*/ 177800 w 341312"/>
                    <a:gd name="connsiteY52" fmla="*/ 1141371 h 1516168"/>
                    <a:gd name="connsiteX53" fmla="*/ 188854 w 341312"/>
                    <a:gd name="connsiteY53" fmla="*/ 1134164 h 1516168"/>
                    <a:gd name="connsiteX54" fmla="*/ 99873 w 341312"/>
                    <a:gd name="connsiteY54" fmla="*/ 1100847 h 1516168"/>
                    <a:gd name="connsiteX55" fmla="*/ 151992 w 341312"/>
                    <a:gd name="connsiteY55" fmla="*/ 1120426 h 1516168"/>
                    <a:gd name="connsiteX56" fmla="*/ 163513 w 341312"/>
                    <a:gd name="connsiteY56" fmla="*/ 1136089 h 1516168"/>
                    <a:gd name="connsiteX57" fmla="*/ 163513 w 341312"/>
                    <a:gd name="connsiteY57" fmla="*/ 1265312 h 1516168"/>
                    <a:gd name="connsiteX58" fmla="*/ 151992 w 341312"/>
                    <a:gd name="connsiteY58" fmla="*/ 1272585 h 1516168"/>
                    <a:gd name="connsiteX59" fmla="*/ 99873 w 341312"/>
                    <a:gd name="connsiteY59" fmla="*/ 1253005 h 1516168"/>
                    <a:gd name="connsiteX60" fmla="*/ 88900 w 341312"/>
                    <a:gd name="connsiteY60" fmla="*/ 1237342 h 1516168"/>
                    <a:gd name="connsiteX61" fmla="*/ 88900 w 341312"/>
                    <a:gd name="connsiteY61" fmla="*/ 1108119 h 1516168"/>
                    <a:gd name="connsiteX62" fmla="*/ 99873 w 341312"/>
                    <a:gd name="connsiteY62" fmla="*/ 1100847 h 1516168"/>
                    <a:gd name="connsiteX63" fmla="*/ 11054 w 341312"/>
                    <a:gd name="connsiteY63" fmla="*/ 1069076 h 1516168"/>
                    <a:gd name="connsiteX64" fmla="*/ 63559 w 341312"/>
                    <a:gd name="connsiteY64" fmla="*/ 1088479 h 1516168"/>
                    <a:gd name="connsiteX65" fmla="*/ 74613 w 341312"/>
                    <a:gd name="connsiteY65" fmla="*/ 1104001 h 1516168"/>
                    <a:gd name="connsiteX66" fmla="*/ 74613 w 341312"/>
                    <a:gd name="connsiteY66" fmla="*/ 1232060 h 1516168"/>
                    <a:gd name="connsiteX67" fmla="*/ 63559 w 341312"/>
                    <a:gd name="connsiteY67" fmla="*/ 1239266 h 1516168"/>
                    <a:gd name="connsiteX68" fmla="*/ 11054 w 341312"/>
                    <a:gd name="connsiteY68" fmla="*/ 1219864 h 1516168"/>
                    <a:gd name="connsiteX69" fmla="*/ 0 w 341312"/>
                    <a:gd name="connsiteY69" fmla="*/ 1204341 h 1516168"/>
                    <a:gd name="connsiteX70" fmla="*/ 0 w 341312"/>
                    <a:gd name="connsiteY70" fmla="*/ 1076283 h 1516168"/>
                    <a:gd name="connsiteX71" fmla="*/ 11054 w 341312"/>
                    <a:gd name="connsiteY71" fmla="*/ 1069076 h 1516168"/>
                    <a:gd name="connsiteX72" fmla="*/ 276318 w 341312"/>
                    <a:gd name="connsiteY72" fmla="*/ 988114 h 1516168"/>
                    <a:gd name="connsiteX73" fmla="*/ 329546 w 341312"/>
                    <a:gd name="connsiteY73" fmla="*/ 1007517 h 1516168"/>
                    <a:gd name="connsiteX74" fmla="*/ 341312 w 341312"/>
                    <a:gd name="connsiteY74" fmla="*/ 1023039 h 1516168"/>
                    <a:gd name="connsiteX75" fmla="*/ 341312 w 341312"/>
                    <a:gd name="connsiteY75" fmla="*/ 1151098 h 1516168"/>
                    <a:gd name="connsiteX76" fmla="*/ 329546 w 341312"/>
                    <a:gd name="connsiteY76" fmla="*/ 1158304 h 1516168"/>
                    <a:gd name="connsiteX77" fmla="*/ 276318 w 341312"/>
                    <a:gd name="connsiteY77" fmla="*/ 1138902 h 1516168"/>
                    <a:gd name="connsiteX78" fmla="*/ 265112 w 341312"/>
                    <a:gd name="connsiteY78" fmla="*/ 1123379 h 1516168"/>
                    <a:gd name="connsiteX79" fmla="*/ 265112 w 341312"/>
                    <a:gd name="connsiteY79" fmla="*/ 995321 h 1516168"/>
                    <a:gd name="connsiteX80" fmla="*/ 276318 w 341312"/>
                    <a:gd name="connsiteY80" fmla="*/ 988114 h 1516168"/>
                    <a:gd name="connsiteX81" fmla="*/ 188854 w 341312"/>
                    <a:gd name="connsiteY81" fmla="*/ 956364 h 1516168"/>
                    <a:gd name="connsiteX82" fmla="*/ 241359 w 341312"/>
                    <a:gd name="connsiteY82" fmla="*/ 975767 h 1516168"/>
                    <a:gd name="connsiteX83" fmla="*/ 252413 w 341312"/>
                    <a:gd name="connsiteY83" fmla="*/ 990735 h 1516168"/>
                    <a:gd name="connsiteX84" fmla="*/ 252413 w 341312"/>
                    <a:gd name="connsiteY84" fmla="*/ 1119348 h 1516168"/>
                    <a:gd name="connsiteX85" fmla="*/ 241359 w 341312"/>
                    <a:gd name="connsiteY85" fmla="*/ 1126554 h 1516168"/>
                    <a:gd name="connsiteX86" fmla="*/ 188854 w 341312"/>
                    <a:gd name="connsiteY86" fmla="*/ 1107152 h 1516168"/>
                    <a:gd name="connsiteX87" fmla="*/ 177800 w 341312"/>
                    <a:gd name="connsiteY87" fmla="*/ 1091629 h 1516168"/>
                    <a:gd name="connsiteX88" fmla="*/ 177800 w 341312"/>
                    <a:gd name="connsiteY88" fmla="*/ 963571 h 1516168"/>
                    <a:gd name="connsiteX89" fmla="*/ 188854 w 341312"/>
                    <a:gd name="connsiteY89" fmla="*/ 956364 h 1516168"/>
                    <a:gd name="connsiteX90" fmla="*/ 99873 w 341312"/>
                    <a:gd name="connsiteY90" fmla="*/ 923047 h 1516168"/>
                    <a:gd name="connsiteX91" fmla="*/ 151992 w 341312"/>
                    <a:gd name="connsiteY91" fmla="*/ 942626 h 1516168"/>
                    <a:gd name="connsiteX92" fmla="*/ 163513 w 341312"/>
                    <a:gd name="connsiteY92" fmla="*/ 957730 h 1516168"/>
                    <a:gd name="connsiteX93" fmla="*/ 163513 w 341312"/>
                    <a:gd name="connsiteY93" fmla="*/ 1087512 h 1516168"/>
                    <a:gd name="connsiteX94" fmla="*/ 151992 w 341312"/>
                    <a:gd name="connsiteY94" fmla="*/ 1094784 h 1516168"/>
                    <a:gd name="connsiteX95" fmla="*/ 99873 w 341312"/>
                    <a:gd name="connsiteY95" fmla="*/ 1075205 h 1516168"/>
                    <a:gd name="connsiteX96" fmla="*/ 88900 w 341312"/>
                    <a:gd name="connsiteY96" fmla="*/ 1059542 h 1516168"/>
                    <a:gd name="connsiteX97" fmla="*/ 88900 w 341312"/>
                    <a:gd name="connsiteY97" fmla="*/ 930319 h 1516168"/>
                    <a:gd name="connsiteX98" fmla="*/ 99873 w 341312"/>
                    <a:gd name="connsiteY98" fmla="*/ 923047 h 1516168"/>
                    <a:gd name="connsiteX99" fmla="*/ 11054 w 341312"/>
                    <a:gd name="connsiteY99" fmla="*/ 891276 h 1516168"/>
                    <a:gd name="connsiteX100" fmla="*/ 63559 w 341312"/>
                    <a:gd name="connsiteY100" fmla="*/ 910679 h 1516168"/>
                    <a:gd name="connsiteX101" fmla="*/ 74613 w 341312"/>
                    <a:gd name="connsiteY101" fmla="*/ 925647 h 1516168"/>
                    <a:gd name="connsiteX102" fmla="*/ 74613 w 341312"/>
                    <a:gd name="connsiteY102" fmla="*/ 1054260 h 1516168"/>
                    <a:gd name="connsiteX103" fmla="*/ 63559 w 341312"/>
                    <a:gd name="connsiteY103" fmla="*/ 1061466 h 1516168"/>
                    <a:gd name="connsiteX104" fmla="*/ 11054 w 341312"/>
                    <a:gd name="connsiteY104" fmla="*/ 1042064 h 1516168"/>
                    <a:gd name="connsiteX105" fmla="*/ 0 w 341312"/>
                    <a:gd name="connsiteY105" fmla="*/ 1026541 h 1516168"/>
                    <a:gd name="connsiteX106" fmla="*/ 0 w 341312"/>
                    <a:gd name="connsiteY106" fmla="*/ 898483 h 1516168"/>
                    <a:gd name="connsiteX107" fmla="*/ 11054 w 341312"/>
                    <a:gd name="connsiteY107" fmla="*/ 891276 h 1516168"/>
                    <a:gd name="connsiteX108" fmla="*/ 276318 w 341312"/>
                    <a:gd name="connsiteY108" fmla="*/ 810314 h 1516168"/>
                    <a:gd name="connsiteX109" fmla="*/ 329546 w 341312"/>
                    <a:gd name="connsiteY109" fmla="*/ 829717 h 1516168"/>
                    <a:gd name="connsiteX110" fmla="*/ 341312 w 341312"/>
                    <a:gd name="connsiteY110" fmla="*/ 844685 h 1516168"/>
                    <a:gd name="connsiteX111" fmla="*/ 341312 w 341312"/>
                    <a:gd name="connsiteY111" fmla="*/ 973298 h 1516168"/>
                    <a:gd name="connsiteX112" fmla="*/ 329546 w 341312"/>
                    <a:gd name="connsiteY112" fmla="*/ 980504 h 1516168"/>
                    <a:gd name="connsiteX113" fmla="*/ 276318 w 341312"/>
                    <a:gd name="connsiteY113" fmla="*/ 961102 h 1516168"/>
                    <a:gd name="connsiteX114" fmla="*/ 265112 w 341312"/>
                    <a:gd name="connsiteY114" fmla="*/ 945579 h 1516168"/>
                    <a:gd name="connsiteX115" fmla="*/ 265112 w 341312"/>
                    <a:gd name="connsiteY115" fmla="*/ 817521 h 1516168"/>
                    <a:gd name="connsiteX116" fmla="*/ 276318 w 341312"/>
                    <a:gd name="connsiteY116" fmla="*/ 810314 h 1516168"/>
                    <a:gd name="connsiteX117" fmla="*/ 188854 w 341312"/>
                    <a:gd name="connsiteY117" fmla="*/ 776997 h 1516168"/>
                    <a:gd name="connsiteX118" fmla="*/ 241359 w 341312"/>
                    <a:gd name="connsiteY118" fmla="*/ 796576 h 1516168"/>
                    <a:gd name="connsiteX119" fmla="*/ 252413 w 341312"/>
                    <a:gd name="connsiteY119" fmla="*/ 811680 h 1516168"/>
                    <a:gd name="connsiteX120" fmla="*/ 252413 w 341312"/>
                    <a:gd name="connsiteY120" fmla="*/ 941462 h 1516168"/>
                    <a:gd name="connsiteX121" fmla="*/ 241359 w 341312"/>
                    <a:gd name="connsiteY121" fmla="*/ 948175 h 1516168"/>
                    <a:gd name="connsiteX122" fmla="*/ 188854 w 341312"/>
                    <a:gd name="connsiteY122" fmla="*/ 929155 h 1516168"/>
                    <a:gd name="connsiteX123" fmla="*/ 177800 w 341312"/>
                    <a:gd name="connsiteY123" fmla="*/ 913492 h 1516168"/>
                    <a:gd name="connsiteX124" fmla="*/ 177800 w 341312"/>
                    <a:gd name="connsiteY124" fmla="*/ 784269 h 1516168"/>
                    <a:gd name="connsiteX125" fmla="*/ 188854 w 341312"/>
                    <a:gd name="connsiteY125" fmla="*/ 776997 h 1516168"/>
                    <a:gd name="connsiteX126" fmla="*/ 99873 w 341312"/>
                    <a:gd name="connsiteY126" fmla="*/ 745247 h 1516168"/>
                    <a:gd name="connsiteX127" fmla="*/ 151992 w 341312"/>
                    <a:gd name="connsiteY127" fmla="*/ 764826 h 1516168"/>
                    <a:gd name="connsiteX128" fmla="*/ 163513 w 341312"/>
                    <a:gd name="connsiteY128" fmla="*/ 779930 h 1516168"/>
                    <a:gd name="connsiteX129" fmla="*/ 163513 w 341312"/>
                    <a:gd name="connsiteY129" fmla="*/ 909712 h 1516168"/>
                    <a:gd name="connsiteX130" fmla="*/ 151992 w 341312"/>
                    <a:gd name="connsiteY130" fmla="*/ 916425 h 1516168"/>
                    <a:gd name="connsiteX131" fmla="*/ 99873 w 341312"/>
                    <a:gd name="connsiteY131" fmla="*/ 897405 h 1516168"/>
                    <a:gd name="connsiteX132" fmla="*/ 88900 w 341312"/>
                    <a:gd name="connsiteY132" fmla="*/ 881742 h 1516168"/>
                    <a:gd name="connsiteX133" fmla="*/ 88900 w 341312"/>
                    <a:gd name="connsiteY133" fmla="*/ 752519 h 1516168"/>
                    <a:gd name="connsiteX134" fmla="*/ 99873 w 341312"/>
                    <a:gd name="connsiteY134" fmla="*/ 745247 h 1516168"/>
                    <a:gd name="connsiteX135" fmla="*/ 11054 w 341312"/>
                    <a:gd name="connsiteY135" fmla="*/ 713483 h 1516168"/>
                    <a:gd name="connsiteX136" fmla="*/ 63559 w 341312"/>
                    <a:gd name="connsiteY136" fmla="*/ 732948 h 1516168"/>
                    <a:gd name="connsiteX137" fmla="*/ 74613 w 341312"/>
                    <a:gd name="connsiteY137" fmla="*/ 747963 h 1516168"/>
                    <a:gd name="connsiteX138" fmla="*/ 74613 w 341312"/>
                    <a:gd name="connsiteY138" fmla="*/ 876430 h 1516168"/>
                    <a:gd name="connsiteX139" fmla="*/ 63559 w 341312"/>
                    <a:gd name="connsiteY139" fmla="*/ 883659 h 1516168"/>
                    <a:gd name="connsiteX140" fmla="*/ 11054 w 341312"/>
                    <a:gd name="connsiteY140" fmla="*/ 864751 h 1516168"/>
                    <a:gd name="connsiteX141" fmla="*/ 0 w 341312"/>
                    <a:gd name="connsiteY141" fmla="*/ 849179 h 1516168"/>
                    <a:gd name="connsiteX142" fmla="*/ 0 w 341312"/>
                    <a:gd name="connsiteY142" fmla="*/ 720713 h 1516168"/>
                    <a:gd name="connsiteX143" fmla="*/ 11054 w 341312"/>
                    <a:gd name="connsiteY143" fmla="*/ 713483 h 1516168"/>
                    <a:gd name="connsiteX144" fmla="*/ 276318 w 341312"/>
                    <a:gd name="connsiteY144" fmla="*/ 632521 h 1516168"/>
                    <a:gd name="connsiteX145" fmla="*/ 329546 w 341312"/>
                    <a:gd name="connsiteY145" fmla="*/ 651986 h 1516168"/>
                    <a:gd name="connsiteX146" fmla="*/ 341312 w 341312"/>
                    <a:gd name="connsiteY146" fmla="*/ 667001 h 1516168"/>
                    <a:gd name="connsiteX147" fmla="*/ 341312 w 341312"/>
                    <a:gd name="connsiteY147" fmla="*/ 795468 h 1516168"/>
                    <a:gd name="connsiteX148" fmla="*/ 329546 w 341312"/>
                    <a:gd name="connsiteY148" fmla="*/ 802697 h 1516168"/>
                    <a:gd name="connsiteX149" fmla="*/ 276318 w 341312"/>
                    <a:gd name="connsiteY149" fmla="*/ 783789 h 1516168"/>
                    <a:gd name="connsiteX150" fmla="*/ 265112 w 341312"/>
                    <a:gd name="connsiteY150" fmla="*/ 768217 h 1516168"/>
                    <a:gd name="connsiteX151" fmla="*/ 265112 w 341312"/>
                    <a:gd name="connsiteY151" fmla="*/ 639751 h 1516168"/>
                    <a:gd name="connsiteX152" fmla="*/ 276318 w 341312"/>
                    <a:gd name="connsiteY152" fmla="*/ 632521 h 1516168"/>
                    <a:gd name="connsiteX153" fmla="*/ 188854 w 341312"/>
                    <a:gd name="connsiteY153" fmla="*/ 599183 h 1516168"/>
                    <a:gd name="connsiteX154" fmla="*/ 241359 w 341312"/>
                    <a:gd name="connsiteY154" fmla="*/ 618648 h 1516168"/>
                    <a:gd name="connsiteX155" fmla="*/ 252413 w 341312"/>
                    <a:gd name="connsiteY155" fmla="*/ 633663 h 1516168"/>
                    <a:gd name="connsiteX156" fmla="*/ 252413 w 341312"/>
                    <a:gd name="connsiteY156" fmla="*/ 762130 h 1516168"/>
                    <a:gd name="connsiteX157" fmla="*/ 241359 w 341312"/>
                    <a:gd name="connsiteY157" fmla="*/ 769359 h 1516168"/>
                    <a:gd name="connsiteX158" fmla="*/ 188854 w 341312"/>
                    <a:gd name="connsiteY158" fmla="*/ 750451 h 1516168"/>
                    <a:gd name="connsiteX159" fmla="*/ 177800 w 341312"/>
                    <a:gd name="connsiteY159" fmla="*/ 734879 h 1516168"/>
                    <a:gd name="connsiteX160" fmla="*/ 177800 w 341312"/>
                    <a:gd name="connsiteY160" fmla="*/ 606413 h 1516168"/>
                    <a:gd name="connsiteX161" fmla="*/ 188854 w 341312"/>
                    <a:gd name="connsiteY161" fmla="*/ 599183 h 1516168"/>
                    <a:gd name="connsiteX162" fmla="*/ 99873 w 341312"/>
                    <a:gd name="connsiteY162" fmla="*/ 567433 h 1516168"/>
                    <a:gd name="connsiteX163" fmla="*/ 151992 w 341312"/>
                    <a:gd name="connsiteY163" fmla="*/ 586342 h 1516168"/>
                    <a:gd name="connsiteX164" fmla="*/ 163513 w 341312"/>
                    <a:gd name="connsiteY164" fmla="*/ 601913 h 1516168"/>
                    <a:gd name="connsiteX165" fmla="*/ 163513 w 341312"/>
                    <a:gd name="connsiteY165" fmla="*/ 730380 h 1516168"/>
                    <a:gd name="connsiteX166" fmla="*/ 151992 w 341312"/>
                    <a:gd name="connsiteY166" fmla="*/ 737609 h 1516168"/>
                    <a:gd name="connsiteX167" fmla="*/ 99873 w 341312"/>
                    <a:gd name="connsiteY167" fmla="*/ 718701 h 1516168"/>
                    <a:gd name="connsiteX168" fmla="*/ 88900 w 341312"/>
                    <a:gd name="connsiteY168" fmla="*/ 703129 h 1516168"/>
                    <a:gd name="connsiteX169" fmla="*/ 88900 w 341312"/>
                    <a:gd name="connsiteY169" fmla="*/ 574663 h 1516168"/>
                    <a:gd name="connsiteX170" fmla="*/ 99873 w 341312"/>
                    <a:gd name="connsiteY170" fmla="*/ 567433 h 1516168"/>
                    <a:gd name="connsiteX171" fmla="*/ 11054 w 341312"/>
                    <a:gd name="connsiteY171" fmla="*/ 535683 h 1516168"/>
                    <a:gd name="connsiteX172" fmla="*/ 63559 w 341312"/>
                    <a:gd name="connsiteY172" fmla="*/ 554592 h 1516168"/>
                    <a:gd name="connsiteX173" fmla="*/ 74613 w 341312"/>
                    <a:gd name="connsiteY173" fmla="*/ 570163 h 1516168"/>
                    <a:gd name="connsiteX174" fmla="*/ 74613 w 341312"/>
                    <a:gd name="connsiteY174" fmla="*/ 698630 h 1516168"/>
                    <a:gd name="connsiteX175" fmla="*/ 63559 w 341312"/>
                    <a:gd name="connsiteY175" fmla="*/ 705859 h 1516168"/>
                    <a:gd name="connsiteX176" fmla="*/ 11054 w 341312"/>
                    <a:gd name="connsiteY176" fmla="*/ 686951 h 1516168"/>
                    <a:gd name="connsiteX177" fmla="*/ 0 w 341312"/>
                    <a:gd name="connsiteY177" fmla="*/ 671379 h 1516168"/>
                    <a:gd name="connsiteX178" fmla="*/ 0 w 341312"/>
                    <a:gd name="connsiteY178" fmla="*/ 542913 h 1516168"/>
                    <a:gd name="connsiteX179" fmla="*/ 11054 w 341312"/>
                    <a:gd name="connsiteY179" fmla="*/ 535683 h 1516168"/>
                    <a:gd name="connsiteX180" fmla="*/ 276318 w 341312"/>
                    <a:gd name="connsiteY180" fmla="*/ 453154 h 1516168"/>
                    <a:gd name="connsiteX181" fmla="*/ 329546 w 341312"/>
                    <a:gd name="connsiteY181" fmla="*/ 472234 h 1516168"/>
                    <a:gd name="connsiteX182" fmla="*/ 341312 w 341312"/>
                    <a:gd name="connsiteY182" fmla="*/ 487947 h 1516168"/>
                    <a:gd name="connsiteX183" fmla="*/ 341312 w 341312"/>
                    <a:gd name="connsiteY183" fmla="*/ 617582 h 1516168"/>
                    <a:gd name="connsiteX184" fmla="*/ 329546 w 341312"/>
                    <a:gd name="connsiteY184" fmla="*/ 624877 h 1516168"/>
                    <a:gd name="connsiteX185" fmla="*/ 276318 w 341312"/>
                    <a:gd name="connsiteY185" fmla="*/ 605797 h 1516168"/>
                    <a:gd name="connsiteX186" fmla="*/ 265112 w 341312"/>
                    <a:gd name="connsiteY186" fmla="*/ 590083 h 1516168"/>
                    <a:gd name="connsiteX187" fmla="*/ 265112 w 341312"/>
                    <a:gd name="connsiteY187" fmla="*/ 460449 h 1516168"/>
                    <a:gd name="connsiteX188" fmla="*/ 276318 w 341312"/>
                    <a:gd name="connsiteY188" fmla="*/ 453154 h 1516168"/>
                    <a:gd name="connsiteX189" fmla="*/ 188854 w 341312"/>
                    <a:gd name="connsiteY189" fmla="*/ 421383 h 1516168"/>
                    <a:gd name="connsiteX190" fmla="*/ 241359 w 341312"/>
                    <a:gd name="connsiteY190" fmla="*/ 440292 h 1516168"/>
                    <a:gd name="connsiteX191" fmla="*/ 252413 w 341312"/>
                    <a:gd name="connsiteY191" fmla="*/ 455863 h 1516168"/>
                    <a:gd name="connsiteX192" fmla="*/ 252413 w 341312"/>
                    <a:gd name="connsiteY192" fmla="*/ 584330 h 1516168"/>
                    <a:gd name="connsiteX193" fmla="*/ 241359 w 341312"/>
                    <a:gd name="connsiteY193" fmla="*/ 591559 h 1516168"/>
                    <a:gd name="connsiteX194" fmla="*/ 188854 w 341312"/>
                    <a:gd name="connsiteY194" fmla="*/ 572651 h 1516168"/>
                    <a:gd name="connsiteX195" fmla="*/ 177800 w 341312"/>
                    <a:gd name="connsiteY195" fmla="*/ 557079 h 1516168"/>
                    <a:gd name="connsiteX196" fmla="*/ 177800 w 341312"/>
                    <a:gd name="connsiteY196" fmla="*/ 428613 h 1516168"/>
                    <a:gd name="connsiteX197" fmla="*/ 188854 w 341312"/>
                    <a:gd name="connsiteY197" fmla="*/ 421383 h 1516168"/>
                    <a:gd name="connsiteX198" fmla="*/ 99873 w 341312"/>
                    <a:gd name="connsiteY198" fmla="*/ 389633 h 1516168"/>
                    <a:gd name="connsiteX199" fmla="*/ 151992 w 341312"/>
                    <a:gd name="connsiteY199" fmla="*/ 408542 h 1516168"/>
                    <a:gd name="connsiteX200" fmla="*/ 163513 w 341312"/>
                    <a:gd name="connsiteY200" fmla="*/ 424113 h 1516168"/>
                    <a:gd name="connsiteX201" fmla="*/ 163513 w 341312"/>
                    <a:gd name="connsiteY201" fmla="*/ 552580 h 1516168"/>
                    <a:gd name="connsiteX202" fmla="*/ 151992 w 341312"/>
                    <a:gd name="connsiteY202" fmla="*/ 559809 h 1516168"/>
                    <a:gd name="connsiteX203" fmla="*/ 99873 w 341312"/>
                    <a:gd name="connsiteY203" fmla="*/ 540901 h 1516168"/>
                    <a:gd name="connsiteX204" fmla="*/ 88900 w 341312"/>
                    <a:gd name="connsiteY204" fmla="*/ 525329 h 1516168"/>
                    <a:gd name="connsiteX205" fmla="*/ 88900 w 341312"/>
                    <a:gd name="connsiteY205" fmla="*/ 396863 h 1516168"/>
                    <a:gd name="connsiteX206" fmla="*/ 99873 w 341312"/>
                    <a:gd name="connsiteY206" fmla="*/ 389633 h 1516168"/>
                    <a:gd name="connsiteX207" fmla="*/ 11054 w 341312"/>
                    <a:gd name="connsiteY207" fmla="*/ 356317 h 1516168"/>
                    <a:gd name="connsiteX208" fmla="*/ 63559 w 341312"/>
                    <a:gd name="connsiteY208" fmla="*/ 375397 h 1516168"/>
                    <a:gd name="connsiteX209" fmla="*/ 74613 w 341312"/>
                    <a:gd name="connsiteY209" fmla="*/ 391110 h 1516168"/>
                    <a:gd name="connsiteX210" fmla="*/ 74613 w 341312"/>
                    <a:gd name="connsiteY210" fmla="*/ 520745 h 1516168"/>
                    <a:gd name="connsiteX211" fmla="*/ 63559 w 341312"/>
                    <a:gd name="connsiteY211" fmla="*/ 528040 h 1516168"/>
                    <a:gd name="connsiteX212" fmla="*/ 11054 w 341312"/>
                    <a:gd name="connsiteY212" fmla="*/ 508960 h 1516168"/>
                    <a:gd name="connsiteX213" fmla="*/ 0 w 341312"/>
                    <a:gd name="connsiteY213" fmla="*/ 493246 h 1516168"/>
                    <a:gd name="connsiteX214" fmla="*/ 0 w 341312"/>
                    <a:gd name="connsiteY214" fmla="*/ 363612 h 1516168"/>
                    <a:gd name="connsiteX215" fmla="*/ 11054 w 341312"/>
                    <a:gd name="connsiteY215" fmla="*/ 356317 h 1516168"/>
                    <a:gd name="connsiteX216" fmla="*/ 276318 w 341312"/>
                    <a:gd name="connsiteY216" fmla="*/ 275333 h 1516168"/>
                    <a:gd name="connsiteX217" fmla="*/ 329546 w 341312"/>
                    <a:gd name="connsiteY217" fmla="*/ 294242 h 1516168"/>
                    <a:gd name="connsiteX218" fmla="*/ 341312 w 341312"/>
                    <a:gd name="connsiteY218" fmla="*/ 309813 h 1516168"/>
                    <a:gd name="connsiteX219" fmla="*/ 341312 w 341312"/>
                    <a:gd name="connsiteY219" fmla="*/ 438280 h 1516168"/>
                    <a:gd name="connsiteX220" fmla="*/ 329546 w 341312"/>
                    <a:gd name="connsiteY220" fmla="*/ 445509 h 1516168"/>
                    <a:gd name="connsiteX221" fmla="*/ 276318 w 341312"/>
                    <a:gd name="connsiteY221" fmla="*/ 426601 h 1516168"/>
                    <a:gd name="connsiteX222" fmla="*/ 265112 w 341312"/>
                    <a:gd name="connsiteY222" fmla="*/ 411029 h 1516168"/>
                    <a:gd name="connsiteX223" fmla="*/ 265112 w 341312"/>
                    <a:gd name="connsiteY223" fmla="*/ 282563 h 1516168"/>
                    <a:gd name="connsiteX224" fmla="*/ 276318 w 341312"/>
                    <a:gd name="connsiteY224" fmla="*/ 275333 h 1516168"/>
                    <a:gd name="connsiteX225" fmla="*/ 188854 w 341312"/>
                    <a:gd name="connsiteY225" fmla="*/ 243583 h 1516168"/>
                    <a:gd name="connsiteX226" fmla="*/ 241359 w 341312"/>
                    <a:gd name="connsiteY226" fmla="*/ 262492 h 1516168"/>
                    <a:gd name="connsiteX227" fmla="*/ 252413 w 341312"/>
                    <a:gd name="connsiteY227" fmla="*/ 278063 h 1516168"/>
                    <a:gd name="connsiteX228" fmla="*/ 252413 w 341312"/>
                    <a:gd name="connsiteY228" fmla="*/ 406530 h 1516168"/>
                    <a:gd name="connsiteX229" fmla="*/ 241359 w 341312"/>
                    <a:gd name="connsiteY229" fmla="*/ 413759 h 1516168"/>
                    <a:gd name="connsiteX230" fmla="*/ 188854 w 341312"/>
                    <a:gd name="connsiteY230" fmla="*/ 394295 h 1516168"/>
                    <a:gd name="connsiteX231" fmla="*/ 177800 w 341312"/>
                    <a:gd name="connsiteY231" fmla="*/ 379279 h 1516168"/>
                    <a:gd name="connsiteX232" fmla="*/ 177800 w 341312"/>
                    <a:gd name="connsiteY232" fmla="*/ 250813 h 1516168"/>
                    <a:gd name="connsiteX233" fmla="*/ 188854 w 341312"/>
                    <a:gd name="connsiteY233" fmla="*/ 243583 h 1516168"/>
                    <a:gd name="connsiteX234" fmla="*/ 99873 w 341312"/>
                    <a:gd name="connsiteY234" fmla="*/ 211833 h 1516168"/>
                    <a:gd name="connsiteX235" fmla="*/ 151992 w 341312"/>
                    <a:gd name="connsiteY235" fmla="*/ 230742 h 1516168"/>
                    <a:gd name="connsiteX236" fmla="*/ 163513 w 341312"/>
                    <a:gd name="connsiteY236" fmla="*/ 246313 h 1516168"/>
                    <a:gd name="connsiteX237" fmla="*/ 163513 w 341312"/>
                    <a:gd name="connsiteY237" fmla="*/ 374780 h 1516168"/>
                    <a:gd name="connsiteX238" fmla="*/ 151992 w 341312"/>
                    <a:gd name="connsiteY238" fmla="*/ 382009 h 1516168"/>
                    <a:gd name="connsiteX239" fmla="*/ 99873 w 341312"/>
                    <a:gd name="connsiteY239" fmla="*/ 362545 h 1516168"/>
                    <a:gd name="connsiteX240" fmla="*/ 88900 w 341312"/>
                    <a:gd name="connsiteY240" fmla="*/ 347529 h 1516168"/>
                    <a:gd name="connsiteX241" fmla="*/ 88900 w 341312"/>
                    <a:gd name="connsiteY241" fmla="*/ 219063 h 1516168"/>
                    <a:gd name="connsiteX242" fmla="*/ 99873 w 341312"/>
                    <a:gd name="connsiteY242" fmla="*/ 211833 h 1516168"/>
                    <a:gd name="connsiteX243" fmla="*/ 11054 w 341312"/>
                    <a:gd name="connsiteY243" fmla="*/ 179044 h 1516168"/>
                    <a:gd name="connsiteX244" fmla="*/ 63559 w 341312"/>
                    <a:gd name="connsiteY244" fmla="*/ 197892 h 1516168"/>
                    <a:gd name="connsiteX245" fmla="*/ 74613 w 341312"/>
                    <a:gd name="connsiteY245" fmla="*/ 213414 h 1516168"/>
                    <a:gd name="connsiteX246" fmla="*/ 74613 w 341312"/>
                    <a:gd name="connsiteY246" fmla="*/ 341473 h 1516168"/>
                    <a:gd name="connsiteX247" fmla="*/ 63559 w 341312"/>
                    <a:gd name="connsiteY247" fmla="*/ 348679 h 1516168"/>
                    <a:gd name="connsiteX248" fmla="*/ 11054 w 341312"/>
                    <a:gd name="connsiteY248" fmla="*/ 329277 h 1516168"/>
                    <a:gd name="connsiteX249" fmla="*/ 0 w 341312"/>
                    <a:gd name="connsiteY249" fmla="*/ 314309 h 1516168"/>
                    <a:gd name="connsiteX250" fmla="*/ 0 w 341312"/>
                    <a:gd name="connsiteY250" fmla="*/ 185696 h 1516168"/>
                    <a:gd name="connsiteX251" fmla="*/ 11054 w 341312"/>
                    <a:gd name="connsiteY251" fmla="*/ 179044 h 1516168"/>
                    <a:gd name="connsiteX252" fmla="*/ 276318 w 341312"/>
                    <a:gd name="connsiteY252" fmla="*/ 98081 h 1516168"/>
                    <a:gd name="connsiteX253" fmla="*/ 329546 w 341312"/>
                    <a:gd name="connsiteY253" fmla="*/ 116929 h 1516168"/>
                    <a:gd name="connsiteX254" fmla="*/ 341312 w 341312"/>
                    <a:gd name="connsiteY254" fmla="*/ 132451 h 1516168"/>
                    <a:gd name="connsiteX255" fmla="*/ 341312 w 341312"/>
                    <a:gd name="connsiteY255" fmla="*/ 260510 h 1516168"/>
                    <a:gd name="connsiteX256" fmla="*/ 329546 w 341312"/>
                    <a:gd name="connsiteY256" fmla="*/ 267716 h 1516168"/>
                    <a:gd name="connsiteX257" fmla="*/ 276318 w 341312"/>
                    <a:gd name="connsiteY257" fmla="*/ 248314 h 1516168"/>
                    <a:gd name="connsiteX258" fmla="*/ 265112 w 341312"/>
                    <a:gd name="connsiteY258" fmla="*/ 233346 h 1516168"/>
                    <a:gd name="connsiteX259" fmla="*/ 265112 w 341312"/>
                    <a:gd name="connsiteY259" fmla="*/ 104733 h 1516168"/>
                    <a:gd name="connsiteX260" fmla="*/ 276318 w 341312"/>
                    <a:gd name="connsiteY260" fmla="*/ 98081 h 1516168"/>
                    <a:gd name="connsiteX261" fmla="*/ 188854 w 341312"/>
                    <a:gd name="connsiteY261" fmla="*/ 66331 h 1516168"/>
                    <a:gd name="connsiteX262" fmla="*/ 241359 w 341312"/>
                    <a:gd name="connsiteY262" fmla="*/ 85179 h 1516168"/>
                    <a:gd name="connsiteX263" fmla="*/ 252413 w 341312"/>
                    <a:gd name="connsiteY263" fmla="*/ 100701 h 1516168"/>
                    <a:gd name="connsiteX264" fmla="*/ 252413 w 341312"/>
                    <a:gd name="connsiteY264" fmla="*/ 228760 h 1516168"/>
                    <a:gd name="connsiteX265" fmla="*/ 241359 w 341312"/>
                    <a:gd name="connsiteY265" fmla="*/ 235966 h 1516168"/>
                    <a:gd name="connsiteX266" fmla="*/ 188854 w 341312"/>
                    <a:gd name="connsiteY266" fmla="*/ 216564 h 1516168"/>
                    <a:gd name="connsiteX267" fmla="*/ 177800 w 341312"/>
                    <a:gd name="connsiteY267" fmla="*/ 201596 h 1516168"/>
                    <a:gd name="connsiteX268" fmla="*/ 177800 w 341312"/>
                    <a:gd name="connsiteY268" fmla="*/ 72983 h 1516168"/>
                    <a:gd name="connsiteX269" fmla="*/ 188854 w 341312"/>
                    <a:gd name="connsiteY269" fmla="*/ 66331 h 1516168"/>
                    <a:gd name="connsiteX270" fmla="*/ 99873 w 341312"/>
                    <a:gd name="connsiteY270" fmla="*/ 32460 h 1516168"/>
                    <a:gd name="connsiteX271" fmla="*/ 151992 w 341312"/>
                    <a:gd name="connsiteY271" fmla="*/ 52039 h 1516168"/>
                    <a:gd name="connsiteX272" fmla="*/ 163513 w 341312"/>
                    <a:gd name="connsiteY272" fmla="*/ 67702 h 1516168"/>
                    <a:gd name="connsiteX273" fmla="*/ 163513 w 341312"/>
                    <a:gd name="connsiteY273" fmla="*/ 196925 h 1516168"/>
                    <a:gd name="connsiteX274" fmla="*/ 151992 w 341312"/>
                    <a:gd name="connsiteY274" fmla="*/ 204197 h 1516168"/>
                    <a:gd name="connsiteX275" fmla="*/ 99873 w 341312"/>
                    <a:gd name="connsiteY275" fmla="*/ 184618 h 1516168"/>
                    <a:gd name="connsiteX276" fmla="*/ 88900 w 341312"/>
                    <a:gd name="connsiteY276" fmla="*/ 169514 h 1516168"/>
                    <a:gd name="connsiteX277" fmla="*/ 88900 w 341312"/>
                    <a:gd name="connsiteY277" fmla="*/ 39732 h 1516168"/>
                    <a:gd name="connsiteX278" fmla="*/ 99873 w 341312"/>
                    <a:gd name="connsiteY278" fmla="*/ 32460 h 1516168"/>
                    <a:gd name="connsiteX279" fmla="*/ 11054 w 341312"/>
                    <a:gd name="connsiteY279" fmla="*/ 689 h 1516168"/>
                    <a:gd name="connsiteX280" fmla="*/ 63559 w 341312"/>
                    <a:gd name="connsiteY280" fmla="*/ 20092 h 1516168"/>
                    <a:gd name="connsiteX281" fmla="*/ 74613 w 341312"/>
                    <a:gd name="connsiteY281" fmla="*/ 35614 h 1516168"/>
                    <a:gd name="connsiteX282" fmla="*/ 74613 w 341312"/>
                    <a:gd name="connsiteY282" fmla="*/ 163673 h 1516168"/>
                    <a:gd name="connsiteX283" fmla="*/ 63559 w 341312"/>
                    <a:gd name="connsiteY283" fmla="*/ 170879 h 1516168"/>
                    <a:gd name="connsiteX284" fmla="*/ 11054 w 341312"/>
                    <a:gd name="connsiteY284" fmla="*/ 151477 h 1516168"/>
                    <a:gd name="connsiteX285" fmla="*/ 0 w 341312"/>
                    <a:gd name="connsiteY285" fmla="*/ 136509 h 1516168"/>
                    <a:gd name="connsiteX286" fmla="*/ 0 w 341312"/>
                    <a:gd name="connsiteY286" fmla="*/ 7896 h 1516168"/>
                    <a:gd name="connsiteX287" fmla="*/ 11054 w 341312"/>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2" h="1516168">
                      <a:moveTo>
                        <a:pt x="276318" y="1344294"/>
                      </a:moveTo>
                      <a:cubicBezTo>
                        <a:pt x="276318" y="1344294"/>
                        <a:pt x="276318" y="1344294"/>
                        <a:pt x="329546" y="1363314"/>
                      </a:cubicBezTo>
                      <a:cubicBezTo>
                        <a:pt x="336270" y="1365552"/>
                        <a:pt x="341312" y="1372824"/>
                        <a:pt x="341312" y="1378977"/>
                      </a:cubicBezTo>
                      <a:cubicBezTo>
                        <a:pt x="341312" y="1378977"/>
                        <a:pt x="341312" y="1378977"/>
                        <a:pt x="341312" y="1508200"/>
                      </a:cubicBezTo>
                      <a:cubicBezTo>
                        <a:pt x="341312" y="1514354"/>
                        <a:pt x="336270" y="1517710"/>
                        <a:pt x="329546" y="1515473"/>
                      </a:cubicBezTo>
                      <a:cubicBezTo>
                        <a:pt x="329546" y="1515473"/>
                        <a:pt x="329546" y="1515473"/>
                        <a:pt x="276318" y="1495893"/>
                      </a:cubicBezTo>
                      <a:cubicBezTo>
                        <a:pt x="270155" y="1493656"/>
                        <a:pt x="265112" y="1486943"/>
                        <a:pt x="265112" y="1480789"/>
                      </a:cubicBezTo>
                      <a:cubicBezTo>
                        <a:pt x="265112" y="1480789"/>
                        <a:pt x="265112" y="1480789"/>
                        <a:pt x="265112" y="1351007"/>
                      </a:cubicBezTo>
                      <a:cubicBezTo>
                        <a:pt x="265112" y="1344854"/>
                        <a:pt x="270155" y="1341497"/>
                        <a:pt x="276318" y="1344294"/>
                      </a:cubicBezTo>
                      <a:close/>
                      <a:moveTo>
                        <a:pt x="188854" y="1311965"/>
                      </a:moveTo>
                      <a:cubicBezTo>
                        <a:pt x="188854" y="1311965"/>
                        <a:pt x="188854" y="1311965"/>
                        <a:pt x="241359" y="1331367"/>
                      </a:cubicBezTo>
                      <a:cubicBezTo>
                        <a:pt x="247439" y="1333585"/>
                        <a:pt x="252413" y="1340792"/>
                        <a:pt x="252413" y="1346890"/>
                      </a:cubicBezTo>
                      <a:cubicBezTo>
                        <a:pt x="252413" y="1346890"/>
                        <a:pt x="252413" y="1346890"/>
                        <a:pt x="252413" y="1474948"/>
                      </a:cubicBezTo>
                      <a:cubicBezTo>
                        <a:pt x="252413" y="1481046"/>
                        <a:pt x="247439" y="1484372"/>
                        <a:pt x="241359" y="1482155"/>
                      </a:cubicBezTo>
                      <a:cubicBezTo>
                        <a:pt x="241359" y="1482155"/>
                        <a:pt x="241359" y="1482155"/>
                        <a:pt x="188854" y="1462752"/>
                      </a:cubicBezTo>
                      <a:cubicBezTo>
                        <a:pt x="182774" y="1460534"/>
                        <a:pt x="177800" y="1453882"/>
                        <a:pt x="177800" y="1447784"/>
                      </a:cubicBezTo>
                      <a:cubicBezTo>
                        <a:pt x="177800" y="1447784"/>
                        <a:pt x="177800" y="1447784"/>
                        <a:pt x="177800" y="1319171"/>
                      </a:cubicBezTo>
                      <a:cubicBezTo>
                        <a:pt x="177800" y="1313073"/>
                        <a:pt x="182774" y="1309747"/>
                        <a:pt x="188854" y="1311965"/>
                      </a:cubicBezTo>
                      <a:close/>
                      <a:moveTo>
                        <a:pt x="99873" y="1280215"/>
                      </a:moveTo>
                      <a:cubicBezTo>
                        <a:pt x="99873" y="1280215"/>
                        <a:pt x="99873" y="1280215"/>
                        <a:pt x="151992" y="1299617"/>
                      </a:cubicBezTo>
                      <a:cubicBezTo>
                        <a:pt x="158576" y="1301835"/>
                        <a:pt x="163513" y="1308487"/>
                        <a:pt x="163513" y="1315140"/>
                      </a:cubicBezTo>
                      <a:cubicBezTo>
                        <a:pt x="163513" y="1315140"/>
                        <a:pt x="163513" y="1315140"/>
                        <a:pt x="163513" y="1443198"/>
                      </a:cubicBezTo>
                      <a:cubicBezTo>
                        <a:pt x="163513" y="1449296"/>
                        <a:pt x="158576" y="1452622"/>
                        <a:pt x="151992" y="1450405"/>
                      </a:cubicBezTo>
                      <a:cubicBezTo>
                        <a:pt x="151992" y="1450405"/>
                        <a:pt x="151992" y="1450405"/>
                        <a:pt x="99873" y="1431002"/>
                      </a:cubicBezTo>
                      <a:cubicBezTo>
                        <a:pt x="93838" y="1428784"/>
                        <a:pt x="88900" y="1422132"/>
                        <a:pt x="88900" y="1416034"/>
                      </a:cubicBezTo>
                      <a:cubicBezTo>
                        <a:pt x="88900" y="1416034"/>
                        <a:pt x="88900" y="1416034"/>
                        <a:pt x="88900" y="1287421"/>
                      </a:cubicBezTo>
                      <a:cubicBezTo>
                        <a:pt x="88900" y="1281323"/>
                        <a:pt x="93838" y="1277997"/>
                        <a:pt x="99873" y="1280215"/>
                      </a:cubicBezTo>
                      <a:close/>
                      <a:moveTo>
                        <a:pt x="11054" y="1246897"/>
                      </a:moveTo>
                      <a:cubicBezTo>
                        <a:pt x="11054" y="1246897"/>
                        <a:pt x="11054" y="1246897"/>
                        <a:pt x="63559" y="1266476"/>
                      </a:cubicBezTo>
                      <a:cubicBezTo>
                        <a:pt x="69639" y="1268714"/>
                        <a:pt x="74613" y="1275426"/>
                        <a:pt x="74613" y="1282139"/>
                      </a:cubicBezTo>
                      <a:cubicBezTo>
                        <a:pt x="74613" y="1282139"/>
                        <a:pt x="74613" y="1282139"/>
                        <a:pt x="74613" y="1411362"/>
                      </a:cubicBezTo>
                      <a:cubicBezTo>
                        <a:pt x="74613" y="1417516"/>
                        <a:pt x="69639" y="1420872"/>
                        <a:pt x="63559" y="1418635"/>
                      </a:cubicBezTo>
                      <a:cubicBezTo>
                        <a:pt x="63559" y="1418635"/>
                        <a:pt x="63559" y="1418635"/>
                        <a:pt x="11054" y="1399055"/>
                      </a:cubicBezTo>
                      <a:cubicBezTo>
                        <a:pt x="4974" y="1396818"/>
                        <a:pt x="0" y="1390105"/>
                        <a:pt x="0" y="1383951"/>
                      </a:cubicBezTo>
                      <a:cubicBezTo>
                        <a:pt x="0" y="1383951"/>
                        <a:pt x="0" y="1383951"/>
                        <a:pt x="0" y="1254169"/>
                      </a:cubicBezTo>
                      <a:cubicBezTo>
                        <a:pt x="0" y="1248016"/>
                        <a:pt x="4974" y="1244659"/>
                        <a:pt x="11054" y="1246897"/>
                      </a:cubicBezTo>
                      <a:close/>
                      <a:moveTo>
                        <a:pt x="276318" y="1165914"/>
                      </a:moveTo>
                      <a:cubicBezTo>
                        <a:pt x="276318" y="1165914"/>
                        <a:pt x="276318" y="1165914"/>
                        <a:pt x="329546" y="1185317"/>
                      </a:cubicBezTo>
                      <a:cubicBezTo>
                        <a:pt x="336270" y="1187535"/>
                        <a:pt x="341312" y="1194187"/>
                        <a:pt x="341312" y="1200839"/>
                      </a:cubicBezTo>
                      <a:cubicBezTo>
                        <a:pt x="341312" y="1200839"/>
                        <a:pt x="341312" y="1200839"/>
                        <a:pt x="341312" y="1328898"/>
                      </a:cubicBezTo>
                      <a:cubicBezTo>
                        <a:pt x="341312" y="1334996"/>
                        <a:pt x="336270" y="1338322"/>
                        <a:pt x="329546" y="1336105"/>
                      </a:cubicBezTo>
                      <a:cubicBezTo>
                        <a:pt x="329546" y="1336105"/>
                        <a:pt x="329546" y="1336105"/>
                        <a:pt x="276318" y="1316702"/>
                      </a:cubicBezTo>
                      <a:cubicBezTo>
                        <a:pt x="270155" y="1314484"/>
                        <a:pt x="265112" y="1307832"/>
                        <a:pt x="265112" y="1301734"/>
                      </a:cubicBezTo>
                      <a:cubicBezTo>
                        <a:pt x="265112" y="1301734"/>
                        <a:pt x="265112" y="1301734"/>
                        <a:pt x="265112" y="1173121"/>
                      </a:cubicBezTo>
                      <a:cubicBezTo>
                        <a:pt x="265112" y="1167023"/>
                        <a:pt x="270155" y="1163697"/>
                        <a:pt x="276318" y="1165914"/>
                      </a:cubicBezTo>
                      <a:close/>
                      <a:moveTo>
                        <a:pt x="188854" y="1134164"/>
                      </a:moveTo>
                      <a:cubicBezTo>
                        <a:pt x="188854" y="1134164"/>
                        <a:pt x="188854" y="1134164"/>
                        <a:pt x="241359" y="1153567"/>
                      </a:cubicBezTo>
                      <a:cubicBezTo>
                        <a:pt x="247439" y="1155785"/>
                        <a:pt x="252413" y="1162437"/>
                        <a:pt x="252413" y="1169089"/>
                      </a:cubicBezTo>
                      <a:cubicBezTo>
                        <a:pt x="252413" y="1169089"/>
                        <a:pt x="252413" y="1169089"/>
                        <a:pt x="252413" y="1297148"/>
                      </a:cubicBezTo>
                      <a:cubicBezTo>
                        <a:pt x="252413" y="1303246"/>
                        <a:pt x="247439" y="1306572"/>
                        <a:pt x="241359" y="1304355"/>
                      </a:cubicBezTo>
                      <a:cubicBezTo>
                        <a:pt x="241359" y="1304355"/>
                        <a:pt x="241359" y="1304355"/>
                        <a:pt x="188854" y="1284952"/>
                      </a:cubicBezTo>
                      <a:cubicBezTo>
                        <a:pt x="182774" y="1282734"/>
                        <a:pt x="177800" y="1276082"/>
                        <a:pt x="177800" y="1269984"/>
                      </a:cubicBezTo>
                      <a:cubicBezTo>
                        <a:pt x="177800" y="1269984"/>
                        <a:pt x="177800" y="1269984"/>
                        <a:pt x="177800" y="1141371"/>
                      </a:cubicBezTo>
                      <a:cubicBezTo>
                        <a:pt x="177800" y="1135273"/>
                        <a:pt x="182774" y="1131947"/>
                        <a:pt x="188854" y="1134164"/>
                      </a:cubicBezTo>
                      <a:close/>
                      <a:moveTo>
                        <a:pt x="99873" y="1100847"/>
                      </a:moveTo>
                      <a:cubicBezTo>
                        <a:pt x="99873" y="1100847"/>
                        <a:pt x="99873" y="1100847"/>
                        <a:pt x="151992" y="1120426"/>
                      </a:cubicBezTo>
                      <a:cubicBezTo>
                        <a:pt x="158576" y="1122663"/>
                        <a:pt x="163513" y="1129376"/>
                        <a:pt x="163513" y="1136089"/>
                      </a:cubicBezTo>
                      <a:cubicBezTo>
                        <a:pt x="163513" y="1136089"/>
                        <a:pt x="163513" y="1136089"/>
                        <a:pt x="163513" y="1265312"/>
                      </a:cubicBezTo>
                      <a:cubicBezTo>
                        <a:pt x="163513" y="1271466"/>
                        <a:pt x="158576" y="1274822"/>
                        <a:pt x="151992" y="1272585"/>
                      </a:cubicBezTo>
                      <a:cubicBezTo>
                        <a:pt x="151992" y="1272585"/>
                        <a:pt x="151992" y="1272585"/>
                        <a:pt x="99873" y="1253005"/>
                      </a:cubicBezTo>
                      <a:cubicBezTo>
                        <a:pt x="93838" y="1250768"/>
                        <a:pt x="88900" y="1244055"/>
                        <a:pt x="88900" y="1237342"/>
                      </a:cubicBezTo>
                      <a:cubicBezTo>
                        <a:pt x="88900" y="1237342"/>
                        <a:pt x="88900" y="1237342"/>
                        <a:pt x="88900" y="1108119"/>
                      </a:cubicBezTo>
                      <a:cubicBezTo>
                        <a:pt x="88900" y="1101965"/>
                        <a:pt x="93838" y="1098609"/>
                        <a:pt x="99873" y="1100847"/>
                      </a:cubicBezTo>
                      <a:close/>
                      <a:moveTo>
                        <a:pt x="11054" y="1069076"/>
                      </a:moveTo>
                      <a:cubicBezTo>
                        <a:pt x="11054" y="1069076"/>
                        <a:pt x="11054" y="1069076"/>
                        <a:pt x="63559" y="1088479"/>
                      </a:cubicBezTo>
                      <a:cubicBezTo>
                        <a:pt x="69639" y="1090697"/>
                        <a:pt x="74613" y="1097349"/>
                        <a:pt x="74613" y="1104001"/>
                      </a:cubicBezTo>
                      <a:cubicBezTo>
                        <a:pt x="74613" y="1104001"/>
                        <a:pt x="74613" y="1104001"/>
                        <a:pt x="74613" y="1232060"/>
                      </a:cubicBezTo>
                      <a:cubicBezTo>
                        <a:pt x="74613" y="1238158"/>
                        <a:pt x="69639" y="1241484"/>
                        <a:pt x="63559" y="1239266"/>
                      </a:cubicBezTo>
                      <a:cubicBezTo>
                        <a:pt x="63559" y="1239266"/>
                        <a:pt x="63559" y="1239266"/>
                        <a:pt x="11054" y="1219864"/>
                      </a:cubicBezTo>
                      <a:cubicBezTo>
                        <a:pt x="4974" y="1217646"/>
                        <a:pt x="0" y="1210994"/>
                        <a:pt x="0" y="1204341"/>
                      </a:cubicBezTo>
                      <a:cubicBezTo>
                        <a:pt x="0" y="1204341"/>
                        <a:pt x="0" y="1204341"/>
                        <a:pt x="0" y="1076283"/>
                      </a:cubicBezTo>
                      <a:cubicBezTo>
                        <a:pt x="0" y="1070185"/>
                        <a:pt x="4974" y="1066859"/>
                        <a:pt x="11054" y="1069076"/>
                      </a:cubicBezTo>
                      <a:close/>
                      <a:moveTo>
                        <a:pt x="276318" y="988114"/>
                      </a:moveTo>
                      <a:cubicBezTo>
                        <a:pt x="276318" y="988114"/>
                        <a:pt x="276318" y="988114"/>
                        <a:pt x="329546" y="1007517"/>
                      </a:cubicBezTo>
                      <a:cubicBezTo>
                        <a:pt x="336270" y="1009735"/>
                        <a:pt x="341312" y="1016387"/>
                        <a:pt x="341312" y="1023039"/>
                      </a:cubicBezTo>
                      <a:cubicBezTo>
                        <a:pt x="341312" y="1023039"/>
                        <a:pt x="341312" y="1023039"/>
                        <a:pt x="341312" y="1151098"/>
                      </a:cubicBezTo>
                      <a:cubicBezTo>
                        <a:pt x="341312" y="1157196"/>
                        <a:pt x="336270" y="1160522"/>
                        <a:pt x="329546" y="1158304"/>
                      </a:cubicBezTo>
                      <a:cubicBezTo>
                        <a:pt x="329546" y="1158304"/>
                        <a:pt x="329546" y="1158304"/>
                        <a:pt x="276318" y="1138902"/>
                      </a:cubicBezTo>
                      <a:cubicBezTo>
                        <a:pt x="270155" y="1136684"/>
                        <a:pt x="265112" y="1130032"/>
                        <a:pt x="265112" y="1123379"/>
                      </a:cubicBezTo>
                      <a:cubicBezTo>
                        <a:pt x="265112" y="1123379"/>
                        <a:pt x="265112" y="1123379"/>
                        <a:pt x="265112" y="995321"/>
                      </a:cubicBezTo>
                      <a:cubicBezTo>
                        <a:pt x="265112" y="989223"/>
                        <a:pt x="270155" y="985897"/>
                        <a:pt x="276318" y="988114"/>
                      </a:cubicBezTo>
                      <a:close/>
                      <a:moveTo>
                        <a:pt x="188854" y="956364"/>
                      </a:moveTo>
                      <a:cubicBezTo>
                        <a:pt x="188854" y="956364"/>
                        <a:pt x="188854" y="956364"/>
                        <a:pt x="241359" y="975767"/>
                      </a:cubicBezTo>
                      <a:cubicBezTo>
                        <a:pt x="247439" y="977985"/>
                        <a:pt x="252413" y="984637"/>
                        <a:pt x="252413" y="990735"/>
                      </a:cubicBezTo>
                      <a:cubicBezTo>
                        <a:pt x="252413" y="990735"/>
                        <a:pt x="252413" y="990735"/>
                        <a:pt x="252413" y="1119348"/>
                      </a:cubicBezTo>
                      <a:cubicBezTo>
                        <a:pt x="252413" y="1125446"/>
                        <a:pt x="247439" y="1128772"/>
                        <a:pt x="241359" y="1126554"/>
                      </a:cubicBezTo>
                      <a:cubicBezTo>
                        <a:pt x="241359" y="1126554"/>
                        <a:pt x="241359" y="1126554"/>
                        <a:pt x="188854" y="1107152"/>
                      </a:cubicBezTo>
                      <a:cubicBezTo>
                        <a:pt x="182774" y="1104934"/>
                        <a:pt x="177800" y="1098282"/>
                        <a:pt x="177800" y="1091629"/>
                      </a:cubicBezTo>
                      <a:cubicBezTo>
                        <a:pt x="177800" y="1091629"/>
                        <a:pt x="177800" y="1091629"/>
                        <a:pt x="177800" y="963571"/>
                      </a:cubicBezTo>
                      <a:cubicBezTo>
                        <a:pt x="177800" y="957473"/>
                        <a:pt x="182774" y="954147"/>
                        <a:pt x="188854" y="956364"/>
                      </a:cubicBezTo>
                      <a:close/>
                      <a:moveTo>
                        <a:pt x="99873" y="923047"/>
                      </a:moveTo>
                      <a:cubicBezTo>
                        <a:pt x="99873" y="923047"/>
                        <a:pt x="99873" y="923047"/>
                        <a:pt x="151992" y="942626"/>
                      </a:cubicBezTo>
                      <a:cubicBezTo>
                        <a:pt x="158576" y="944863"/>
                        <a:pt x="163513" y="951576"/>
                        <a:pt x="163513" y="957730"/>
                      </a:cubicBezTo>
                      <a:cubicBezTo>
                        <a:pt x="163513" y="957730"/>
                        <a:pt x="163513" y="957730"/>
                        <a:pt x="163513" y="1087512"/>
                      </a:cubicBezTo>
                      <a:cubicBezTo>
                        <a:pt x="163513" y="1093665"/>
                        <a:pt x="158576" y="1097022"/>
                        <a:pt x="151992" y="1094784"/>
                      </a:cubicBezTo>
                      <a:cubicBezTo>
                        <a:pt x="151992" y="1094784"/>
                        <a:pt x="151992" y="1094784"/>
                        <a:pt x="99873" y="1075205"/>
                      </a:cubicBezTo>
                      <a:cubicBezTo>
                        <a:pt x="93838" y="1072967"/>
                        <a:pt x="88900" y="1066255"/>
                        <a:pt x="88900" y="1059542"/>
                      </a:cubicBezTo>
                      <a:cubicBezTo>
                        <a:pt x="88900" y="1059542"/>
                        <a:pt x="88900" y="1059542"/>
                        <a:pt x="88900" y="930319"/>
                      </a:cubicBezTo>
                      <a:cubicBezTo>
                        <a:pt x="88900" y="924165"/>
                        <a:pt x="93838" y="920809"/>
                        <a:pt x="99873" y="923047"/>
                      </a:cubicBezTo>
                      <a:close/>
                      <a:moveTo>
                        <a:pt x="11054" y="891276"/>
                      </a:moveTo>
                      <a:cubicBezTo>
                        <a:pt x="11054" y="891276"/>
                        <a:pt x="11054" y="891276"/>
                        <a:pt x="63559" y="910679"/>
                      </a:cubicBezTo>
                      <a:cubicBezTo>
                        <a:pt x="69639" y="912897"/>
                        <a:pt x="74613" y="919549"/>
                        <a:pt x="74613" y="925647"/>
                      </a:cubicBezTo>
                      <a:cubicBezTo>
                        <a:pt x="74613" y="925647"/>
                        <a:pt x="74613" y="925647"/>
                        <a:pt x="74613" y="1054260"/>
                      </a:cubicBezTo>
                      <a:cubicBezTo>
                        <a:pt x="74613" y="1060358"/>
                        <a:pt x="69639" y="1063684"/>
                        <a:pt x="63559" y="1061466"/>
                      </a:cubicBezTo>
                      <a:cubicBezTo>
                        <a:pt x="63559" y="1061466"/>
                        <a:pt x="63559" y="1061466"/>
                        <a:pt x="11054" y="1042064"/>
                      </a:cubicBezTo>
                      <a:cubicBezTo>
                        <a:pt x="4974" y="1039846"/>
                        <a:pt x="0" y="1032639"/>
                        <a:pt x="0" y="1026541"/>
                      </a:cubicBezTo>
                      <a:cubicBezTo>
                        <a:pt x="0" y="1026541"/>
                        <a:pt x="0" y="1026541"/>
                        <a:pt x="0" y="898483"/>
                      </a:cubicBezTo>
                      <a:cubicBezTo>
                        <a:pt x="0" y="892385"/>
                        <a:pt x="4974" y="889059"/>
                        <a:pt x="11054" y="891276"/>
                      </a:cubicBezTo>
                      <a:close/>
                      <a:moveTo>
                        <a:pt x="276318" y="810314"/>
                      </a:moveTo>
                      <a:cubicBezTo>
                        <a:pt x="276318" y="810314"/>
                        <a:pt x="276318" y="810314"/>
                        <a:pt x="329546" y="829717"/>
                      </a:cubicBezTo>
                      <a:cubicBezTo>
                        <a:pt x="336270" y="831935"/>
                        <a:pt x="341312" y="838587"/>
                        <a:pt x="341312" y="844685"/>
                      </a:cubicBezTo>
                      <a:cubicBezTo>
                        <a:pt x="341312" y="844685"/>
                        <a:pt x="341312" y="844685"/>
                        <a:pt x="341312" y="973298"/>
                      </a:cubicBezTo>
                      <a:cubicBezTo>
                        <a:pt x="341312" y="979396"/>
                        <a:pt x="336270" y="982722"/>
                        <a:pt x="329546" y="980504"/>
                      </a:cubicBezTo>
                      <a:cubicBezTo>
                        <a:pt x="329546" y="980504"/>
                        <a:pt x="329546" y="980504"/>
                        <a:pt x="276318" y="961102"/>
                      </a:cubicBezTo>
                      <a:cubicBezTo>
                        <a:pt x="270155" y="958884"/>
                        <a:pt x="265112" y="951677"/>
                        <a:pt x="265112" y="945579"/>
                      </a:cubicBezTo>
                      <a:cubicBezTo>
                        <a:pt x="265112" y="945579"/>
                        <a:pt x="265112" y="945579"/>
                        <a:pt x="265112" y="817521"/>
                      </a:cubicBezTo>
                      <a:cubicBezTo>
                        <a:pt x="265112" y="811423"/>
                        <a:pt x="270155" y="808097"/>
                        <a:pt x="276318" y="810314"/>
                      </a:cubicBezTo>
                      <a:close/>
                      <a:moveTo>
                        <a:pt x="188854" y="776997"/>
                      </a:moveTo>
                      <a:cubicBezTo>
                        <a:pt x="188854" y="776997"/>
                        <a:pt x="188854" y="776997"/>
                        <a:pt x="241359" y="796576"/>
                      </a:cubicBezTo>
                      <a:cubicBezTo>
                        <a:pt x="247439" y="798813"/>
                        <a:pt x="252413" y="805526"/>
                        <a:pt x="252413" y="811680"/>
                      </a:cubicBezTo>
                      <a:cubicBezTo>
                        <a:pt x="252413" y="811680"/>
                        <a:pt x="252413" y="811680"/>
                        <a:pt x="252413" y="941462"/>
                      </a:cubicBezTo>
                      <a:cubicBezTo>
                        <a:pt x="252413" y="947615"/>
                        <a:pt x="247439" y="950972"/>
                        <a:pt x="241359" y="948175"/>
                      </a:cubicBezTo>
                      <a:cubicBezTo>
                        <a:pt x="241359" y="948175"/>
                        <a:pt x="241359" y="948175"/>
                        <a:pt x="188854" y="929155"/>
                      </a:cubicBezTo>
                      <a:cubicBezTo>
                        <a:pt x="182774" y="926917"/>
                        <a:pt x="177800" y="919645"/>
                        <a:pt x="177800" y="913492"/>
                      </a:cubicBezTo>
                      <a:cubicBezTo>
                        <a:pt x="177800" y="913492"/>
                        <a:pt x="177800" y="913492"/>
                        <a:pt x="177800" y="784269"/>
                      </a:cubicBezTo>
                      <a:cubicBezTo>
                        <a:pt x="177800" y="778115"/>
                        <a:pt x="182774" y="774759"/>
                        <a:pt x="188854" y="776997"/>
                      </a:cubicBezTo>
                      <a:close/>
                      <a:moveTo>
                        <a:pt x="99873" y="745247"/>
                      </a:moveTo>
                      <a:cubicBezTo>
                        <a:pt x="99873" y="745247"/>
                        <a:pt x="99873" y="745247"/>
                        <a:pt x="151992" y="764826"/>
                      </a:cubicBezTo>
                      <a:cubicBezTo>
                        <a:pt x="158576" y="767063"/>
                        <a:pt x="163513" y="773776"/>
                        <a:pt x="163513" y="779930"/>
                      </a:cubicBezTo>
                      <a:cubicBezTo>
                        <a:pt x="163513" y="779930"/>
                        <a:pt x="163513" y="779930"/>
                        <a:pt x="163513" y="909712"/>
                      </a:cubicBezTo>
                      <a:cubicBezTo>
                        <a:pt x="163513" y="915865"/>
                        <a:pt x="158576" y="919222"/>
                        <a:pt x="151992" y="916425"/>
                      </a:cubicBezTo>
                      <a:cubicBezTo>
                        <a:pt x="151992" y="916425"/>
                        <a:pt x="151992" y="916425"/>
                        <a:pt x="99873" y="897405"/>
                      </a:cubicBezTo>
                      <a:cubicBezTo>
                        <a:pt x="93838" y="895167"/>
                        <a:pt x="88900" y="887895"/>
                        <a:pt x="88900" y="881742"/>
                      </a:cubicBezTo>
                      <a:cubicBezTo>
                        <a:pt x="88900" y="881742"/>
                        <a:pt x="88900" y="881742"/>
                        <a:pt x="88900" y="752519"/>
                      </a:cubicBezTo>
                      <a:cubicBezTo>
                        <a:pt x="88900" y="746365"/>
                        <a:pt x="93838" y="743009"/>
                        <a:pt x="99873" y="745247"/>
                      </a:cubicBezTo>
                      <a:close/>
                      <a:moveTo>
                        <a:pt x="11054" y="713483"/>
                      </a:moveTo>
                      <a:cubicBezTo>
                        <a:pt x="11054" y="713483"/>
                        <a:pt x="11054" y="713483"/>
                        <a:pt x="63559" y="732948"/>
                      </a:cubicBezTo>
                      <a:cubicBezTo>
                        <a:pt x="69639" y="735172"/>
                        <a:pt x="74613" y="741846"/>
                        <a:pt x="74613" y="747963"/>
                      </a:cubicBezTo>
                      <a:cubicBezTo>
                        <a:pt x="74613" y="747963"/>
                        <a:pt x="74613" y="747963"/>
                        <a:pt x="74613" y="876430"/>
                      </a:cubicBezTo>
                      <a:cubicBezTo>
                        <a:pt x="74613" y="883103"/>
                        <a:pt x="69639" y="885884"/>
                        <a:pt x="63559" y="883659"/>
                      </a:cubicBezTo>
                      <a:cubicBezTo>
                        <a:pt x="63559" y="883659"/>
                        <a:pt x="63559" y="883659"/>
                        <a:pt x="11054" y="864751"/>
                      </a:cubicBezTo>
                      <a:cubicBezTo>
                        <a:pt x="4974" y="862526"/>
                        <a:pt x="0" y="855297"/>
                        <a:pt x="0" y="849179"/>
                      </a:cubicBezTo>
                      <a:cubicBezTo>
                        <a:pt x="0" y="849179"/>
                        <a:pt x="0" y="849179"/>
                        <a:pt x="0" y="720713"/>
                      </a:cubicBezTo>
                      <a:cubicBezTo>
                        <a:pt x="0" y="714596"/>
                        <a:pt x="4974" y="711259"/>
                        <a:pt x="11054" y="713483"/>
                      </a:cubicBezTo>
                      <a:close/>
                      <a:moveTo>
                        <a:pt x="276318" y="632521"/>
                      </a:moveTo>
                      <a:cubicBezTo>
                        <a:pt x="276318" y="632521"/>
                        <a:pt x="276318" y="632521"/>
                        <a:pt x="329546" y="651986"/>
                      </a:cubicBezTo>
                      <a:cubicBezTo>
                        <a:pt x="336270" y="654210"/>
                        <a:pt x="341312" y="660884"/>
                        <a:pt x="341312" y="667001"/>
                      </a:cubicBezTo>
                      <a:cubicBezTo>
                        <a:pt x="341312" y="667001"/>
                        <a:pt x="341312" y="667001"/>
                        <a:pt x="341312" y="795468"/>
                      </a:cubicBezTo>
                      <a:cubicBezTo>
                        <a:pt x="341312" y="802141"/>
                        <a:pt x="336270" y="804922"/>
                        <a:pt x="329546" y="802697"/>
                      </a:cubicBezTo>
                      <a:cubicBezTo>
                        <a:pt x="329546" y="802697"/>
                        <a:pt x="329546" y="802697"/>
                        <a:pt x="276318" y="783789"/>
                      </a:cubicBezTo>
                      <a:cubicBezTo>
                        <a:pt x="270155" y="781564"/>
                        <a:pt x="265112" y="774335"/>
                        <a:pt x="265112" y="768217"/>
                      </a:cubicBezTo>
                      <a:cubicBezTo>
                        <a:pt x="265112" y="768217"/>
                        <a:pt x="265112" y="768217"/>
                        <a:pt x="265112" y="639751"/>
                      </a:cubicBezTo>
                      <a:cubicBezTo>
                        <a:pt x="265112" y="633634"/>
                        <a:pt x="270155" y="630297"/>
                        <a:pt x="276318" y="632521"/>
                      </a:cubicBezTo>
                      <a:close/>
                      <a:moveTo>
                        <a:pt x="188854" y="599183"/>
                      </a:moveTo>
                      <a:cubicBezTo>
                        <a:pt x="188854" y="599183"/>
                        <a:pt x="188854" y="599183"/>
                        <a:pt x="241359" y="618648"/>
                      </a:cubicBezTo>
                      <a:cubicBezTo>
                        <a:pt x="247439" y="620872"/>
                        <a:pt x="252413" y="627546"/>
                        <a:pt x="252413" y="633663"/>
                      </a:cubicBezTo>
                      <a:cubicBezTo>
                        <a:pt x="252413" y="633663"/>
                        <a:pt x="252413" y="633663"/>
                        <a:pt x="252413" y="762130"/>
                      </a:cubicBezTo>
                      <a:cubicBezTo>
                        <a:pt x="252413" y="768803"/>
                        <a:pt x="247439" y="771584"/>
                        <a:pt x="241359" y="769359"/>
                      </a:cubicBezTo>
                      <a:cubicBezTo>
                        <a:pt x="241359" y="769359"/>
                        <a:pt x="241359" y="769359"/>
                        <a:pt x="188854" y="750451"/>
                      </a:cubicBezTo>
                      <a:cubicBezTo>
                        <a:pt x="182774" y="748226"/>
                        <a:pt x="177800" y="740997"/>
                        <a:pt x="177800" y="734879"/>
                      </a:cubicBezTo>
                      <a:cubicBezTo>
                        <a:pt x="177800" y="734879"/>
                        <a:pt x="177800" y="734879"/>
                        <a:pt x="177800" y="606413"/>
                      </a:cubicBezTo>
                      <a:cubicBezTo>
                        <a:pt x="177800" y="600296"/>
                        <a:pt x="182774" y="596959"/>
                        <a:pt x="188854" y="599183"/>
                      </a:cubicBezTo>
                      <a:close/>
                      <a:moveTo>
                        <a:pt x="99873" y="567433"/>
                      </a:moveTo>
                      <a:cubicBezTo>
                        <a:pt x="99873" y="567433"/>
                        <a:pt x="99873" y="567433"/>
                        <a:pt x="151992" y="586342"/>
                      </a:cubicBezTo>
                      <a:cubicBezTo>
                        <a:pt x="158576" y="589122"/>
                        <a:pt x="163513" y="595796"/>
                        <a:pt x="163513" y="601913"/>
                      </a:cubicBezTo>
                      <a:cubicBezTo>
                        <a:pt x="163513" y="601913"/>
                        <a:pt x="163513" y="601913"/>
                        <a:pt x="163513" y="730380"/>
                      </a:cubicBezTo>
                      <a:cubicBezTo>
                        <a:pt x="163513" y="737053"/>
                        <a:pt x="158576" y="739834"/>
                        <a:pt x="151992" y="737609"/>
                      </a:cubicBezTo>
                      <a:cubicBezTo>
                        <a:pt x="151992" y="737609"/>
                        <a:pt x="151992" y="737609"/>
                        <a:pt x="99873" y="718701"/>
                      </a:cubicBezTo>
                      <a:cubicBezTo>
                        <a:pt x="93838" y="716476"/>
                        <a:pt x="88900" y="709247"/>
                        <a:pt x="88900" y="703129"/>
                      </a:cubicBezTo>
                      <a:cubicBezTo>
                        <a:pt x="88900" y="703129"/>
                        <a:pt x="88900" y="703129"/>
                        <a:pt x="88900" y="574663"/>
                      </a:cubicBezTo>
                      <a:cubicBezTo>
                        <a:pt x="88900" y="568546"/>
                        <a:pt x="93838" y="565209"/>
                        <a:pt x="99873" y="567433"/>
                      </a:cubicBezTo>
                      <a:close/>
                      <a:moveTo>
                        <a:pt x="11054" y="535683"/>
                      </a:moveTo>
                      <a:cubicBezTo>
                        <a:pt x="11054" y="535683"/>
                        <a:pt x="11054" y="535683"/>
                        <a:pt x="63559" y="554592"/>
                      </a:cubicBezTo>
                      <a:cubicBezTo>
                        <a:pt x="69639" y="556816"/>
                        <a:pt x="74613" y="564046"/>
                        <a:pt x="74613" y="570163"/>
                      </a:cubicBezTo>
                      <a:cubicBezTo>
                        <a:pt x="74613" y="570163"/>
                        <a:pt x="74613" y="570163"/>
                        <a:pt x="74613" y="698630"/>
                      </a:cubicBezTo>
                      <a:cubicBezTo>
                        <a:pt x="74613" y="705303"/>
                        <a:pt x="69639" y="708084"/>
                        <a:pt x="63559" y="705859"/>
                      </a:cubicBezTo>
                      <a:cubicBezTo>
                        <a:pt x="63559" y="705859"/>
                        <a:pt x="63559" y="705859"/>
                        <a:pt x="11054" y="686951"/>
                      </a:cubicBezTo>
                      <a:cubicBezTo>
                        <a:pt x="4974" y="684726"/>
                        <a:pt x="0" y="677497"/>
                        <a:pt x="0" y="671379"/>
                      </a:cubicBezTo>
                      <a:cubicBezTo>
                        <a:pt x="0" y="671379"/>
                        <a:pt x="0" y="671379"/>
                        <a:pt x="0" y="542913"/>
                      </a:cubicBezTo>
                      <a:cubicBezTo>
                        <a:pt x="0" y="536796"/>
                        <a:pt x="4974" y="533459"/>
                        <a:pt x="11054" y="535683"/>
                      </a:cubicBezTo>
                      <a:close/>
                      <a:moveTo>
                        <a:pt x="276318" y="453154"/>
                      </a:moveTo>
                      <a:cubicBezTo>
                        <a:pt x="276318" y="453154"/>
                        <a:pt x="276318" y="453154"/>
                        <a:pt x="329546" y="472234"/>
                      </a:cubicBezTo>
                      <a:cubicBezTo>
                        <a:pt x="336270" y="474479"/>
                        <a:pt x="341312" y="481774"/>
                        <a:pt x="341312" y="487947"/>
                      </a:cubicBezTo>
                      <a:cubicBezTo>
                        <a:pt x="341312" y="487947"/>
                        <a:pt x="341312" y="487947"/>
                        <a:pt x="341312" y="617582"/>
                      </a:cubicBezTo>
                      <a:cubicBezTo>
                        <a:pt x="341312" y="624316"/>
                        <a:pt x="336270" y="627122"/>
                        <a:pt x="329546" y="624877"/>
                      </a:cubicBezTo>
                      <a:cubicBezTo>
                        <a:pt x="329546" y="624877"/>
                        <a:pt x="329546" y="624877"/>
                        <a:pt x="276318" y="605797"/>
                      </a:cubicBezTo>
                      <a:cubicBezTo>
                        <a:pt x="270155" y="603552"/>
                        <a:pt x="265112" y="596257"/>
                        <a:pt x="265112" y="590083"/>
                      </a:cubicBezTo>
                      <a:cubicBezTo>
                        <a:pt x="265112" y="590083"/>
                        <a:pt x="265112" y="590083"/>
                        <a:pt x="265112" y="460449"/>
                      </a:cubicBezTo>
                      <a:cubicBezTo>
                        <a:pt x="265112" y="454276"/>
                        <a:pt x="270155" y="450909"/>
                        <a:pt x="276318" y="453154"/>
                      </a:cubicBezTo>
                      <a:close/>
                      <a:moveTo>
                        <a:pt x="188854" y="421383"/>
                      </a:moveTo>
                      <a:cubicBezTo>
                        <a:pt x="188854" y="421383"/>
                        <a:pt x="188854" y="421383"/>
                        <a:pt x="241359" y="440292"/>
                      </a:cubicBezTo>
                      <a:cubicBezTo>
                        <a:pt x="247439" y="442516"/>
                        <a:pt x="252413" y="449746"/>
                        <a:pt x="252413" y="455863"/>
                      </a:cubicBezTo>
                      <a:cubicBezTo>
                        <a:pt x="252413" y="455863"/>
                        <a:pt x="252413" y="455863"/>
                        <a:pt x="252413" y="584330"/>
                      </a:cubicBezTo>
                      <a:cubicBezTo>
                        <a:pt x="252413" y="590447"/>
                        <a:pt x="247439" y="593784"/>
                        <a:pt x="241359" y="591559"/>
                      </a:cubicBezTo>
                      <a:cubicBezTo>
                        <a:pt x="241359" y="591559"/>
                        <a:pt x="241359" y="591559"/>
                        <a:pt x="188854" y="572651"/>
                      </a:cubicBezTo>
                      <a:cubicBezTo>
                        <a:pt x="182774" y="570426"/>
                        <a:pt x="177800" y="563197"/>
                        <a:pt x="177800" y="557079"/>
                      </a:cubicBezTo>
                      <a:cubicBezTo>
                        <a:pt x="177800" y="557079"/>
                        <a:pt x="177800" y="557079"/>
                        <a:pt x="177800" y="428613"/>
                      </a:cubicBezTo>
                      <a:cubicBezTo>
                        <a:pt x="177800" y="421940"/>
                        <a:pt x="182774" y="419159"/>
                        <a:pt x="188854" y="421383"/>
                      </a:cubicBezTo>
                      <a:close/>
                      <a:moveTo>
                        <a:pt x="99873" y="389633"/>
                      </a:moveTo>
                      <a:cubicBezTo>
                        <a:pt x="99873" y="389633"/>
                        <a:pt x="99873" y="389633"/>
                        <a:pt x="151992" y="408542"/>
                      </a:cubicBezTo>
                      <a:cubicBezTo>
                        <a:pt x="158576" y="410766"/>
                        <a:pt x="163513" y="417996"/>
                        <a:pt x="163513" y="424113"/>
                      </a:cubicBezTo>
                      <a:cubicBezTo>
                        <a:pt x="163513" y="424113"/>
                        <a:pt x="163513" y="424113"/>
                        <a:pt x="163513" y="552580"/>
                      </a:cubicBezTo>
                      <a:cubicBezTo>
                        <a:pt x="163513" y="558697"/>
                        <a:pt x="158576" y="562034"/>
                        <a:pt x="151992" y="559809"/>
                      </a:cubicBezTo>
                      <a:cubicBezTo>
                        <a:pt x="151992" y="559809"/>
                        <a:pt x="151992" y="559809"/>
                        <a:pt x="99873" y="540901"/>
                      </a:cubicBezTo>
                      <a:cubicBezTo>
                        <a:pt x="93838" y="538120"/>
                        <a:pt x="88900" y="531447"/>
                        <a:pt x="88900" y="525329"/>
                      </a:cubicBezTo>
                      <a:cubicBezTo>
                        <a:pt x="88900" y="525329"/>
                        <a:pt x="88900" y="525329"/>
                        <a:pt x="88900" y="396863"/>
                      </a:cubicBezTo>
                      <a:cubicBezTo>
                        <a:pt x="88900" y="390190"/>
                        <a:pt x="93838" y="387409"/>
                        <a:pt x="99873" y="389633"/>
                      </a:cubicBezTo>
                      <a:close/>
                      <a:moveTo>
                        <a:pt x="11054" y="356317"/>
                      </a:moveTo>
                      <a:cubicBezTo>
                        <a:pt x="11054" y="356317"/>
                        <a:pt x="11054" y="356317"/>
                        <a:pt x="63559" y="375397"/>
                      </a:cubicBezTo>
                      <a:cubicBezTo>
                        <a:pt x="69639" y="377642"/>
                        <a:pt x="74613" y="384937"/>
                        <a:pt x="74613" y="391110"/>
                      </a:cubicBezTo>
                      <a:cubicBezTo>
                        <a:pt x="74613" y="391110"/>
                        <a:pt x="74613" y="391110"/>
                        <a:pt x="74613" y="520745"/>
                      </a:cubicBezTo>
                      <a:cubicBezTo>
                        <a:pt x="74613" y="526918"/>
                        <a:pt x="69639" y="530285"/>
                        <a:pt x="63559" y="528040"/>
                      </a:cubicBezTo>
                      <a:cubicBezTo>
                        <a:pt x="63559" y="528040"/>
                        <a:pt x="63559" y="528040"/>
                        <a:pt x="11054" y="508960"/>
                      </a:cubicBezTo>
                      <a:cubicBezTo>
                        <a:pt x="4974" y="506154"/>
                        <a:pt x="0" y="499420"/>
                        <a:pt x="0" y="493246"/>
                      </a:cubicBezTo>
                      <a:cubicBezTo>
                        <a:pt x="0" y="493246"/>
                        <a:pt x="0" y="493246"/>
                        <a:pt x="0" y="363612"/>
                      </a:cubicBezTo>
                      <a:cubicBezTo>
                        <a:pt x="0" y="356878"/>
                        <a:pt x="4974" y="354072"/>
                        <a:pt x="11054" y="356317"/>
                      </a:cubicBezTo>
                      <a:close/>
                      <a:moveTo>
                        <a:pt x="276318" y="275333"/>
                      </a:moveTo>
                      <a:cubicBezTo>
                        <a:pt x="276318" y="275333"/>
                        <a:pt x="276318" y="275333"/>
                        <a:pt x="329546" y="294242"/>
                      </a:cubicBezTo>
                      <a:cubicBezTo>
                        <a:pt x="336270" y="296466"/>
                        <a:pt x="341312" y="303696"/>
                        <a:pt x="341312" y="309813"/>
                      </a:cubicBezTo>
                      <a:cubicBezTo>
                        <a:pt x="341312" y="309813"/>
                        <a:pt x="341312" y="309813"/>
                        <a:pt x="341312" y="438280"/>
                      </a:cubicBezTo>
                      <a:cubicBezTo>
                        <a:pt x="341312" y="444397"/>
                        <a:pt x="336270" y="447734"/>
                        <a:pt x="329546" y="445509"/>
                      </a:cubicBezTo>
                      <a:cubicBezTo>
                        <a:pt x="329546" y="445509"/>
                        <a:pt x="329546" y="445509"/>
                        <a:pt x="276318" y="426601"/>
                      </a:cubicBezTo>
                      <a:cubicBezTo>
                        <a:pt x="270155" y="423820"/>
                        <a:pt x="265112" y="417147"/>
                        <a:pt x="265112" y="411029"/>
                      </a:cubicBezTo>
                      <a:cubicBezTo>
                        <a:pt x="265112" y="411029"/>
                        <a:pt x="265112" y="411029"/>
                        <a:pt x="265112" y="282563"/>
                      </a:cubicBezTo>
                      <a:cubicBezTo>
                        <a:pt x="265112" y="275890"/>
                        <a:pt x="270155" y="273109"/>
                        <a:pt x="276318" y="275333"/>
                      </a:cubicBezTo>
                      <a:close/>
                      <a:moveTo>
                        <a:pt x="188854" y="243583"/>
                      </a:moveTo>
                      <a:cubicBezTo>
                        <a:pt x="188854" y="243583"/>
                        <a:pt x="188854" y="243583"/>
                        <a:pt x="241359" y="262492"/>
                      </a:cubicBezTo>
                      <a:cubicBezTo>
                        <a:pt x="247439" y="264716"/>
                        <a:pt x="252413" y="271946"/>
                        <a:pt x="252413" y="278063"/>
                      </a:cubicBezTo>
                      <a:cubicBezTo>
                        <a:pt x="252413" y="278063"/>
                        <a:pt x="252413" y="278063"/>
                        <a:pt x="252413" y="406530"/>
                      </a:cubicBezTo>
                      <a:cubicBezTo>
                        <a:pt x="252413" y="412647"/>
                        <a:pt x="247439" y="415984"/>
                        <a:pt x="241359" y="413759"/>
                      </a:cubicBezTo>
                      <a:cubicBezTo>
                        <a:pt x="241359" y="413759"/>
                        <a:pt x="241359" y="413759"/>
                        <a:pt x="188854" y="394295"/>
                      </a:cubicBezTo>
                      <a:cubicBezTo>
                        <a:pt x="182774" y="392070"/>
                        <a:pt x="177800" y="385397"/>
                        <a:pt x="177800" y="379279"/>
                      </a:cubicBezTo>
                      <a:cubicBezTo>
                        <a:pt x="177800" y="379279"/>
                        <a:pt x="177800" y="379279"/>
                        <a:pt x="177800" y="250813"/>
                      </a:cubicBezTo>
                      <a:cubicBezTo>
                        <a:pt x="177800" y="244140"/>
                        <a:pt x="182774" y="241359"/>
                        <a:pt x="188854" y="243583"/>
                      </a:cubicBezTo>
                      <a:close/>
                      <a:moveTo>
                        <a:pt x="99873" y="211833"/>
                      </a:moveTo>
                      <a:cubicBezTo>
                        <a:pt x="99873" y="211833"/>
                        <a:pt x="99873" y="211833"/>
                        <a:pt x="151992" y="230742"/>
                      </a:cubicBezTo>
                      <a:cubicBezTo>
                        <a:pt x="158576" y="232966"/>
                        <a:pt x="163513" y="240196"/>
                        <a:pt x="163513" y="246313"/>
                      </a:cubicBezTo>
                      <a:cubicBezTo>
                        <a:pt x="163513" y="246313"/>
                        <a:pt x="163513" y="246313"/>
                        <a:pt x="163513" y="374780"/>
                      </a:cubicBezTo>
                      <a:cubicBezTo>
                        <a:pt x="163513" y="380897"/>
                        <a:pt x="158576" y="384234"/>
                        <a:pt x="151992" y="382009"/>
                      </a:cubicBezTo>
                      <a:cubicBezTo>
                        <a:pt x="151992" y="382009"/>
                        <a:pt x="151992" y="382009"/>
                        <a:pt x="99873" y="362545"/>
                      </a:cubicBezTo>
                      <a:cubicBezTo>
                        <a:pt x="93838" y="360320"/>
                        <a:pt x="88900" y="353647"/>
                        <a:pt x="88900" y="347529"/>
                      </a:cubicBezTo>
                      <a:cubicBezTo>
                        <a:pt x="88900" y="347529"/>
                        <a:pt x="88900" y="347529"/>
                        <a:pt x="88900" y="219063"/>
                      </a:cubicBezTo>
                      <a:cubicBezTo>
                        <a:pt x="88900" y="212390"/>
                        <a:pt x="93838" y="209609"/>
                        <a:pt x="99873" y="211833"/>
                      </a:cubicBezTo>
                      <a:close/>
                      <a:moveTo>
                        <a:pt x="11054" y="179044"/>
                      </a:moveTo>
                      <a:cubicBezTo>
                        <a:pt x="11054" y="179044"/>
                        <a:pt x="11054" y="179044"/>
                        <a:pt x="63559" y="197892"/>
                      </a:cubicBezTo>
                      <a:cubicBezTo>
                        <a:pt x="69639" y="200110"/>
                        <a:pt x="74613" y="207316"/>
                        <a:pt x="74613" y="213414"/>
                      </a:cubicBezTo>
                      <a:cubicBezTo>
                        <a:pt x="74613" y="213414"/>
                        <a:pt x="74613" y="213414"/>
                        <a:pt x="74613" y="341473"/>
                      </a:cubicBezTo>
                      <a:cubicBezTo>
                        <a:pt x="74613" y="347571"/>
                        <a:pt x="69639" y="350897"/>
                        <a:pt x="63559" y="348679"/>
                      </a:cubicBezTo>
                      <a:cubicBezTo>
                        <a:pt x="63559" y="348679"/>
                        <a:pt x="63559" y="348679"/>
                        <a:pt x="11054" y="329277"/>
                      </a:cubicBezTo>
                      <a:cubicBezTo>
                        <a:pt x="4974" y="327059"/>
                        <a:pt x="0" y="320407"/>
                        <a:pt x="0" y="314309"/>
                      </a:cubicBezTo>
                      <a:cubicBezTo>
                        <a:pt x="0" y="314309"/>
                        <a:pt x="0" y="314309"/>
                        <a:pt x="0" y="185696"/>
                      </a:cubicBezTo>
                      <a:cubicBezTo>
                        <a:pt x="0" y="179598"/>
                        <a:pt x="4974" y="176272"/>
                        <a:pt x="11054" y="179044"/>
                      </a:cubicBezTo>
                      <a:close/>
                      <a:moveTo>
                        <a:pt x="276318" y="98081"/>
                      </a:moveTo>
                      <a:cubicBezTo>
                        <a:pt x="276318" y="98081"/>
                        <a:pt x="276318" y="98081"/>
                        <a:pt x="329546" y="116929"/>
                      </a:cubicBezTo>
                      <a:cubicBezTo>
                        <a:pt x="336270" y="119147"/>
                        <a:pt x="341312" y="126353"/>
                        <a:pt x="341312" y="132451"/>
                      </a:cubicBezTo>
                      <a:cubicBezTo>
                        <a:pt x="341312" y="132451"/>
                        <a:pt x="341312" y="132451"/>
                        <a:pt x="341312" y="260510"/>
                      </a:cubicBezTo>
                      <a:cubicBezTo>
                        <a:pt x="341312" y="266608"/>
                        <a:pt x="336270" y="269934"/>
                        <a:pt x="329546" y="267716"/>
                      </a:cubicBezTo>
                      <a:cubicBezTo>
                        <a:pt x="329546" y="267716"/>
                        <a:pt x="329546" y="267716"/>
                        <a:pt x="276318" y="248314"/>
                      </a:cubicBezTo>
                      <a:cubicBezTo>
                        <a:pt x="270155" y="246096"/>
                        <a:pt x="265112" y="239444"/>
                        <a:pt x="265112" y="233346"/>
                      </a:cubicBezTo>
                      <a:cubicBezTo>
                        <a:pt x="265112" y="233346"/>
                        <a:pt x="265112" y="233346"/>
                        <a:pt x="265112" y="104733"/>
                      </a:cubicBezTo>
                      <a:cubicBezTo>
                        <a:pt x="265112" y="98635"/>
                        <a:pt x="270155" y="95309"/>
                        <a:pt x="276318" y="98081"/>
                      </a:cubicBezTo>
                      <a:close/>
                      <a:moveTo>
                        <a:pt x="188854" y="66331"/>
                      </a:moveTo>
                      <a:cubicBezTo>
                        <a:pt x="188854" y="66331"/>
                        <a:pt x="188854" y="66331"/>
                        <a:pt x="241359" y="85179"/>
                      </a:cubicBezTo>
                      <a:cubicBezTo>
                        <a:pt x="247439" y="87397"/>
                        <a:pt x="252413" y="94603"/>
                        <a:pt x="252413" y="100701"/>
                      </a:cubicBezTo>
                      <a:cubicBezTo>
                        <a:pt x="252413" y="100701"/>
                        <a:pt x="252413" y="100701"/>
                        <a:pt x="252413" y="228760"/>
                      </a:cubicBezTo>
                      <a:cubicBezTo>
                        <a:pt x="252413" y="234858"/>
                        <a:pt x="247439" y="238184"/>
                        <a:pt x="241359" y="235966"/>
                      </a:cubicBezTo>
                      <a:cubicBezTo>
                        <a:pt x="241359" y="235966"/>
                        <a:pt x="241359" y="235966"/>
                        <a:pt x="188854" y="216564"/>
                      </a:cubicBezTo>
                      <a:cubicBezTo>
                        <a:pt x="182774" y="214346"/>
                        <a:pt x="177800" y="207694"/>
                        <a:pt x="177800" y="201596"/>
                      </a:cubicBezTo>
                      <a:cubicBezTo>
                        <a:pt x="177800" y="201596"/>
                        <a:pt x="177800" y="201596"/>
                        <a:pt x="177800" y="72983"/>
                      </a:cubicBezTo>
                      <a:cubicBezTo>
                        <a:pt x="177800" y="66885"/>
                        <a:pt x="182774" y="63559"/>
                        <a:pt x="188854" y="66331"/>
                      </a:cubicBezTo>
                      <a:close/>
                      <a:moveTo>
                        <a:pt x="99873" y="32460"/>
                      </a:moveTo>
                      <a:cubicBezTo>
                        <a:pt x="99873" y="32460"/>
                        <a:pt x="99873" y="32460"/>
                        <a:pt x="151992" y="52039"/>
                      </a:cubicBezTo>
                      <a:cubicBezTo>
                        <a:pt x="158576" y="54276"/>
                        <a:pt x="163513" y="61549"/>
                        <a:pt x="163513" y="67702"/>
                      </a:cubicBezTo>
                      <a:cubicBezTo>
                        <a:pt x="163513" y="67702"/>
                        <a:pt x="163513" y="67702"/>
                        <a:pt x="163513" y="196925"/>
                      </a:cubicBezTo>
                      <a:cubicBezTo>
                        <a:pt x="163513" y="203078"/>
                        <a:pt x="158576" y="206435"/>
                        <a:pt x="151992" y="204197"/>
                      </a:cubicBezTo>
                      <a:cubicBezTo>
                        <a:pt x="151992" y="204197"/>
                        <a:pt x="151992" y="204197"/>
                        <a:pt x="99873" y="184618"/>
                      </a:cubicBezTo>
                      <a:cubicBezTo>
                        <a:pt x="93838" y="182380"/>
                        <a:pt x="88900" y="175668"/>
                        <a:pt x="88900" y="169514"/>
                      </a:cubicBezTo>
                      <a:cubicBezTo>
                        <a:pt x="88900" y="169514"/>
                        <a:pt x="88900" y="169514"/>
                        <a:pt x="88900" y="39732"/>
                      </a:cubicBezTo>
                      <a:cubicBezTo>
                        <a:pt x="88900" y="33578"/>
                        <a:pt x="93838" y="30222"/>
                        <a:pt x="99873" y="32460"/>
                      </a:cubicBezTo>
                      <a:close/>
                      <a:moveTo>
                        <a:pt x="11054" y="689"/>
                      </a:moveTo>
                      <a:cubicBezTo>
                        <a:pt x="11054" y="689"/>
                        <a:pt x="11054" y="689"/>
                        <a:pt x="63559" y="20092"/>
                      </a:cubicBezTo>
                      <a:cubicBezTo>
                        <a:pt x="69639" y="22310"/>
                        <a:pt x="74613" y="28962"/>
                        <a:pt x="74613" y="35614"/>
                      </a:cubicBezTo>
                      <a:cubicBezTo>
                        <a:pt x="74613" y="35614"/>
                        <a:pt x="74613" y="35614"/>
                        <a:pt x="74613" y="163673"/>
                      </a:cubicBezTo>
                      <a:cubicBezTo>
                        <a:pt x="74613" y="169771"/>
                        <a:pt x="69639" y="173097"/>
                        <a:pt x="63559" y="170879"/>
                      </a:cubicBezTo>
                      <a:cubicBezTo>
                        <a:pt x="63559" y="170879"/>
                        <a:pt x="63559" y="170879"/>
                        <a:pt x="11054" y="151477"/>
                      </a:cubicBezTo>
                      <a:cubicBezTo>
                        <a:pt x="4974" y="149259"/>
                        <a:pt x="0" y="142607"/>
                        <a:pt x="0" y="136509"/>
                      </a:cubicBezTo>
                      <a:cubicBezTo>
                        <a:pt x="0" y="136509"/>
                        <a:pt x="0" y="136509"/>
                        <a:pt x="0" y="7896"/>
                      </a:cubicBezTo>
                      <a:cubicBezTo>
                        <a:pt x="0" y="1798"/>
                        <a:pt x="4974" y="-1528"/>
                        <a:pt x="11054" y="6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25" name="Freeform: Shape 9">
                  <a:extLst>
                    <a:ext uri="{FF2B5EF4-FFF2-40B4-BE49-F238E27FC236}">
                      <a16:creationId xmlns:a16="http://schemas.microsoft.com/office/drawing/2014/main" id="{ECFD1873-0926-002A-CF09-A3F088A593CD}"/>
                    </a:ext>
                  </a:extLst>
                </p:cNvPr>
                <p:cNvSpPr>
                  <a:spLocks/>
                </p:cNvSpPr>
                <p:nvPr/>
              </p:nvSpPr>
              <p:spPr bwMode="auto">
                <a:xfrm>
                  <a:off x="1780227" y="2317034"/>
                  <a:ext cx="114620" cy="509158"/>
                </a:xfrm>
                <a:custGeom>
                  <a:avLst/>
                  <a:gdLst>
                    <a:gd name="connsiteX0" fmla="*/ 63092 w 341313"/>
                    <a:gd name="connsiteY0" fmla="*/ 1344294 h 1516168"/>
                    <a:gd name="connsiteX1" fmla="*/ 74613 w 341313"/>
                    <a:gd name="connsiteY1" fmla="*/ 1351007 h 1516168"/>
                    <a:gd name="connsiteX2" fmla="*/ 74613 w 341313"/>
                    <a:gd name="connsiteY2" fmla="*/ 1480789 h 1516168"/>
                    <a:gd name="connsiteX3" fmla="*/ 63092 w 341313"/>
                    <a:gd name="connsiteY3" fmla="*/ 1495893 h 1516168"/>
                    <a:gd name="connsiteX4" fmla="*/ 10972 w 341313"/>
                    <a:gd name="connsiteY4" fmla="*/ 1515473 h 1516168"/>
                    <a:gd name="connsiteX5" fmla="*/ 0 w 341313"/>
                    <a:gd name="connsiteY5" fmla="*/ 1508200 h 1516168"/>
                    <a:gd name="connsiteX6" fmla="*/ 0 w 341313"/>
                    <a:gd name="connsiteY6" fmla="*/ 1378977 h 1516168"/>
                    <a:gd name="connsiteX7" fmla="*/ 10972 w 341313"/>
                    <a:gd name="connsiteY7" fmla="*/ 1363314 h 1516168"/>
                    <a:gd name="connsiteX8" fmla="*/ 63092 w 341313"/>
                    <a:gd name="connsiteY8" fmla="*/ 1344294 h 1516168"/>
                    <a:gd name="connsiteX9" fmla="*/ 152459 w 341313"/>
                    <a:gd name="connsiteY9" fmla="*/ 1311965 h 1516168"/>
                    <a:gd name="connsiteX10" fmla="*/ 163513 w 341313"/>
                    <a:gd name="connsiteY10" fmla="*/ 1319171 h 1516168"/>
                    <a:gd name="connsiteX11" fmla="*/ 163513 w 341313"/>
                    <a:gd name="connsiteY11" fmla="*/ 1447784 h 1516168"/>
                    <a:gd name="connsiteX12" fmla="*/ 152459 w 341313"/>
                    <a:gd name="connsiteY12" fmla="*/ 1462752 h 1516168"/>
                    <a:gd name="connsiteX13" fmla="*/ 99954 w 341313"/>
                    <a:gd name="connsiteY13" fmla="*/ 1482155 h 1516168"/>
                    <a:gd name="connsiteX14" fmla="*/ 88900 w 341313"/>
                    <a:gd name="connsiteY14" fmla="*/ 1474948 h 1516168"/>
                    <a:gd name="connsiteX15" fmla="*/ 88900 w 341313"/>
                    <a:gd name="connsiteY15" fmla="*/ 1346890 h 1516168"/>
                    <a:gd name="connsiteX16" fmla="*/ 99954 w 341313"/>
                    <a:gd name="connsiteY16" fmla="*/ 1331367 h 1516168"/>
                    <a:gd name="connsiteX17" fmla="*/ 152459 w 341313"/>
                    <a:gd name="connsiteY17" fmla="*/ 1311965 h 1516168"/>
                    <a:gd name="connsiteX18" fmla="*/ 240892 w 341313"/>
                    <a:gd name="connsiteY18" fmla="*/ 1280215 h 1516168"/>
                    <a:gd name="connsiteX19" fmla="*/ 252413 w 341313"/>
                    <a:gd name="connsiteY19" fmla="*/ 1287421 h 1516168"/>
                    <a:gd name="connsiteX20" fmla="*/ 252413 w 341313"/>
                    <a:gd name="connsiteY20" fmla="*/ 1416034 h 1516168"/>
                    <a:gd name="connsiteX21" fmla="*/ 240892 w 341313"/>
                    <a:gd name="connsiteY21" fmla="*/ 1431002 h 1516168"/>
                    <a:gd name="connsiteX22" fmla="*/ 188772 w 341313"/>
                    <a:gd name="connsiteY22" fmla="*/ 1450405 h 1516168"/>
                    <a:gd name="connsiteX23" fmla="*/ 177800 w 341313"/>
                    <a:gd name="connsiteY23" fmla="*/ 1443198 h 1516168"/>
                    <a:gd name="connsiteX24" fmla="*/ 177800 w 341313"/>
                    <a:gd name="connsiteY24" fmla="*/ 1315140 h 1516168"/>
                    <a:gd name="connsiteX25" fmla="*/ 188772 w 341313"/>
                    <a:gd name="connsiteY25" fmla="*/ 1299617 h 1516168"/>
                    <a:gd name="connsiteX26" fmla="*/ 240892 w 341313"/>
                    <a:gd name="connsiteY26" fmla="*/ 1280215 h 1516168"/>
                    <a:gd name="connsiteX27" fmla="*/ 330259 w 341313"/>
                    <a:gd name="connsiteY27" fmla="*/ 1246897 h 1516168"/>
                    <a:gd name="connsiteX28" fmla="*/ 341313 w 341313"/>
                    <a:gd name="connsiteY28" fmla="*/ 1254169 h 1516168"/>
                    <a:gd name="connsiteX29" fmla="*/ 341313 w 341313"/>
                    <a:gd name="connsiteY29" fmla="*/ 1383951 h 1516168"/>
                    <a:gd name="connsiteX30" fmla="*/ 330259 w 341313"/>
                    <a:gd name="connsiteY30" fmla="*/ 1399055 h 1516168"/>
                    <a:gd name="connsiteX31" fmla="*/ 277754 w 341313"/>
                    <a:gd name="connsiteY31" fmla="*/ 1418635 h 1516168"/>
                    <a:gd name="connsiteX32" fmla="*/ 266700 w 341313"/>
                    <a:gd name="connsiteY32" fmla="*/ 1411362 h 1516168"/>
                    <a:gd name="connsiteX33" fmla="*/ 266700 w 341313"/>
                    <a:gd name="connsiteY33" fmla="*/ 1282139 h 1516168"/>
                    <a:gd name="connsiteX34" fmla="*/ 277754 w 341313"/>
                    <a:gd name="connsiteY34" fmla="*/ 1266476 h 1516168"/>
                    <a:gd name="connsiteX35" fmla="*/ 330259 w 341313"/>
                    <a:gd name="connsiteY35" fmla="*/ 1246897 h 1516168"/>
                    <a:gd name="connsiteX36" fmla="*/ 63092 w 341313"/>
                    <a:gd name="connsiteY36" fmla="*/ 1165914 h 1516168"/>
                    <a:gd name="connsiteX37" fmla="*/ 74613 w 341313"/>
                    <a:gd name="connsiteY37" fmla="*/ 1173121 h 1516168"/>
                    <a:gd name="connsiteX38" fmla="*/ 74613 w 341313"/>
                    <a:gd name="connsiteY38" fmla="*/ 1301734 h 1516168"/>
                    <a:gd name="connsiteX39" fmla="*/ 63092 w 341313"/>
                    <a:gd name="connsiteY39" fmla="*/ 1316702 h 1516168"/>
                    <a:gd name="connsiteX40" fmla="*/ 10972 w 341313"/>
                    <a:gd name="connsiteY40" fmla="*/ 1336105 h 1516168"/>
                    <a:gd name="connsiteX41" fmla="*/ 0 w 341313"/>
                    <a:gd name="connsiteY41" fmla="*/ 1328898 h 1516168"/>
                    <a:gd name="connsiteX42" fmla="*/ 0 w 341313"/>
                    <a:gd name="connsiteY42" fmla="*/ 1200839 h 1516168"/>
                    <a:gd name="connsiteX43" fmla="*/ 10972 w 341313"/>
                    <a:gd name="connsiteY43" fmla="*/ 1185317 h 1516168"/>
                    <a:gd name="connsiteX44" fmla="*/ 63092 w 341313"/>
                    <a:gd name="connsiteY44" fmla="*/ 1165914 h 1516168"/>
                    <a:gd name="connsiteX45" fmla="*/ 152459 w 341313"/>
                    <a:gd name="connsiteY45" fmla="*/ 1134164 h 1516168"/>
                    <a:gd name="connsiteX46" fmla="*/ 163513 w 341313"/>
                    <a:gd name="connsiteY46" fmla="*/ 1141371 h 1516168"/>
                    <a:gd name="connsiteX47" fmla="*/ 163513 w 341313"/>
                    <a:gd name="connsiteY47" fmla="*/ 1269984 h 1516168"/>
                    <a:gd name="connsiteX48" fmla="*/ 152459 w 341313"/>
                    <a:gd name="connsiteY48" fmla="*/ 1284952 h 1516168"/>
                    <a:gd name="connsiteX49" fmla="*/ 99954 w 341313"/>
                    <a:gd name="connsiteY49" fmla="*/ 1304355 h 1516168"/>
                    <a:gd name="connsiteX50" fmla="*/ 88900 w 341313"/>
                    <a:gd name="connsiteY50" fmla="*/ 1297148 h 1516168"/>
                    <a:gd name="connsiteX51" fmla="*/ 88900 w 341313"/>
                    <a:gd name="connsiteY51" fmla="*/ 1169089 h 1516168"/>
                    <a:gd name="connsiteX52" fmla="*/ 99954 w 341313"/>
                    <a:gd name="connsiteY52" fmla="*/ 1153567 h 1516168"/>
                    <a:gd name="connsiteX53" fmla="*/ 152459 w 341313"/>
                    <a:gd name="connsiteY53" fmla="*/ 1134164 h 1516168"/>
                    <a:gd name="connsiteX54" fmla="*/ 240892 w 341313"/>
                    <a:gd name="connsiteY54" fmla="*/ 1100847 h 1516168"/>
                    <a:gd name="connsiteX55" fmla="*/ 252413 w 341313"/>
                    <a:gd name="connsiteY55" fmla="*/ 1108119 h 1516168"/>
                    <a:gd name="connsiteX56" fmla="*/ 252413 w 341313"/>
                    <a:gd name="connsiteY56" fmla="*/ 1237342 h 1516168"/>
                    <a:gd name="connsiteX57" fmla="*/ 240892 w 341313"/>
                    <a:gd name="connsiteY57" fmla="*/ 1253005 h 1516168"/>
                    <a:gd name="connsiteX58" fmla="*/ 188772 w 341313"/>
                    <a:gd name="connsiteY58" fmla="*/ 1272585 h 1516168"/>
                    <a:gd name="connsiteX59" fmla="*/ 177800 w 341313"/>
                    <a:gd name="connsiteY59" fmla="*/ 1265312 h 1516168"/>
                    <a:gd name="connsiteX60" fmla="*/ 177800 w 341313"/>
                    <a:gd name="connsiteY60" fmla="*/ 1136089 h 1516168"/>
                    <a:gd name="connsiteX61" fmla="*/ 188772 w 341313"/>
                    <a:gd name="connsiteY61" fmla="*/ 1120426 h 1516168"/>
                    <a:gd name="connsiteX62" fmla="*/ 240892 w 341313"/>
                    <a:gd name="connsiteY62" fmla="*/ 1100847 h 1516168"/>
                    <a:gd name="connsiteX63" fmla="*/ 330259 w 341313"/>
                    <a:gd name="connsiteY63" fmla="*/ 1069076 h 1516168"/>
                    <a:gd name="connsiteX64" fmla="*/ 341313 w 341313"/>
                    <a:gd name="connsiteY64" fmla="*/ 1076283 h 1516168"/>
                    <a:gd name="connsiteX65" fmla="*/ 341313 w 341313"/>
                    <a:gd name="connsiteY65" fmla="*/ 1204341 h 1516168"/>
                    <a:gd name="connsiteX66" fmla="*/ 330259 w 341313"/>
                    <a:gd name="connsiteY66" fmla="*/ 1219864 h 1516168"/>
                    <a:gd name="connsiteX67" fmla="*/ 277754 w 341313"/>
                    <a:gd name="connsiteY67" fmla="*/ 1239266 h 1516168"/>
                    <a:gd name="connsiteX68" fmla="*/ 266700 w 341313"/>
                    <a:gd name="connsiteY68" fmla="*/ 1232060 h 1516168"/>
                    <a:gd name="connsiteX69" fmla="*/ 266700 w 341313"/>
                    <a:gd name="connsiteY69" fmla="*/ 1104001 h 1516168"/>
                    <a:gd name="connsiteX70" fmla="*/ 277754 w 341313"/>
                    <a:gd name="connsiteY70" fmla="*/ 1088479 h 1516168"/>
                    <a:gd name="connsiteX71" fmla="*/ 330259 w 341313"/>
                    <a:gd name="connsiteY71" fmla="*/ 1069076 h 1516168"/>
                    <a:gd name="connsiteX72" fmla="*/ 63092 w 341313"/>
                    <a:gd name="connsiteY72" fmla="*/ 988114 h 1516168"/>
                    <a:gd name="connsiteX73" fmla="*/ 74613 w 341313"/>
                    <a:gd name="connsiteY73" fmla="*/ 995321 h 1516168"/>
                    <a:gd name="connsiteX74" fmla="*/ 74613 w 341313"/>
                    <a:gd name="connsiteY74" fmla="*/ 1123379 h 1516168"/>
                    <a:gd name="connsiteX75" fmla="*/ 63092 w 341313"/>
                    <a:gd name="connsiteY75" fmla="*/ 1138902 h 1516168"/>
                    <a:gd name="connsiteX76" fmla="*/ 10972 w 341313"/>
                    <a:gd name="connsiteY76" fmla="*/ 1158304 h 1516168"/>
                    <a:gd name="connsiteX77" fmla="*/ 0 w 341313"/>
                    <a:gd name="connsiteY77" fmla="*/ 1151098 h 1516168"/>
                    <a:gd name="connsiteX78" fmla="*/ 0 w 341313"/>
                    <a:gd name="connsiteY78" fmla="*/ 1023039 h 1516168"/>
                    <a:gd name="connsiteX79" fmla="*/ 10972 w 341313"/>
                    <a:gd name="connsiteY79" fmla="*/ 1007517 h 1516168"/>
                    <a:gd name="connsiteX80" fmla="*/ 63092 w 341313"/>
                    <a:gd name="connsiteY80" fmla="*/ 988114 h 1516168"/>
                    <a:gd name="connsiteX81" fmla="*/ 152459 w 341313"/>
                    <a:gd name="connsiteY81" fmla="*/ 956364 h 1516168"/>
                    <a:gd name="connsiteX82" fmla="*/ 163513 w 341313"/>
                    <a:gd name="connsiteY82" fmla="*/ 963571 h 1516168"/>
                    <a:gd name="connsiteX83" fmla="*/ 163513 w 341313"/>
                    <a:gd name="connsiteY83" fmla="*/ 1091629 h 1516168"/>
                    <a:gd name="connsiteX84" fmla="*/ 152459 w 341313"/>
                    <a:gd name="connsiteY84" fmla="*/ 1107152 h 1516168"/>
                    <a:gd name="connsiteX85" fmla="*/ 99954 w 341313"/>
                    <a:gd name="connsiteY85" fmla="*/ 1126554 h 1516168"/>
                    <a:gd name="connsiteX86" fmla="*/ 88900 w 341313"/>
                    <a:gd name="connsiteY86" fmla="*/ 1119348 h 1516168"/>
                    <a:gd name="connsiteX87" fmla="*/ 88900 w 341313"/>
                    <a:gd name="connsiteY87" fmla="*/ 990735 h 1516168"/>
                    <a:gd name="connsiteX88" fmla="*/ 99954 w 341313"/>
                    <a:gd name="connsiteY88" fmla="*/ 975767 h 1516168"/>
                    <a:gd name="connsiteX89" fmla="*/ 152459 w 341313"/>
                    <a:gd name="connsiteY89" fmla="*/ 956364 h 1516168"/>
                    <a:gd name="connsiteX90" fmla="*/ 240892 w 341313"/>
                    <a:gd name="connsiteY90" fmla="*/ 923047 h 1516168"/>
                    <a:gd name="connsiteX91" fmla="*/ 252413 w 341313"/>
                    <a:gd name="connsiteY91" fmla="*/ 930319 h 1516168"/>
                    <a:gd name="connsiteX92" fmla="*/ 252413 w 341313"/>
                    <a:gd name="connsiteY92" fmla="*/ 1059542 h 1516168"/>
                    <a:gd name="connsiteX93" fmla="*/ 240892 w 341313"/>
                    <a:gd name="connsiteY93" fmla="*/ 1075205 h 1516168"/>
                    <a:gd name="connsiteX94" fmla="*/ 188772 w 341313"/>
                    <a:gd name="connsiteY94" fmla="*/ 1094784 h 1516168"/>
                    <a:gd name="connsiteX95" fmla="*/ 177800 w 341313"/>
                    <a:gd name="connsiteY95" fmla="*/ 1087512 h 1516168"/>
                    <a:gd name="connsiteX96" fmla="*/ 177800 w 341313"/>
                    <a:gd name="connsiteY96" fmla="*/ 957730 h 1516168"/>
                    <a:gd name="connsiteX97" fmla="*/ 188772 w 341313"/>
                    <a:gd name="connsiteY97" fmla="*/ 942626 h 1516168"/>
                    <a:gd name="connsiteX98" fmla="*/ 240892 w 341313"/>
                    <a:gd name="connsiteY98" fmla="*/ 923047 h 1516168"/>
                    <a:gd name="connsiteX99" fmla="*/ 330259 w 341313"/>
                    <a:gd name="connsiteY99" fmla="*/ 891276 h 1516168"/>
                    <a:gd name="connsiteX100" fmla="*/ 341313 w 341313"/>
                    <a:gd name="connsiteY100" fmla="*/ 898483 h 1516168"/>
                    <a:gd name="connsiteX101" fmla="*/ 341313 w 341313"/>
                    <a:gd name="connsiteY101" fmla="*/ 1026541 h 1516168"/>
                    <a:gd name="connsiteX102" fmla="*/ 330259 w 341313"/>
                    <a:gd name="connsiteY102" fmla="*/ 1042064 h 1516168"/>
                    <a:gd name="connsiteX103" fmla="*/ 277754 w 341313"/>
                    <a:gd name="connsiteY103" fmla="*/ 1061466 h 1516168"/>
                    <a:gd name="connsiteX104" fmla="*/ 266700 w 341313"/>
                    <a:gd name="connsiteY104" fmla="*/ 1054260 h 1516168"/>
                    <a:gd name="connsiteX105" fmla="*/ 266700 w 341313"/>
                    <a:gd name="connsiteY105" fmla="*/ 925647 h 1516168"/>
                    <a:gd name="connsiteX106" fmla="*/ 277754 w 341313"/>
                    <a:gd name="connsiteY106" fmla="*/ 910679 h 1516168"/>
                    <a:gd name="connsiteX107" fmla="*/ 330259 w 341313"/>
                    <a:gd name="connsiteY107" fmla="*/ 891276 h 1516168"/>
                    <a:gd name="connsiteX108" fmla="*/ 63092 w 341313"/>
                    <a:gd name="connsiteY108" fmla="*/ 810314 h 1516168"/>
                    <a:gd name="connsiteX109" fmla="*/ 74613 w 341313"/>
                    <a:gd name="connsiteY109" fmla="*/ 817521 h 1516168"/>
                    <a:gd name="connsiteX110" fmla="*/ 74613 w 341313"/>
                    <a:gd name="connsiteY110" fmla="*/ 945579 h 1516168"/>
                    <a:gd name="connsiteX111" fmla="*/ 63092 w 341313"/>
                    <a:gd name="connsiteY111" fmla="*/ 961102 h 1516168"/>
                    <a:gd name="connsiteX112" fmla="*/ 10972 w 341313"/>
                    <a:gd name="connsiteY112" fmla="*/ 980504 h 1516168"/>
                    <a:gd name="connsiteX113" fmla="*/ 0 w 341313"/>
                    <a:gd name="connsiteY113" fmla="*/ 973298 h 1516168"/>
                    <a:gd name="connsiteX114" fmla="*/ 0 w 341313"/>
                    <a:gd name="connsiteY114" fmla="*/ 844685 h 1516168"/>
                    <a:gd name="connsiteX115" fmla="*/ 10972 w 341313"/>
                    <a:gd name="connsiteY115" fmla="*/ 829717 h 1516168"/>
                    <a:gd name="connsiteX116" fmla="*/ 63092 w 341313"/>
                    <a:gd name="connsiteY116" fmla="*/ 810314 h 1516168"/>
                    <a:gd name="connsiteX117" fmla="*/ 152459 w 341313"/>
                    <a:gd name="connsiteY117" fmla="*/ 776997 h 1516168"/>
                    <a:gd name="connsiteX118" fmla="*/ 163513 w 341313"/>
                    <a:gd name="connsiteY118" fmla="*/ 784269 h 1516168"/>
                    <a:gd name="connsiteX119" fmla="*/ 163513 w 341313"/>
                    <a:gd name="connsiteY119" fmla="*/ 913492 h 1516168"/>
                    <a:gd name="connsiteX120" fmla="*/ 152459 w 341313"/>
                    <a:gd name="connsiteY120" fmla="*/ 929155 h 1516168"/>
                    <a:gd name="connsiteX121" fmla="*/ 99954 w 341313"/>
                    <a:gd name="connsiteY121" fmla="*/ 948175 h 1516168"/>
                    <a:gd name="connsiteX122" fmla="*/ 88900 w 341313"/>
                    <a:gd name="connsiteY122" fmla="*/ 941462 h 1516168"/>
                    <a:gd name="connsiteX123" fmla="*/ 88900 w 341313"/>
                    <a:gd name="connsiteY123" fmla="*/ 811680 h 1516168"/>
                    <a:gd name="connsiteX124" fmla="*/ 99954 w 341313"/>
                    <a:gd name="connsiteY124" fmla="*/ 796576 h 1516168"/>
                    <a:gd name="connsiteX125" fmla="*/ 152459 w 341313"/>
                    <a:gd name="connsiteY125" fmla="*/ 776997 h 1516168"/>
                    <a:gd name="connsiteX126" fmla="*/ 240892 w 341313"/>
                    <a:gd name="connsiteY126" fmla="*/ 745247 h 1516168"/>
                    <a:gd name="connsiteX127" fmla="*/ 252413 w 341313"/>
                    <a:gd name="connsiteY127" fmla="*/ 752519 h 1516168"/>
                    <a:gd name="connsiteX128" fmla="*/ 252413 w 341313"/>
                    <a:gd name="connsiteY128" fmla="*/ 881742 h 1516168"/>
                    <a:gd name="connsiteX129" fmla="*/ 240892 w 341313"/>
                    <a:gd name="connsiteY129" fmla="*/ 897405 h 1516168"/>
                    <a:gd name="connsiteX130" fmla="*/ 188772 w 341313"/>
                    <a:gd name="connsiteY130" fmla="*/ 916425 h 1516168"/>
                    <a:gd name="connsiteX131" fmla="*/ 177800 w 341313"/>
                    <a:gd name="connsiteY131" fmla="*/ 909712 h 1516168"/>
                    <a:gd name="connsiteX132" fmla="*/ 177800 w 341313"/>
                    <a:gd name="connsiteY132" fmla="*/ 779930 h 1516168"/>
                    <a:gd name="connsiteX133" fmla="*/ 188772 w 341313"/>
                    <a:gd name="connsiteY133" fmla="*/ 764826 h 1516168"/>
                    <a:gd name="connsiteX134" fmla="*/ 240892 w 341313"/>
                    <a:gd name="connsiteY134" fmla="*/ 745247 h 1516168"/>
                    <a:gd name="connsiteX135" fmla="*/ 330259 w 341313"/>
                    <a:gd name="connsiteY135" fmla="*/ 713483 h 1516168"/>
                    <a:gd name="connsiteX136" fmla="*/ 341313 w 341313"/>
                    <a:gd name="connsiteY136" fmla="*/ 720713 h 1516168"/>
                    <a:gd name="connsiteX137" fmla="*/ 341313 w 341313"/>
                    <a:gd name="connsiteY137" fmla="*/ 849179 h 1516168"/>
                    <a:gd name="connsiteX138" fmla="*/ 330259 w 341313"/>
                    <a:gd name="connsiteY138" fmla="*/ 864751 h 1516168"/>
                    <a:gd name="connsiteX139" fmla="*/ 277754 w 341313"/>
                    <a:gd name="connsiteY139" fmla="*/ 883659 h 1516168"/>
                    <a:gd name="connsiteX140" fmla="*/ 266700 w 341313"/>
                    <a:gd name="connsiteY140" fmla="*/ 876430 h 1516168"/>
                    <a:gd name="connsiteX141" fmla="*/ 266700 w 341313"/>
                    <a:gd name="connsiteY141" fmla="*/ 747963 h 1516168"/>
                    <a:gd name="connsiteX142" fmla="*/ 277754 w 341313"/>
                    <a:gd name="connsiteY142" fmla="*/ 732948 h 1516168"/>
                    <a:gd name="connsiteX143" fmla="*/ 330259 w 341313"/>
                    <a:gd name="connsiteY143" fmla="*/ 713483 h 1516168"/>
                    <a:gd name="connsiteX144" fmla="*/ 63092 w 341313"/>
                    <a:gd name="connsiteY144" fmla="*/ 632521 h 1516168"/>
                    <a:gd name="connsiteX145" fmla="*/ 74613 w 341313"/>
                    <a:gd name="connsiteY145" fmla="*/ 639751 h 1516168"/>
                    <a:gd name="connsiteX146" fmla="*/ 74613 w 341313"/>
                    <a:gd name="connsiteY146" fmla="*/ 768217 h 1516168"/>
                    <a:gd name="connsiteX147" fmla="*/ 63092 w 341313"/>
                    <a:gd name="connsiteY147" fmla="*/ 783789 h 1516168"/>
                    <a:gd name="connsiteX148" fmla="*/ 10972 w 341313"/>
                    <a:gd name="connsiteY148" fmla="*/ 802697 h 1516168"/>
                    <a:gd name="connsiteX149" fmla="*/ 0 w 341313"/>
                    <a:gd name="connsiteY149" fmla="*/ 795468 h 1516168"/>
                    <a:gd name="connsiteX150" fmla="*/ 0 w 341313"/>
                    <a:gd name="connsiteY150" fmla="*/ 667001 h 1516168"/>
                    <a:gd name="connsiteX151" fmla="*/ 10972 w 341313"/>
                    <a:gd name="connsiteY151" fmla="*/ 651986 h 1516168"/>
                    <a:gd name="connsiteX152" fmla="*/ 63092 w 341313"/>
                    <a:gd name="connsiteY152" fmla="*/ 632521 h 1516168"/>
                    <a:gd name="connsiteX153" fmla="*/ 152459 w 341313"/>
                    <a:gd name="connsiteY153" fmla="*/ 599183 h 1516168"/>
                    <a:gd name="connsiteX154" fmla="*/ 163513 w 341313"/>
                    <a:gd name="connsiteY154" fmla="*/ 606413 h 1516168"/>
                    <a:gd name="connsiteX155" fmla="*/ 163513 w 341313"/>
                    <a:gd name="connsiteY155" fmla="*/ 734879 h 1516168"/>
                    <a:gd name="connsiteX156" fmla="*/ 152459 w 341313"/>
                    <a:gd name="connsiteY156" fmla="*/ 750451 h 1516168"/>
                    <a:gd name="connsiteX157" fmla="*/ 99954 w 341313"/>
                    <a:gd name="connsiteY157" fmla="*/ 769359 h 1516168"/>
                    <a:gd name="connsiteX158" fmla="*/ 88900 w 341313"/>
                    <a:gd name="connsiteY158" fmla="*/ 762130 h 1516168"/>
                    <a:gd name="connsiteX159" fmla="*/ 88900 w 341313"/>
                    <a:gd name="connsiteY159" fmla="*/ 633663 h 1516168"/>
                    <a:gd name="connsiteX160" fmla="*/ 99954 w 341313"/>
                    <a:gd name="connsiteY160" fmla="*/ 618648 h 1516168"/>
                    <a:gd name="connsiteX161" fmla="*/ 152459 w 341313"/>
                    <a:gd name="connsiteY161" fmla="*/ 599183 h 1516168"/>
                    <a:gd name="connsiteX162" fmla="*/ 240892 w 341313"/>
                    <a:gd name="connsiteY162" fmla="*/ 567433 h 1516168"/>
                    <a:gd name="connsiteX163" fmla="*/ 252413 w 341313"/>
                    <a:gd name="connsiteY163" fmla="*/ 574663 h 1516168"/>
                    <a:gd name="connsiteX164" fmla="*/ 252413 w 341313"/>
                    <a:gd name="connsiteY164" fmla="*/ 703129 h 1516168"/>
                    <a:gd name="connsiteX165" fmla="*/ 240892 w 341313"/>
                    <a:gd name="connsiteY165" fmla="*/ 718701 h 1516168"/>
                    <a:gd name="connsiteX166" fmla="*/ 188772 w 341313"/>
                    <a:gd name="connsiteY166" fmla="*/ 737609 h 1516168"/>
                    <a:gd name="connsiteX167" fmla="*/ 177800 w 341313"/>
                    <a:gd name="connsiteY167" fmla="*/ 730380 h 1516168"/>
                    <a:gd name="connsiteX168" fmla="*/ 177800 w 341313"/>
                    <a:gd name="connsiteY168" fmla="*/ 601913 h 1516168"/>
                    <a:gd name="connsiteX169" fmla="*/ 188772 w 341313"/>
                    <a:gd name="connsiteY169" fmla="*/ 586342 h 1516168"/>
                    <a:gd name="connsiteX170" fmla="*/ 240892 w 341313"/>
                    <a:gd name="connsiteY170" fmla="*/ 567433 h 1516168"/>
                    <a:gd name="connsiteX171" fmla="*/ 330259 w 341313"/>
                    <a:gd name="connsiteY171" fmla="*/ 535683 h 1516168"/>
                    <a:gd name="connsiteX172" fmla="*/ 341313 w 341313"/>
                    <a:gd name="connsiteY172" fmla="*/ 542913 h 1516168"/>
                    <a:gd name="connsiteX173" fmla="*/ 341313 w 341313"/>
                    <a:gd name="connsiteY173" fmla="*/ 671379 h 1516168"/>
                    <a:gd name="connsiteX174" fmla="*/ 330259 w 341313"/>
                    <a:gd name="connsiteY174" fmla="*/ 686951 h 1516168"/>
                    <a:gd name="connsiteX175" fmla="*/ 277754 w 341313"/>
                    <a:gd name="connsiteY175" fmla="*/ 705859 h 1516168"/>
                    <a:gd name="connsiteX176" fmla="*/ 266700 w 341313"/>
                    <a:gd name="connsiteY176" fmla="*/ 698630 h 1516168"/>
                    <a:gd name="connsiteX177" fmla="*/ 266700 w 341313"/>
                    <a:gd name="connsiteY177" fmla="*/ 570163 h 1516168"/>
                    <a:gd name="connsiteX178" fmla="*/ 277754 w 341313"/>
                    <a:gd name="connsiteY178" fmla="*/ 554592 h 1516168"/>
                    <a:gd name="connsiteX179" fmla="*/ 330259 w 341313"/>
                    <a:gd name="connsiteY179" fmla="*/ 535683 h 1516168"/>
                    <a:gd name="connsiteX180" fmla="*/ 63092 w 341313"/>
                    <a:gd name="connsiteY180" fmla="*/ 453154 h 1516168"/>
                    <a:gd name="connsiteX181" fmla="*/ 74613 w 341313"/>
                    <a:gd name="connsiteY181" fmla="*/ 460449 h 1516168"/>
                    <a:gd name="connsiteX182" fmla="*/ 74613 w 341313"/>
                    <a:gd name="connsiteY182" fmla="*/ 590083 h 1516168"/>
                    <a:gd name="connsiteX183" fmla="*/ 63092 w 341313"/>
                    <a:gd name="connsiteY183" fmla="*/ 605797 h 1516168"/>
                    <a:gd name="connsiteX184" fmla="*/ 10972 w 341313"/>
                    <a:gd name="connsiteY184" fmla="*/ 624877 h 1516168"/>
                    <a:gd name="connsiteX185" fmla="*/ 0 w 341313"/>
                    <a:gd name="connsiteY185" fmla="*/ 617582 h 1516168"/>
                    <a:gd name="connsiteX186" fmla="*/ 0 w 341313"/>
                    <a:gd name="connsiteY186" fmla="*/ 487947 h 1516168"/>
                    <a:gd name="connsiteX187" fmla="*/ 10972 w 341313"/>
                    <a:gd name="connsiteY187" fmla="*/ 472234 h 1516168"/>
                    <a:gd name="connsiteX188" fmla="*/ 63092 w 341313"/>
                    <a:gd name="connsiteY188" fmla="*/ 453154 h 1516168"/>
                    <a:gd name="connsiteX189" fmla="*/ 152459 w 341313"/>
                    <a:gd name="connsiteY189" fmla="*/ 421383 h 1516168"/>
                    <a:gd name="connsiteX190" fmla="*/ 163513 w 341313"/>
                    <a:gd name="connsiteY190" fmla="*/ 428613 h 1516168"/>
                    <a:gd name="connsiteX191" fmla="*/ 163513 w 341313"/>
                    <a:gd name="connsiteY191" fmla="*/ 557079 h 1516168"/>
                    <a:gd name="connsiteX192" fmla="*/ 152459 w 341313"/>
                    <a:gd name="connsiteY192" fmla="*/ 572651 h 1516168"/>
                    <a:gd name="connsiteX193" fmla="*/ 99954 w 341313"/>
                    <a:gd name="connsiteY193" fmla="*/ 591559 h 1516168"/>
                    <a:gd name="connsiteX194" fmla="*/ 88900 w 341313"/>
                    <a:gd name="connsiteY194" fmla="*/ 584330 h 1516168"/>
                    <a:gd name="connsiteX195" fmla="*/ 88900 w 341313"/>
                    <a:gd name="connsiteY195" fmla="*/ 455863 h 1516168"/>
                    <a:gd name="connsiteX196" fmla="*/ 99954 w 341313"/>
                    <a:gd name="connsiteY196" fmla="*/ 440292 h 1516168"/>
                    <a:gd name="connsiteX197" fmla="*/ 152459 w 341313"/>
                    <a:gd name="connsiteY197" fmla="*/ 421383 h 1516168"/>
                    <a:gd name="connsiteX198" fmla="*/ 240892 w 341313"/>
                    <a:gd name="connsiteY198" fmla="*/ 389633 h 1516168"/>
                    <a:gd name="connsiteX199" fmla="*/ 252413 w 341313"/>
                    <a:gd name="connsiteY199" fmla="*/ 396863 h 1516168"/>
                    <a:gd name="connsiteX200" fmla="*/ 252413 w 341313"/>
                    <a:gd name="connsiteY200" fmla="*/ 525329 h 1516168"/>
                    <a:gd name="connsiteX201" fmla="*/ 240892 w 341313"/>
                    <a:gd name="connsiteY201" fmla="*/ 540901 h 1516168"/>
                    <a:gd name="connsiteX202" fmla="*/ 188772 w 341313"/>
                    <a:gd name="connsiteY202" fmla="*/ 559809 h 1516168"/>
                    <a:gd name="connsiteX203" fmla="*/ 177800 w 341313"/>
                    <a:gd name="connsiteY203" fmla="*/ 552580 h 1516168"/>
                    <a:gd name="connsiteX204" fmla="*/ 177800 w 341313"/>
                    <a:gd name="connsiteY204" fmla="*/ 424113 h 1516168"/>
                    <a:gd name="connsiteX205" fmla="*/ 188772 w 341313"/>
                    <a:gd name="connsiteY205" fmla="*/ 408542 h 1516168"/>
                    <a:gd name="connsiteX206" fmla="*/ 240892 w 341313"/>
                    <a:gd name="connsiteY206" fmla="*/ 389633 h 1516168"/>
                    <a:gd name="connsiteX207" fmla="*/ 330259 w 341313"/>
                    <a:gd name="connsiteY207" fmla="*/ 356317 h 1516168"/>
                    <a:gd name="connsiteX208" fmla="*/ 341313 w 341313"/>
                    <a:gd name="connsiteY208" fmla="*/ 363612 h 1516168"/>
                    <a:gd name="connsiteX209" fmla="*/ 341313 w 341313"/>
                    <a:gd name="connsiteY209" fmla="*/ 493246 h 1516168"/>
                    <a:gd name="connsiteX210" fmla="*/ 330259 w 341313"/>
                    <a:gd name="connsiteY210" fmla="*/ 508960 h 1516168"/>
                    <a:gd name="connsiteX211" fmla="*/ 277754 w 341313"/>
                    <a:gd name="connsiteY211" fmla="*/ 528040 h 1516168"/>
                    <a:gd name="connsiteX212" fmla="*/ 266700 w 341313"/>
                    <a:gd name="connsiteY212" fmla="*/ 520745 h 1516168"/>
                    <a:gd name="connsiteX213" fmla="*/ 266700 w 341313"/>
                    <a:gd name="connsiteY213" fmla="*/ 391110 h 1516168"/>
                    <a:gd name="connsiteX214" fmla="*/ 277754 w 341313"/>
                    <a:gd name="connsiteY214" fmla="*/ 375397 h 1516168"/>
                    <a:gd name="connsiteX215" fmla="*/ 330259 w 341313"/>
                    <a:gd name="connsiteY215" fmla="*/ 356317 h 1516168"/>
                    <a:gd name="connsiteX216" fmla="*/ 63092 w 341313"/>
                    <a:gd name="connsiteY216" fmla="*/ 275333 h 1516168"/>
                    <a:gd name="connsiteX217" fmla="*/ 74613 w 341313"/>
                    <a:gd name="connsiteY217" fmla="*/ 282563 h 1516168"/>
                    <a:gd name="connsiteX218" fmla="*/ 74613 w 341313"/>
                    <a:gd name="connsiteY218" fmla="*/ 411029 h 1516168"/>
                    <a:gd name="connsiteX219" fmla="*/ 63092 w 341313"/>
                    <a:gd name="connsiteY219" fmla="*/ 426601 h 1516168"/>
                    <a:gd name="connsiteX220" fmla="*/ 10972 w 341313"/>
                    <a:gd name="connsiteY220" fmla="*/ 445509 h 1516168"/>
                    <a:gd name="connsiteX221" fmla="*/ 0 w 341313"/>
                    <a:gd name="connsiteY221" fmla="*/ 438280 h 1516168"/>
                    <a:gd name="connsiteX222" fmla="*/ 0 w 341313"/>
                    <a:gd name="connsiteY222" fmla="*/ 309813 h 1516168"/>
                    <a:gd name="connsiteX223" fmla="*/ 10972 w 341313"/>
                    <a:gd name="connsiteY223" fmla="*/ 294242 h 1516168"/>
                    <a:gd name="connsiteX224" fmla="*/ 63092 w 341313"/>
                    <a:gd name="connsiteY224" fmla="*/ 275333 h 1516168"/>
                    <a:gd name="connsiteX225" fmla="*/ 152459 w 341313"/>
                    <a:gd name="connsiteY225" fmla="*/ 243583 h 1516168"/>
                    <a:gd name="connsiteX226" fmla="*/ 163513 w 341313"/>
                    <a:gd name="connsiteY226" fmla="*/ 250813 h 1516168"/>
                    <a:gd name="connsiteX227" fmla="*/ 163513 w 341313"/>
                    <a:gd name="connsiteY227" fmla="*/ 379279 h 1516168"/>
                    <a:gd name="connsiteX228" fmla="*/ 152459 w 341313"/>
                    <a:gd name="connsiteY228" fmla="*/ 394295 h 1516168"/>
                    <a:gd name="connsiteX229" fmla="*/ 99954 w 341313"/>
                    <a:gd name="connsiteY229" fmla="*/ 413759 h 1516168"/>
                    <a:gd name="connsiteX230" fmla="*/ 88900 w 341313"/>
                    <a:gd name="connsiteY230" fmla="*/ 406530 h 1516168"/>
                    <a:gd name="connsiteX231" fmla="*/ 88900 w 341313"/>
                    <a:gd name="connsiteY231" fmla="*/ 278063 h 1516168"/>
                    <a:gd name="connsiteX232" fmla="*/ 99954 w 341313"/>
                    <a:gd name="connsiteY232" fmla="*/ 262492 h 1516168"/>
                    <a:gd name="connsiteX233" fmla="*/ 152459 w 341313"/>
                    <a:gd name="connsiteY233" fmla="*/ 243583 h 1516168"/>
                    <a:gd name="connsiteX234" fmla="*/ 240892 w 341313"/>
                    <a:gd name="connsiteY234" fmla="*/ 211833 h 1516168"/>
                    <a:gd name="connsiteX235" fmla="*/ 252413 w 341313"/>
                    <a:gd name="connsiteY235" fmla="*/ 219063 h 1516168"/>
                    <a:gd name="connsiteX236" fmla="*/ 252413 w 341313"/>
                    <a:gd name="connsiteY236" fmla="*/ 347529 h 1516168"/>
                    <a:gd name="connsiteX237" fmla="*/ 240892 w 341313"/>
                    <a:gd name="connsiteY237" fmla="*/ 362545 h 1516168"/>
                    <a:gd name="connsiteX238" fmla="*/ 188772 w 341313"/>
                    <a:gd name="connsiteY238" fmla="*/ 382009 h 1516168"/>
                    <a:gd name="connsiteX239" fmla="*/ 177800 w 341313"/>
                    <a:gd name="connsiteY239" fmla="*/ 374780 h 1516168"/>
                    <a:gd name="connsiteX240" fmla="*/ 177800 w 341313"/>
                    <a:gd name="connsiteY240" fmla="*/ 246313 h 1516168"/>
                    <a:gd name="connsiteX241" fmla="*/ 188772 w 341313"/>
                    <a:gd name="connsiteY241" fmla="*/ 230742 h 1516168"/>
                    <a:gd name="connsiteX242" fmla="*/ 240892 w 341313"/>
                    <a:gd name="connsiteY242" fmla="*/ 211833 h 1516168"/>
                    <a:gd name="connsiteX243" fmla="*/ 330259 w 341313"/>
                    <a:gd name="connsiteY243" fmla="*/ 179044 h 1516168"/>
                    <a:gd name="connsiteX244" fmla="*/ 341313 w 341313"/>
                    <a:gd name="connsiteY244" fmla="*/ 185696 h 1516168"/>
                    <a:gd name="connsiteX245" fmla="*/ 341313 w 341313"/>
                    <a:gd name="connsiteY245" fmla="*/ 314309 h 1516168"/>
                    <a:gd name="connsiteX246" fmla="*/ 330259 w 341313"/>
                    <a:gd name="connsiteY246" fmla="*/ 329277 h 1516168"/>
                    <a:gd name="connsiteX247" fmla="*/ 277754 w 341313"/>
                    <a:gd name="connsiteY247" fmla="*/ 348679 h 1516168"/>
                    <a:gd name="connsiteX248" fmla="*/ 266700 w 341313"/>
                    <a:gd name="connsiteY248" fmla="*/ 341473 h 1516168"/>
                    <a:gd name="connsiteX249" fmla="*/ 266700 w 341313"/>
                    <a:gd name="connsiteY249" fmla="*/ 213414 h 1516168"/>
                    <a:gd name="connsiteX250" fmla="*/ 277754 w 341313"/>
                    <a:gd name="connsiteY250" fmla="*/ 197892 h 1516168"/>
                    <a:gd name="connsiteX251" fmla="*/ 330259 w 341313"/>
                    <a:gd name="connsiteY251" fmla="*/ 179044 h 1516168"/>
                    <a:gd name="connsiteX252" fmla="*/ 63092 w 341313"/>
                    <a:gd name="connsiteY252" fmla="*/ 98081 h 1516168"/>
                    <a:gd name="connsiteX253" fmla="*/ 74613 w 341313"/>
                    <a:gd name="connsiteY253" fmla="*/ 104733 h 1516168"/>
                    <a:gd name="connsiteX254" fmla="*/ 74613 w 341313"/>
                    <a:gd name="connsiteY254" fmla="*/ 233346 h 1516168"/>
                    <a:gd name="connsiteX255" fmla="*/ 63092 w 341313"/>
                    <a:gd name="connsiteY255" fmla="*/ 248314 h 1516168"/>
                    <a:gd name="connsiteX256" fmla="*/ 10972 w 341313"/>
                    <a:gd name="connsiteY256" fmla="*/ 267716 h 1516168"/>
                    <a:gd name="connsiteX257" fmla="*/ 0 w 341313"/>
                    <a:gd name="connsiteY257" fmla="*/ 260510 h 1516168"/>
                    <a:gd name="connsiteX258" fmla="*/ 0 w 341313"/>
                    <a:gd name="connsiteY258" fmla="*/ 132451 h 1516168"/>
                    <a:gd name="connsiteX259" fmla="*/ 10972 w 341313"/>
                    <a:gd name="connsiteY259" fmla="*/ 116929 h 1516168"/>
                    <a:gd name="connsiteX260" fmla="*/ 63092 w 341313"/>
                    <a:gd name="connsiteY260" fmla="*/ 98081 h 1516168"/>
                    <a:gd name="connsiteX261" fmla="*/ 152459 w 341313"/>
                    <a:gd name="connsiteY261" fmla="*/ 66331 h 1516168"/>
                    <a:gd name="connsiteX262" fmla="*/ 163513 w 341313"/>
                    <a:gd name="connsiteY262" fmla="*/ 72983 h 1516168"/>
                    <a:gd name="connsiteX263" fmla="*/ 163513 w 341313"/>
                    <a:gd name="connsiteY263" fmla="*/ 201596 h 1516168"/>
                    <a:gd name="connsiteX264" fmla="*/ 152459 w 341313"/>
                    <a:gd name="connsiteY264" fmla="*/ 216564 h 1516168"/>
                    <a:gd name="connsiteX265" fmla="*/ 99954 w 341313"/>
                    <a:gd name="connsiteY265" fmla="*/ 235966 h 1516168"/>
                    <a:gd name="connsiteX266" fmla="*/ 88900 w 341313"/>
                    <a:gd name="connsiteY266" fmla="*/ 228760 h 1516168"/>
                    <a:gd name="connsiteX267" fmla="*/ 88900 w 341313"/>
                    <a:gd name="connsiteY267" fmla="*/ 100701 h 1516168"/>
                    <a:gd name="connsiteX268" fmla="*/ 99954 w 341313"/>
                    <a:gd name="connsiteY268" fmla="*/ 85179 h 1516168"/>
                    <a:gd name="connsiteX269" fmla="*/ 152459 w 341313"/>
                    <a:gd name="connsiteY269" fmla="*/ 66331 h 1516168"/>
                    <a:gd name="connsiteX270" fmla="*/ 240892 w 341313"/>
                    <a:gd name="connsiteY270" fmla="*/ 32460 h 1516168"/>
                    <a:gd name="connsiteX271" fmla="*/ 252413 w 341313"/>
                    <a:gd name="connsiteY271" fmla="*/ 39732 h 1516168"/>
                    <a:gd name="connsiteX272" fmla="*/ 252413 w 341313"/>
                    <a:gd name="connsiteY272" fmla="*/ 169514 h 1516168"/>
                    <a:gd name="connsiteX273" fmla="*/ 240892 w 341313"/>
                    <a:gd name="connsiteY273" fmla="*/ 184618 h 1516168"/>
                    <a:gd name="connsiteX274" fmla="*/ 188772 w 341313"/>
                    <a:gd name="connsiteY274" fmla="*/ 204197 h 1516168"/>
                    <a:gd name="connsiteX275" fmla="*/ 177800 w 341313"/>
                    <a:gd name="connsiteY275" fmla="*/ 196925 h 1516168"/>
                    <a:gd name="connsiteX276" fmla="*/ 177800 w 341313"/>
                    <a:gd name="connsiteY276" fmla="*/ 67702 h 1516168"/>
                    <a:gd name="connsiteX277" fmla="*/ 188772 w 341313"/>
                    <a:gd name="connsiteY277" fmla="*/ 52039 h 1516168"/>
                    <a:gd name="connsiteX278" fmla="*/ 240892 w 341313"/>
                    <a:gd name="connsiteY278" fmla="*/ 32460 h 1516168"/>
                    <a:gd name="connsiteX279" fmla="*/ 330259 w 341313"/>
                    <a:gd name="connsiteY279" fmla="*/ 689 h 1516168"/>
                    <a:gd name="connsiteX280" fmla="*/ 341313 w 341313"/>
                    <a:gd name="connsiteY280" fmla="*/ 7896 h 1516168"/>
                    <a:gd name="connsiteX281" fmla="*/ 341313 w 341313"/>
                    <a:gd name="connsiteY281" fmla="*/ 136509 h 1516168"/>
                    <a:gd name="connsiteX282" fmla="*/ 330259 w 341313"/>
                    <a:gd name="connsiteY282" fmla="*/ 151477 h 1516168"/>
                    <a:gd name="connsiteX283" fmla="*/ 277754 w 341313"/>
                    <a:gd name="connsiteY283" fmla="*/ 170879 h 1516168"/>
                    <a:gd name="connsiteX284" fmla="*/ 266700 w 341313"/>
                    <a:gd name="connsiteY284" fmla="*/ 163673 h 1516168"/>
                    <a:gd name="connsiteX285" fmla="*/ 266700 w 341313"/>
                    <a:gd name="connsiteY285" fmla="*/ 35614 h 1516168"/>
                    <a:gd name="connsiteX286" fmla="*/ 277754 w 341313"/>
                    <a:gd name="connsiteY286" fmla="*/ 20092 h 1516168"/>
                    <a:gd name="connsiteX287" fmla="*/ 330259 w 341313"/>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3" h="1516168">
                      <a:moveTo>
                        <a:pt x="63092" y="1344294"/>
                      </a:moveTo>
                      <a:cubicBezTo>
                        <a:pt x="69675" y="1341497"/>
                        <a:pt x="74613" y="1344854"/>
                        <a:pt x="74613" y="1351007"/>
                      </a:cubicBezTo>
                      <a:cubicBezTo>
                        <a:pt x="74613" y="1480789"/>
                        <a:pt x="74613" y="1480789"/>
                        <a:pt x="74613" y="1480789"/>
                      </a:cubicBezTo>
                      <a:cubicBezTo>
                        <a:pt x="74613" y="1486943"/>
                        <a:pt x="69675" y="1493656"/>
                        <a:pt x="63092" y="1495893"/>
                      </a:cubicBezTo>
                      <a:cubicBezTo>
                        <a:pt x="10972" y="1515473"/>
                        <a:pt x="10972" y="1515473"/>
                        <a:pt x="10972" y="1515473"/>
                      </a:cubicBezTo>
                      <a:cubicBezTo>
                        <a:pt x="4937" y="1517710"/>
                        <a:pt x="0" y="1514354"/>
                        <a:pt x="0" y="1508200"/>
                      </a:cubicBezTo>
                      <a:cubicBezTo>
                        <a:pt x="0" y="1378977"/>
                        <a:pt x="0" y="1378977"/>
                        <a:pt x="0" y="1378977"/>
                      </a:cubicBezTo>
                      <a:cubicBezTo>
                        <a:pt x="0" y="1372824"/>
                        <a:pt x="4937" y="1365552"/>
                        <a:pt x="10972" y="1363314"/>
                      </a:cubicBezTo>
                      <a:cubicBezTo>
                        <a:pt x="63092" y="1344294"/>
                        <a:pt x="63092" y="1344294"/>
                        <a:pt x="63092" y="1344294"/>
                      </a:cubicBezTo>
                      <a:close/>
                      <a:moveTo>
                        <a:pt x="152459" y="1311965"/>
                      </a:moveTo>
                      <a:cubicBezTo>
                        <a:pt x="158539" y="1309747"/>
                        <a:pt x="163513" y="1313073"/>
                        <a:pt x="163513" y="1319171"/>
                      </a:cubicBezTo>
                      <a:cubicBezTo>
                        <a:pt x="163513" y="1447784"/>
                        <a:pt x="163513" y="1447784"/>
                        <a:pt x="163513" y="1447784"/>
                      </a:cubicBezTo>
                      <a:cubicBezTo>
                        <a:pt x="163513" y="1453882"/>
                        <a:pt x="158539" y="1460534"/>
                        <a:pt x="152459" y="1462752"/>
                      </a:cubicBezTo>
                      <a:cubicBezTo>
                        <a:pt x="99954" y="1482155"/>
                        <a:pt x="99954" y="1482155"/>
                        <a:pt x="99954" y="1482155"/>
                      </a:cubicBezTo>
                      <a:cubicBezTo>
                        <a:pt x="93874" y="1484372"/>
                        <a:pt x="88900" y="1481046"/>
                        <a:pt x="88900" y="1474948"/>
                      </a:cubicBezTo>
                      <a:cubicBezTo>
                        <a:pt x="88900" y="1346890"/>
                        <a:pt x="88900" y="1346890"/>
                        <a:pt x="88900" y="1346890"/>
                      </a:cubicBezTo>
                      <a:cubicBezTo>
                        <a:pt x="88900" y="1340792"/>
                        <a:pt x="93874" y="1333585"/>
                        <a:pt x="99954" y="1331367"/>
                      </a:cubicBezTo>
                      <a:cubicBezTo>
                        <a:pt x="152459" y="1311965"/>
                        <a:pt x="152459" y="1311965"/>
                        <a:pt x="152459" y="1311965"/>
                      </a:cubicBezTo>
                      <a:close/>
                      <a:moveTo>
                        <a:pt x="240892" y="1280215"/>
                      </a:moveTo>
                      <a:cubicBezTo>
                        <a:pt x="247475" y="1277997"/>
                        <a:pt x="252413" y="1281323"/>
                        <a:pt x="252413" y="1287421"/>
                      </a:cubicBezTo>
                      <a:cubicBezTo>
                        <a:pt x="252413" y="1416034"/>
                        <a:pt x="252413" y="1416034"/>
                        <a:pt x="252413" y="1416034"/>
                      </a:cubicBezTo>
                      <a:cubicBezTo>
                        <a:pt x="252413" y="1422132"/>
                        <a:pt x="247475" y="1428784"/>
                        <a:pt x="240892" y="1431002"/>
                      </a:cubicBezTo>
                      <a:cubicBezTo>
                        <a:pt x="188772" y="1450405"/>
                        <a:pt x="188772" y="1450405"/>
                        <a:pt x="188772" y="1450405"/>
                      </a:cubicBezTo>
                      <a:cubicBezTo>
                        <a:pt x="182737" y="1452622"/>
                        <a:pt x="177800" y="1449296"/>
                        <a:pt x="177800" y="1443198"/>
                      </a:cubicBezTo>
                      <a:cubicBezTo>
                        <a:pt x="177800" y="1315140"/>
                        <a:pt x="177800" y="1315140"/>
                        <a:pt x="177800" y="1315140"/>
                      </a:cubicBezTo>
                      <a:cubicBezTo>
                        <a:pt x="177800" y="1308487"/>
                        <a:pt x="182737" y="1301835"/>
                        <a:pt x="188772" y="1299617"/>
                      </a:cubicBezTo>
                      <a:cubicBezTo>
                        <a:pt x="240892" y="1280215"/>
                        <a:pt x="240892" y="1280215"/>
                        <a:pt x="240892" y="1280215"/>
                      </a:cubicBezTo>
                      <a:close/>
                      <a:moveTo>
                        <a:pt x="330259" y="1246897"/>
                      </a:moveTo>
                      <a:cubicBezTo>
                        <a:pt x="336339" y="1244659"/>
                        <a:pt x="341313" y="1248016"/>
                        <a:pt x="341313" y="1254169"/>
                      </a:cubicBezTo>
                      <a:cubicBezTo>
                        <a:pt x="341313" y="1383951"/>
                        <a:pt x="341313" y="1383951"/>
                        <a:pt x="341313" y="1383951"/>
                      </a:cubicBezTo>
                      <a:cubicBezTo>
                        <a:pt x="341313" y="1390105"/>
                        <a:pt x="336339" y="1396818"/>
                        <a:pt x="330259" y="1399055"/>
                      </a:cubicBezTo>
                      <a:cubicBezTo>
                        <a:pt x="277754" y="1418635"/>
                        <a:pt x="277754" y="1418635"/>
                        <a:pt x="277754" y="1418635"/>
                      </a:cubicBezTo>
                      <a:cubicBezTo>
                        <a:pt x="271674" y="1420872"/>
                        <a:pt x="266700" y="1417516"/>
                        <a:pt x="266700" y="1411362"/>
                      </a:cubicBezTo>
                      <a:cubicBezTo>
                        <a:pt x="266700" y="1282139"/>
                        <a:pt x="266700" y="1282139"/>
                        <a:pt x="266700" y="1282139"/>
                      </a:cubicBezTo>
                      <a:cubicBezTo>
                        <a:pt x="266700" y="1275426"/>
                        <a:pt x="271674" y="1268714"/>
                        <a:pt x="277754" y="1266476"/>
                      </a:cubicBezTo>
                      <a:cubicBezTo>
                        <a:pt x="330259" y="1246897"/>
                        <a:pt x="330259" y="1246897"/>
                        <a:pt x="330259" y="1246897"/>
                      </a:cubicBezTo>
                      <a:close/>
                      <a:moveTo>
                        <a:pt x="63092" y="1165914"/>
                      </a:moveTo>
                      <a:cubicBezTo>
                        <a:pt x="69675" y="1163697"/>
                        <a:pt x="74613" y="1167023"/>
                        <a:pt x="74613" y="1173121"/>
                      </a:cubicBezTo>
                      <a:cubicBezTo>
                        <a:pt x="74613" y="1301734"/>
                        <a:pt x="74613" y="1301734"/>
                        <a:pt x="74613" y="1301734"/>
                      </a:cubicBezTo>
                      <a:cubicBezTo>
                        <a:pt x="74613" y="1307832"/>
                        <a:pt x="69675" y="1314484"/>
                        <a:pt x="63092" y="1316702"/>
                      </a:cubicBezTo>
                      <a:cubicBezTo>
                        <a:pt x="10972" y="1336105"/>
                        <a:pt x="10972" y="1336105"/>
                        <a:pt x="10972" y="1336105"/>
                      </a:cubicBezTo>
                      <a:cubicBezTo>
                        <a:pt x="4937" y="1338322"/>
                        <a:pt x="0" y="1334996"/>
                        <a:pt x="0" y="1328898"/>
                      </a:cubicBezTo>
                      <a:cubicBezTo>
                        <a:pt x="0" y="1200839"/>
                        <a:pt x="0" y="1200839"/>
                        <a:pt x="0" y="1200839"/>
                      </a:cubicBezTo>
                      <a:cubicBezTo>
                        <a:pt x="0" y="1194187"/>
                        <a:pt x="4937" y="1187535"/>
                        <a:pt x="10972" y="1185317"/>
                      </a:cubicBezTo>
                      <a:cubicBezTo>
                        <a:pt x="63092" y="1165914"/>
                        <a:pt x="63092" y="1165914"/>
                        <a:pt x="63092" y="1165914"/>
                      </a:cubicBezTo>
                      <a:close/>
                      <a:moveTo>
                        <a:pt x="152459" y="1134164"/>
                      </a:moveTo>
                      <a:cubicBezTo>
                        <a:pt x="158539" y="1131947"/>
                        <a:pt x="163513" y="1135273"/>
                        <a:pt x="163513" y="1141371"/>
                      </a:cubicBezTo>
                      <a:cubicBezTo>
                        <a:pt x="163513" y="1269984"/>
                        <a:pt x="163513" y="1269984"/>
                        <a:pt x="163513" y="1269984"/>
                      </a:cubicBezTo>
                      <a:cubicBezTo>
                        <a:pt x="163513" y="1276082"/>
                        <a:pt x="158539" y="1282734"/>
                        <a:pt x="152459" y="1284952"/>
                      </a:cubicBezTo>
                      <a:cubicBezTo>
                        <a:pt x="99954" y="1304355"/>
                        <a:pt x="99954" y="1304355"/>
                        <a:pt x="99954" y="1304355"/>
                      </a:cubicBezTo>
                      <a:cubicBezTo>
                        <a:pt x="93874" y="1306572"/>
                        <a:pt x="88900" y="1303246"/>
                        <a:pt x="88900" y="1297148"/>
                      </a:cubicBezTo>
                      <a:cubicBezTo>
                        <a:pt x="88900" y="1169089"/>
                        <a:pt x="88900" y="1169089"/>
                        <a:pt x="88900" y="1169089"/>
                      </a:cubicBezTo>
                      <a:cubicBezTo>
                        <a:pt x="88900" y="1162437"/>
                        <a:pt x="93874" y="1155785"/>
                        <a:pt x="99954" y="1153567"/>
                      </a:cubicBezTo>
                      <a:cubicBezTo>
                        <a:pt x="152459" y="1134164"/>
                        <a:pt x="152459" y="1134164"/>
                        <a:pt x="152459" y="1134164"/>
                      </a:cubicBezTo>
                      <a:close/>
                      <a:moveTo>
                        <a:pt x="240892" y="1100847"/>
                      </a:moveTo>
                      <a:cubicBezTo>
                        <a:pt x="247475" y="1098609"/>
                        <a:pt x="252413" y="1101965"/>
                        <a:pt x="252413" y="1108119"/>
                      </a:cubicBezTo>
                      <a:cubicBezTo>
                        <a:pt x="252413" y="1237342"/>
                        <a:pt x="252413" y="1237342"/>
                        <a:pt x="252413" y="1237342"/>
                      </a:cubicBezTo>
                      <a:cubicBezTo>
                        <a:pt x="252413" y="1244055"/>
                        <a:pt x="247475" y="1250768"/>
                        <a:pt x="240892" y="1253005"/>
                      </a:cubicBezTo>
                      <a:cubicBezTo>
                        <a:pt x="188772" y="1272585"/>
                        <a:pt x="188772" y="1272585"/>
                        <a:pt x="188772" y="1272585"/>
                      </a:cubicBezTo>
                      <a:cubicBezTo>
                        <a:pt x="182737" y="1274822"/>
                        <a:pt x="177800" y="1271466"/>
                        <a:pt x="177800" y="1265312"/>
                      </a:cubicBezTo>
                      <a:cubicBezTo>
                        <a:pt x="177800" y="1136089"/>
                        <a:pt x="177800" y="1136089"/>
                        <a:pt x="177800" y="1136089"/>
                      </a:cubicBezTo>
                      <a:cubicBezTo>
                        <a:pt x="177800" y="1129376"/>
                        <a:pt x="182737" y="1122663"/>
                        <a:pt x="188772" y="1120426"/>
                      </a:cubicBezTo>
                      <a:cubicBezTo>
                        <a:pt x="240892" y="1100847"/>
                        <a:pt x="240892" y="1100847"/>
                        <a:pt x="240892" y="1100847"/>
                      </a:cubicBezTo>
                      <a:close/>
                      <a:moveTo>
                        <a:pt x="330259" y="1069076"/>
                      </a:moveTo>
                      <a:cubicBezTo>
                        <a:pt x="336339" y="1066859"/>
                        <a:pt x="341313" y="1070185"/>
                        <a:pt x="341313" y="1076283"/>
                      </a:cubicBezTo>
                      <a:cubicBezTo>
                        <a:pt x="341313" y="1204341"/>
                        <a:pt x="341313" y="1204341"/>
                        <a:pt x="341313" y="1204341"/>
                      </a:cubicBezTo>
                      <a:cubicBezTo>
                        <a:pt x="341313" y="1210994"/>
                        <a:pt x="336339" y="1217646"/>
                        <a:pt x="330259" y="1219864"/>
                      </a:cubicBezTo>
                      <a:cubicBezTo>
                        <a:pt x="277754" y="1239266"/>
                        <a:pt x="277754" y="1239266"/>
                        <a:pt x="277754" y="1239266"/>
                      </a:cubicBezTo>
                      <a:cubicBezTo>
                        <a:pt x="271674" y="1241484"/>
                        <a:pt x="266700" y="1238158"/>
                        <a:pt x="266700" y="1232060"/>
                      </a:cubicBezTo>
                      <a:cubicBezTo>
                        <a:pt x="266700" y="1104001"/>
                        <a:pt x="266700" y="1104001"/>
                        <a:pt x="266700" y="1104001"/>
                      </a:cubicBezTo>
                      <a:cubicBezTo>
                        <a:pt x="266700" y="1097349"/>
                        <a:pt x="271674" y="1090697"/>
                        <a:pt x="277754" y="1088479"/>
                      </a:cubicBezTo>
                      <a:cubicBezTo>
                        <a:pt x="330259" y="1069076"/>
                        <a:pt x="330259" y="1069076"/>
                        <a:pt x="330259" y="1069076"/>
                      </a:cubicBezTo>
                      <a:close/>
                      <a:moveTo>
                        <a:pt x="63092" y="988114"/>
                      </a:moveTo>
                      <a:cubicBezTo>
                        <a:pt x="69675" y="985897"/>
                        <a:pt x="74613" y="989223"/>
                        <a:pt x="74613" y="995321"/>
                      </a:cubicBezTo>
                      <a:cubicBezTo>
                        <a:pt x="74613" y="1123379"/>
                        <a:pt x="74613" y="1123379"/>
                        <a:pt x="74613" y="1123379"/>
                      </a:cubicBezTo>
                      <a:cubicBezTo>
                        <a:pt x="74613" y="1130032"/>
                        <a:pt x="69675" y="1136684"/>
                        <a:pt x="63092" y="1138902"/>
                      </a:cubicBezTo>
                      <a:cubicBezTo>
                        <a:pt x="10972" y="1158304"/>
                        <a:pt x="10972" y="1158304"/>
                        <a:pt x="10972" y="1158304"/>
                      </a:cubicBezTo>
                      <a:cubicBezTo>
                        <a:pt x="4937" y="1160522"/>
                        <a:pt x="0" y="1157196"/>
                        <a:pt x="0" y="1151098"/>
                      </a:cubicBezTo>
                      <a:cubicBezTo>
                        <a:pt x="0" y="1023039"/>
                        <a:pt x="0" y="1023039"/>
                        <a:pt x="0" y="1023039"/>
                      </a:cubicBezTo>
                      <a:cubicBezTo>
                        <a:pt x="0" y="1016387"/>
                        <a:pt x="4937" y="1009735"/>
                        <a:pt x="10972" y="1007517"/>
                      </a:cubicBezTo>
                      <a:cubicBezTo>
                        <a:pt x="63092" y="988114"/>
                        <a:pt x="63092" y="988114"/>
                        <a:pt x="63092" y="988114"/>
                      </a:cubicBezTo>
                      <a:close/>
                      <a:moveTo>
                        <a:pt x="152459" y="956364"/>
                      </a:moveTo>
                      <a:cubicBezTo>
                        <a:pt x="158539" y="954147"/>
                        <a:pt x="163513" y="957473"/>
                        <a:pt x="163513" y="963571"/>
                      </a:cubicBezTo>
                      <a:cubicBezTo>
                        <a:pt x="163513" y="1091629"/>
                        <a:pt x="163513" y="1091629"/>
                        <a:pt x="163513" y="1091629"/>
                      </a:cubicBezTo>
                      <a:cubicBezTo>
                        <a:pt x="163513" y="1098282"/>
                        <a:pt x="158539" y="1104934"/>
                        <a:pt x="152459" y="1107152"/>
                      </a:cubicBezTo>
                      <a:cubicBezTo>
                        <a:pt x="99954" y="1126554"/>
                        <a:pt x="99954" y="1126554"/>
                        <a:pt x="99954" y="1126554"/>
                      </a:cubicBezTo>
                      <a:cubicBezTo>
                        <a:pt x="93874" y="1128772"/>
                        <a:pt x="88900" y="1125446"/>
                        <a:pt x="88900" y="1119348"/>
                      </a:cubicBezTo>
                      <a:cubicBezTo>
                        <a:pt x="88900" y="990735"/>
                        <a:pt x="88900" y="990735"/>
                        <a:pt x="88900" y="990735"/>
                      </a:cubicBezTo>
                      <a:cubicBezTo>
                        <a:pt x="88900" y="984637"/>
                        <a:pt x="93874" y="977985"/>
                        <a:pt x="99954" y="975767"/>
                      </a:cubicBezTo>
                      <a:cubicBezTo>
                        <a:pt x="152459" y="956364"/>
                        <a:pt x="152459" y="956364"/>
                        <a:pt x="152459" y="956364"/>
                      </a:cubicBezTo>
                      <a:close/>
                      <a:moveTo>
                        <a:pt x="240892" y="923047"/>
                      </a:moveTo>
                      <a:cubicBezTo>
                        <a:pt x="247475" y="920809"/>
                        <a:pt x="252413" y="924165"/>
                        <a:pt x="252413" y="930319"/>
                      </a:cubicBezTo>
                      <a:cubicBezTo>
                        <a:pt x="252413" y="1059542"/>
                        <a:pt x="252413" y="1059542"/>
                        <a:pt x="252413" y="1059542"/>
                      </a:cubicBezTo>
                      <a:cubicBezTo>
                        <a:pt x="252413" y="1066255"/>
                        <a:pt x="247475" y="1072967"/>
                        <a:pt x="240892" y="1075205"/>
                      </a:cubicBezTo>
                      <a:cubicBezTo>
                        <a:pt x="188772" y="1094784"/>
                        <a:pt x="188772" y="1094784"/>
                        <a:pt x="188772" y="1094784"/>
                      </a:cubicBezTo>
                      <a:cubicBezTo>
                        <a:pt x="182737" y="1097022"/>
                        <a:pt x="177800" y="1093665"/>
                        <a:pt x="177800" y="1087512"/>
                      </a:cubicBezTo>
                      <a:cubicBezTo>
                        <a:pt x="177800" y="957730"/>
                        <a:pt x="177800" y="957730"/>
                        <a:pt x="177800" y="957730"/>
                      </a:cubicBezTo>
                      <a:cubicBezTo>
                        <a:pt x="177800" y="951576"/>
                        <a:pt x="182737" y="944863"/>
                        <a:pt x="188772" y="942626"/>
                      </a:cubicBezTo>
                      <a:cubicBezTo>
                        <a:pt x="240892" y="923047"/>
                        <a:pt x="240892" y="923047"/>
                        <a:pt x="240892" y="923047"/>
                      </a:cubicBezTo>
                      <a:close/>
                      <a:moveTo>
                        <a:pt x="330259" y="891276"/>
                      </a:moveTo>
                      <a:cubicBezTo>
                        <a:pt x="336339" y="889059"/>
                        <a:pt x="341313" y="892385"/>
                        <a:pt x="341313" y="898483"/>
                      </a:cubicBezTo>
                      <a:cubicBezTo>
                        <a:pt x="341313" y="1026541"/>
                        <a:pt x="341313" y="1026541"/>
                        <a:pt x="341313" y="1026541"/>
                      </a:cubicBezTo>
                      <a:cubicBezTo>
                        <a:pt x="341313" y="1032639"/>
                        <a:pt x="336339" y="1039846"/>
                        <a:pt x="330259" y="1042064"/>
                      </a:cubicBezTo>
                      <a:cubicBezTo>
                        <a:pt x="277754" y="1061466"/>
                        <a:pt x="277754" y="1061466"/>
                        <a:pt x="277754" y="1061466"/>
                      </a:cubicBezTo>
                      <a:cubicBezTo>
                        <a:pt x="271674" y="1063684"/>
                        <a:pt x="266700" y="1060358"/>
                        <a:pt x="266700" y="1054260"/>
                      </a:cubicBezTo>
                      <a:cubicBezTo>
                        <a:pt x="266700" y="925647"/>
                        <a:pt x="266700" y="925647"/>
                        <a:pt x="266700" y="925647"/>
                      </a:cubicBezTo>
                      <a:cubicBezTo>
                        <a:pt x="266700" y="919549"/>
                        <a:pt x="271674" y="912897"/>
                        <a:pt x="277754" y="910679"/>
                      </a:cubicBezTo>
                      <a:cubicBezTo>
                        <a:pt x="330259" y="891276"/>
                        <a:pt x="330259" y="891276"/>
                        <a:pt x="330259" y="891276"/>
                      </a:cubicBezTo>
                      <a:close/>
                      <a:moveTo>
                        <a:pt x="63092" y="810314"/>
                      </a:moveTo>
                      <a:cubicBezTo>
                        <a:pt x="69675" y="808097"/>
                        <a:pt x="74613" y="811423"/>
                        <a:pt x="74613" y="817521"/>
                      </a:cubicBezTo>
                      <a:cubicBezTo>
                        <a:pt x="74613" y="945579"/>
                        <a:pt x="74613" y="945579"/>
                        <a:pt x="74613" y="945579"/>
                      </a:cubicBezTo>
                      <a:cubicBezTo>
                        <a:pt x="74613" y="951677"/>
                        <a:pt x="69675" y="958884"/>
                        <a:pt x="63092" y="961102"/>
                      </a:cubicBezTo>
                      <a:cubicBezTo>
                        <a:pt x="10972" y="980504"/>
                        <a:pt x="10972" y="980504"/>
                        <a:pt x="10972" y="980504"/>
                      </a:cubicBezTo>
                      <a:cubicBezTo>
                        <a:pt x="4937" y="982722"/>
                        <a:pt x="0" y="979396"/>
                        <a:pt x="0" y="973298"/>
                      </a:cubicBezTo>
                      <a:cubicBezTo>
                        <a:pt x="0" y="844685"/>
                        <a:pt x="0" y="844685"/>
                        <a:pt x="0" y="844685"/>
                      </a:cubicBezTo>
                      <a:cubicBezTo>
                        <a:pt x="0" y="838587"/>
                        <a:pt x="4937" y="831935"/>
                        <a:pt x="10972" y="829717"/>
                      </a:cubicBezTo>
                      <a:cubicBezTo>
                        <a:pt x="63092" y="810314"/>
                        <a:pt x="63092" y="810314"/>
                        <a:pt x="63092" y="810314"/>
                      </a:cubicBezTo>
                      <a:close/>
                      <a:moveTo>
                        <a:pt x="152459" y="776997"/>
                      </a:moveTo>
                      <a:cubicBezTo>
                        <a:pt x="158539" y="774759"/>
                        <a:pt x="163513" y="778115"/>
                        <a:pt x="163513" y="784269"/>
                      </a:cubicBezTo>
                      <a:cubicBezTo>
                        <a:pt x="163513" y="913492"/>
                        <a:pt x="163513" y="913492"/>
                        <a:pt x="163513" y="913492"/>
                      </a:cubicBezTo>
                      <a:cubicBezTo>
                        <a:pt x="163513" y="919645"/>
                        <a:pt x="158539" y="926917"/>
                        <a:pt x="152459" y="929155"/>
                      </a:cubicBezTo>
                      <a:cubicBezTo>
                        <a:pt x="99954" y="948175"/>
                        <a:pt x="99954" y="948175"/>
                        <a:pt x="99954" y="948175"/>
                      </a:cubicBezTo>
                      <a:cubicBezTo>
                        <a:pt x="93874" y="950972"/>
                        <a:pt x="88900" y="947615"/>
                        <a:pt x="88900" y="941462"/>
                      </a:cubicBezTo>
                      <a:cubicBezTo>
                        <a:pt x="88900" y="811680"/>
                        <a:pt x="88900" y="811680"/>
                        <a:pt x="88900" y="811680"/>
                      </a:cubicBezTo>
                      <a:cubicBezTo>
                        <a:pt x="88900" y="805526"/>
                        <a:pt x="93874" y="798813"/>
                        <a:pt x="99954" y="796576"/>
                      </a:cubicBezTo>
                      <a:cubicBezTo>
                        <a:pt x="152459" y="776997"/>
                        <a:pt x="152459" y="776997"/>
                        <a:pt x="152459" y="776997"/>
                      </a:cubicBezTo>
                      <a:close/>
                      <a:moveTo>
                        <a:pt x="240892" y="745247"/>
                      </a:moveTo>
                      <a:cubicBezTo>
                        <a:pt x="247475" y="743009"/>
                        <a:pt x="252413" y="746365"/>
                        <a:pt x="252413" y="752519"/>
                      </a:cubicBezTo>
                      <a:cubicBezTo>
                        <a:pt x="252413" y="881742"/>
                        <a:pt x="252413" y="881742"/>
                        <a:pt x="252413" y="881742"/>
                      </a:cubicBezTo>
                      <a:cubicBezTo>
                        <a:pt x="252413" y="887895"/>
                        <a:pt x="247475" y="895167"/>
                        <a:pt x="240892" y="897405"/>
                      </a:cubicBezTo>
                      <a:cubicBezTo>
                        <a:pt x="188772" y="916425"/>
                        <a:pt x="188772" y="916425"/>
                        <a:pt x="188772" y="916425"/>
                      </a:cubicBezTo>
                      <a:cubicBezTo>
                        <a:pt x="182737" y="919222"/>
                        <a:pt x="177800" y="915865"/>
                        <a:pt x="177800" y="909712"/>
                      </a:cubicBezTo>
                      <a:cubicBezTo>
                        <a:pt x="177800" y="779930"/>
                        <a:pt x="177800" y="779930"/>
                        <a:pt x="177800" y="779930"/>
                      </a:cubicBezTo>
                      <a:cubicBezTo>
                        <a:pt x="177800" y="773776"/>
                        <a:pt x="182737" y="767063"/>
                        <a:pt x="188772" y="764826"/>
                      </a:cubicBezTo>
                      <a:cubicBezTo>
                        <a:pt x="240892" y="745247"/>
                        <a:pt x="240892" y="745247"/>
                        <a:pt x="240892" y="745247"/>
                      </a:cubicBezTo>
                      <a:close/>
                      <a:moveTo>
                        <a:pt x="330259" y="713483"/>
                      </a:moveTo>
                      <a:cubicBezTo>
                        <a:pt x="336339" y="711259"/>
                        <a:pt x="341313" y="714596"/>
                        <a:pt x="341313" y="720713"/>
                      </a:cubicBezTo>
                      <a:cubicBezTo>
                        <a:pt x="341313" y="849179"/>
                        <a:pt x="341313" y="849179"/>
                        <a:pt x="341313" y="849179"/>
                      </a:cubicBezTo>
                      <a:cubicBezTo>
                        <a:pt x="341313" y="855297"/>
                        <a:pt x="336339" y="862526"/>
                        <a:pt x="330259" y="864751"/>
                      </a:cubicBezTo>
                      <a:cubicBezTo>
                        <a:pt x="277754" y="883659"/>
                        <a:pt x="277754" y="883659"/>
                        <a:pt x="277754" y="883659"/>
                      </a:cubicBezTo>
                      <a:cubicBezTo>
                        <a:pt x="271674" y="885884"/>
                        <a:pt x="266700" y="883103"/>
                        <a:pt x="266700" y="876430"/>
                      </a:cubicBezTo>
                      <a:cubicBezTo>
                        <a:pt x="266700" y="747963"/>
                        <a:pt x="266700" y="747963"/>
                        <a:pt x="266700" y="747963"/>
                      </a:cubicBezTo>
                      <a:cubicBezTo>
                        <a:pt x="266700" y="741846"/>
                        <a:pt x="271674" y="735172"/>
                        <a:pt x="277754" y="732948"/>
                      </a:cubicBezTo>
                      <a:cubicBezTo>
                        <a:pt x="330259" y="713483"/>
                        <a:pt x="330259" y="713483"/>
                        <a:pt x="330259" y="713483"/>
                      </a:cubicBezTo>
                      <a:close/>
                      <a:moveTo>
                        <a:pt x="63092" y="632521"/>
                      </a:moveTo>
                      <a:cubicBezTo>
                        <a:pt x="69675" y="630297"/>
                        <a:pt x="74613" y="633634"/>
                        <a:pt x="74613" y="639751"/>
                      </a:cubicBezTo>
                      <a:cubicBezTo>
                        <a:pt x="74613" y="768217"/>
                        <a:pt x="74613" y="768217"/>
                        <a:pt x="74613" y="768217"/>
                      </a:cubicBezTo>
                      <a:cubicBezTo>
                        <a:pt x="74613" y="774335"/>
                        <a:pt x="69675" y="781564"/>
                        <a:pt x="63092" y="783789"/>
                      </a:cubicBezTo>
                      <a:cubicBezTo>
                        <a:pt x="10972" y="802697"/>
                        <a:pt x="10972" y="802697"/>
                        <a:pt x="10972" y="802697"/>
                      </a:cubicBezTo>
                      <a:cubicBezTo>
                        <a:pt x="4937" y="804922"/>
                        <a:pt x="0" y="802141"/>
                        <a:pt x="0" y="795468"/>
                      </a:cubicBezTo>
                      <a:cubicBezTo>
                        <a:pt x="0" y="667001"/>
                        <a:pt x="0" y="667001"/>
                        <a:pt x="0" y="667001"/>
                      </a:cubicBezTo>
                      <a:cubicBezTo>
                        <a:pt x="0" y="660884"/>
                        <a:pt x="4937" y="654210"/>
                        <a:pt x="10972" y="651986"/>
                      </a:cubicBezTo>
                      <a:cubicBezTo>
                        <a:pt x="63092" y="632521"/>
                        <a:pt x="63092" y="632521"/>
                        <a:pt x="63092" y="632521"/>
                      </a:cubicBezTo>
                      <a:close/>
                      <a:moveTo>
                        <a:pt x="152459" y="599183"/>
                      </a:moveTo>
                      <a:cubicBezTo>
                        <a:pt x="158539" y="596959"/>
                        <a:pt x="163513" y="600296"/>
                        <a:pt x="163513" y="606413"/>
                      </a:cubicBezTo>
                      <a:cubicBezTo>
                        <a:pt x="163513" y="734879"/>
                        <a:pt x="163513" y="734879"/>
                        <a:pt x="163513" y="734879"/>
                      </a:cubicBezTo>
                      <a:cubicBezTo>
                        <a:pt x="163513" y="740997"/>
                        <a:pt x="158539" y="748226"/>
                        <a:pt x="152459" y="750451"/>
                      </a:cubicBezTo>
                      <a:cubicBezTo>
                        <a:pt x="99954" y="769359"/>
                        <a:pt x="99954" y="769359"/>
                        <a:pt x="99954" y="769359"/>
                      </a:cubicBezTo>
                      <a:cubicBezTo>
                        <a:pt x="93874" y="771584"/>
                        <a:pt x="88900" y="768803"/>
                        <a:pt x="88900" y="762130"/>
                      </a:cubicBezTo>
                      <a:cubicBezTo>
                        <a:pt x="88900" y="633663"/>
                        <a:pt x="88900" y="633663"/>
                        <a:pt x="88900" y="633663"/>
                      </a:cubicBezTo>
                      <a:cubicBezTo>
                        <a:pt x="88900" y="627546"/>
                        <a:pt x="93874" y="620872"/>
                        <a:pt x="99954" y="618648"/>
                      </a:cubicBezTo>
                      <a:cubicBezTo>
                        <a:pt x="152459" y="599183"/>
                        <a:pt x="152459" y="599183"/>
                        <a:pt x="152459" y="599183"/>
                      </a:cubicBezTo>
                      <a:close/>
                      <a:moveTo>
                        <a:pt x="240892" y="567433"/>
                      </a:moveTo>
                      <a:cubicBezTo>
                        <a:pt x="247475" y="565209"/>
                        <a:pt x="252413" y="568546"/>
                        <a:pt x="252413" y="574663"/>
                      </a:cubicBezTo>
                      <a:cubicBezTo>
                        <a:pt x="252413" y="703129"/>
                        <a:pt x="252413" y="703129"/>
                        <a:pt x="252413" y="703129"/>
                      </a:cubicBezTo>
                      <a:cubicBezTo>
                        <a:pt x="252413" y="709247"/>
                        <a:pt x="247475" y="716476"/>
                        <a:pt x="240892" y="718701"/>
                      </a:cubicBezTo>
                      <a:cubicBezTo>
                        <a:pt x="188772" y="737609"/>
                        <a:pt x="188772" y="737609"/>
                        <a:pt x="188772" y="737609"/>
                      </a:cubicBezTo>
                      <a:cubicBezTo>
                        <a:pt x="182737" y="739834"/>
                        <a:pt x="177800" y="737053"/>
                        <a:pt x="177800" y="730380"/>
                      </a:cubicBezTo>
                      <a:cubicBezTo>
                        <a:pt x="177800" y="601913"/>
                        <a:pt x="177800" y="601913"/>
                        <a:pt x="177800" y="601913"/>
                      </a:cubicBezTo>
                      <a:cubicBezTo>
                        <a:pt x="177800" y="595796"/>
                        <a:pt x="182737" y="589122"/>
                        <a:pt x="188772" y="586342"/>
                      </a:cubicBezTo>
                      <a:cubicBezTo>
                        <a:pt x="240892" y="567433"/>
                        <a:pt x="240892" y="567433"/>
                        <a:pt x="240892" y="567433"/>
                      </a:cubicBezTo>
                      <a:close/>
                      <a:moveTo>
                        <a:pt x="330259" y="535683"/>
                      </a:moveTo>
                      <a:cubicBezTo>
                        <a:pt x="336339" y="533459"/>
                        <a:pt x="341313" y="536796"/>
                        <a:pt x="341313" y="542913"/>
                      </a:cubicBezTo>
                      <a:cubicBezTo>
                        <a:pt x="341313" y="671379"/>
                        <a:pt x="341313" y="671379"/>
                        <a:pt x="341313" y="671379"/>
                      </a:cubicBezTo>
                      <a:cubicBezTo>
                        <a:pt x="341313" y="677497"/>
                        <a:pt x="336339" y="684726"/>
                        <a:pt x="330259" y="686951"/>
                      </a:cubicBezTo>
                      <a:cubicBezTo>
                        <a:pt x="277754" y="705859"/>
                        <a:pt x="277754" y="705859"/>
                        <a:pt x="277754" y="705859"/>
                      </a:cubicBezTo>
                      <a:cubicBezTo>
                        <a:pt x="271674" y="708084"/>
                        <a:pt x="266700" y="705303"/>
                        <a:pt x="266700" y="698630"/>
                      </a:cubicBezTo>
                      <a:cubicBezTo>
                        <a:pt x="266700" y="570163"/>
                        <a:pt x="266700" y="570163"/>
                        <a:pt x="266700" y="570163"/>
                      </a:cubicBezTo>
                      <a:cubicBezTo>
                        <a:pt x="266700" y="564046"/>
                        <a:pt x="271674" y="556816"/>
                        <a:pt x="277754" y="554592"/>
                      </a:cubicBezTo>
                      <a:cubicBezTo>
                        <a:pt x="330259" y="535683"/>
                        <a:pt x="330259" y="535683"/>
                        <a:pt x="330259" y="535683"/>
                      </a:cubicBezTo>
                      <a:close/>
                      <a:moveTo>
                        <a:pt x="63092" y="453154"/>
                      </a:moveTo>
                      <a:cubicBezTo>
                        <a:pt x="69675" y="450909"/>
                        <a:pt x="74613" y="454276"/>
                        <a:pt x="74613" y="460449"/>
                      </a:cubicBezTo>
                      <a:cubicBezTo>
                        <a:pt x="74613" y="590083"/>
                        <a:pt x="74613" y="590083"/>
                        <a:pt x="74613" y="590083"/>
                      </a:cubicBezTo>
                      <a:cubicBezTo>
                        <a:pt x="74613" y="596257"/>
                        <a:pt x="69675" y="603552"/>
                        <a:pt x="63092" y="605797"/>
                      </a:cubicBezTo>
                      <a:cubicBezTo>
                        <a:pt x="10972" y="624877"/>
                        <a:pt x="10972" y="624877"/>
                        <a:pt x="10972" y="624877"/>
                      </a:cubicBezTo>
                      <a:cubicBezTo>
                        <a:pt x="4937" y="627122"/>
                        <a:pt x="0" y="624316"/>
                        <a:pt x="0" y="617582"/>
                      </a:cubicBezTo>
                      <a:cubicBezTo>
                        <a:pt x="0" y="487947"/>
                        <a:pt x="0" y="487947"/>
                        <a:pt x="0" y="487947"/>
                      </a:cubicBezTo>
                      <a:cubicBezTo>
                        <a:pt x="0" y="481774"/>
                        <a:pt x="4937" y="474479"/>
                        <a:pt x="10972" y="472234"/>
                      </a:cubicBezTo>
                      <a:cubicBezTo>
                        <a:pt x="63092" y="453154"/>
                        <a:pt x="63092" y="453154"/>
                        <a:pt x="63092" y="453154"/>
                      </a:cubicBezTo>
                      <a:close/>
                      <a:moveTo>
                        <a:pt x="152459" y="421383"/>
                      </a:moveTo>
                      <a:cubicBezTo>
                        <a:pt x="158539" y="419159"/>
                        <a:pt x="163513" y="421940"/>
                        <a:pt x="163513" y="428613"/>
                      </a:cubicBezTo>
                      <a:cubicBezTo>
                        <a:pt x="163513" y="557079"/>
                        <a:pt x="163513" y="557079"/>
                        <a:pt x="163513" y="557079"/>
                      </a:cubicBezTo>
                      <a:cubicBezTo>
                        <a:pt x="163513" y="563197"/>
                        <a:pt x="158539" y="570426"/>
                        <a:pt x="152459" y="572651"/>
                      </a:cubicBezTo>
                      <a:cubicBezTo>
                        <a:pt x="99954" y="591559"/>
                        <a:pt x="99954" y="591559"/>
                        <a:pt x="99954" y="591559"/>
                      </a:cubicBezTo>
                      <a:cubicBezTo>
                        <a:pt x="93874" y="593784"/>
                        <a:pt x="88900" y="590447"/>
                        <a:pt x="88900" y="584330"/>
                      </a:cubicBezTo>
                      <a:cubicBezTo>
                        <a:pt x="88900" y="455863"/>
                        <a:pt x="88900" y="455863"/>
                        <a:pt x="88900" y="455863"/>
                      </a:cubicBezTo>
                      <a:cubicBezTo>
                        <a:pt x="88900" y="449746"/>
                        <a:pt x="93874" y="442516"/>
                        <a:pt x="99954" y="440292"/>
                      </a:cubicBezTo>
                      <a:cubicBezTo>
                        <a:pt x="152459" y="421383"/>
                        <a:pt x="152459" y="421383"/>
                        <a:pt x="152459" y="421383"/>
                      </a:cubicBezTo>
                      <a:close/>
                      <a:moveTo>
                        <a:pt x="240892" y="389633"/>
                      </a:moveTo>
                      <a:cubicBezTo>
                        <a:pt x="247475" y="387409"/>
                        <a:pt x="252413" y="390190"/>
                        <a:pt x="252413" y="396863"/>
                      </a:cubicBezTo>
                      <a:cubicBezTo>
                        <a:pt x="252413" y="525329"/>
                        <a:pt x="252413" y="525329"/>
                        <a:pt x="252413" y="525329"/>
                      </a:cubicBezTo>
                      <a:cubicBezTo>
                        <a:pt x="252413" y="531447"/>
                        <a:pt x="247475" y="538120"/>
                        <a:pt x="240892" y="540901"/>
                      </a:cubicBezTo>
                      <a:cubicBezTo>
                        <a:pt x="188772" y="559809"/>
                        <a:pt x="188772" y="559809"/>
                        <a:pt x="188772" y="559809"/>
                      </a:cubicBezTo>
                      <a:cubicBezTo>
                        <a:pt x="182737" y="562034"/>
                        <a:pt x="177800" y="558697"/>
                        <a:pt x="177800" y="552580"/>
                      </a:cubicBezTo>
                      <a:cubicBezTo>
                        <a:pt x="177800" y="424113"/>
                        <a:pt x="177800" y="424113"/>
                        <a:pt x="177800" y="424113"/>
                      </a:cubicBezTo>
                      <a:cubicBezTo>
                        <a:pt x="177800" y="417996"/>
                        <a:pt x="182737" y="410766"/>
                        <a:pt x="188772" y="408542"/>
                      </a:cubicBezTo>
                      <a:cubicBezTo>
                        <a:pt x="240892" y="389633"/>
                        <a:pt x="240892" y="389633"/>
                        <a:pt x="240892" y="389633"/>
                      </a:cubicBezTo>
                      <a:close/>
                      <a:moveTo>
                        <a:pt x="330259" y="356317"/>
                      </a:moveTo>
                      <a:cubicBezTo>
                        <a:pt x="336339" y="354072"/>
                        <a:pt x="341313" y="356878"/>
                        <a:pt x="341313" y="363612"/>
                      </a:cubicBezTo>
                      <a:cubicBezTo>
                        <a:pt x="341313" y="493246"/>
                        <a:pt x="341313" y="493246"/>
                        <a:pt x="341313" y="493246"/>
                      </a:cubicBezTo>
                      <a:cubicBezTo>
                        <a:pt x="341313" y="499420"/>
                        <a:pt x="336339" y="506154"/>
                        <a:pt x="330259" y="508960"/>
                      </a:cubicBezTo>
                      <a:cubicBezTo>
                        <a:pt x="277754" y="528040"/>
                        <a:pt x="277754" y="528040"/>
                        <a:pt x="277754" y="528040"/>
                      </a:cubicBezTo>
                      <a:cubicBezTo>
                        <a:pt x="271674" y="530285"/>
                        <a:pt x="266700" y="526918"/>
                        <a:pt x="266700" y="520745"/>
                      </a:cubicBezTo>
                      <a:cubicBezTo>
                        <a:pt x="266700" y="391110"/>
                        <a:pt x="266700" y="391110"/>
                        <a:pt x="266700" y="391110"/>
                      </a:cubicBezTo>
                      <a:cubicBezTo>
                        <a:pt x="266700" y="384937"/>
                        <a:pt x="271674" y="377642"/>
                        <a:pt x="277754" y="375397"/>
                      </a:cubicBezTo>
                      <a:cubicBezTo>
                        <a:pt x="330259" y="356317"/>
                        <a:pt x="330259" y="356317"/>
                        <a:pt x="330259" y="356317"/>
                      </a:cubicBezTo>
                      <a:close/>
                      <a:moveTo>
                        <a:pt x="63092" y="275333"/>
                      </a:moveTo>
                      <a:cubicBezTo>
                        <a:pt x="69675" y="273109"/>
                        <a:pt x="74613" y="275890"/>
                        <a:pt x="74613" y="282563"/>
                      </a:cubicBezTo>
                      <a:cubicBezTo>
                        <a:pt x="74613" y="411029"/>
                        <a:pt x="74613" y="411029"/>
                        <a:pt x="74613" y="411029"/>
                      </a:cubicBezTo>
                      <a:cubicBezTo>
                        <a:pt x="74613" y="417147"/>
                        <a:pt x="69675" y="423820"/>
                        <a:pt x="63092" y="426601"/>
                      </a:cubicBezTo>
                      <a:cubicBezTo>
                        <a:pt x="10972" y="445509"/>
                        <a:pt x="10972" y="445509"/>
                        <a:pt x="10972" y="445509"/>
                      </a:cubicBezTo>
                      <a:cubicBezTo>
                        <a:pt x="4937" y="447734"/>
                        <a:pt x="0" y="444397"/>
                        <a:pt x="0" y="438280"/>
                      </a:cubicBezTo>
                      <a:cubicBezTo>
                        <a:pt x="0" y="309813"/>
                        <a:pt x="0" y="309813"/>
                        <a:pt x="0" y="309813"/>
                      </a:cubicBezTo>
                      <a:cubicBezTo>
                        <a:pt x="0" y="303696"/>
                        <a:pt x="4937" y="296466"/>
                        <a:pt x="10972" y="294242"/>
                      </a:cubicBezTo>
                      <a:cubicBezTo>
                        <a:pt x="63092" y="275333"/>
                        <a:pt x="63092" y="275333"/>
                        <a:pt x="63092" y="275333"/>
                      </a:cubicBezTo>
                      <a:close/>
                      <a:moveTo>
                        <a:pt x="152459" y="243583"/>
                      </a:moveTo>
                      <a:cubicBezTo>
                        <a:pt x="158539" y="241359"/>
                        <a:pt x="163513" y="244140"/>
                        <a:pt x="163513" y="250813"/>
                      </a:cubicBezTo>
                      <a:cubicBezTo>
                        <a:pt x="163513" y="379279"/>
                        <a:pt x="163513" y="379279"/>
                        <a:pt x="163513" y="379279"/>
                      </a:cubicBezTo>
                      <a:cubicBezTo>
                        <a:pt x="163513" y="385397"/>
                        <a:pt x="158539" y="392070"/>
                        <a:pt x="152459" y="394295"/>
                      </a:cubicBezTo>
                      <a:cubicBezTo>
                        <a:pt x="99954" y="413759"/>
                        <a:pt x="99954" y="413759"/>
                        <a:pt x="99954" y="413759"/>
                      </a:cubicBezTo>
                      <a:cubicBezTo>
                        <a:pt x="93874" y="415984"/>
                        <a:pt x="88900" y="412647"/>
                        <a:pt x="88900" y="406530"/>
                      </a:cubicBezTo>
                      <a:cubicBezTo>
                        <a:pt x="88900" y="278063"/>
                        <a:pt x="88900" y="278063"/>
                        <a:pt x="88900" y="278063"/>
                      </a:cubicBezTo>
                      <a:cubicBezTo>
                        <a:pt x="88900" y="271946"/>
                        <a:pt x="93874" y="264716"/>
                        <a:pt x="99954" y="262492"/>
                      </a:cubicBezTo>
                      <a:cubicBezTo>
                        <a:pt x="152459" y="243583"/>
                        <a:pt x="152459" y="243583"/>
                        <a:pt x="152459" y="243583"/>
                      </a:cubicBezTo>
                      <a:close/>
                      <a:moveTo>
                        <a:pt x="240892" y="211833"/>
                      </a:moveTo>
                      <a:cubicBezTo>
                        <a:pt x="247475" y="209609"/>
                        <a:pt x="252413" y="212390"/>
                        <a:pt x="252413" y="219063"/>
                      </a:cubicBezTo>
                      <a:cubicBezTo>
                        <a:pt x="252413" y="347529"/>
                        <a:pt x="252413" y="347529"/>
                        <a:pt x="252413" y="347529"/>
                      </a:cubicBezTo>
                      <a:cubicBezTo>
                        <a:pt x="252413" y="353647"/>
                        <a:pt x="247475" y="360320"/>
                        <a:pt x="240892" y="362545"/>
                      </a:cubicBezTo>
                      <a:cubicBezTo>
                        <a:pt x="188772" y="382009"/>
                        <a:pt x="188772" y="382009"/>
                        <a:pt x="188772" y="382009"/>
                      </a:cubicBezTo>
                      <a:cubicBezTo>
                        <a:pt x="182737" y="384234"/>
                        <a:pt x="177800" y="380897"/>
                        <a:pt x="177800" y="374780"/>
                      </a:cubicBezTo>
                      <a:cubicBezTo>
                        <a:pt x="177800" y="246313"/>
                        <a:pt x="177800" y="246313"/>
                        <a:pt x="177800" y="246313"/>
                      </a:cubicBezTo>
                      <a:cubicBezTo>
                        <a:pt x="177800" y="240196"/>
                        <a:pt x="182737" y="232966"/>
                        <a:pt x="188772" y="230742"/>
                      </a:cubicBezTo>
                      <a:cubicBezTo>
                        <a:pt x="240892" y="211833"/>
                        <a:pt x="240892" y="211833"/>
                        <a:pt x="240892" y="211833"/>
                      </a:cubicBezTo>
                      <a:close/>
                      <a:moveTo>
                        <a:pt x="330259" y="179044"/>
                      </a:moveTo>
                      <a:cubicBezTo>
                        <a:pt x="336339" y="176272"/>
                        <a:pt x="341313" y="179598"/>
                        <a:pt x="341313" y="185696"/>
                      </a:cubicBezTo>
                      <a:cubicBezTo>
                        <a:pt x="341313" y="314309"/>
                        <a:pt x="341313" y="314309"/>
                        <a:pt x="341313" y="314309"/>
                      </a:cubicBezTo>
                      <a:cubicBezTo>
                        <a:pt x="341313" y="320407"/>
                        <a:pt x="336339" y="327059"/>
                        <a:pt x="330259" y="329277"/>
                      </a:cubicBezTo>
                      <a:cubicBezTo>
                        <a:pt x="277754" y="348679"/>
                        <a:pt x="277754" y="348679"/>
                        <a:pt x="277754" y="348679"/>
                      </a:cubicBezTo>
                      <a:cubicBezTo>
                        <a:pt x="271674" y="350897"/>
                        <a:pt x="266700" y="347571"/>
                        <a:pt x="266700" y="341473"/>
                      </a:cubicBezTo>
                      <a:cubicBezTo>
                        <a:pt x="266700" y="213414"/>
                        <a:pt x="266700" y="213414"/>
                        <a:pt x="266700" y="213414"/>
                      </a:cubicBezTo>
                      <a:cubicBezTo>
                        <a:pt x="266700" y="207316"/>
                        <a:pt x="271674" y="200110"/>
                        <a:pt x="277754" y="197892"/>
                      </a:cubicBezTo>
                      <a:cubicBezTo>
                        <a:pt x="330259" y="179044"/>
                        <a:pt x="330259" y="179044"/>
                        <a:pt x="330259" y="179044"/>
                      </a:cubicBezTo>
                      <a:close/>
                      <a:moveTo>
                        <a:pt x="63092" y="98081"/>
                      </a:moveTo>
                      <a:cubicBezTo>
                        <a:pt x="69675" y="95309"/>
                        <a:pt x="74613" y="98635"/>
                        <a:pt x="74613" y="104733"/>
                      </a:cubicBezTo>
                      <a:cubicBezTo>
                        <a:pt x="74613" y="233346"/>
                        <a:pt x="74613" y="233346"/>
                        <a:pt x="74613" y="233346"/>
                      </a:cubicBezTo>
                      <a:cubicBezTo>
                        <a:pt x="74613" y="239444"/>
                        <a:pt x="69675" y="246096"/>
                        <a:pt x="63092" y="248314"/>
                      </a:cubicBezTo>
                      <a:cubicBezTo>
                        <a:pt x="10972" y="267716"/>
                        <a:pt x="10972" y="267716"/>
                        <a:pt x="10972" y="267716"/>
                      </a:cubicBezTo>
                      <a:cubicBezTo>
                        <a:pt x="4937" y="269934"/>
                        <a:pt x="0" y="266608"/>
                        <a:pt x="0" y="260510"/>
                      </a:cubicBezTo>
                      <a:cubicBezTo>
                        <a:pt x="0" y="132451"/>
                        <a:pt x="0" y="132451"/>
                        <a:pt x="0" y="132451"/>
                      </a:cubicBezTo>
                      <a:cubicBezTo>
                        <a:pt x="0" y="126353"/>
                        <a:pt x="4937" y="119147"/>
                        <a:pt x="10972" y="116929"/>
                      </a:cubicBezTo>
                      <a:cubicBezTo>
                        <a:pt x="63092" y="98081"/>
                        <a:pt x="63092" y="98081"/>
                        <a:pt x="63092" y="98081"/>
                      </a:cubicBezTo>
                      <a:close/>
                      <a:moveTo>
                        <a:pt x="152459" y="66331"/>
                      </a:moveTo>
                      <a:cubicBezTo>
                        <a:pt x="158539" y="63559"/>
                        <a:pt x="163513" y="66885"/>
                        <a:pt x="163513" y="72983"/>
                      </a:cubicBezTo>
                      <a:cubicBezTo>
                        <a:pt x="163513" y="201596"/>
                        <a:pt x="163513" y="201596"/>
                        <a:pt x="163513" y="201596"/>
                      </a:cubicBezTo>
                      <a:cubicBezTo>
                        <a:pt x="163513" y="207694"/>
                        <a:pt x="158539" y="214346"/>
                        <a:pt x="152459" y="216564"/>
                      </a:cubicBezTo>
                      <a:cubicBezTo>
                        <a:pt x="99954" y="235966"/>
                        <a:pt x="99954" y="235966"/>
                        <a:pt x="99954" y="235966"/>
                      </a:cubicBezTo>
                      <a:cubicBezTo>
                        <a:pt x="93874" y="238184"/>
                        <a:pt x="88900" y="234858"/>
                        <a:pt x="88900" y="228760"/>
                      </a:cubicBezTo>
                      <a:cubicBezTo>
                        <a:pt x="88900" y="100701"/>
                        <a:pt x="88900" y="100701"/>
                        <a:pt x="88900" y="100701"/>
                      </a:cubicBezTo>
                      <a:cubicBezTo>
                        <a:pt x="88900" y="94603"/>
                        <a:pt x="93874" y="87397"/>
                        <a:pt x="99954" y="85179"/>
                      </a:cubicBezTo>
                      <a:cubicBezTo>
                        <a:pt x="152459" y="66331"/>
                        <a:pt x="152459" y="66331"/>
                        <a:pt x="152459" y="66331"/>
                      </a:cubicBezTo>
                      <a:close/>
                      <a:moveTo>
                        <a:pt x="240892" y="32460"/>
                      </a:moveTo>
                      <a:cubicBezTo>
                        <a:pt x="247475" y="30222"/>
                        <a:pt x="252413" y="33578"/>
                        <a:pt x="252413" y="39732"/>
                      </a:cubicBezTo>
                      <a:cubicBezTo>
                        <a:pt x="252413" y="169514"/>
                        <a:pt x="252413" y="169514"/>
                        <a:pt x="252413" y="169514"/>
                      </a:cubicBezTo>
                      <a:cubicBezTo>
                        <a:pt x="252413" y="175668"/>
                        <a:pt x="247475" y="182380"/>
                        <a:pt x="240892" y="184618"/>
                      </a:cubicBezTo>
                      <a:cubicBezTo>
                        <a:pt x="188772" y="204197"/>
                        <a:pt x="188772" y="204197"/>
                        <a:pt x="188772" y="204197"/>
                      </a:cubicBezTo>
                      <a:cubicBezTo>
                        <a:pt x="182737" y="206435"/>
                        <a:pt x="177800" y="203078"/>
                        <a:pt x="177800" y="196925"/>
                      </a:cubicBezTo>
                      <a:cubicBezTo>
                        <a:pt x="177800" y="67702"/>
                        <a:pt x="177800" y="67702"/>
                        <a:pt x="177800" y="67702"/>
                      </a:cubicBezTo>
                      <a:cubicBezTo>
                        <a:pt x="177800" y="61549"/>
                        <a:pt x="182737" y="54276"/>
                        <a:pt x="188772" y="52039"/>
                      </a:cubicBezTo>
                      <a:cubicBezTo>
                        <a:pt x="240892" y="32460"/>
                        <a:pt x="240892" y="32460"/>
                        <a:pt x="240892" y="32460"/>
                      </a:cubicBezTo>
                      <a:close/>
                      <a:moveTo>
                        <a:pt x="330259" y="689"/>
                      </a:moveTo>
                      <a:cubicBezTo>
                        <a:pt x="336339" y="-1528"/>
                        <a:pt x="341313" y="1798"/>
                        <a:pt x="341313" y="7896"/>
                      </a:cubicBezTo>
                      <a:cubicBezTo>
                        <a:pt x="341313" y="136509"/>
                        <a:pt x="341313" y="136509"/>
                        <a:pt x="341313" y="136509"/>
                      </a:cubicBezTo>
                      <a:cubicBezTo>
                        <a:pt x="341313" y="142607"/>
                        <a:pt x="336339" y="149259"/>
                        <a:pt x="330259" y="151477"/>
                      </a:cubicBezTo>
                      <a:cubicBezTo>
                        <a:pt x="277754" y="170879"/>
                        <a:pt x="277754" y="170879"/>
                        <a:pt x="277754" y="170879"/>
                      </a:cubicBezTo>
                      <a:cubicBezTo>
                        <a:pt x="271674" y="173097"/>
                        <a:pt x="266700" y="169771"/>
                        <a:pt x="266700" y="163673"/>
                      </a:cubicBezTo>
                      <a:cubicBezTo>
                        <a:pt x="266700" y="35614"/>
                        <a:pt x="266700" y="35614"/>
                        <a:pt x="266700" y="35614"/>
                      </a:cubicBezTo>
                      <a:cubicBezTo>
                        <a:pt x="266700" y="28962"/>
                        <a:pt x="271674" y="22310"/>
                        <a:pt x="277754" y="20092"/>
                      </a:cubicBezTo>
                      <a:cubicBezTo>
                        <a:pt x="330259" y="689"/>
                        <a:pt x="330259" y="689"/>
                        <a:pt x="330259" y="6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2636" name="Group 2635">
              <a:extLst>
                <a:ext uri="{FF2B5EF4-FFF2-40B4-BE49-F238E27FC236}">
                  <a16:creationId xmlns:a16="http://schemas.microsoft.com/office/drawing/2014/main" id="{B76D23C4-FE54-CF3E-D0C0-918B4E973E49}"/>
                </a:ext>
              </a:extLst>
            </p:cNvPr>
            <p:cNvGrpSpPr/>
            <p:nvPr/>
          </p:nvGrpSpPr>
          <p:grpSpPr>
            <a:xfrm>
              <a:off x="8625977" y="1293163"/>
              <a:ext cx="92087" cy="133705"/>
              <a:chOff x="1091002" y="2379623"/>
              <a:chExt cx="600483" cy="871866"/>
            </a:xfrm>
          </p:grpSpPr>
          <p:sp>
            <p:nvSpPr>
              <p:cNvPr id="2638" name="Freeform: Shape 431">
                <a:extLst>
                  <a:ext uri="{FF2B5EF4-FFF2-40B4-BE49-F238E27FC236}">
                    <a16:creationId xmlns:a16="http://schemas.microsoft.com/office/drawing/2014/main" id="{1037612F-2F02-BF88-5ACB-A064D0EEF08D}"/>
                  </a:ext>
                </a:extLst>
              </p:cNvPr>
              <p:cNvSpPr/>
              <p:nvPr/>
            </p:nvSpPr>
            <p:spPr>
              <a:xfrm>
                <a:off x="1091002" y="2379623"/>
                <a:ext cx="600482" cy="871866"/>
              </a:xfrm>
              <a:custGeom>
                <a:avLst/>
                <a:gdLst>
                  <a:gd name="connsiteX0" fmla="*/ 195096 w 3278506"/>
                  <a:gd name="connsiteY0" fmla="*/ 0 h 4760204"/>
                  <a:gd name="connsiteX1" fmla="*/ 3066829 w 3278506"/>
                  <a:gd name="connsiteY1" fmla="*/ 550 h 4760204"/>
                  <a:gd name="connsiteX2" fmla="*/ 3095016 w 3278506"/>
                  <a:gd name="connsiteY2" fmla="*/ 550 h 4760204"/>
                  <a:gd name="connsiteX3" fmla="*/ 3278506 w 3278506"/>
                  <a:gd name="connsiteY3" fmla="*/ 197050 h 4760204"/>
                  <a:gd name="connsiteX4" fmla="*/ 3278506 w 3278506"/>
                  <a:gd name="connsiteY4" fmla="*/ 1860969 h 4760204"/>
                  <a:gd name="connsiteX5" fmla="*/ 2994980 w 3278506"/>
                  <a:gd name="connsiteY5" fmla="*/ 2296902 h 4760204"/>
                  <a:gd name="connsiteX6" fmla="*/ 1905093 w 3278506"/>
                  <a:gd name="connsiteY6" fmla="*/ 2780720 h 4760204"/>
                  <a:gd name="connsiteX7" fmla="*/ 1905093 w 3278506"/>
                  <a:gd name="connsiteY7" fmla="*/ 3111143 h 4760204"/>
                  <a:gd name="connsiteX8" fmla="*/ 1905093 w 3278506"/>
                  <a:gd name="connsiteY8" fmla="*/ 3133079 h 4760204"/>
                  <a:gd name="connsiteX9" fmla="*/ 1905093 w 3278506"/>
                  <a:gd name="connsiteY9" fmla="*/ 3209700 h 4760204"/>
                  <a:gd name="connsiteX10" fmla="*/ 1905093 w 3278506"/>
                  <a:gd name="connsiteY10" fmla="*/ 3234479 h 4760204"/>
                  <a:gd name="connsiteX11" fmla="*/ 1905093 w 3278506"/>
                  <a:gd name="connsiteY11" fmla="*/ 3326130 h 4760204"/>
                  <a:gd name="connsiteX12" fmla="*/ 1905093 w 3278506"/>
                  <a:gd name="connsiteY12" fmla="*/ 3461923 h 4760204"/>
                  <a:gd name="connsiteX13" fmla="*/ 1905093 w 3278506"/>
                  <a:gd name="connsiteY13" fmla="*/ 3493124 h 4760204"/>
                  <a:gd name="connsiteX14" fmla="*/ 1905093 w 3278506"/>
                  <a:gd name="connsiteY14" fmla="*/ 3618570 h 4760204"/>
                  <a:gd name="connsiteX15" fmla="*/ 1905093 w 3278506"/>
                  <a:gd name="connsiteY15" fmla="*/ 3787925 h 4760204"/>
                  <a:gd name="connsiteX16" fmla="*/ 1905093 w 3278506"/>
                  <a:gd name="connsiteY16" fmla="*/ 3797560 h 4760204"/>
                  <a:gd name="connsiteX17" fmla="*/ 1905093 w 3278506"/>
                  <a:gd name="connsiteY17" fmla="*/ 3828635 h 4760204"/>
                  <a:gd name="connsiteX18" fmla="*/ 1905093 w 3278506"/>
                  <a:gd name="connsiteY18" fmla="*/ 4121246 h 4760204"/>
                  <a:gd name="connsiteX19" fmla="*/ 1905093 w 3278506"/>
                  <a:gd name="connsiteY19" fmla="*/ 4495452 h 4760204"/>
                  <a:gd name="connsiteX20" fmla="*/ 1639253 w 3278506"/>
                  <a:gd name="connsiteY20" fmla="*/ 4760204 h 4760204"/>
                  <a:gd name="connsiteX21" fmla="*/ 1373413 w 3278506"/>
                  <a:gd name="connsiteY21" fmla="*/ 4495452 h 4760204"/>
                  <a:gd name="connsiteX22" fmla="*/ 1373413 w 3278506"/>
                  <a:gd name="connsiteY22" fmla="*/ 3950042 h 4760204"/>
                  <a:gd name="connsiteX23" fmla="*/ 1373413 w 3278506"/>
                  <a:gd name="connsiteY23" fmla="*/ 3828635 h 4760204"/>
                  <a:gd name="connsiteX24" fmla="*/ 1373413 w 3278506"/>
                  <a:gd name="connsiteY24" fmla="*/ 3802012 h 4760204"/>
                  <a:gd name="connsiteX25" fmla="*/ 1373413 w 3278506"/>
                  <a:gd name="connsiteY25" fmla="*/ 3743202 h 4760204"/>
                  <a:gd name="connsiteX26" fmla="*/ 1373413 w 3278506"/>
                  <a:gd name="connsiteY26" fmla="*/ 3629362 h 4760204"/>
                  <a:gd name="connsiteX27" fmla="*/ 1373413 w 3278506"/>
                  <a:gd name="connsiteY27" fmla="*/ 3532665 h 4760204"/>
                  <a:gd name="connsiteX28" fmla="*/ 1373413 w 3278506"/>
                  <a:gd name="connsiteY28" fmla="*/ 3430199 h 4760204"/>
                  <a:gd name="connsiteX29" fmla="*/ 1373413 w 3278506"/>
                  <a:gd name="connsiteY29" fmla="*/ 3302647 h 4760204"/>
                  <a:gd name="connsiteX30" fmla="*/ 1373413 w 3278506"/>
                  <a:gd name="connsiteY30" fmla="*/ 3202629 h 4760204"/>
                  <a:gd name="connsiteX31" fmla="*/ 1373413 w 3278506"/>
                  <a:gd name="connsiteY31" fmla="*/ 3133079 h 4760204"/>
                  <a:gd name="connsiteX32" fmla="*/ 1373413 w 3278506"/>
                  <a:gd name="connsiteY32" fmla="*/ 3052286 h 4760204"/>
                  <a:gd name="connsiteX33" fmla="*/ 1373413 w 3278506"/>
                  <a:gd name="connsiteY33" fmla="*/ 2780720 h 4760204"/>
                  <a:gd name="connsiteX34" fmla="*/ 283525 w 3278506"/>
                  <a:gd name="connsiteY34" fmla="*/ 2296902 h 4760204"/>
                  <a:gd name="connsiteX35" fmla="*/ 0 w 3278506"/>
                  <a:gd name="connsiteY35" fmla="*/ 1860969 h 4760204"/>
                  <a:gd name="connsiteX36" fmla="*/ 0 w 3278506"/>
                  <a:gd name="connsiteY36" fmla="*/ 197050 h 4760204"/>
                  <a:gd name="connsiteX37" fmla="*/ 195096 w 3278506"/>
                  <a:gd name="connsiteY37" fmla="*/ 0 h 476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78506" h="4760204">
                    <a:moveTo>
                      <a:pt x="195096" y="0"/>
                    </a:moveTo>
                    <a:cubicBezTo>
                      <a:pt x="195096" y="0"/>
                      <a:pt x="195096" y="0"/>
                      <a:pt x="3066829" y="550"/>
                    </a:cubicBezTo>
                    <a:cubicBezTo>
                      <a:pt x="3076224" y="0"/>
                      <a:pt x="3085620" y="0"/>
                      <a:pt x="3095016" y="550"/>
                    </a:cubicBezTo>
                    <a:cubicBezTo>
                      <a:pt x="3193393" y="7706"/>
                      <a:pt x="3278506" y="88618"/>
                      <a:pt x="3278506" y="197050"/>
                    </a:cubicBezTo>
                    <a:cubicBezTo>
                      <a:pt x="3278506" y="197050"/>
                      <a:pt x="3278506" y="197050"/>
                      <a:pt x="3278506" y="1860969"/>
                    </a:cubicBezTo>
                    <a:cubicBezTo>
                      <a:pt x="3278506" y="2049213"/>
                      <a:pt x="3167417" y="2219843"/>
                      <a:pt x="2994980" y="2296902"/>
                    </a:cubicBezTo>
                    <a:cubicBezTo>
                      <a:pt x="2994980" y="2296902"/>
                      <a:pt x="2994980" y="2296902"/>
                      <a:pt x="1905093" y="2780720"/>
                    </a:cubicBezTo>
                    <a:cubicBezTo>
                      <a:pt x="1905093" y="2780720"/>
                      <a:pt x="1905093" y="2780720"/>
                      <a:pt x="1905093" y="3111143"/>
                    </a:cubicBezTo>
                    <a:lnTo>
                      <a:pt x="1905093" y="3133079"/>
                    </a:lnTo>
                    <a:lnTo>
                      <a:pt x="1905093" y="3209700"/>
                    </a:lnTo>
                    <a:lnTo>
                      <a:pt x="1905093" y="3234479"/>
                    </a:lnTo>
                    <a:lnTo>
                      <a:pt x="1905093" y="3326130"/>
                    </a:lnTo>
                    <a:lnTo>
                      <a:pt x="1905093" y="3461923"/>
                    </a:lnTo>
                    <a:lnTo>
                      <a:pt x="1905093" y="3493124"/>
                    </a:lnTo>
                    <a:lnTo>
                      <a:pt x="1905093" y="3618570"/>
                    </a:lnTo>
                    <a:lnTo>
                      <a:pt x="1905093" y="3787925"/>
                    </a:lnTo>
                    <a:lnTo>
                      <a:pt x="1905093" y="3797560"/>
                    </a:lnTo>
                    <a:lnTo>
                      <a:pt x="1905093" y="3828635"/>
                    </a:lnTo>
                    <a:lnTo>
                      <a:pt x="1905093" y="4121246"/>
                    </a:lnTo>
                    <a:cubicBezTo>
                      <a:pt x="1905093" y="4239036"/>
                      <a:pt x="1905093" y="4363640"/>
                      <a:pt x="1905093" y="4495452"/>
                    </a:cubicBezTo>
                    <a:cubicBezTo>
                      <a:pt x="1905093" y="4641864"/>
                      <a:pt x="1786266" y="4760204"/>
                      <a:pt x="1639253" y="4760204"/>
                    </a:cubicBezTo>
                    <a:cubicBezTo>
                      <a:pt x="1492240" y="4760204"/>
                      <a:pt x="1373413" y="4641864"/>
                      <a:pt x="1373413" y="4495452"/>
                    </a:cubicBezTo>
                    <a:cubicBezTo>
                      <a:pt x="1373413" y="4495452"/>
                      <a:pt x="1373413" y="4495452"/>
                      <a:pt x="1373413" y="3950042"/>
                    </a:cubicBezTo>
                    <a:lnTo>
                      <a:pt x="1373413" y="3828635"/>
                    </a:lnTo>
                    <a:lnTo>
                      <a:pt x="1373413" y="3802012"/>
                    </a:lnTo>
                    <a:lnTo>
                      <a:pt x="1373413" y="3743202"/>
                    </a:lnTo>
                    <a:lnTo>
                      <a:pt x="1373413" y="3629362"/>
                    </a:lnTo>
                    <a:lnTo>
                      <a:pt x="1373413" y="3532665"/>
                    </a:lnTo>
                    <a:lnTo>
                      <a:pt x="1373413" y="3430199"/>
                    </a:lnTo>
                    <a:lnTo>
                      <a:pt x="1373413" y="3302647"/>
                    </a:lnTo>
                    <a:lnTo>
                      <a:pt x="1373413" y="3202629"/>
                    </a:lnTo>
                    <a:lnTo>
                      <a:pt x="1373413" y="3133079"/>
                    </a:lnTo>
                    <a:lnTo>
                      <a:pt x="1373413" y="3052286"/>
                    </a:lnTo>
                    <a:cubicBezTo>
                      <a:pt x="1373413" y="2965346"/>
                      <a:pt x="1373413" y="2874872"/>
                      <a:pt x="1373413" y="2780720"/>
                    </a:cubicBezTo>
                    <a:cubicBezTo>
                      <a:pt x="1373413" y="2780720"/>
                      <a:pt x="1373413" y="2780720"/>
                      <a:pt x="283525" y="2296902"/>
                    </a:cubicBezTo>
                    <a:cubicBezTo>
                      <a:pt x="111089" y="2219843"/>
                      <a:pt x="0" y="2049213"/>
                      <a:pt x="0" y="1860969"/>
                    </a:cubicBezTo>
                    <a:cubicBezTo>
                      <a:pt x="0" y="1860969"/>
                      <a:pt x="0" y="1860969"/>
                      <a:pt x="0" y="197050"/>
                    </a:cubicBezTo>
                    <a:cubicBezTo>
                      <a:pt x="0" y="84765"/>
                      <a:pt x="91745" y="1651"/>
                      <a:pt x="19509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sp>
            <p:nvSpPr>
              <p:cNvPr id="2639" name="Freeform 6">
                <a:extLst>
                  <a:ext uri="{FF2B5EF4-FFF2-40B4-BE49-F238E27FC236}">
                    <a16:creationId xmlns:a16="http://schemas.microsoft.com/office/drawing/2014/main" id="{AE3695FB-8DB2-95FA-1CCD-3EE7335553F4}"/>
                  </a:ext>
                </a:extLst>
              </p:cNvPr>
              <p:cNvSpPr>
                <a:spLocks/>
              </p:cNvSpPr>
              <p:nvPr/>
            </p:nvSpPr>
            <p:spPr bwMode="auto">
              <a:xfrm>
                <a:off x="1391244" y="2379623"/>
                <a:ext cx="300241" cy="521606"/>
              </a:xfrm>
              <a:custGeom>
                <a:avLst/>
                <a:gdLst>
                  <a:gd name="T0" fmla="*/ 2634 w 2966"/>
                  <a:gd name="T1" fmla="*/ 1 h 5174"/>
                  <a:gd name="T2" fmla="*/ 2634 w 2966"/>
                  <a:gd name="T3" fmla="*/ 1 h 5174"/>
                  <a:gd name="T4" fmla="*/ 2583 w 2966"/>
                  <a:gd name="T5" fmla="*/ 1 h 5174"/>
                  <a:gd name="T6" fmla="*/ 2463 w 2966"/>
                  <a:gd name="T7" fmla="*/ 31 h 5174"/>
                  <a:gd name="T8" fmla="*/ 442 w 2966"/>
                  <a:gd name="T9" fmla="*/ 933 h 5174"/>
                  <a:gd name="T10" fmla="*/ 0 w 2966"/>
                  <a:gd name="T11" fmla="*/ 1614 h 5174"/>
                  <a:gd name="T12" fmla="*/ 0 w 2966"/>
                  <a:gd name="T13" fmla="*/ 4836 h 5174"/>
                  <a:gd name="T14" fmla="*/ 393 w 2966"/>
                  <a:gd name="T15" fmla="*/ 5091 h 5174"/>
                  <a:gd name="T16" fmla="*/ 481 w 2966"/>
                  <a:gd name="T17" fmla="*/ 5052 h 5174"/>
                  <a:gd name="T18" fmla="*/ 2453 w 2966"/>
                  <a:gd name="T19" fmla="*/ 4173 h 5174"/>
                  <a:gd name="T20" fmla="*/ 2966 w 2966"/>
                  <a:gd name="T21" fmla="*/ 3381 h 5174"/>
                  <a:gd name="T22" fmla="*/ 2966 w 2966"/>
                  <a:gd name="T23" fmla="*/ 358 h 5174"/>
                  <a:gd name="T24" fmla="*/ 2634 w 2966"/>
                  <a:gd name="T25" fmla="*/ 1 h 5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6" h="5174">
                    <a:moveTo>
                      <a:pt x="2634" y="1"/>
                    </a:moveTo>
                    <a:cubicBezTo>
                      <a:pt x="2634" y="1"/>
                      <a:pt x="2634" y="1"/>
                      <a:pt x="2634" y="1"/>
                    </a:cubicBezTo>
                    <a:cubicBezTo>
                      <a:pt x="2617" y="0"/>
                      <a:pt x="2600" y="0"/>
                      <a:pt x="2583" y="1"/>
                    </a:cubicBezTo>
                    <a:cubicBezTo>
                      <a:pt x="2543" y="4"/>
                      <a:pt x="2502" y="14"/>
                      <a:pt x="2463" y="31"/>
                    </a:cubicBezTo>
                    <a:cubicBezTo>
                      <a:pt x="442" y="933"/>
                      <a:pt x="442" y="933"/>
                      <a:pt x="442" y="933"/>
                    </a:cubicBezTo>
                    <a:cubicBezTo>
                      <a:pt x="173" y="1052"/>
                      <a:pt x="0" y="1319"/>
                      <a:pt x="0" y="1614"/>
                    </a:cubicBezTo>
                    <a:cubicBezTo>
                      <a:pt x="0" y="4836"/>
                      <a:pt x="0" y="4836"/>
                      <a:pt x="0" y="4836"/>
                    </a:cubicBezTo>
                    <a:cubicBezTo>
                      <a:pt x="0" y="5039"/>
                      <a:pt x="208" y="5174"/>
                      <a:pt x="393" y="5091"/>
                    </a:cubicBezTo>
                    <a:cubicBezTo>
                      <a:pt x="481" y="5052"/>
                      <a:pt x="481" y="5052"/>
                      <a:pt x="481" y="5052"/>
                    </a:cubicBezTo>
                    <a:cubicBezTo>
                      <a:pt x="2453" y="4173"/>
                      <a:pt x="2453" y="4173"/>
                      <a:pt x="2453" y="4173"/>
                    </a:cubicBezTo>
                    <a:cubicBezTo>
                      <a:pt x="2765" y="4033"/>
                      <a:pt x="2966" y="3723"/>
                      <a:pt x="2966" y="3381"/>
                    </a:cubicBezTo>
                    <a:cubicBezTo>
                      <a:pt x="2966" y="358"/>
                      <a:pt x="2966" y="358"/>
                      <a:pt x="2966" y="358"/>
                    </a:cubicBezTo>
                    <a:cubicBezTo>
                      <a:pt x="2966" y="161"/>
                      <a:pt x="2812" y="14"/>
                      <a:pt x="2634"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40" name="Freeform: Shape 433">
                <a:extLst>
                  <a:ext uri="{FF2B5EF4-FFF2-40B4-BE49-F238E27FC236}">
                    <a16:creationId xmlns:a16="http://schemas.microsoft.com/office/drawing/2014/main" id="{2D45A7EE-DDD9-43F8-8B4A-48AB42FA9469}"/>
                  </a:ext>
                </a:extLst>
              </p:cNvPr>
              <p:cNvSpPr>
                <a:spLocks/>
              </p:cNvSpPr>
              <p:nvPr/>
            </p:nvSpPr>
            <p:spPr bwMode="auto">
              <a:xfrm>
                <a:off x="1419001" y="2417520"/>
                <a:ext cx="245883" cy="435173"/>
              </a:xfrm>
              <a:custGeom>
                <a:avLst/>
                <a:gdLst>
                  <a:gd name="connsiteX0" fmla="*/ 211574 w 1687513"/>
                  <a:gd name="connsiteY0" fmla="*/ 2542497 h 2986617"/>
                  <a:gd name="connsiteX1" fmla="*/ 249196 w 1687513"/>
                  <a:gd name="connsiteY1" fmla="*/ 2557503 h 2986617"/>
                  <a:gd name="connsiteX2" fmla="*/ 255159 w 1687513"/>
                  <a:gd name="connsiteY2" fmla="*/ 2563970 h 2986617"/>
                  <a:gd name="connsiteX3" fmla="*/ 260032 w 1687513"/>
                  <a:gd name="connsiteY3" fmla="*/ 2566371 h 2986617"/>
                  <a:gd name="connsiteX4" fmla="*/ 265460 w 1687513"/>
                  <a:gd name="connsiteY4" fmla="*/ 2575142 h 2986617"/>
                  <a:gd name="connsiteX5" fmla="*/ 278681 w 1687513"/>
                  <a:gd name="connsiteY5" fmla="*/ 2589480 h 2986617"/>
                  <a:gd name="connsiteX6" fmla="*/ 287157 w 1687513"/>
                  <a:gd name="connsiteY6" fmla="*/ 2610204 h 2986617"/>
                  <a:gd name="connsiteX7" fmla="*/ 292774 w 1687513"/>
                  <a:gd name="connsiteY7" fmla="*/ 2619282 h 2986617"/>
                  <a:gd name="connsiteX8" fmla="*/ 293941 w 1687513"/>
                  <a:gd name="connsiteY8" fmla="*/ 2626790 h 2986617"/>
                  <a:gd name="connsiteX9" fmla="*/ 297918 w 1687513"/>
                  <a:gd name="connsiteY9" fmla="*/ 2636515 h 2986617"/>
                  <a:gd name="connsiteX10" fmla="*/ 304800 w 1687513"/>
                  <a:gd name="connsiteY10" fmla="*/ 2696693 h 2986617"/>
                  <a:gd name="connsiteX11" fmla="*/ 152400 w 1687513"/>
                  <a:gd name="connsiteY11" fmla="*/ 2976005 h 2986617"/>
                  <a:gd name="connsiteX12" fmla="*/ 0 w 1687513"/>
                  <a:gd name="connsiteY12" fmla="*/ 2832201 h 2986617"/>
                  <a:gd name="connsiteX13" fmla="*/ 152400 w 1687513"/>
                  <a:gd name="connsiteY13" fmla="*/ 2552198 h 2986617"/>
                  <a:gd name="connsiteX14" fmla="*/ 211574 w 1687513"/>
                  <a:gd name="connsiteY14" fmla="*/ 2542497 h 2986617"/>
                  <a:gd name="connsiteX15" fmla="*/ 672241 w 1687513"/>
                  <a:gd name="connsiteY15" fmla="*/ 2337769 h 2986617"/>
                  <a:gd name="connsiteX16" fmla="*/ 709859 w 1687513"/>
                  <a:gd name="connsiteY16" fmla="*/ 2352880 h 2986617"/>
                  <a:gd name="connsiteX17" fmla="*/ 715809 w 1687513"/>
                  <a:gd name="connsiteY17" fmla="*/ 2359363 h 2986617"/>
                  <a:gd name="connsiteX18" fmla="*/ 720667 w 1687513"/>
                  <a:gd name="connsiteY18" fmla="*/ 2361772 h 2986617"/>
                  <a:gd name="connsiteX19" fmla="*/ 726081 w 1687513"/>
                  <a:gd name="connsiteY19" fmla="*/ 2370556 h 2986617"/>
                  <a:gd name="connsiteX20" fmla="*/ 739239 w 1687513"/>
                  <a:gd name="connsiteY20" fmla="*/ 2384893 h 2986617"/>
                  <a:gd name="connsiteX21" fmla="*/ 747670 w 1687513"/>
                  <a:gd name="connsiteY21" fmla="*/ 2405591 h 2986617"/>
                  <a:gd name="connsiteX22" fmla="*/ 753247 w 1687513"/>
                  <a:gd name="connsiteY22" fmla="*/ 2414642 h 2986617"/>
                  <a:gd name="connsiteX23" fmla="*/ 754407 w 1687513"/>
                  <a:gd name="connsiteY23" fmla="*/ 2422129 h 2986617"/>
                  <a:gd name="connsiteX24" fmla="*/ 758353 w 1687513"/>
                  <a:gd name="connsiteY24" fmla="*/ 2431816 h 2986617"/>
                  <a:gd name="connsiteX25" fmla="*/ 765175 w 1687513"/>
                  <a:gd name="connsiteY25" fmla="*/ 2491655 h 2986617"/>
                  <a:gd name="connsiteX26" fmla="*/ 612775 w 1687513"/>
                  <a:gd name="connsiteY26" fmla="*/ 2771270 h 2986617"/>
                  <a:gd name="connsiteX27" fmla="*/ 460375 w 1687513"/>
                  <a:gd name="connsiteY27" fmla="*/ 2626975 h 2986617"/>
                  <a:gd name="connsiteX28" fmla="*/ 612775 w 1687513"/>
                  <a:gd name="connsiteY28" fmla="*/ 2347359 h 2986617"/>
                  <a:gd name="connsiteX29" fmla="*/ 672241 w 1687513"/>
                  <a:gd name="connsiteY29" fmla="*/ 2337769 h 2986617"/>
                  <a:gd name="connsiteX30" fmla="*/ 1133802 w 1687513"/>
                  <a:gd name="connsiteY30" fmla="*/ 2133272 h 2986617"/>
                  <a:gd name="connsiteX31" fmla="*/ 1133804 w 1687513"/>
                  <a:gd name="connsiteY31" fmla="*/ 2133273 h 2986617"/>
                  <a:gd name="connsiteX32" fmla="*/ 1171531 w 1687513"/>
                  <a:gd name="connsiteY32" fmla="*/ 2148215 h 2986617"/>
                  <a:gd name="connsiteX33" fmla="*/ 1177509 w 1687513"/>
                  <a:gd name="connsiteY33" fmla="*/ 2154682 h 2986617"/>
                  <a:gd name="connsiteX34" fmla="*/ 1182384 w 1687513"/>
                  <a:gd name="connsiteY34" fmla="*/ 2157070 h 2986617"/>
                  <a:gd name="connsiteX35" fmla="*/ 1187825 w 1687513"/>
                  <a:gd name="connsiteY35" fmla="*/ 2165842 h 2986617"/>
                  <a:gd name="connsiteX36" fmla="*/ 1201044 w 1687513"/>
                  <a:gd name="connsiteY36" fmla="*/ 2180142 h 2986617"/>
                  <a:gd name="connsiteX37" fmla="*/ 1209523 w 1687513"/>
                  <a:gd name="connsiteY37" fmla="*/ 2200822 h 2986617"/>
                  <a:gd name="connsiteX38" fmla="*/ 1215132 w 1687513"/>
                  <a:gd name="connsiteY38" fmla="*/ 2209864 h 2986617"/>
                  <a:gd name="connsiteX39" fmla="*/ 1216299 w 1687513"/>
                  <a:gd name="connsiteY39" fmla="*/ 2217347 h 2986617"/>
                  <a:gd name="connsiteX40" fmla="*/ 1220270 w 1687513"/>
                  <a:gd name="connsiteY40" fmla="*/ 2227032 h 2986617"/>
                  <a:gd name="connsiteX41" fmla="*/ 1227138 w 1687513"/>
                  <a:gd name="connsiteY41" fmla="*/ 2286866 h 2986617"/>
                  <a:gd name="connsiteX42" fmla="*/ 1074293 w 1687513"/>
                  <a:gd name="connsiteY42" fmla="*/ 2566482 h 2986617"/>
                  <a:gd name="connsiteX43" fmla="*/ 920750 w 1687513"/>
                  <a:gd name="connsiteY43" fmla="*/ 2422187 h 2986617"/>
                  <a:gd name="connsiteX44" fmla="*/ 1074293 w 1687513"/>
                  <a:gd name="connsiteY44" fmla="*/ 2143261 h 2986617"/>
                  <a:gd name="connsiteX45" fmla="*/ 1133802 w 1687513"/>
                  <a:gd name="connsiteY45" fmla="*/ 2133272 h 2986617"/>
                  <a:gd name="connsiteX46" fmla="*/ 1594287 w 1687513"/>
                  <a:gd name="connsiteY46" fmla="*/ 1928124 h 2986617"/>
                  <a:gd name="connsiteX47" fmla="*/ 1594288 w 1687513"/>
                  <a:gd name="connsiteY47" fmla="*/ 1928124 h 2986617"/>
                  <a:gd name="connsiteX48" fmla="*/ 1631909 w 1687513"/>
                  <a:gd name="connsiteY48" fmla="*/ 1943083 h 2986617"/>
                  <a:gd name="connsiteX49" fmla="*/ 1637874 w 1687513"/>
                  <a:gd name="connsiteY49" fmla="*/ 1949530 h 2986617"/>
                  <a:gd name="connsiteX50" fmla="*/ 1642746 w 1687513"/>
                  <a:gd name="connsiteY50" fmla="*/ 1951922 h 2986617"/>
                  <a:gd name="connsiteX51" fmla="*/ 1648176 w 1687513"/>
                  <a:gd name="connsiteY51" fmla="*/ 1960664 h 2986617"/>
                  <a:gd name="connsiteX52" fmla="*/ 1661394 w 1687513"/>
                  <a:gd name="connsiteY52" fmla="*/ 1974949 h 2986617"/>
                  <a:gd name="connsiteX53" fmla="*/ 1669872 w 1687513"/>
                  <a:gd name="connsiteY53" fmla="*/ 1995587 h 2986617"/>
                  <a:gd name="connsiteX54" fmla="*/ 1675488 w 1687513"/>
                  <a:gd name="connsiteY54" fmla="*/ 2004628 h 2986617"/>
                  <a:gd name="connsiteX55" fmla="*/ 1676655 w 1687513"/>
                  <a:gd name="connsiteY55" fmla="*/ 2012100 h 2986617"/>
                  <a:gd name="connsiteX56" fmla="*/ 1680632 w 1687513"/>
                  <a:gd name="connsiteY56" fmla="*/ 2021782 h 2986617"/>
                  <a:gd name="connsiteX57" fmla="*/ 1687513 w 1687513"/>
                  <a:gd name="connsiteY57" fmla="*/ 2081640 h 2986617"/>
                  <a:gd name="connsiteX58" fmla="*/ 1535113 w 1687513"/>
                  <a:gd name="connsiteY58" fmla="*/ 2361643 h 2986617"/>
                  <a:gd name="connsiteX59" fmla="*/ 1382713 w 1687513"/>
                  <a:gd name="connsiteY59" fmla="*/ 2217148 h 2986617"/>
                  <a:gd name="connsiteX60" fmla="*/ 1535113 w 1687513"/>
                  <a:gd name="connsiteY60" fmla="*/ 1937836 h 2986617"/>
                  <a:gd name="connsiteX61" fmla="*/ 1594287 w 1687513"/>
                  <a:gd name="connsiteY61" fmla="*/ 1928124 h 2986617"/>
                  <a:gd name="connsiteX62" fmla="*/ 211574 w 1687513"/>
                  <a:gd name="connsiteY62" fmla="*/ 1899999 h 2986617"/>
                  <a:gd name="connsiteX63" fmla="*/ 249196 w 1687513"/>
                  <a:gd name="connsiteY63" fmla="*/ 1914989 h 2986617"/>
                  <a:gd name="connsiteX64" fmla="*/ 255167 w 1687513"/>
                  <a:gd name="connsiteY64" fmla="*/ 1921476 h 2986617"/>
                  <a:gd name="connsiteX65" fmla="*/ 260032 w 1687513"/>
                  <a:gd name="connsiteY65" fmla="*/ 1923873 h 2986617"/>
                  <a:gd name="connsiteX66" fmla="*/ 265469 w 1687513"/>
                  <a:gd name="connsiteY66" fmla="*/ 1932666 h 2986617"/>
                  <a:gd name="connsiteX67" fmla="*/ 278681 w 1687513"/>
                  <a:gd name="connsiteY67" fmla="*/ 1947018 h 2986617"/>
                  <a:gd name="connsiteX68" fmla="*/ 287162 w 1687513"/>
                  <a:gd name="connsiteY68" fmla="*/ 1967757 h 2986617"/>
                  <a:gd name="connsiteX69" fmla="*/ 292774 w 1687513"/>
                  <a:gd name="connsiteY69" fmla="*/ 1976835 h 2986617"/>
                  <a:gd name="connsiteX70" fmla="*/ 293942 w 1687513"/>
                  <a:gd name="connsiteY70" fmla="*/ 1984335 h 2986617"/>
                  <a:gd name="connsiteX71" fmla="*/ 297918 w 1687513"/>
                  <a:gd name="connsiteY71" fmla="*/ 1994058 h 2986617"/>
                  <a:gd name="connsiteX72" fmla="*/ 304800 w 1687513"/>
                  <a:gd name="connsiteY72" fmla="*/ 2054083 h 2986617"/>
                  <a:gd name="connsiteX73" fmla="*/ 152400 w 1687513"/>
                  <a:gd name="connsiteY73" fmla="*/ 2334589 h 2986617"/>
                  <a:gd name="connsiteX74" fmla="*/ 0 w 1687513"/>
                  <a:gd name="connsiteY74" fmla="*/ 2189834 h 2986617"/>
                  <a:gd name="connsiteX75" fmla="*/ 152400 w 1687513"/>
                  <a:gd name="connsiteY75" fmla="*/ 1910020 h 2986617"/>
                  <a:gd name="connsiteX76" fmla="*/ 211574 w 1687513"/>
                  <a:gd name="connsiteY76" fmla="*/ 1899999 h 2986617"/>
                  <a:gd name="connsiteX77" fmla="*/ 672241 w 1687513"/>
                  <a:gd name="connsiteY77" fmla="*/ 1694849 h 2986617"/>
                  <a:gd name="connsiteX78" fmla="*/ 672243 w 1687513"/>
                  <a:gd name="connsiteY78" fmla="*/ 1694850 h 2986617"/>
                  <a:gd name="connsiteX79" fmla="*/ 709859 w 1687513"/>
                  <a:gd name="connsiteY79" fmla="*/ 1709856 h 2986617"/>
                  <a:gd name="connsiteX80" fmla="*/ 715806 w 1687513"/>
                  <a:gd name="connsiteY80" fmla="*/ 1716326 h 2986617"/>
                  <a:gd name="connsiteX81" fmla="*/ 720667 w 1687513"/>
                  <a:gd name="connsiteY81" fmla="*/ 1718723 h 2986617"/>
                  <a:gd name="connsiteX82" fmla="*/ 726077 w 1687513"/>
                  <a:gd name="connsiteY82" fmla="*/ 1727503 h 2986617"/>
                  <a:gd name="connsiteX83" fmla="*/ 739239 w 1687513"/>
                  <a:gd name="connsiteY83" fmla="*/ 1741824 h 2986617"/>
                  <a:gd name="connsiteX84" fmla="*/ 747668 w 1687513"/>
                  <a:gd name="connsiteY84" fmla="*/ 1762542 h 2986617"/>
                  <a:gd name="connsiteX85" fmla="*/ 753247 w 1687513"/>
                  <a:gd name="connsiteY85" fmla="*/ 1771597 h 2986617"/>
                  <a:gd name="connsiteX86" fmla="*/ 754407 w 1687513"/>
                  <a:gd name="connsiteY86" fmla="*/ 1779105 h 2986617"/>
                  <a:gd name="connsiteX87" fmla="*/ 758353 w 1687513"/>
                  <a:gd name="connsiteY87" fmla="*/ 1788806 h 2986617"/>
                  <a:gd name="connsiteX88" fmla="*/ 765175 w 1687513"/>
                  <a:gd name="connsiteY88" fmla="*/ 1848854 h 2986617"/>
                  <a:gd name="connsiteX89" fmla="*/ 612775 w 1687513"/>
                  <a:gd name="connsiteY89" fmla="*/ 2129749 h 2986617"/>
                  <a:gd name="connsiteX90" fmla="*/ 460375 w 1687513"/>
                  <a:gd name="connsiteY90" fmla="*/ 1984793 h 2986617"/>
                  <a:gd name="connsiteX91" fmla="*/ 612775 w 1687513"/>
                  <a:gd name="connsiteY91" fmla="*/ 1704592 h 2986617"/>
                  <a:gd name="connsiteX92" fmla="*/ 672241 w 1687513"/>
                  <a:gd name="connsiteY92" fmla="*/ 1694849 h 2986617"/>
                  <a:gd name="connsiteX93" fmla="*/ 1133802 w 1687513"/>
                  <a:gd name="connsiteY93" fmla="*/ 1489974 h 2986617"/>
                  <a:gd name="connsiteX94" fmla="*/ 1133804 w 1687513"/>
                  <a:gd name="connsiteY94" fmla="*/ 1489975 h 2986617"/>
                  <a:gd name="connsiteX95" fmla="*/ 1171531 w 1687513"/>
                  <a:gd name="connsiteY95" fmla="*/ 1504933 h 2986617"/>
                  <a:gd name="connsiteX96" fmla="*/ 1177503 w 1687513"/>
                  <a:gd name="connsiteY96" fmla="*/ 1511382 h 2986617"/>
                  <a:gd name="connsiteX97" fmla="*/ 1182384 w 1687513"/>
                  <a:gd name="connsiteY97" fmla="*/ 1513772 h 2986617"/>
                  <a:gd name="connsiteX98" fmla="*/ 1187819 w 1687513"/>
                  <a:gd name="connsiteY98" fmla="*/ 1522520 h 2986617"/>
                  <a:gd name="connsiteX99" fmla="*/ 1201044 w 1687513"/>
                  <a:gd name="connsiteY99" fmla="*/ 1536799 h 2986617"/>
                  <a:gd name="connsiteX100" fmla="*/ 1209519 w 1687513"/>
                  <a:gd name="connsiteY100" fmla="*/ 1557445 h 2986617"/>
                  <a:gd name="connsiteX101" fmla="*/ 1215132 w 1687513"/>
                  <a:gd name="connsiteY101" fmla="*/ 1566478 h 2986617"/>
                  <a:gd name="connsiteX102" fmla="*/ 1216298 w 1687513"/>
                  <a:gd name="connsiteY102" fmla="*/ 1573957 h 2986617"/>
                  <a:gd name="connsiteX103" fmla="*/ 1220270 w 1687513"/>
                  <a:gd name="connsiteY103" fmla="*/ 1583632 h 2986617"/>
                  <a:gd name="connsiteX104" fmla="*/ 1227138 w 1687513"/>
                  <a:gd name="connsiteY104" fmla="*/ 1643490 h 2986617"/>
                  <a:gd name="connsiteX105" fmla="*/ 1074293 w 1687513"/>
                  <a:gd name="connsiteY105" fmla="*/ 1923493 h 2986617"/>
                  <a:gd name="connsiteX106" fmla="*/ 920750 w 1687513"/>
                  <a:gd name="connsiteY106" fmla="*/ 1778998 h 2986617"/>
                  <a:gd name="connsiteX107" fmla="*/ 1074293 w 1687513"/>
                  <a:gd name="connsiteY107" fmla="*/ 1499686 h 2986617"/>
                  <a:gd name="connsiteX108" fmla="*/ 1133802 w 1687513"/>
                  <a:gd name="connsiteY108" fmla="*/ 1489974 h 2986617"/>
                  <a:gd name="connsiteX109" fmla="*/ 1594287 w 1687513"/>
                  <a:gd name="connsiteY109" fmla="*/ 1285197 h 2986617"/>
                  <a:gd name="connsiteX110" fmla="*/ 1594288 w 1687513"/>
                  <a:gd name="connsiteY110" fmla="*/ 1285197 h 2986617"/>
                  <a:gd name="connsiteX111" fmla="*/ 1631909 w 1687513"/>
                  <a:gd name="connsiteY111" fmla="*/ 1300203 h 2986617"/>
                  <a:gd name="connsiteX112" fmla="*/ 1637872 w 1687513"/>
                  <a:gd name="connsiteY112" fmla="*/ 1306670 h 2986617"/>
                  <a:gd name="connsiteX113" fmla="*/ 1642746 w 1687513"/>
                  <a:gd name="connsiteY113" fmla="*/ 1309071 h 2986617"/>
                  <a:gd name="connsiteX114" fmla="*/ 1648174 w 1687513"/>
                  <a:gd name="connsiteY114" fmla="*/ 1317842 h 2986617"/>
                  <a:gd name="connsiteX115" fmla="*/ 1661394 w 1687513"/>
                  <a:gd name="connsiteY115" fmla="*/ 1332180 h 2986617"/>
                  <a:gd name="connsiteX116" fmla="*/ 1669870 w 1687513"/>
                  <a:gd name="connsiteY116" fmla="*/ 1352903 h 2986617"/>
                  <a:gd name="connsiteX117" fmla="*/ 1675488 w 1687513"/>
                  <a:gd name="connsiteY117" fmla="*/ 1361982 h 2986617"/>
                  <a:gd name="connsiteX118" fmla="*/ 1676654 w 1687513"/>
                  <a:gd name="connsiteY118" fmla="*/ 1369491 h 2986617"/>
                  <a:gd name="connsiteX119" fmla="*/ 1680632 w 1687513"/>
                  <a:gd name="connsiteY119" fmla="*/ 1379215 h 2986617"/>
                  <a:gd name="connsiteX120" fmla="*/ 1687513 w 1687513"/>
                  <a:gd name="connsiteY120" fmla="*/ 1439393 h 2986617"/>
                  <a:gd name="connsiteX121" fmla="*/ 1687513 w 1687513"/>
                  <a:gd name="connsiteY121" fmla="*/ 1439393 h 2986617"/>
                  <a:gd name="connsiteX122" fmla="*/ 1687513 w 1687513"/>
                  <a:gd name="connsiteY122" fmla="*/ 1439393 h 2986617"/>
                  <a:gd name="connsiteX123" fmla="*/ 1535113 w 1687513"/>
                  <a:gd name="connsiteY123" fmla="*/ 1718705 h 2986617"/>
                  <a:gd name="connsiteX124" fmla="*/ 1382713 w 1687513"/>
                  <a:gd name="connsiteY124" fmla="*/ 1574901 h 2986617"/>
                  <a:gd name="connsiteX125" fmla="*/ 1535113 w 1687513"/>
                  <a:gd name="connsiteY125" fmla="*/ 1294898 h 2986617"/>
                  <a:gd name="connsiteX126" fmla="*/ 1594287 w 1687513"/>
                  <a:gd name="connsiteY126" fmla="*/ 1285197 h 2986617"/>
                  <a:gd name="connsiteX127" fmla="*/ 211574 w 1687513"/>
                  <a:gd name="connsiteY127" fmla="*/ 1256699 h 2986617"/>
                  <a:gd name="connsiteX128" fmla="*/ 211574 w 1687513"/>
                  <a:gd name="connsiteY128" fmla="*/ 1256699 h 2986617"/>
                  <a:gd name="connsiteX129" fmla="*/ 249196 w 1687513"/>
                  <a:gd name="connsiteY129" fmla="*/ 1271706 h 2986617"/>
                  <a:gd name="connsiteX130" fmla="*/ 255161 w 1687513"/>
                  <a:gd name="connsiteY130" fmla="*/ 1278173 h 2986617"/>
                  <a:gd name="connsiteX131" fmla="*/ 260032 w 1687513"/>
                  <a:gd name="connsiteY131" fmla="*/ 1280573 h 2986617"/>
                  <a:gd name="connsiteX132" fmla="*/ 265463 w 1687513"/>
                  <a:gd name="connsiteY132" fmla="*/ 1289343 h 2986617"/>
                  <a:gd name="connsiteX133" fmla="*/ 278681 w 1687513"/>
                  <a:gd name="connsiteY133" fmla="*/ 1303674 h 2986617"/>
                  <a:gd name="connsiteX134" fmla="*/ 287158 w 1687513"/>
                  <a:gd name="connsiteY134" fmla="*/ 1324378 h 2986617"/>
                  <a:gd name="connsiteX135" fmla="*/ 292774 w 1687513"/>
                  <a:gd name="connsiteY135" fmla="*/ 1333447 h 2986617"/>
                  <a:gd name="connsiteX136" fmla="*/ 293941 w 1687513"/>
                  <a:gd name="connsiteY136" fmla="*/ 1340943 h 2986617"/>
                  <a:gd name="connsiteX137" fmla="*/ 297918 w 1687513"/>
                  <a:gd name="connsiteY137" fmla="*/ 1350656 h 2986617"/>
                  <a:gd name="connsiteX138" fmla="*/ 304800 w 1687513"/>
                  <a:gd name="connsiteY138" fmla="*/ 1410704 h 2986617"/>
                  <a:gd name="connsiteX139" fmla="*/ 152400 w 1687513"/>
                  <a:gd name="connsiteY139" fmla="*/ 1691599 h 2986617"/>
                  <a:gd name="connsiteX140" fmla="*/ 0 w 1687513"/>
                  <a:gd name="connsiteY140" fmla="*/ 1547337 h 2986617"/>
                  <a:gd name="connsiteX141" fmla="*/ 44508 w 1687513"/>
                  <a:gd name="connsiteY141" fmla="*/ 1376719 h 2986617"/>
                  <a:gd name="connsiteX142" fmla="*/ 152400 w 1687513"/>
                  <a:gd name="connsiteY142" fmla="*/ 1266442 h 2986617"/>
                  <a:gd name="connsiteX143" fmla="*/ 208118 w 1687513"/>
                  <a:gd name="connsiteY143" fmla="*/ 1257268 h 2986617"/>
                  <a:gd name="connsiteX144" fmla="*/ 672241 w 1687513"/>
                  <a:gd name="connsiteY144" fmla="*/ 1051923 h 2986617"/>
                  <a:gd name="connsiteX145" fmla="*/ 672244 w 1687513"/>
                  <a:gd name="connsiteY145" fmla="*/ 1051925 h 2986617"/>
                  <a:gd name="connsiteX146" fmla="*/ 709859 w 1687513"/>
                  <a:gd name="connsiteY146" fmla="*/ 1066977 h 2986617"/>
                  <a:gd name="connsiteX147" fmla="*/ 715803 w 1687513"/>
                  <a:gd name="connsiteY147" fmla="*/ 1073467 h 2986617"/>
                  <a:gd name="connsiteX148" fmla="*/ 720667 w 1687513"/>
                  <a:gd name="connsiteY148" fmla="*/ 1075873 h 2986617"/>
                  <a:gd name="connsiteX149" fmla="*/ 726075 w 1687513"/>
                  <a:gd name="connsiteY149" fmla="*/ 1084683 h 2986617"/>
                  <a:gd name="connsiteX150" fmla="*/ 739239 w 1687513"/>
                  <a:gd name="connsiteY150" fmla="*/ 1099056 h 2986617"/>
                  <a:gd name="connsiteX151" fmla="*/ 747666 w 1687513"/>
                  <a:gd name="connsiteY151" fmla="*/ 1119860 h 2986617"/>
                  <a:gd name="connsiteX152" fmla="*/ 753247 w 1687513"/>
                  <a:gd name="connsiteY152" fmla="*/ 1128953 h 2986617"/>
                  <a:gd name="connsiteX153" fmla="*/ 754406 w 1687513"/>
                  <a:gd name="connsiteY153" fmla="*/ 1136498 h 2986617"/>
                  <a:gd name="connsiteX154" fmla="*/ 758353 w 1687513"/>
                  <a:gd name="connsiteY154" fmla="*/ 1146241 h 2986617"/>
                  <a:gd name="connsiteX155" fmla="*/ 765175 w 1687513"/>
                  <a:gd name="connsiteY155" fmla="*/ 1206610 h 2986617"/>
                  <a:gd name="connsiteX156" fmla="*/ 765175 w 1687513"/>
                  <a:gd name="connsiteY156" fmla="*/ 1206611 h 2986617"/>
                  <a:gd name="connsiteX157" fmla="*/ 765175 w 1687513"/>
                  <a:gd name="connsiteY157" fmla="*/ 1206611 h 2986617"/>
                  <a:gd name="connsiteX158" fmla="*/ 612775 w 1687513"/>
                  <a:gd name="connsiteY158" fmla="*/ 1486812 h 2986617"/>
                  <a:gd name="connsiteX159" fmla="*/ 460375 w 1687513"/>
                  <a:gd name="connsiteY159" fmla="*/ 1342550 h 2986617"/>
                  <a:gd name="connsiteX160" fmla="*/ 612775 w 1687513"/>
                  <a:gd name="connsiteY160" fmla="*/ 1061655 h 2986617"/>
                  <a:gd name="connsiteX161" fmla="*/ 672241 w 1687513"/>
                  <a:gd name="connsiteY161" fmla="*/ 1051923 h 2986617"/>
                  <a:gd name="connsiteX162" fmla="*/ 1133802 w 1687513"/>
                  <a:gd name="connsiteY162" fmla="*/ 847135 h 2986617"/>
                  <a:gd name="connsiteX163" fmla="*/ 1133803 w 1687513"/>
                  <a:gd name="connsiteY163" fmla="*/ 847136 h 2986617"/>
                  <a:gd name="connsiteX164" fmla="*/ 1171531 w 1687513"/>
                  <a:gd name="connsiteY164" fmla="*/ 862189 h 2986617"/>
                  <a:gd name="connsiteX165" fmla="*/ 1177501 w 1687513"/>
                  <a:gd name="connsiteY165" fmla="*/ 868678 h 2986617"/>
                  <a:gd name="connsiteX166" fmla="*/ 1182384 w 1687513"/>
                  <a:gd name="connsiteY166" fmla="*/ 871085 h 2986617"/>
                  <a:gd name="connsiteX167" fmla="*/ 1187817 w 1687513"/>
                  <a:gd name="connsiteY167" fmla="*/ 879891 h 2986617"/>
                  <a:gd name="connsiteX168" fmla="*/ 1201044 w 1687513"/>
                  <a:gd name="connsiteY168" fmla="*/ 894268 h 2986617"/>
                  <a:gd name="connsiteX169" fmla="*/ 1209518 w 1687513"/>
                  <a:gd name="connsiteY169" fmla="*/ 915065 h 2986617"/>
                  <a:gd name="connsiteX170" fmla="*/ 1215132 w 1687513"/>
                  <a:gd name="connsiteY170" fmla="*/ 924165 h 2986617"/>
                  <a:gd name="connsiteX171" fmla="*/ 1216297 w 1687513"/>
                  <a:gd name="connsiteY171" fmla="*/ 931704 h 2986617"/>
                  <a:gd name="connsiteX172" fmla="*/ 1220270 w 1687513"/>
                  <a:gd name="connsiteY172" fmla="*/ 941453 h 2986617"/>
                  <a:gd name="connsiteX173" fmla="*/ 1227138 w 1687513"/>
                  <a:gd name="connsiteY173" fmla="*/ 1001822 h 2986617"/>
                  <a:gd name="connsiteX174" fmla="*/ 1227138 w 1687513"/>
                  <a:gd name="connsiteY174" fmla="*/ 1001823 h 2986617"/>
                  <a:gd name="connsiteX175" fmla="*/ 1227138 w 1687513"/>
                  <a:gd name="connsiteY175" fmla="*/ 1001823 h 2986617"/>
                  <a:gd name="connsiteX176" fmla="*/ 1074293 w 1687513"/>
                  <a:gd name="connsiteY176" fmla="*/ 1282024 h 2986617"/>
                  <a:gd name="connsiteX177" fmla="*/ 920750 w 1687513"/>
                  <a:gd name="connsiteY177" fmla="*/ 1137762 h 2986617"/>
                  <a:gd name="connsiteX178" fmla="*/ 1074293 w 1687513"/>
                  <a:gd name="connsiteY178" fmla="*/ 856867 h 2986617"/>
                  <a:gd name="connsiteX179" fmla="*/ 1114997 w 1687513"/>
                  <a:gd name="connsiteY179" fmla="*/ 850210 h 2986617"/>
                  <a:gd name="connsiteX180" fmla="*/ 1594287 w 1687513"/>
                  <a:gd name="connsiteY180" fmla="*/ 642407 h 2986617"/>
                  <a:gd name="connsiteX181" fmla="*/ 1594292 w 1687513"/>
                  <a:gd name="connsiteY181" fmla="*/ 642410 h 2986617"/>
                  <a:gd name="connsiteX182" fmla="*/ 1631909 w 1687513"/>
                  <a:gd name="connsiteY182" fmla="*/ 657567 h 2986617"/>
                  <a:gd name="connsiteX183" fmla="*/ 1637877 w 1687513"/>
                  <a:gd name="connsiteY183" fmla="*/ 664067 h 2986617"/>
                  <a:gd name="connsiteX184" fmla="*/ 1642746 w 1687513"/>
                  <a:gd name="connsiteY184" fmla="*/ 666487 h 2986617"/>
                  <a:gd name="connsiteX185" fmla="*/ 1648180 w 1687513"/>
                  <a:gd name="connsiteY185" fmla="*/ 675289 h 2986617"/>
                  <a:gd name="connsiteX186" fmla="*/ 1661394 w 1687513"/>
                  <a:gd name="connsiteY186" fmla="*/ 689682 h 2986617"/>
                  <a:gd name="connsiteX187" fmla="*/ 1669873 w 1687513"/>
                  <a:gd name="connsiteY187" fmla="*/ 710430 h 2986617"/>
                  <a:gd name="connsiteX188" fmla="*/ 1675488 w 1687513"/>
                  <a:gd name="connsiteY188" fmla="*/ 719525 h 2986617"/>
                  <a:gd name="connsiteX189" fmla="*/ 1676655 w 1687513"/>
                  <a:gd name="connsiteY189" fmla="*/ 727024 h 2986617"/>
                  <a:gd name="connsiteX190" fmla="*/ 1680632 w 1687513"/>
                  <a:gd name="connsiteY190" fmla="*/ 736754 h 2986617"/>
                  <a:gd name="connsiteX191" fmla="*/ 1687513 w 1687513"/>
                  <a:gd name="connsiteY191" fmla="*/ 796782 h 2986617"/>
                  <a:gd name="connsiteX192" fmla="*/ 1687513 w 1687513"/>
                  <a:gd name="connsiteY192" fmla="*/ 796783 h 2986617"/>
                  <a:gd name="connsiteX193" fmla="*/ 1687513 w 1687513"/>
                  <a:gd name="connsiteY193" fmla="*/ 796783 h 2986617"/>
                  <a:gd name="connsiteX194" fmla="*/ 1535113 w 1687513"/>
                  <a:gd name="connsiteY194" fmla="*/ 1076597 h 2986617"/>
                  <a:gd name="connsiteX195" fmla="*/ 1382713 w 1687513"/>
                  <a:gd name="connsiteY195" fmla="*/ 932534 h 2986617"/>
                  <a:gd name="connsiteX196" fmla="*/ 1535113 w 1687513"/>
                  <a:gd name="connsiteY196" fmla="*/ 652028 h 2986617"/>
                  <a:gd name="connsiteX197" fmla="*/ 1594287 w 1687513"/>
                  <a:gd name="connsiteY197" fmla="*/ 642407 h 2986617"/>
                  <a:gd name="connsiteX198" fmla="*/ 211574 w 1687513"/>
                  <a:gd name="connsiteY198" fmla="*/ 613736 h 2986617"/>
                  <a:gd name="connsiteX199" fmla="*/ 211582 w 1687513"/>
                  <a:gd name="connsiteY199" fmla="*/ 613739 h 2986617"/>
                  <a:gd name="connsiteX200" fmla="*/ 249196 w 1687513"/>
                  <a:gd name="connsiteY200" fmla="*/ 628769 h 2986617"/>
                  <a:gd name="connsiteX201" fmla="*/ 255157 w 1687513"/>
                  <a:gd name="connsiteY201" fmla="*/ 635246 h 2986617"/>
                  <a:gd name="connsiteX202" fmla="*/ 260032 w 1687513"/>
                  <a:gd name="connsiteY202" fmla="*/ 637652 h 2986617"/>
                  <a:gd name="connsiteX203" fmla="*/ 265461 w 1687513"/>
                  <a:gd name="connsiteY203" fmla="*/ 646441 h 2986617"/>
                  <a:gd name="connsiteX204" fmla="*/ 278681 w 1687513"/>
                  <a:gd name="connsiteY204" fmla="*/ 660803 h 2986617"/>
                  <a:gd name="connsiteX205" fmla="*/ 287156 w 1687513"/>
                  <a:gd name="connsiteY205" fmla="*/ 681562 h 2986617"/>
                  <a:gd name="connsiteX206" fmla="*/ 292774 w 1687513"/>
                  <a:gd name="connsiteY206" fmla="*/ 690658 h 2986617"/>
                  <a:gd name="connsiteX207" fmla="*/ 293941 w 1687513"/>
                  <a:gd name="connsiteY207" fmla="*/ 698181 h 2986617"/>
                  <a:gd name="connsiteX208" fmla="*/ 297918 w 1687513"/>
                  <a:gd name="connsiteY208" fmla="*/ 707923 h 2986617"/>
                  <a:gd name="connsiteX209" fmla="*/ 304800 w 1687513"/>
                  <a:gd name="connsiteY209" fmla="*/ 768207 h 2986617"/>
                  <a:gd name="connsiteX210" fmla="*/ 304800 w 1687513"/>
                  <a:gd name="connsiteY210" fmla="*/ 768209 h 2986617"/>
                  <a:gd name="connsiteX211" fmla="*/ 304800 w 1687513"/>
                  <a:gd name="connsiteY211" fmla="*/ 768209 h 2986617"/>
                  <a:gd name="connsiteX212" fmla="*/ 304800 w 1687513"/>
                  <a:gd name="connsiteY212" fmla="*/ 768209 h 2986617"/>
                  <a:gd name="connsiteX213" fmla="*/ 152400 w 1687513"/>
                  <a:gd name="connsiteY213" fmla="*/ 1048021 h 2986617"/>
                  <a:gd name="connsiteX214" fmla="*/ 0 w 1687513"/>
                  <a:gd name="connsiteY214" fmla="*/ 903959 h 2986617"/>
                  <a:gd name="connsiteX215" fmla="*/ 152400 w 1687513"/>
                  <a:gd name="connsiteY215" fmla="*/ 623454 h 2986617"/>
                  <a:gd name="connsiteX216" fmla="*/ 211574 w 1687513"/>
                  <a:gd name="connsiteY216" fmla="*/ 613736 h 2986617"/>
                  <a:gd name="connsiteX217" fmla="*/ 672241 w 1687513"/>
                  <a:gd name="connsiteY217" fmla="*/ 409045 h 2986617"/>
                  <a:gd name="connsiteX218" fmla="*/ 672248 w 1687513"/>
                  <a:gd name="connsiteY218" fmla="*/ 409048 h 2986617"/>
                  <a:gd name="connsiteX219" fmla="*/ 709859 w 1687513"/>
                  <a:gd name="connsiteY219" fmla="*/ 424204 h 2986617"/>
                  <a:gd name="connsiteX220" fmla="*/ 715808 w 1687513"/>
                  <a:gd name="connsiteY220" fmla="*/ 430707 h 2986617"/>
                  <a:gd name="connsiteX221" fmla="*/ 720667 w 1687513"/>
                  <a:gd name="connsiteY221" fmla="*/ 433124 h 2986617"/>
                  <a:gd name="connsiteX222" fmla="*/ 726082 w 1687513"/>
                  <a:gd name="connsiteY222" fmla="*/ 441938 h 2986617"/>
                  <a:gd name="connsiteX223" fmla="*/ 739239 w 1687513"/>
                  <a:gd name="connsiteY223" fmla="*/ 456320 h 2986617"/>
                  <a:gd name="connsiteX224" fmla="*/ 747669 w 1687513"/>
                  <a:gd name="connsiteY224" fmla="*/ 477081 h 2986617"/>
                  <a:gd name="connsiteX225" fmla="*/ 753247 w 1687513"/>
                  <a:gd name="connsiteY225" fmla="*/ 486162 h 2986617"/>
                  <a:gd name="connsiteX226" fmla="*/ 754407 w 1687513"/>
                  <a:gd name="connsiteY226" fmla="*/ 493674 h 2986617"/>
                  <a:gd name="connsiteX227" fmla="*/ 758353 w 1687513"/>
                  <a:gd name="connsiteY227" fmla="*/ 503392 h 2986617"/>
                  <a:gd name="connsiteX228" fmla="*/ 765175 w 1687513"/>
                  <a:gd name="connsiteY228" fmla="*/ 563419 h 2986617"/>
                  <a:gd name="connsiteX229" fmla="*/ 765175 w 1687513"/>
                  <a:gd name="connsiteY229" fmla="*/ 563421 h 2986617"/>
                  <a:gd name="connsiteX230" fmla="*/ 765175 w 1687513"/>
                  <a:gd name="connsiteY230" fmla="*/ 563421 h 2986617"/>
                  <a:gd name="connsiteX231" fmla="*/ 765175 w 1687513"/>
                  <a:gd name="connsiteY231" fmla="*/ 563421 h 2986617"/>
                  <a:gd name="connsiteX232" fmla="*/ 612775 w 1687513"/>
                  <a:gd name="connsiteY232" fmla="*/ 843926 h 2986617"/>
                  <a:gd name="connsiteX233" fmla="*/ 460375 w 1687513"/>
                  <a:gd name="connsiteY233" fmla="*/ 699172 h 2986617"/>
                  <a:gd name="connsiteX234" fmla="*/ 460375 w 1687513"/>
                  <a:gd name="connsiteY234" fmla="*/ 699172 h 2986617"/>
                  <a:gd name="connsiteX235" fmla="*/ 460375 w 1687513"/>
                  <a:gd name="connsiteY235" fmla="*/ 699172 h 2986617"/>
                  <a:gd name="connsiteX236" fmla="*/ 612775 w 1687513"/>
                  <a:gd name="connsiteY236" fmla="*/ 418665 h 2986617"/>
                  <a:gd name="connsiteX237" fmla="*/ 672241 w 1687513"/>
                  <a:gd name="connsiteY237" fmla="*/ 409045 h 2986617"/>
                  <a:gd name="connsiteX238" fmla="*/ 1133802 w 1687513"/>
                  <a:gd name="connsiteY238" fmla="*/ 204550 h 2986617"/>
                  <a:gd name="connsiteX239" fmla="*/ 1133805 w 1687513"/>
                  <a:gd name="connsiteY239" fmla="*/ 204551 h 2986617"/>
                  <a:gd name="connsiteX240" fmla="*/ 1171531 w 1687513"/>
                  <a:gd name="connsiteY240" fmla="*/ 219540 h 2986617"/>
                  <a:gd name="connsiteX241" fmla="*/ 1177509 w 1687513"/>
                  <a:gd name="connsiteY241" fmla="*/ 226027 h 2986617"/>
                  <a:gd name="connsiteX242" fmla="*/ 1182384 w 1687513"/>
                  <a:gd name="connsiteY242" fmla="*/ 228423 h 2986617"/>
                  <a:gd name="connsiteX243" fmla="*/ 1187826 w 1687513"/>
                  <a:gd name="connsiteY243" fmla="*/ 237224 h 2986617"/>
                  <a:gd name="connsiteX244" fmla="*/ 1201044 w 1687513"/>
                  <a:gd name="connsiteY244" fmla="*/ 251569 h 2986617"/>
                  <a:gd name="connsiteX245" fmla="*/ 1209523 w 1687513"/>
                  <a:gd name="connsiteY245" fmla="*/ 272315 h 2986617"/>
                  <a:gd name="connsiteX246" fmla="*/ 1215132 w 1687513"/>
                  <a:gd name="connsiteY246" fmla="*/ 281386 h 2986617"/>
                  <a:gd name="connsiteX247" fmla="*/ 1216299 w 1687513"/>
                  <a:gd name="connsiteY247" fmla="*/ 288893 h 2986617"/>
                  <a:gd name="connsiteX248" fmla="*/ 1220270 w 1687513"/>
                  <a:gd name="connsiteY248" fmla="*/ 298609 h 2986617"/>
                  <a:gd name="connsiteX249" fmla="*/ 1227138 w 1687513"/>
                  <a:gd name="connsiteY249" fmla="*/ 358633 h 2986617"/>
                  <a:gd name="connsiteX250" fmla="*/ 1227138 w 1687513"/>
                  <a:gd name="connsiteY250" fmla="*/ 358633 h 2986617"/>
                  <a:gd name="connsiteX251" fmla="*/ 1227138 w 1687513"/>
                  <a:gd name="connsiteY251" fmla="*/ 358634 h 2986617"/>
                  <a:gd name="connsiteX252" fmla="*/ 1227138 w 1687513"/>
                  <a:gd name="connsiteY252" fmla="*/ 358634 h 2986617"/>
                  <a:gd name="connsiteX253" fmla="*/ 1074293 w 1687513"/>
                  <a:gd name="connsiteY253" fmla="*/ 639140 h 2986617"/>
                  <a:gd name="connsiteX254" fmla="*/ 920750 w 1687513"/>
                  <a:gd name="connsiteY254" fmla="*/ 494385 h 2986617"/>
                  <a:gd name="connsiteX255" fmla="*/ 920750 w 1687513"/>
                  <a:gd name="connsiteY255" fmla="*/ 494385 h 2986617"/>
                  <a:gd name="connsiteX256" fmla="*/ 920750 w 1687513"/>
                  <a:gd name="connsiteY256" fmla="*/ 494385 h 2986617"/>
                  <a:gd name="connsiteX257" fmla="*/ 1074293 w 1687513"/>
                  <a:gd name="connsiteY257" fmla="*/ 214571 h 2986617"/>
                  <a:gd name="connsiteX258" fmla="*/ 1133802 w 1687513"/>
                  <a:gd name="connsiteY258" fmla="*/ 204550 h 2986617"/>
                  <a:gd name="connsiteX259" fmla="*/ 1594287 w 1687513"/>
                  <a:gd name="connsiteY259" fmla="*/ 900 h 2986617"/>
                  <a:gd name="connsiteX260" fmla="*/ 1594289 w 1687513"/>
                  <a:gd name="connsiteY260" fmla="*/ 900 h 2986617"/>
                  <a:gd name="connsiteX261" fmla="*/ 1631909 w 1687513"/>
                  <a:gd name="connsiteY261" fmla="*/ 15859 h 2986617"/>
                  <a:gd name="connsiteX262" fmla="*/ 1637874 w 1687513"/>
                  <a:gd name="connsiteY262" fmla="*/ 22306 h 2986617"/>
                  <a:gd name="connsiteX263" fmla="*/ 1642746 w 1687513"/>
                  <a:gd name="connsiteY263" fmla="*/ 24698 h 2986617"/>
                  <a:gd name="connsiteX264" fmla="*/ 1648176 w 1687513"/>
                  <a:gd name="connsiteY264" fmla="*/ 33440 h 2986617"/>
                  <a:gd name="connsiteX265" fmla="*/ 1661394 w 1687513"/>
                  <a:gd name="connsiteY265" fmla="*/ 47725 h 2986617"/>
                  <a:gd name="connsiteX266" fmla="*/ 1669872 w 1687513"/>
                  <a:gd name="connsiteY266" fmla="*/ 68363 h 2986617"/>
                  <a:gd name="connsiteX267" fmla="*/ 1675488 w 1687513"/>
                  <a:gd name="connsiteY267" fmla="*/ 77404 h 2986617"/>
                  <a:gd name="connsiteX268" fmla="*/ 1676655 w 1687513"/>
                  <a:gd name="connsiteY268" fmla="*/ 84876 h 2986617"/>
                  <a:gd name="connsiteX269" fmla="*/ 1680632 w 1687513"/>
                  <a:gd name="connsiteY269" fmla="*/ 94558 h 2986617"/>
                  <a:gd name="connsiteX270" fmla="*/ 1687513 w 1687513"/>
                  <a:gd name="connsiteY270" fmla="*/ 154415 h 2986617"/>
                  <a:gd name="connsiteX271" fmla="*/ 1687513 w 1687513"/>
                  <a:gd name="connsiteY271" fmla="*/ 154415 h 2986617"/>
                  <a:gd name="connsiteX272" fmla="*/ 1687513 w 1687513"/>
                  <a:gd name="connsiteY272" fmla="*/ 154416 h 2986617"/>
                  <a:gd name="connsiteX273" fmla="*/ 1687513 w 1687513"/>
                  <a:gd name="connsiteY273" fmla="*/ 154416 h 2986617"/>
                  <a:gd name="connsiteX274" fmla="*/ 1535113 w 1687513"/>
                  <a:gd name="connsiteY274" fmla="*/ 434419 h 2986617"/>
                  <a:gd name="connsiteX275" fmla="*/ 1382713 w 1687513"/>
                  <a:gd name="connsiteY275" fmla="*/ 289923 h 2986617"/>
                  <a:gd name="connsiteX276" fmla="*/ 1382713 w 1687513"/>
                  <a:gd name="connsiteY276" fmla="*/ 289923 h 2986617"/>
                  <a:gd name="connsiteX277" fmla="*/ 1535113 w 1687513"/>
                  <a:gd name="connsiteY277" fmla="*/ 10611 h 2986617"/>
                  <a:gd name="connsiteX278" fmla="*/ 1594287 w 1687513"/>
                  <a:gd name="connsiteY278" fmla="*/ 900 h 29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687513" h="2986617">
                    <a:moveTo>
                      <a:pt x="211574" y="2542497"/>
                    </a:moveTo>
                    <a:cubicBezTo>
                      <a:pt x="225236" y="2544458"/>
                      <a:pt x="237894" y="2549566"/>
                      <a:pt x="249196" y="2557503"/>
                    </a:cubicBezTo>
                    <a:lnTo>
                      <a:pt x="255159" y="2563970"/>
                    </a:lnTo>
                    <a:lnTo>
                      <a:pt x="260032" y="2566371"/>
                    </a:lnTo>
                    <a:lnTo>
                      <a:pt x="265460" y="2575142"/>
                    </a:lnTo>
                    <a:lnTo>
                      <a:pt x="278681" y="2589480"/>
                    </a:lnTo>
                    <a:lnTo>
                      <a:pt x="287157" y="2610204"/>
                    </a:lnTo>
                    <a:lnTo>
                      <a:pt x="292774" y="2619282"/>
                    </a:lnTo>
                    <a:lnTo>
                      <a:pt x="293941" y="2626790"/>
                    </a:lnTo>
                    <a:lnTo>
                      <a:pt x="297918" y="2636515"/>
                    </a:lnTo>
                    <a:cubicBezTo>
                      <a:pt x="302389" y="2654490"/>
                      <a:pt x="304800" y="2674656"/>
                      <a:pt x="304800" y="2696693"/>
                    </a:cubicBezTo>
                    <a:cubicBezTo>
                      <a:pt x="304800" y="2813534"/>
                      <a:pt x="236220" y="2938672"/>
                      <a:pt x="152400" y="2976005"/>
                    </a:cubicBezTo>
                    <a:cubicBezTo>
                      <a:pt x="67887" y="3013339"/>
                      <a:pt x="0" y="2949042"/>
                      <a:pt x="0" y="2832201"/>
                    </a:cubicBezTo>
                    <a:cubicBezTo>
                      <a:pt x="0" y="2715360"/>
                      <a:pt x="67887" y="2589532"/>
                      <a:pt x="152400" y="2552198"/>
                    </a:cubicBezTo>
                    <a:cubicBezTo>
                      <a:pt x="173355" y="2542864"/>
                      <a:pt x="193357" y="2539883"/>
                      <a:pt x="211574" y="2542497"/>
                    </a:cubicBezTo>
                    <a:close/>
                    <a:moveTo>
                      <a:pt x="672241" y="2337769"/>
                    </a:moveTo>
                    <a:cubicBezTo>
                      <a:pt x="685928" y="2339767"/>
                      <a:pt x="698580" y="2344915"/>
                      <a:pt x="709859" y="2352880"/>
                    </a:cubicBezTo>
                    <a:lnTo>
                      <a:pt x="715809" y="2359363"/>
                    </a:lnTo>
                    <a:lnTo>
                      <a:pt x="720667" y="2361772"/>
                    </a:lnTo>
                    <a:lnTo>
                      <a:pt x="726081" y="2370556"/>
                    </a:lnTo>
                    <a:lnTo>
                      <a:pt x="739239" y="2384893"/>
                    </a:lnTo>
                    <a:lnTo>
                      <a:pt x="747670" y="2405591"/>
                    </a:lnTo>
                    <a:lnTo>
                      <a:pt x="753247" y="2414642"/>
                    </a:lnTo>
                    <a:lnTo>
                      <a:pt x="754407" y="2422129"/>
                    </a:lnTo>
                    <a:lnTo>
                      <a:pt x="758353" y="2431816"/>
                    </a:lnTo>
                    <a:cubicBezTo>
                      <a:pt x="762789" y="2449720"/>
                      <a:pt x="765175" y="2469777"/>
                      <a:pt x="765175" y="2491655"/>
                    </a:cubicBezTo>
                    <a:cubicBezTo>
                      <a:pt x="765175" y="2608334"/>
                      <a:pt x="697288" y="2733298"/>
                      <a:pt x="612775" y="2771270"/>
                    </a:cubicBezTo>
                    <a:cubicBezTo>
                      <a:pt x="528955" y="2808552"/>
                      <a:pt x="460375" y="2743654"/>
                      <a:pt x="460375" y="2626975"/>
                    </a:cubicBezTo>
                    <a:cubicBezTo>
                      <a:pt x="460375" y="2510296"/>
                      <a:pt x="528955" y="2385332"/>
                      <a:pt x="612775" y="2347359"/>
                    </a:cubicBezTo>
                    <a:cubicBezTo>
                      <a:pt x="633903" y="2338039"/>
                      <a:pt x="653992" y="2335104"/>
                      <a:pt x="672241" y="2337769"/>
                    </a:cubicBezTo>
                    <a:close/>
                    <a:moveTo>
                      <a:pt x="1133802" y="2133272"/>
                    </a:moveTo>
                    <a:lnTo>
                      <a:pt x="1133804" y="2133273"/>
                    </a:lnTo>
                    <a:lnTo>
                      <a:pt x="1171531" y="2148215"/>
                    </a:lnTo>
                    <a:lnTo>
                      <a:pt x="1177509" y="2154682"/>
                    </a:lnTo>
                    <a:lnTo>
                      <a:pt x="1182384" y="2157070"/>
                    </a:lnTo>
                    <a:lnTo>
                      <a:pt x="1187825" y="2165842"/>
                    </a:lnTo>
                    <a:lnTo>
                      <a:pt x="1201044" y="2180142"/>
                    </a:lnTo>
                    <a:lnTo>
                      <a:pt x="1209523" y="2200822"/>
                    </a:lnTo>
                    <a:lnTo>
                      <a:pt x="1215132" y="2209864"/>
                    </a:lnTo>
                    <a:lnTo>
                      <a:pt x="1216299" y="2217347"/>
                    </a:lnTo>
                    <a:lnTo>
                      <a:pt x="1220270" y="2227032"/>
                    </a:lnTo>
                    <a:cubicBezTo>
                      <a:pt x="1224734" y="2244932"/>
                      <a:pt x="1227138" y="2264989"/>
                      <a:pt x="1227138" y="2286866"/>
                    </a:cubicBezTo>
                    <a:cubicBezTo>
                      <a:pt x="1227138" y="2403546"/>
                      <a:pt x="1158742" y="2529200"/>
                      <a:pt x="1074293" y="2566482"/>
                    </a:cubicBezTo>
                    <a:cubicBezTo>
                      <a:pt x="989147" y="2603764"/>
                      <a:pt x="920750" y="2538866"/>
                      <a:pt x="920750" y="2422187"/>
                    </a:cubicBezTo>
                    <a:cubicBezTo>
                      <a:pt x="920750" y="2305507"/>
                      <a:pt x="989147" y="2180543"/>
                      <a:pt x="1074293" y="2143261"/>
                    </a:cubicBezTo>
                    <a:cubicBezTo>
                      <a:pt x="1095405" y="2133768"/>
                      <a:pt x="1115514" y="2130705"/>
                      <a:pt x="1133802" y="2133272"/>
                    </a:cubicBezTo>
                    <a:close/>
                    <a:moveTo>
                      <a:pt x="1594287" y="1928124"/>
                    </a:moveTo>
                    <a:lnTo>
                      <a:pt x="1594288" y="1928124"/>
                    </a:lnTo>
                    <a:lnTo>
                      <a:pt x="1631909" y="1943083"/>
                    </a:lnTo>
                    <a:lnTo>
                      <a:pt x="1637874" y="1949530"/>
                    </a:lnTo>
                    <a:lnTo>
                      <a:pt x="1642746" y="1951922"/>
                    </a:lnTo>
                    <a:lnTo>
                      <a:pt x="1648176" y="1960664"/>
                    </a:lnTo>
                    <a:lnTo>
                      <a:pt x="1661394" y="1974949"/>
                    </a:lnTo>
                    <a:lnTo>
                      <a:pt x="1669872" y="1995587"/>
                    </a:lnTo>
                    <a:lnTo>
                      <a:pt x="1675488" y="2004628"/>
                    </a:lnTo>
                    <a:lnTo>
                      <a:pt x="1676655" y="2012100"/>
                    </a:lnTo>
                    <a:lnTo>
                      <a:pt x="1680632" y="2021782"/>
                    </a:lnTo>
                    <a:cubicBezTo>
                      <a:pt x="1685102" y="2039672"/>
                      <a:pt x="1687513" y="2059732"/>
                      <a:pt x="1687513" y="2081640"/>
                    </a:cubicBezTo>
                    <a:cubicBezTo>
                      <a:pt x="1687513" y="2199172"/>
                      <a:pt x="1618933" y="2324310"/>
                      <a:pt x="1535113" y="2361643"/>
                    </a:cubicBezTo>
                    <a:cubicBezTo>
                      <a:pt x="1450601" y="2398977"/>
                      <a:pt x="1382713" y="2334680"/>
                      <a:pt x="1382713" y="2217148"/>
                    </a:cubicBezTo>
                    <a:cubicBezTo>
                      <a:pt x="1382713" y="2100307"/>
                      <a:pt x="1450601" y="1975169"/>
                      <a:pt x="1535113" y="1937836"/>
                    </a:cubicBezTo>
                    <a:cubicBezTo>
                      <a:pt x="1556068" y="1928502"/>
                      <a:pt x="1576071" y="1925521"/>
                      <a:pt x="1594287" y="1928124"/>
                    </a:cubicBezTo>
                    <a:close/>
                    <a:moveTo>
                      <a:pt x="211574" y="1899999"/>
                    </a:moveTo>
                    <a:cubicBezTo>
                      <a:pt x="225236" y="1901931"/>
                      <a:pt x="237894" y="1907040"/>
                      <a:pt x="249196" y="1914989"/>
                    </a:cubicBezTo>
                    <a:lnTo>
                      <a:pt x="255167" y="1921476"/>
                    </a:lnTo>
                    <a:lnTo>
                      <a:pt x="260032" y="1923873"/>
                    </a:lnTo>
                    <a:lnTo>
                      <a:pt x="265469" y="1932666"/>
                    </a:lnTo>
                    <a:lnTo>
                      <a:pt x="278681" y="1947018"/>
                    </a:lnTo>
                    <a:lnTo>
                      <a:pt x="287162" y="1967757"/>
                    </a:lnTo>
                    <a:lnTo>
                      <a:pt x="292774" y="1976835"/>
                    </a:lnTo>
                    <a:lnTo>
                      <a:pt x="293942" y="1984335"/>
                    </a:lnTo>
                    <a:lnTo>
                      <a:pt x="297918" y="1994058"/>
                    </a:lnTo>
                    <a:cubicBezTo>
                      <a:pt x="302389" y="2012015"/>
                      <a:pt x="304800" y="2032136"/>
                      <a:pt x="304800" y="2054083"/>
                    </a:cubicBezTo>
                    <a:cubicBezTo>
                      <a:pt x="304800" y="2171134"/>
                      <a:pt x="236220" y="2297188"/>
                      <a:pt x="152400" y="2334589"/>
                    </a:cubicBezTo>
                    <a:cubicBezTo>
                      <a:pt x="67887" y="2371990"/>
                      <a:pt x="0" y="2306885"/>
                      <a:pt x="0" y="2189834"/>
                    </a:cubicBezTo>
                    <a:cubicBezTo>
                      <a:pt x="0" y="2072783"/>
                      <a:pt x="67887" y="1947421"/>
                      <a:pt x="152400" y="1910020"/>
                    </a:cubicBezTo>
                    <a:cubicBezTo>
                      <a:pt x="173355" y="1900497"/>
                      <a:pt x="193357" y="1897424"/>
                      <a:pt x="211574" y="1899999"/>
                    </a:cubicBezTo>
                    <a:close/>
                    <a:moveTo>
                      <a:pt x="672241" y="1694849"/>
                    </a:moveTo>
                    <a:lnTo>
                      <a:pt x="672243" y="1694850"/>
                    </a:lnTo>
                    <a:lnTo>
                      <a:pt x="709859" y="1709856"/>
                    </a:lnTo>
                    <a:lnTo>
                      <a:pt x="715806" y="1716326"/>
                    </a:lnTo>
                    <a:lnTo>
                      <a:pt x="720667" y="1718723"/>
                    </a:lnTo>
                    <a:lnTo>
                      <a:pt x="726077" y="1727503"/>
                    </a:lnTo>
                    <a:lnTo>
                      <a:pt x="739239" y="1741824"/>
                    </a:lnTo>
                    <a:lnTo>
                      <a:pt x="747668" y="1762542"/>
                    </a:lnTo>
                    <a:lnTo>
                      <a:pt x="753247" y="1771597"/>
                    </a:lnTo>
                    <a:lnTo>
                      <a:pt x="754407" y="1779105"/>
                    </a:lnTo>
                    <a:lnTo>
                      <a:pt x="758353" y="1788806"/>
                    </a:lnTo>
                    <a:cubicBezTo>
                      <a:pt x="762789" y="1806752"/>
                      <a:pt x="765175" y="1826876"/>
                      <a:pt x="765175" y="1848854"/>
                    </a:cubicBezTo>
                    <a:cubicBezTo>
                      <a:pt x="765175" y="1966761"/>
                      <a:pt x="697288" y="2092296"/>
                      <a:pt x="612775" y="2129749"/>
                    </a:cubicBezTo>
                    <a:cubicBezTo>
                      <a:pt x="528955" y="2167202"/>
                      <a:pt x="460375" y="2102700"/>
                      <a:pt x="460375" y="1984793"/>
                    </a:cubicBezTo>
                    <a:cubicBezTo>
                      <a:pt x="460375" y="1867580"/>
                      <a:pt x="528955" y="1742044"/>
                      <a:pt x="612775" y="1704592"/>
                    </a:cubicBezTo>
                    <a:cubicBezTo>
                      <a:pt x="633903" y="1695228"/>
                      <a:pt x="653992" y="1692237"/>
                      <a:pt x="672241" y="1694849"/>
                    </a:cubicBezTo>
                    <a:close/>
                    <a:moveTo>
                      <a:pt x="1133802" y="1489974"/>
                    </a:moveTo>
                    <a:lnTo>
                      <a:pt x="1133804" y="1489975"/>
                    </a:lnTo>
                    <a:lnTo>
                      <a:pt x="1171531" y="1504933"/>
                    </a:lnTo>
                    <a:lnTo>
                      <a:pt x="1177503" y="1511382"/>
                    </a:lnTo>
                    <a:lnTo>
                      <a:pt x="1182384" y="1513772"/>
                    </a:lnTo>
                    <a:lnTo>
                      <a:pt x="1187819" y="1522520"/>
                    </a:lnTo>
                    <a:lnTo>
                      <a:pt x="1201044" y="1536799"/>
                    </a:lnTo>
                    <a:lnTo>
                      <a:pt x="1209519" y="1557445"/>
                    </a:lnTo>
                    <a:lnTo>
                      <a:pt x="1215132" y="1566478"/>
                    </a:lnTo>
                    <a:lnTo>
                      <a:pt x="1216298" y="1573957"/>
                    </a:lnTo>
                    <a:lnTo>
                      <a:pt x="1220270" y="1583632"/>
                    </a:lnTo>
                    <a:cubicBezTo>
                      <a:pt x="1224734" y="1601522"/>
                      <a:pt x="1227138" y="1621582"/>
                      <a:pt x="1227138" y="1643490"/>
                    </a:cubicBezTo>
                    <a:cubicBezTo>
                      <a:pt x="1227138" y="1761022"/>
                      <a:pt x="1158742" y="1886159"/>
                      <a:pt x="1074293" y="1923493"/>
                    </a:cubicBezTo>
                    <a:cubicBezTo>
                      <a:pt x="989147" y="1960827"/>
                      <a:pt x="920750" y="1896530"/>
                      <a:pt x="920750" y="1778998"/>
                    </a:cubicBezTo>
                    <a:cubicBezTo>
                      <a:pt x="920750" y="1662157"/>
                      <a:pt x="989147" y="1537019"/>
                      <a:pt x="1074293" y="1499686"/>
                    </a:cubicBezTo>
                    <a:cubicBezTo>
                      <a:pt x="1095405" y="1490352"/>
                      <a:pt x="1115514" y="1487371"/>
                      <a:pt x="1133802" y="1489974"/>
                    </a:cubicBezTo>
                    <a:close/>
                    <a:moveTo>
                      <a:pt x="1594287" y="1285197"/>
                    </a:moveTo>
                    <a:lnTo>
                      <a:pt x="1594288" y="1285197"/>
                    </a:lnTo>
                    <a:lnTo>
                      <a:pt x="1631909" y="1300203"/>
                    </a:lnTo>
                    <a:lnTo>
                      <a:pt x="1637872" y="1306670"/>
                    </a:lnTo>
                    <a:lnTo>
                      <a:pt x="1642746" y="1309071"/>
                    </a:lnTo>
                    <a:lnTo>
                      <a:pt x="1648174" y="1317842"/>
                    </a:lnTo>
                    <a:lnTo>
                      <a:pt x="1661394" y="1332180"/>
                    </a:lnTo>
                    <a:lnTo>
                      <a:pt x="1669870" y="1352903"/>
                    </a:lnTo>
                    <a:lnTo>
                      <a:pt x="1675488" y="1361982"/>
                    </a:lnTo>
                    <a:lnTo>
                      <a:pt x="1676654" y="1369491"/>
                    </a:lnTo>
                    <a:lnTo>
                      <a:pt x="1680632" y="1379215"/>
                    </a:lnTo>
                    <a:lnTo>
                      <a:pt x="1687513" y="1439393"/>
                    </a:lnTo>
                    <a:lnTo>
                      <a:pt x="1687513" y="1439393"/>
                    </a:lnTo>
                    <a:lnTo>
                      <a:pt x="1687513" y="1439393"/>
                    </a:lnTo>
                    <a:cubicBezTo>
                      <a:pt x="1687513" y="1556234"/>
                      <a:pt x="1618933" y="1681371"/>
                      <a:pt x="1535113" y="1718705"/>
                    </a:cubicBezTo>
                    <a:cubicBezTo>
                      <a:pt x="1450601" y="1756039"/>
                      <a:pt x="1382713" y="1691742"/>
                      <a:pt x="1382713" y="1574901"/>
                    </a:cubicBezTo>
                    <a:cubicBezTo>
                      <a:pt x="1382713" y="1457369"/>
                      <a:pt x="1450601" y="1332231"/>
                      <a:pt x="1535113" y="1294898"/>
                    </a:cubicBezTo>
                    <a:cubicBezTo>
                      <a:pt x="1556068" y="1285564"/>
                      <a:pt x="1576071" y="1282583"/>
                      <a:pt x="1594287" y="1285197"/>
                    </a:cubicBezTo>
                    <a:close/>
                    <a:moveTo>
                      <a:pt x="211574" y="1256699"/>
                    </a:moveTo>
                    <a:lnTo>
                      <a:pt x="211574" y="1256699"/>
                    </a:lnTo>
                    <a:lnTo>
                      <a:pt x="249196" y="1271706"/>
                    </a:lnTo>
                    <a:lnTo>
                      <a:pt x="255161" y="1278173"/>
                    </a:lnTo>
                    <a:lnTo>
                      <a:pt x="260032" y="1280573"/>
                    </a:lnTo>
                    <a:lnTo>
                      <a:pt x="265463" y="1289343"/>
                    </a:lnTo>
                    <a:lnTo>
                      <a:pt x="278681" y="1303674"/>
                    </a:lnTo>
                    <a:lnTo>
                      <a:pt x="287158" y="1324378"/>
                    </a:lnTo>
                    <a:lnTo>
                      <a:pt x="292774" y="1333447"/>
                    </a:lnTo>
                    <a:lnTo>
                      <a:pt x="293941" y="1340943"/>
                    </a:lnTo>
                    <a:lnTo>
                      <a:pt x="297918" y="1350656"/>
                    </a:lnTo>
                    <a:cubicBezTo>
                      <a:pt x="302389" y="1368602"/>
                      <a:pt x="304800" y="1388727"/>
                      <a:pt x="304800" y="1410704"/>
                    </a:cubicBezTo>
                    <a:cubicBezTo>
                      <a:pt x="304800" y="1528611"/>
                      <a:pt x="236220" y="1654147"/>
                      <a:pt x="152400" y="1691599"/>
                    </a:cubicBezTo>
                    <a:cubicBezTo>
                      <a:pt x="67887" y="1729052"/>
                      <a:pt x="0" y="1664550"/>
                      <a:pt x="0" y="1547337"/>
                    </a:cubicBezTo>
                    <a:cubicBezTo>
                      <a:pt x="0" y="1488384"/>
                      <a:pt x="16972" y="1427523"/>
                      <a:pt x="44508" y="1376719"/>
                    </a:cubicBezTo>
                    <a:cubicBezTo>
                      <a:pt x="72044" y="1325915"/>
                      <a:pt x="110144" y="1285168"/>
                      <a:pt x="152400" y="1266442"/>
                    </a:cubicBezTo>
                    <a:lnTo>
                      <a:pt x="208118" y="1257268"/>
                    </a:lnTo>
                    <a:close/>
                    <a:moveTo>
                      <a:pt x="672241" y="1051923"/>
                    </a:moveTo>
                    <a:lnTo>
                      <a:pt x="672244" y="1051925"/>
                    </a:lnTo>
                    <a:lnTo>
                      <a:pt x="709859" y="1066977"/>
                    </a:lnTo>
                    <a:lnTo>
                      <a:pt x="715803" y="1073467"/>
                    </a:lnTo>
                    <a:lnTo>
                      <a:pt x="720667" y="1075873"/>
                    </a:lnTo>
                    <a:lnTo>
                      <a:pt x="726075" y="1084683"/>
                    </a:lnTo>
                    <a:lnTo>
                      <a:pt x="739239" y="1099056"/>
                    </a:lnTo>
                    <a:lnTo>
                      <a:pt x="747666" y="1119860"/>
                    </a:lnTo>
                    <a:lnTo>
                      <a:pt x="753247" y="1128953"/>
                    </a:lnTo>
                    <a:lnTo>
                      <a:pt x="754406" y="1136498"/>
                    </a:lnTo>
                    <a:lnTo>
                      <a:pt x="758353" y="1146241"/>
                    </a:lnTo>
                    <a:lnTo>
                      <a:pt x="765175" y="1206610"/>
                    </a:lnTo>
                    <a:lnTo>
                      <a:pt x="765175" y="1206611"/>
                    </a:lnTo>
                    <a:lnTo>
                      <a:pt x="765175" y="1206611"/>
                    </a:lnTo>
                    <a:cubicBezTo>
                      <a:pt x="765175" y="1323824"/>
                      <a:pt x="697288" y="1449360"/>
                      <a:pt x="612775" y="1486812"/>
                    </a:cubicBezTo>
                    <a:cubicBezTo>
                      <a:pt x="528955" y="1524265"/>
                      <a:pt x="460375" y="1459763"/>
                      <a:pt x="460375" y="1342550"/>
                    </a:cubicBezTo>
                    <a:cubicBezTo>
                      <a:pt x="460375" y="1224643"/>
                      <a:pt x="528955" y="1099107"/>
                      <a:pt x="612775" y="1061655"/>
                    </a:cubicBezTo>
                    <a:cubicBezTo>
                      <a:pt x="633903" y="1052292"/>
                      <a:pt x="653992" y="1049301"/>
                      <a:pt x="672241" y="1051923"/>
                    </a:cubicBezTo>
                    <a:close/>
                    <a:moveTo>
                      <a:pt x="1133802" y="847135"/>
                    </a:moveTo>
                    <a:lnTo>
                      <a:pt x="1133803" y="847136"/>
                    </a:lnTo>
                    <a:lnTo>
                      <a:pt x="1171531" y="862189"/>
                    </a:lnTo>
                    <a:lnTo>
                      <a:pt x="1177501" y="868678"/>
                    </a:lnTo>
                    <a:lnTo>
                      <a:pt x="1182384" y="871085"/>
                    </a:lnTo>
                    <a:lnTo>
                      <a:pt x="1187817" y="879891"/>
                    </a:lnTo>
                    <a:lnTo>
                      <a:pt x="1201044" y="894268"/>
                    </a:lnTo>
                    <a:lnTo>
                      <a:pt x="1209518" y="915065"/>
                    </a:lnTo>
                    <a:lnTo>
                      <a:pt x="1215132" y="924165"/>
                    </a:lnTo>
                    <a:lnTo>
                      <a:pt x="1216297" y="931704"/>
                    </a:lnTo>
                    <a:lnTo>
                      <a:pt x="1220270" y="941453"/>
                    </a:lnTo>
                    <a:lnTo>
                      <a:pt x="1227138" y="1001822"/>
                    </a:lnTo>
                    <a:lnTo>
                      <a:pt x="1227138" y="1001823"/>
                    </a:lnTo>
                    <a:lnTo>
                      <a:pt x="1227138" y="1001823"/>
                    </a:lnTo>
                    <a:cubicBezTo>
                      <a:pt x="1227138" y="1119036"/>
                      <a:pt x="1158742" y="1244572"/>
                      <a:pt x="1074293" y="1282024"/>
                    </a:cubicBezTo>
                    <a:cubicBezTo>
                      <a:pt x="989147" y="1319477"/>
                      <a:pt x="920750" y="1254975"/>
                      <a:pt x="920750" y="1137762"/>
                    </a:cubicBezTo>
                    <a:cubicBezTo>
                      <a:pt x="920750" y="1020549"/>
                      <a:pt x="989147" y="894319"/>
                      <a:pt x="1074293" y="856867"/>
                    </a:cubicBezTo>
                    <a:lnTo>
                      <a:pt x="1114997" y="850210"/>
                    </a:lnTo>
                    <a:close/>
                    <a:moveTo>
                      <a:pt x="1594287" y="642407"/>
                    </a:moveTo>
                    <a:lnTo>
                      <a:pt x="1594292" y="642410"/>
                    </a:lnTo>
                    <a:lnTo>
                      <a:pt x="1631909" y="657567"/>
                    </a:lnTo>
                    <a:lnTo>
                      <a:pt x="1637877" y="664067"/>
                    </a:lnTo>
                    <a:lnTo>
                      <a:pt x="1642746" y="666487"/>
                    </a:lnTo>
                    <a:lnTo>
                      <a:pt x="1648180" y="675289"/>
                    </a:lnTo>
                    <a:lnTo>
                      <a:pt x="1661394" y="689682"/>
                    </a:lnTo>
                    <a:lnTo>
                      <a:pt x="1669873" y="710430"/>
                    </a:lnTo>
                    <a:lnTo>
                      <a:pt x="1675488" y="719525"/>
                    </a:lnTo>
                    <a:lnTo>
                      <a:pt x="1676655" y="727024"/>
                    </a:lnTo>
                    <a:lnTo>
                      <a:pt x="1680632" y="736754"/>
                    </a:lnTo>
                    <a:lnTo>
                      <a:pt x="1687513" y="796782"/>
                    </a:lnTo>
                    <a:lnTo>
                      <a:pt x="1687513" y="796783"/>
                    </a:lnTo>
                    <a:lnTo>
                      <a:pt x="1687513" y="796783"/>
                    </a:lnTo>
                    <a:cubicBezTo>
                      <a:pt x="1687513" y="913834"/>
                      <a:pt x="1618933" y="1039196"/>
                      <a:pt x="1535113" y="1076597"/>
                    </a:cubicBezTo>
                    <a:cubicBezTo>
                      <a:pt x="1450601" y="1114690"/>
                      <a:pt x="1382713" y="1049585"/>
                      <a:pt x="1382713" y="932534"/>
                    </a:cubicBezTo>
                    <a:cubicBezTo>
                      <a:pt x="1382713" y="815483"/>
                      <a:pt x="1450601" y="690122"/>
                      <a:pt x="1535113" y="652028"/>
                    </a:cubicBezTo>
                    <a:cubicBezTo>
                      <a:pt x="1556068" y="642678"/>
                      <a:pt x="1576071" y="639734"/>
                      <a:pt x="1594287" y="642407"/>
                    </a:cubicBezTo>
                    <a:close/>
                    <a:moveTo>
                      <a:pt x="211574" y="613736"/>
                    </a:moveTo>
                    <a:lnTo>
                      <a:pt x="211582" y="613739"/>
                    </a:lnTo>
                    <a:lnTo>
                      <a:pt x="249196" y="628769"/>
                    </a:lnTo>
                    <a:lnTo>
                      <a:pt x="255157" y="635246"/>
                    </a:lnTo>
                    <a:lnTo>
                      <a:pt x="260032" y="637652"/>
                    </a:lnTo>
                    <a:lnTo>
                      <a:pt x="265461" y="646441"/>
                    </a:lnTo>
                    <a:lnTo>
                      <a:pt x="278681" y="660803"/>
                    </a:lnTo>
                    <a:lnTo>
                      <a:pt x="287156" y="681562"/>
                    </a:lnTo>
                    <a:lnTo>
                      <a:pt x="292774" y="690658"/>
                    </a:lnTo>
                    <a:lnTo>
                      <a:pt x="293941" y="698181"/>
                    </a:lnTo>
                    <a:lnTo>
                      <a:pt x="297918" y="707923"/>
                    </a:lnTo>
                    <a:lnTo>
                      <a:pt x="304800" y="768207"/>
                    </a:lnTo>
                    <a:lnTo>
                      <a:pt x="304800" y="768209"/>
                    </a:lnTo>
                    <a:lnTo>
                      <a:pt x="304800" y="768209"/>
                    </a:lnTo>
                    <a:lnTo>
                      <a:pt x="304800" y="768209"/>
                    </a:lnTo>
                    <a:cubicBezTo>
                      <a:pt x="304800" y="885259"/>
                      <a:pt x="236220" y="1010621"/>
                      <a:pt x="152400" y="1048021"/>
                    </a:cubicBezTo>
                    <a:cubicBezTo>
                      <a:pt x="67887" y="1086115"/>
                      <a:pt x="0" y="1021010"/>
                      <a:pt x="0" y="903959"/>
                    </a:cubicBezTo>
                    <a:cubicBezTo>
                      <a:pt x="0" y="786909"/>
                      <a:pt x="67887" y="660854"/>
                      <a:pt x="152400" y="623454"/>
                    </a:cubicBezTo>
                    <a:cubicBezTo>
                      <a:pt x="173355" y="614103"/>
                      <a:pt x="193357" y="611116"/>
                      <a:pt x="211574" y="613736"/>
                    </a:cubicBezTo>
                    <a:close/>
                    <a:moveTo>
                      <a:pt x="672241" y="409045"/>
                    </a:moveTo>
                    <a:lnTo>
                      <a:pt x="672248" y="409048"/>
                    </a:lnTo>
                    <a:lnTo>
                      <a:pt x="709859" y="424204"/>
                    </a:lnTo>
                    <a:lnTo>
                      <a:pt x="715808" y="430707"/>
                    </a:lnTo>
                    <a:lnTo>
                      <a:pt x="720667" y="433124"/>
                    </a:lnTo>
                    <a:lnTo>
                      <a:pt x="726082" y="441938"/>
                    </a:lnTo>
                    <a:lnTo>
                      <a:pt x="739239" y="456320"/>
                    </a:lnTo>
                    <a:lnTo>
                      <a:pt x="747669" y="477081"/>
                    </a:lnTo>
                    <a:lnTo>
                      <a:pt x="753247" y="486162"/>
                    </a:lnTo>
                    <a:lnTo>
                      <a:pt x="754407" y="493674"/>
                    </a:lnTo>
                    <a:lnTo>
                      <a:pt x="758353" y="503392"/>
                    </a:lnTo>
                    <a:lnTo>
                      <a:pt x="765175" y="563419"/>
                    </a:lnTo>
                    <a:lnTo>
                      <a:pt x="765175" y="563421"/>
                    </a:lnTo>
                    <a:lnTo>
                      <a:pt x="765175" y="563421"/>
                    </a:lnTo>
                    <a:lnTo>
                      <a:pt x="765175" y="563421"/>
                    </a:lnTo>
                    <a:cubicBezTo>
                      <a:pt x="765175" y="680472"/>
                      <a:pt x="697288" y="805833"/>
                      <a:pt x="612775" y="843926"/>
                    </a:cubicBezTo>
                    <a:cubicBezTo>
                      <a:pt x="528955" y="881327"/>
                      <a:pt x="460375" y="816222"/>
                      <a:pt x="460375" y="699172"/>
                    </a:cubicBezTo>
                    <a:lnTo>
                      <a:pt x="460375" y="699172"/>
                    </a:lnTo>
                    <a:lnTo>
                      <a:pt x="460375" y="699172"/>
                    </a:lnTo>
                    <a:cubicBezTo>
                      <a:pt x="460375" y="582121"/>
                      <a:pt x="528955" y="456759"/>
                      <a:pt x="612775" y="418665"/>
                    </a:cubicBezTo>
                    <a:cubicBezTo>
                      <a:pt x="633903" y="409315"/>
                      <a:pt x="653992" y="406372"/>
                      <a:pt x="672241" y="409045"/>
                    </a:cubicBezTo>
                    <a:close/>
                    <a:moveTo>
                      <a:pt x="1133802" y="204550"/>
                    </a:moveTo>
                    <a:lnTo>
                      <a:pt x="1133805" y="204551"/>
                    </a:lnTo>
                    <a:lnTo>
                      <a:pt x="1171531" y="219540"/>
                    </a:lnTo>
                    <a:lnTo>
                      <a:pt x="1177509" y="226027"/>
                    </a:lnTo>
                    <a:lnTo>
                      <a:pt x="1182384" y="228423"/>
                    </a:lnTo>
                    <a:lnTo>
                      <a:pt x="1187826" y="237224"/>
                    </a:lnTo>
                    <a:lnTo>
                      <a:pt x="1201044" y="251569"/>
                    </a:lnTo>
                    <a:lnTo>
                      <a:pt x="1209523" y="272315"/>
                    </a:lnTo>
                    <a:lnTo>
                      <a:pt x="1215132" y="281386"/>
                    </a:lnTo>
                    <a:lnTo>
                      <a:pt x="1216299" y="288893"/>
                    </a:lnTo>
                    <a:lnTo>
                      <a:pt x="1220270" y="298609"/>
                    </a:lnTo>
                    <a:lnTo>
                      <a:pt x="1227138" y="358633"/>
                    </a:lnTo>
                    <a:lnTo>
                      <a:pt x="1227138" y="358633"/>
                    </a:lnTo>
                    <a:lnTo>
                      <a:pt x="1227138" y="358634"/>
                    </a:lnTo>
                    <a:lnTo>
                      <a:pt x="1227138" y="358634"/>
                    </a:lnTo>
                    <a:cubicBezTo>
                      <a:pt x="1227138" y="475685"/>
                      <a:pt x="1158742" y="601739"/>
                      <a:pt x="1074293" y="639140"/>
                    </a:cubicBezTo>
                    <a:cubicBezTo>
                      <a:pt x="989147" y="676541"/>
                      <a:pt x="920750" y="611436"/>
                      <a:pt x="920750" y="494385"/>
                    </a:cubicBezTo>
                    <a:lnTo>
                      <a:pt x="920750" y="494385"/>
                    </a:lnTo>
                    <a:lnTo>
                      <a:pt x="920750" y="494385"/>
                    </a:lnTo>
                    <a:cubicBezTo>
                      <a:pt x="920750" y="377334"/>
                      <a:pt x="989147" y="251972"/>
                      <a:pt x="1074293" y="214571"/>
                    </a:cubicBezTo>
                    <a:cubicBezTo>
                      <a:pt x="1095405" y="205048"/>
                      <a:pt x="1115514" y="201974"/>
                      <a:pt x="1133802" y="204550"/>
                    </a:cubicBezTo>
                    <a:close/>
                    <a:moveTo>
                      <a:pt x="1594287" y="900"/>
                    </a:moveTo>
                    <a:lnTo>
                      <a:pt x="1594289" y="900"/>
                    </a:lnTo>
                    <a:lnTo>
                      <a:pt x="1631909" y="15859"/>
                    </a:lnTo>
                    <a:lnTo>
                      <a:pt x="1637874" y="22306"/>
                    </a:lnTo>
                    <a:lnTo>
                      <a:pt x="1642746" y="24698"/>
                    </a:lnTo>
                    <a:lnTo>
                      <a:pt x="1648176" y="33440"/>
                    </a:lnTo>
                    <a:lnTo>
                      <a:pt x="1661394" y="47725"/>
                    </a:lnTo>
                    <a:lnTo>
                      <a:pt x="1669872" y="68363"/>
                    </a:lnTo>
                    <a:lnTo>
                      <a:pt x="1675488" y="77404"/>
                    </a:lnTo>
                    <a:lnTo>
                      <a:pt x="1676655" y="84876"/>
                    </a:lnTo>
                    <a:lnTo>
                      <a:pt x="1680632" y="94558"/>
                    </a:lnTo>
                    <a:lnTo>
                      <a:pt x="1687513" y="154415"/>
                    </a:lnTo>
                    <a:lnTo>
                      <a:pt x="1687513" y="154415"/>
                    </a:lnTo>
                    <a:lnTo>
                      <a:pt x="1687513" y="154416"/>
                    </a:lnTo>
                    <a:lnTo>
                      <a:pt x="1687513" y="154416"/>
                    </a:lnTo>
                    <a:cubicBezTo>
                      <a:pt x="1687513" y="271948"/>
                      <a:pt x="1618933" y="397085"/>
                      <a:pt x="1535113" y="434419"/>
                    </a:cubicBezTo>
                    <a:cubicBezTo>
                      <a:pt x="1450601" y="471753"/>
                      <a:pt x="1382713" y="407456"/>
                      <a:pt x="1382713" y="289923"/>
                    </a:cubicBezTo>
                    <a:lnTo>
                      <a:pt x="1382713" y="289923"/>
                    </a:lnTo>
                    <a:cubicBezTo>
                      <a:pt x="1382713" y="173082"/>
                      <a:pt x="1450601" y="47945"/>
                      <a:pt x="1535113" y="10611"/>
                    </a:cubicBezTo>
                    <a:cubicBezTo>
                      <a:pt x="1556068" y="1278"/>
                      <a:pt x="1576071" y="-1704"/>
                      <a:pt x="1594287" y="90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41" name="Freeform: Shape 434">
                <a:extLst>
                  <a:ext uri="{FF2B5EF4-FFF2-40B4-BE49-F238E27FC236}">
                    <a16:creationId xmlns:a16="http://schemas.microsoft.com/office/drawing/2014/main" id="{1CCF9D39-C920-8FDC-D7F8-632B506675D3}"/>
                  </a:ext>
                </a:extLst>
              </p:cNvPr>
              <p:cNvSpPr>
                <a:spLocks/>
              </p:cNvSpPr>
              <p:nvPr/>
            </p:nvSpPr>
            <p:spPr bwMode="auto">
              <a:xfrm>
                <a:off x="1117603" y="2417520"/>
                <a:ext cx="245883" cy="435173"/>
              </a:xfrm>
              <a:custGeom>
                <a:avLst/>
                <a:gdLst>
                  <a:gd name="connsiteX0" fmla="*/ 1475938 w 1687512"/>
                  <a:gd name="connsiteY0" fmla="*/ 2542497 h 2986617"/>
                  <a:gd name="connsiteX1" fmla="*/ 1535112 w 1687512"/>
                  <a:gd name="connsiteY1" fmla="*/ 2552198 h 2986617"/>
                  <a:gd name="connsiteX2" fmla="*/ 1687512 w 1687512"/>
                  <a:gd name="connsiteY2" fmla="*/ 2832201 h 2986617"/>
                  <a:gd name="connsiteX3" fmla="*/ 1535112 w 1687512"/>
                  <a:gd name="connsiteY3" fmla="*/ 2976005 h 2986617"/>
                  <a:gd name="connsiteX4" fmla="*/ 1382712 w 1687512"/>
                  <a:gd name="connsiteY4" fmla="*/ 2696693 h 2986617"/>
                  <a:gd name="connsiteX5" fmla="*/ 1389594 w 1687512"/>
                  <a:gd name="connsiteY5" fmla="*/ 2636515 h 2986617"/>
                  <a:gd name="connsiteX6" fmla="*/ 1393571 w 1687512"/>
                  <a:gd name="connsiteY6" fmla="*/ 2626791 h 2986617"/>
                  <a:gd name="connsiteX7" fmla="*/ 1394738 w 1687512"/>
                  <a:gd name="connsiteY7" fmla="*/ 2619282 h 2986617"/>
                  <a:gd name="connsiteX8" fmla="*/ 1400356 w 1687512"/>
                  <a:gd name="connsiteY8" fmla="*/ 2610203 h 2986617"/>
                  <a:gd name="connsiteX9" fmla="*/ 1408832 w 1687512"/>
                  <a:gd name="connsiteY9" fmla="*/ 2589480 h 2986617"/>
                  <a:gd name="connsiteX10" fmla="*/ 1422052 w 1687512"/>
                  <a:gd name="connsiteY10" fmla="*/ 2575143 h 2986617"/>
                  <a:gd name="connsiteX11" fmla="*/ 1427480 w 1687512"/>
                  <a:gd name="connsiteY11" fmla="*/ 2566371 h 2986617"/>
                  <a:gd name="connsiteX12" fmla="*/ 1432354 w 1687512"/>
                  <a:gd name="connsiteY12" fmla="*/ 2563970 h 2986617"/>
                  <a:gd name="connsiteX13" fmla="*/ 1438316 w 1687512"/>
                  <a:gd name="connsiteY13" fmla="*/ 2557503 h 2986617"/>
                  <a:gd name="connsiteX14" fmla="*/ 1475938 w 1687512"/>
                  <a:gd name="connsiteY14" fmla="*/ 2542497 h 2986617"/>
                  <a:gd name="connsiteX15" fmla="*/ 1015271 w 1687512"/>
                  <a:gd name="connsiteY15" fmla="*/ 2337769 h 2986617"/>
                  <a:gd name="connsiteX16" fmla="*/ 1074737 w 1687512"/>
                  <a:gd name="connsiteY16" fmla="*/ 2347359 h 2986617"/>
                  <a:gd name="connsiteX17" fmla="*/ 1227137 w 1687512"/>
                  <a:gd name="connsiteY17" fmla="*/ 2626975 h 2986617"/>
                  <a:gd name="connsiteX18" fmla="*/ 1074737 w 1687512"/>
                  <a:gd name="connsiteY18" fmla="*/ 2771270 h 2986617"/>
                  <a:gd name="connsiteX19" fmla="*/ 922337 w 1687512"/>
                  <a:gd name="connsiteY19" fmla="*/ 2491655 h 2986617"/>
                  <a:gd name="connsiteX20" fmla="*/ 929159 w 1687512"/>
                  <a:gd name="connsiteY20" fmla="*/ 2431816 h 2986617"/>
                  <a:gd name="connsiteX21" fmla="*/ 933106 w 1687512"/>
                  <a:gd name="connsiteY21" fmla="*/ 2422129 h 2986617"/>
                  <a:gd name="connsiteX22" fmla="*/ 934265 w 1687512"/>
                  <a:gd name="connsiteY22" fmla="*/ 2414642 h 2986617"/>
                  <a:gd name="connsiteX23" fmla="*/ 939843 w 1687512"/>
                  <a:gd name="connsiteY23" fmla="*/ 2405591 h 2986617"/>
                  <a:gd name="connsiteX24" fmla="*/ 948274 w 1687512"/>
                  <a:gd name="connsiteY24" fmla="*/ 2384893 h 2986617"/>
                  <a:gd name="connsiteX25" fmla="*/ 961432 w 1687512"/>
                  <a:gd name="connsiteY25" fmla="*/ 2370556 h 2986617"/>
                  <a:gd name="connsiteX26" fmla="*/ 966845 w 1687512"/>
                  <a:gd name="connsiteY26" fmla="*/ 2361772 h 2986617"/>
                  <a:gd name="connsiteX27" fmla="*/ 971704 w 1687512"/>
                  <a:gd name="connsiteY27" fmla="*/ 2359363 h 2986617"/>
                  <a:gd name="connsiteX28" fmla="*/ 977654 w 1687512"/>
                  <a:gd name="connsiteY28" fmla="*/ 2352880 h 2986617"/>
                  <a:gd name="connsiteX29" fmla="*/ 1015271 w 1687512"/>
                  <a:gd name="connsiteY29" fmla="*/ 2337769 h 2986617"/>
                  <a:gd name="connsiteX30" fmla="*/ 554814 w 1687512"/>
                  <a:gd name="connsiteY30" fmla="*/ 2133272 h 2986617"/>
                  <a:gd name="connsiteX31" fmla="*/ 614015 w 1687512"/>
                  <a:gd name="connsiteY31" fmla="*/ 2143261 h 2986617"/>
                  <a:gd name="connsiteX32" fmla="*/ 766762 w 1687512"/>
                  <a:gd name="connsiteY32" fmla="*/ 2422187 h 2986617"/>
                  <a:gd name="connsiteX33" fmla="*/ 614015 w 1687512"/>
                  <a:gd name="connsiteY33" fmla="*/ 2566482 h 2986617"/>
                  <a:gd name="connsiteX34" fmla="*/ 461962 w 1687512"/>
                  <a:gd name="connsiteY34" fmla="*/ 2286866 h 2986617"/>
                  <a:gd name="connsiteX35" fmla="*/ 468795 w 1687512"/>
                  <a:gd name="connsiteY35" fmla="*/ 2227032 h 2986617"/>
                  <a:gd name="connsiteX36" fmla="*/ 472745 w 1687512"/>
                  <a:gd name="connsiteY36" fmla="*/ 2217347 h 2986617"/>
                  <a:gd name="connsiteX37" fmla="*/ 473906 w 1687512"/>
                  <a:gd name="connsiteY37" fmla="*/ 2209864 h 2986617"/>
                  <a:gd name="connsiteX38" fmla="*/ 479486 w 1687512"/>
                  <a:gd name="connsiteY38" fmla="*/ 2200822 h 2986617"/>
                  <a:gd name="connsiteX39" fmla="*/ 487921 w 1687512"/>
                  <a:gd name="connsiteY39" fmla="*/ 2180142 h 2986617"/>
                  <a:gd name="connsiteX40" fmla="*/ 501071 w 1687512"/>
                  <a:gd name="connsiteY40" fmla="*/ 2165841 h 2986617"/>
                  <a:gd name="connsiteX41" fmla="*/ 506484 w 1687512"/>
                  <a:gd name="connsiteY41" fmla="*/ 2157070 h 2986617"/>
                  <a:gd name="connsiteX42" fmla="*/ 511333 w 1687512"/>
                  <a:gd name="connsiteY42" fmla="*/ 2154682 h 2986617"/>
                  <a:gd name="connsiteX43" fmla="*/ 517281 w 1687512"/>
                  <a:gd name="connsiteY43" fmla="*/ 2148215 h 2986617"/>
                  <a:gd name="connsiteX44" fmla="*/ 554814 w 1687512"/>
                  <a:gd name="connsiteY44" fmla="*/ 2133272 h 2986617"/>
                  <a:gd name="connsiteX45" fmla="*/ 93712 w 1687512"/>
                  <a:gd name="connsiteY45" fmla="*/ 1928124 h 2986617"/>
                  <a:gd name="connsiteX46" fmla="*/ 153194 w 1687512"/>
                  <a:gd name="connsiteY46" fmla="*/ 1937836 h 2986617"/>
                  <a:gd name="connsiteX47" fmla="*/ 306388 w 1687512"/>
                  <a:gd name="connsiteY47" fmla="*/ 2217148 h 2986617"/>
                  <a:gd name="connsiteX48" fmla="*/ 153194 w 1687512"/>
                  <a:gd name="connsiteY48" fmla="*/ 2361643 h 2986617"/>
                  <a:gd name="connsiteX49" fmla="*/ 0 w 1687512"/>
                  <a:gd name="connsiteY49" fmla="*/ 2081640 h 2986617"/>
                  <a:gd name="connsiteX50" fmla="*/ 6917 w 1687512"/>
                  <a:gd name="connsiteY50" fmla="*/ 2021782 h 2986617"/>
                  <a:gd name="connsiteX51" fmla="*/ 10915 w 1687512"/>
                  <a:gd name="connsiteY51" fmla="*/ 2012100 h 2986617"/>
                  <a:gd name="connsiteX52" fmla="*/ 12088 w 1687512"/>
                  <a:gd name="connsiteY52" fmla="*/ 2004628 h 2986617"/>
                  <a:gd name="connsiteX53" fmla="*/ 17734 w 1687512"/>
                  <a:gd name="connsiteY53" fmla="*/ 1995587 h 2986617"/>
                  <a:gd name="connsiteX54" fmla="*/ 26255 w 1687512"/>
                  <a:gd name="connsiteY54" fmla="*/ 1974949 h 2986617"/>
                  <a:gd name="connsiteX55" fmla="*/ 39541 w 1687512"/>
                  <a:gd name="connsiteY55" fmla="*/ 1960665 h 2986617"/>
                  <a:gd name="connsiteX56" fmla="*/ 45001 w 1687512"/>
                  <a:gd name="connsiteY56" fmla="*/ 1951922 h 2986617"/>
                  <a:gd name="connsiteX57" fmla="*/ 49898 w 1687512"/>
                  <a:gd name="connsiteY57" fmla="*/ 1949530 h 2986617"/>
                  <a:gd name="connsiteX58" fmla="*/ 55894 w 1687512"/>
                  <a:gd name="connsiteY58" fmla="*/ 1943083 h 2986617"/>
                  <a:gd name="connsiteX59" fmla="*/ 93710 w 1687512"/>
                  <a:gd name="connsiteY59" fmla="*/ 1928125 h 2986617"/>
                  <a:gd name="connsiteX60" fmla="*/ 1475938 w 1687512"/>
                  <a:gd name="connsiteY60" fmla="*/ 1899999 h 2986617"/>
                  <a:gd name="connsiteX61" fmla="*/ 1535112 w 1687512"/>
                  <a:gd name="connsiteY61" fmla="*/ 1910020 h 2986617"/>
                  <a:gd name="connsiteX62" fmla="*/ 1687512 w 1687512"/>
                  <a:gd name="connsiteY62" fmla="*/ 2189834 h 2986617"/>
                  <a:gd name="connsiteX63" fmla="*/ 1535112 w 1687512"/>
                  <a:gd name="connsiteY63" fmla="*/ 2334589 h 2986617"/>
                  <a:gd name="connsiteX64" fmla="*/ 1382712 w 1687512"/>
                  <a:gd name="connsiteY64" fmla="*/ 2054083 h 2986617"/>
                  <a:gd name="connsiteX65" fmla="*/ 1389594 w 1687512"/>
                  <a:gd name="connsiteY65" fmla="*/ 1994058 h 2986617"/>
                  <a:gd name="connsiteX66" fmla="*/ 1393570 w 1687512"/>
                  <a:gd name="connsiteY66" fmla="*/ 1984336 h 2986617"/>
                  <a:gd name="connsiteX67" fmla="*/ 1394738 w 1687512"/>
                  <a:gd name="connsiteY67" fmla="*/ 1976835 h 2986617"/>
                  <a:gd name="connsiteX68" fmla="*/ 1400351 w 1687512"/>
                  <a:gd name="connsiteY68" fmla="*/ 1967756 h 2986617"/>
                  <a:gd name="connsiteX69" fmla="*/ 1408832 w 1687512"/>
                  <a:gd name="connsiteY69" fmla="*/ 1947018 h 2986617"/>
                  <a:gd name="connsiteX70" fmla="*/ 1422043 w 1687512"/>
                  <a:gd name="connsiteY70" fmla="*/ 1932667 h 2986617"/>
                  <a:gd name="connsiteX71" fmla="*/ 1427480 w 1687512"/>
                  <a:gd name="connsiteY71" fmla="*/ 1923873 h 2986617"/>
                  <a:gd name="connsiteX72" fmla="*/ 1432346 w 1687512"/>
                  <a:gd name="connsiteY72" fmla="*/ 1921475 h 2986617"/>
                  <a:gd name="connsiteX73" fmla="*/ 1438316 w 1687512"/>
                  <a:gd name="connsiteY73" fmla="*/ 1914989 h 2986617"/>
                  <a:gd name="connsiteX74" fmla="*/ 1475938 w 1687512"/>
                  <a:gd name="connsiteY74" fmla="*/ 1899999 h 2986617"/>
                  <a:gd name="connsiteX75" fmla="*/ 1015271 w 1687512"/>
                  <a:gd name="connsiteY75" fmla="*/ 1694849 h 2986617"/>
                  <a:gd name="connsiteX76" fmla="*/ 1074737 w 1687512"/>
                  <a:gd name="connsiteY76" fmla="*/ 1704592 h 2986617"/>
                  <a:gd name="connsiteX77" fmla="*/ 1227137 w 1687512"/>
                  <a:gd name="connsiteY77" fmla="*/ 1984793 h 2986617"/>
                  <a:gd name="connsiteX78" fmla="*/ 1074737 w 1687512"/>
                  <a:gd name="connsiteY78" fmla="*/ 2129749 h 2986617"/>
                  <a:gd name="connsiteX79" fmla="*/ 922337 w 1687512"/>
                  <a:gd name="connsiteY79" fmla="*/ 1848854 h 2986617"/>
                  <a:gd name="connsiteX80" fmla="*/ 929159 w 1687512"/>
                  <a:gd name="connsiteY80" fmla="*/ 1788806 h 2986617"/>
                  <a:gd name="connsiteX81" fmla="*/ 933106 w 1687512"/>
                  <a:gd name="connsiteY81" fmla="*/ 1779105 h 2986617"/>
                  <a:gd name="connsiteX82" fmla="*/ 934265 w 1687512"/>
                  <a:gd name="connsiteY82" fmla="*/ 1771597 h 2986617"/>
                  <a:gd name="connsiteX83" fmla="*/ 939845 w 1687512"/>
                  <a:gd name="connsiteY83" fmla="*/ 1762542 h 2986617"/>
                  <a:gd name="connsiteX84" fmla="*/ 948274 w 1687512"/>
                  <a:gd name="connsiteY84" fmla="*/ 1741824 h 2986617"/>
                  <a:gd name="connsiteX85" fmla="*/ 961435 w 1687512"/>
                  <a:gd name="connsiteY85" fmla="*/ 1727503 h 2986617"/>
                  <a:gd name="connsiteX86" fmla="*/ 966845 w 1687512"/>
                  <a:gd name="connsiteY86" fmla="*/ 1718723 h 2986617"/>
                  <a:gd name="connsiteX87" fmla="*/ 971707 w 1687512"/>
                  <a:gd name="connsiteY87" fmla="*/ 1716326 h 2986617"/>
                  <a:gd name="connsiteX88" fmla="*/ 977654 w 1687512"/>
                  <a:gd name="connsiteY88" fmla="*/ 1709856 h 2986617"/>
                  <a:gd name="connsiteX89" fmla="*/ 1015270 w 1687512"/>
                  <a:gd name="connsiteY89" fmla="*/ 1694850 h 2986617"/>
                  <a:gd name="connsiteX90" fmla="*/ 554814 w 1687512"/>
                  <a:gd name="connsiteY90" fmla="*/ 1489974 h 2986617"/>
                  <a:gd name="connsiteX91" fmla="*/ 614015 w 1687512"/>
                  <a:gd name="connsiteY91" fmla="*/ 1499686 h 2986617"/>
                  <a:gd name="connsiteX92" fmla="*/ 766762 w 1687512"/>
                  <a:gd name="connsiteY92" fmla="*/ 1778998 h 2986617"/>
                  <a:gd name="connsiteX93" fmla="*/ 614015 w 1687512"/>
                  <a:gd name="connsiteY93" fmla="*/ 1923493 h 2986617"/>
                  <a:gd name="connsiteX94" fmla="*/ 461962 w 1687512"/>
                  <a:gd name="connsiteY94" fmla="*/ 1643490 h 2986617"/>
                  <a:gd name="connsiteX95" fmla="*/ 468795 w 1687512"/>
                  <a:gd name="connsiteY95" fmla="*/ 1583632 h 2986617"/>
                  <a:gd name="connsiteX96" fmla="*/ 472746 w 1687512"/>
                  <a:gd name="connsiteY96" fmla="*/ 1573957 h 2986617"/>
                  <a:gd name="connsiteX97" fmla="*/ 473906 w 1687512"/>
                  <a:gd name="connsiteY97" fmla="*/ 1566478 h 2986617"/>
                  <a:gd name="connsiteX98" fmla="*/ 479489 w 1687512"/>
                  <a:gd name="connsiteY98" fmla="*/ 1557445 h 2986617"/>
                  <a:gd name="connsiteX99" fmla="*/ 487921 w 1687512"/>
                  <a:gd name="connsiteY99" fmla="*/ 1536799 h 2986617"/>
                  <a:gd name="connsiteX100" fmla="*/ 501077 w 1687512"/>
                  <a:gd name="connsiteY100" fmla="*/ 1522520 h 2986617"/>
                  <a:gd name="connsiteX101" fmla="*/ 506484 w 1687512"/>
                  <a:gd name="connsiteY101" fmla="*/ 1513772 h 2986617"/>
                  <a:gd name="connsiteX102" fmla="*/ 511339 w 1687512"/>
                  <a:gd name="connsiteY102" fmla="*/ 1511382 h 2986617"/>
                  <a:gd name="connsiteX103" fmla="*/ 517281 w 1687512"/>
                  <a:gd name="connsiteY103" fmla="*/ 1504933 h 2986617"/>
                  <a:gd name="connsiteX104" fmla="*/ 554814 w 1687512"/>
                  <a:gd name="connsiteY104" fmla="*/ 1489974 h 2986617"/>
                  <a:gd name="connsiteX105" fmla="*/ 93712 w 1687512"/>
                  <a:gd name="connsiteY105" fmla="*/ 1285197 h 2986617"/>
                  <a:gd name="connsiteX106" fmla="*/ 153194 w 1687512"/>
                  <a:gd name="connsiteY106" fmla="*/ 1294898 h 2986617"/>
                  <a:gd name="connsiteX107" fmla="*/ 306388 w 1687512"/>
                  <a:gd name="connsiteY107" fmla="*/ 1574901 h 2986617"/>
                  <a:gd name="connsiteX108" fmla="*/ 153194 w 1687512"/>
                  <a:gd name="connsiteY108" fmla="*/ 1718705 h 2986617"/>
                  <a:gd name="connsiteX109" fmla="*/ 0 w 1687512"/>
                  <a:gd name="connsiteY109" fmla="*/ 1439393 h 2986617"/>
                  <a:gd name="connsiteX110" fmla="*/ 0 w 1687512"/>
                  <a:gd name="connsiteY110" fmla="*/ 1439393 h 2986617"/>
                  <a:gd name="connsiteX111" fmla="*/ 0 w 1687512"/>
                  <a:gd name="connsiteY111" fmla="*/ 1439393 h 2986617"/>
                  <a:gd name="connsiteX112" fmla="*/ 6917 w 1687512"/>
                  <a:gd name="connsiteY112" fmla="*/ 1379215 h 2986617"/>
                  <a:gd name="connsiteX113" fmla="*/ 10915 w 1687512"/>
                  <a:gd name="connsiteY113" fmla="*/ 1369491 h 2986617"/>
                  <a:gd name="connsiteX114" fmla="*/ 12088 w 1687512"/>
                  <a:gd name="connsiteY114" fmla="*/ 1361982 h 2986617"/>
                  <a:gd name="connsiteX115" fmla="*/ 17736 w 1687512"/>
                  <a:gd name="connsiteY115" fmla="*/ 1352902 h 2986617"/>
                  <a:gd name="connsiteX116" fmla="*/ 26255 w 1687512"/>
                  <a:gd name="connsiteY116" fmla="*/ 1332180 h 2986617"/>
                  <a:gd name="connsiteX117" fmla="*/ 39543 w 1687512"/>
                  <a:gd name="connsiteY117" fmla="*/ 1317844 h 2986617"/>
                  <a:gd name="connsiteX118" fmla="*/ 45001 w 1687512"/>
                  <a:gd name="connsiteY118" fmla="*/ 1309071 h 2986617"/>
                  <a:gd name="connsiteX119" fmla="*/ 49901 w 1687512"/>
                  <a:gd name="connsiteY119" fmla="*/ 1306669 h 2986617"/>
                  <a:gd name="connsiteX120" fmla="*/ 55894 w 1687512"/>
                  <a:gd name="connsiteY120" fmla="*/ 1300203 h 2986617"/>
                  <a:gd name="connsiteX121" fmla="*/ 93709 w 1687512"/>
                  <a:gd name="connsiteY121" fmla="*/ 1285198 h 2986617"/>
                  <a:gd name="connsiteX122" fmla="*/ 1475938 w 1687512"/>
                  <a:gd name="connsiteY122" fmla="*/ 1256699 h 2986617"/>
                  <a:gd name="connsiteX123" fmla="*/ 1479394 w 1687512"/>
                  <a:gd name="connsiteY123" fmla="*/ 1257268 h 2986617"/>
                  <a:gd name="connsiteX124" fmla="*/ 1535112 w 1687512"/>
                  <a:gd name="connsiteY124" fmla="*/ 1266442 h 2986617"/>
                  <a:gd name="connsiteX125" fmla="*/ 1643004 w 1687512"/>
                  <a:gd name="connsiteY125" fmla="*/ 1376719 h 2986617"/>
                  <a:gd name="connsiteX126" fmla="*/ 1687512 w 1687512"/>
                  <a:gd name="connsiteY126" fmla="*/ 1547337 h 2986617"/>
                  <a:gd name="connsiteX127" fmla="*/ 1535112 w 1687512"/>
                  <a:gd name="connsiteY127" fmla="*/ 1691599 h 2986617"/>
                  <a:gd name="connsiteX128" fmla="*/ 1382712 w 1687512"/>
                  <a:gd name="connsiteY128" fmla="*/ 1410704 h 2986617"/>
                  <a:gd name="connsiteX129" fmla="*/ 1389594 w 1687512"/>
                  <a:gd name="connsiteY129" fmla="*/ 1350656 h 2986617"/>
                  <a:gd name="connsiteX130" fmla="*/ 1393571 w 1687512"/>
                  <a:gd name="connsiteY130" fmla="*/ 1340943 h 2986617"/>
                  <a:gd name="connsiteX131" fmla="*/ 1394738 w 1687512"/>
                  <a:gd name="connsiteY131" fmla="*/ 1333447 h 2986617"/>
                  <a:gd name="connsiteX132" fmla="*/ 1400354 w 1687512"/>
                  <a:gd name="connsiteY132" fmla="*/ 1324377 h 2986617"/>
                  <a:gd name="connsiteX133" fmla="*/ 1408832 w 1687512"/>
                  <a:gd name="connsiteY133" fmla="*/ 1303674 h 2986617"/>
                  <a:gd name="connsiteX134" fmla="*/ 1422049 w 1687512"/>
                  <a:gd name="connsiteY134" fmla="*/ 1289344 h 2986617"/>
                  <a:gd name="connsiteX135" fmla="*/ 1427480 w 1687512"/>
                  <a:gd name="connsiteY135" fmla="*/ 1280573 h 2986617"/>
                  <a:gd name="connsiteX136" fmla="*/ 1432351 w 1687512"/>
                  <a:gd name="connsiteY136" fmla="*/ 1278173 h 2986617"/>
                  <a:gd name="connsiteX137" fmla="*/ 1438316 w 1687512"/>
                  <a:gd name="connsiteY137" fmla="*/ 1271706 h 2986617"/>
                  <a:gd name="connsiteX138" fmla="*/ 1475938 w 1687512"/>
                  <a:gd name="connsiteY138" fmla="*/ 1256699 h 2986617"/>
                  <a:gd name="connsiteX139" fmla="*/ 1015271 w 1687512"/>
                  <a:gd name="connsiteY139" fmla="*/ 1051923 h 2986617"/>
                  <a:gd name="connsiteX140" fmla="*/ 1074737 w 1687512"/>
                  <a:gd name="connsiteY140" fmla="*/ 1061655 h 2986617"/>
                  <a:gd name="connsiteX141" fmla="*/ 1227137 w 1687512"/>
                  <a:gd name="connsiteY141" fmla="*/ 1342550 h 2986617"/>
                  <a:gd name="connsiteX142" fmla="*/ 1074737 w 1687512"/>
                  <a:gd name="connsiteY142" fmla="*/ 1486812 h 2986617"/>
                  <a:gd name="connsiteX143" fmla="*/ 922337 w 1687512"/>
                  <a:gd name="connsiteY143" fmla="*/ 1206611 h 2986617"/>
                  <a:gd name="connsiteX144" fmla="*/ 922337 w 1687512"/>
                  <a:gd name="connsiteY144" fmla="*/ 1206611 h 2986617"/>
                  <a:gd name="connsiteX145" fmla="*/ 922337 w 1687512"/>
                  <a:gd name="connsiteY145" fmla="*/ 1206610 h 2986617"/>
                  <a:gd name="connsiteX146" fmla="*/ 929159 w 1687512"/>
                  <a:gd name="connsiteY146" fmla="*/ 1146241 h 2986617"/>
                  <a:gd name="connsiteX147" fmla="*/ 933106 w 1687512"/>
                  <a:gd name="connsiteY147" fmla="*/ 1136498 h 2986617"/>
                  <a:gd name="connsiteX148" fmla="*/ 934265 w 1687512"/>
                  <a:gd name="connsiteY148" fmla="*/ 1128953 h 2986617"/>
                  <a:gd name="connsiteX149" fmla="*/ 939846 w 1687512"/>
                  <a:gd name="connsiteY149" fmla="*/ 1119859 h 2986617"/>
                  <a:gd name="connsiteX150" fmla="*/ 948274 w 1687512"/>
                  <a:gd name="connsiteY150" fmla="*/ 1099056 h 2986617"/>
                  <a:gd name="connsiteX151" fmla="*/ 961437 w 1687512"/>
                  <a:gd name="connsiteY151" fmla="*/ 1084683 h 2986617"/>
                  <a:gd name="connsiteX152" fmla="*/ 966845 w 1687512"/>
                  <a:gd name="connsiteY152" fmla="*/ 1075873 h 2986617"/>
                  <a:gd name="connsiteX153" fmla="*/ 971710 w 1687512"/>
                  <a:gd name="connsiteY153" fmla="*/ 1073467 h 2986617"/>
                  <a:gd name="connsiteX154" fmla="*/ 977654 w 1687512"/>
                  <a:gd name="connsiteY154" fmla="*/ 1066977 h 2986617"/>
                  <a:gd name="connsiteX155" fmla="*/ 1015268 w 1687512"/>
                  <a:gd name="connsiteY155" fmla="*/ 1051925 h 2986617"/>
                  <a:gd name="connsiteX156" fmla="*/ 554814 w 1687512"/>
                  <a:gd name="connsiteY156" fmla="*/ 847135 h 2986617"/>
                  <a:gd name="connsiteX157" fmla="*/ 614015 w 1687512"/>
                  <a:gd name="connsiteY157" fmla="*/ 856867 h 2986617"/>
                  <a:gd name="connsiteX158" fmla="*/ 766762 w 1687512"/>
                  <a:gd name="connsiteY158" fmla="*/ 1137762 h 2986617"/>
                  <a:gd name="connsiteX159" fmla="*/ 614015 w 1687512"/>
                  <a:gd name="connsiteY159" fmla="*/ 1282024 h 2986617"/>
                  <a:gd name="connsiteX160" fmla="*/ 461962 w 1687512"/>
                  <a:gd name="connsiteY160" fmla="*/ 1001823 h 2986617"/>
                  <a:gd name="connsiteX161" fmla="*/ 461962 w 1687512"/>
                  <a:gd name="connsiteY161" fmla="*/ 1001823 h 2986617"/>
                  <a:gd name="connsiteX162" fmla="*/ 461962 w 1687512"/>
                  <a:gd name="connsiteY162" fmla="*/ 1001822 h 2986617"/>
                  <a:gd name="connsiteX163" fmla="*/ 468795 w 1687512"/>
                  <a:gd name="connsiteY163" fmla="*/ 941453 h 2986617"/>
                  <a:gd name="connsiteX164" fmla="*/ 472746 w 1687512"/>
                  <a:gd name="connsiteY164" fmla="*/ 931704 h 2986617"/>
                  <a:gd name="connsiteX165" fmla="*/ 473906 w 1687512"/>
                  <a:gd name="connsiteY165" fmla="*/ 924165 h 2986617"/>
                  <a:gd name="connsiteX166" fmla="*/ 479491 w 1687512"/>
                  <a:gd name="connsiteY166" fmla="*/ 915065 h 2986617"/>
                  <a:gd name="connsiteX167" fmla="*/ 487921 w 1687512"/>
                  <a:gd name="connsiteY167" fmla="*/ 894268 h 2986617"/>
                  <a:gd name="connsiteX168" fmla="*/ 501080 w 1687512"/>
                  <a:gd name="connsiteY168" fmla="*/ 879891 h 2986617"/>
                  <a:gd name="connsiteX169" fmla="*/ 506484 w 1687512"/>
                  <a:gd name="connsiteY169" fmla="*/ 871085 h 2986617"/>
                  <a:gd name="connsiteX170" fmla="*/ 511342 w 1687512"/>
                  <a:gd name="connsiteY170" fmla="*/ 868678 h 2986617"/>
                  <a:gd name="connsiteX171" fmla="*/ 517281 w 1687512"/>
                  <a:gd name="connsiteY171" fmla="*/ 862189 h 2986617"/>
                  <a:gd name="connsiteX172" fmla="*/ 554814 w 1687512"/>
                  <a:gd name="connsiteY172" fmla="*/ 847135 h 2986617"/>
                  <a:gd name="connsiteX173" fmla="*/ 93712 w 1687512"/>
                  <a:gd name="connsiteY173" fmla="*/ 642407 h 2986617"/>
                  <a:gd name="connsiteX174" fmla="*/ 153194 w 1687512"/>
                  <a:gd name="connsiteY174" fmla="*/ 652028 h 2986617"/>
                  <a:gd name="connsiteX175" fmla="*/ 306388 w 1687512"/>
                  <a:gd name="connsiteY175" fmla="*/ 932534 h 2986617"/>
                  <a:gd name="connsiteX176" fmla="*/ 306388 w 1687512"/>
                  <a:gd name="connsiteY176" fmla="*/ 932534 h 2986617"/>
                  <a:gd name="connsiteX177" fmla="*/ 153194 w 1687512"/>
                  <a:gd name="connsiteY177" fmla="*/ 1076597 h 2986617"/>
                  <a:gd name="connsiteX178" fmla="*/ 0 w 1687512"/>
                  <a:gd name="connsiteY178" fmla="*/ 796783 h 2986617"/>
                  <a:gd name="connsiteX179" fmla="*/ 0 w 1687512"/>
                  <a:gd name="connsiteY179" fmla="*/ 796783 h 2986617"/>
                  <a:gd name="connsiteX180" fmla="*/ 0 w 1687512"/>
                  <a:gd name="connsiteY180" fmla="*/ 796782 h 2986617"/>
                  <a:gd name="connsiteX181" fmla="*/ 6917 w 1687512"/>
                  <a:gd name="connsiteY181" fmla="*/ 736755 h 2986617"/>
                  <a:gd name="connsiteX182" fmla="*/ 10914 w 1687512"/>
                  <a:gd name="connsiteY182" fmla="*/ 727025 h 2986617"/>
                  <a:gd name="connsiteX183" fmla="*/ 12088 w 1687512"/>
                  <a:gd name="connsiteY183" fmla="*/ 719525 h 2986617"/>
                  <a:gd name="connsiteX184" fmla="*/ 17732 w 1687512"/>
                  <a:gd name="connsiteY184" fmla="*/ 710429 h 2986617"/>
                  <a:gd name="connsiteX185" fmla="*/ 26255 w 1687512"/>
                  <a:gd name="connsiteY185" fmla="*/ 689683 h 2986617"/>
                  <a:gd name="connsiteX186" fmla="*/ 39537 w 1687512"/>
                  <a:gd name="connsiteY186" fmla="*/ 675291 h 2986617"/>
                  <a:gd name="connsiteX187" fmla="*/ 45001 w 1687512"/>
                  <a:gd name="connsiteY187" fmla="*/ 666487 h 2986617"/>
                  <a:gd name="connsiteX188" fmla="*/ 49896 w 1687512"/>
                  <a:gd name="connsiteY188" fmla="*/ 664067 h 2986617"/>
                  <a:gd name="connsiteX189" fmla="*/ 55894 w 1687512"/>
                  <a:gd name="connsiteY189" fmla="*/ 657567 h 2986617"/>
                  <a:gd name="connsiteX190" fmla="*/ 93702 w 1687512"/>
                  <a:gd name="connsiteY190" fmla="*/ 642412 h 2986617"/>
                  <a:gd name="connsiteX191" fmla="*/ 1475938 w 1687512"/>
                  <a:gd name="connsiteY191" fmla="*/ 613736 h 2986617"/>
                  <a:gd name="connsiteX192" fmla="*/ 1535112 w 1687512"/>
                  <a:gd name="connsiteY192" fmla="*/ 623454 h 2986617"/>
                  <a:gd name="connsiteX193" fmla="*/ 1687512 w 1687512"/>
                  <a:gd name="connsiteY193" fmla="*/ 903959 h 2986617"/>
                  <a:gd name="connsiteX194" fmla="*/ 1535112 w 1687512"/>
                  <a:gd name="connsiteY194" fmla="*/ 1048021 h 2986617"/>
                  <a:gd name="connsiteX195" fmla="*/ 1382712 w 1687512"/>
                  <a:gd name="connsiteY195" fmla="*/ 768209 h 2986617"/>
                  <a:gd name="connsiteX196" fmla="*/ 1382712 w 1687512"/>
                  <a:gd name="connsiteY196" fmla="*/ 768209 h 2986617"/>
                  <a:gd name="connsiteX197" fmla="*/ 1382712 w 1687512"/>
                  <a:gd name="connsiteY197" fmla="*/ 768208 h 2986617"/>
                  <a:gd name="connsiteX198" fmla="*/ 1382713 w 1687512"/>
                  <a:gd name="connsiteY198" fmla="*/ 768206 h 2986617"/>
                  <a:gd name="connsiteX199" fmla="*/ 1389594 w 1687512"/>
                  <a:gd name="connsiteY199" fmla="*/ 707923 h 2986617"/>
                  <a:gd name="connsiteX200" fmla="*/ 1393571 w 1687512"/>
                  <a:gd name="connsiteY200" fmla="*/ 698181 h 2986617"/>
                  <a:gd name="connsiteX201" fmla="*/ 1394738 w 1687512"/>
                  <a:gd name="connsiteY201" fmla="*/ 690658 h 2986617"/>
                  <a:gd name="connsiteX202" fmla="*/ 1400357 w 1687512"/>
                  <a:gd name="connsiteY202" fmla="*/ 681561 h 2986617"/>
                  <a:gd name="connsiteX203" fmla="*/ 1408832 w 1687512"/>
                  <a:gd name="connsiteY203" fmla="*/ 660803 h 2986617"/>
                  <a:gd name="connsiteX204" fmla="*/ 1422050 w 1687512"/>
                  <a:gd name="connsiteY204" fmla="*/ 646442 h 2986617"/>
                  <a:gd name="connsiteX205" fmla="*/ 1427480 w 1687512"/>
                  <a:gd name="connsiteY205" fmla="*/ 637652 h 2986617"/>
                  <a:gd name="connsiteX206" fmla="*/ 1432355 w 1687512"/>
                  <a:gd name="connsiteY206" fmla="*/ 635246 h 2986617"/>
                  <a:gd name="connsiteX207" fmla="*/ 1438316 w 1687512"/>
                  <a:gd name="connsiteY207" fmla="*/ 628769 h 2986617"/>
                  <a:gd name="connsiteX208" fmla="*/ 1475931 w 1687512"/>
                  <a:gd name="connsiteY208" fmla="*/ 613739 h 2986617"/>
                  <a:gd name="connsiteX209" fmla="*/ 1015271 w 1687512"/>
                  <a:gd name="connsiteY209" fmla="*/ 409045 h 2986617"/>
                  <a:gd name="connsiteX210" fmla="*/ 1074737 w 1687512"/>
                  <a:gd name="connsiteY210" fmla="*/ 418665 h 2986617"/>
                  <a:gd name="connsiteX211" fmla="*/ 1227137 w 1687512"/>
                  <a:gd name="connsiteY211" fmla="*/ 699172 h 2986617"/>
                  <a:gd name="connsiteX212" fmla="*/ 1227137 w 1687512"/>
                  <a:gd name="connsiteY212" fmla="*/ 699172 h 2986617"/>
                  <a:gd name="connsiteX213" fmla="*/ 1074737 w 1687512"/>
                  <a:gd name="connsiteY213" fmla="*/ 843926 h 2986617"/>
                  <a:gd name="connsiteX214" fmla="*/ 922337 w 1687512"/>
                  <a:gd name="connsiteY214" fmla="*/ 563421 h 2986617"/>
                  <a:gd name="connsiteX215" fmla="*/ 922337 w 1687512"/>
                  <a:gd name="connsiteY215" fmla="*/ 563421 h 2986617"/>
                  <a:gd name="connsiteX216" fmla="*/ 922337 w 1687512"/>
                  <a:gd name="connsiteY216" fmla="*/ 563421 h 2986617"/>
                  <a:gd name="connsiteX217" fmla="*/ 922337 w 1687512"/>
                  <a:gd name="connsiteY217" fmla="*/ 563420 h 2986617"/>
                  <a:gd name="connsiteX218" fmla="*/ 929159 w 1687512"/>
                  <a:gd name="connsiteY218" fmla="*/ 503392 h 2986617"/>
                  <a:gd name="connsiteX219" fmla="*/ 933105 w 1687512"/>
                  <a:gd name="connsiteY219" fmla="*/ 493674 h 2986617"/>
                  <a:gd name="connsiteX220" fmla="*/ 934265 w 1687512"/>
                  <a:gd name="connsiteY220" fmla="*/ 486162 h 2986617"/>
                  <a:gd name="connsiteX221" fmla="*/ 939843 w 1687512"/>
                  <a:gd name="connsiteY221" fmla="*/ 477082 h 2986617"/>
                  <a:gd name="connsiteX222" fmla="*/ 948274 w 1687512"/>
                  <a:gd name="connsiteY222" fmla="*/ 456320 h 2986617"/>
                  <a:gd name="connsiteX223" fmla="*/ 961431 w 1687512"/>
                  <a:gd name="connsiteY223" fmla="*/ 441937 h 2986617"/>
                  <a:gd name="connsiteX224" fmla="*/ 966845 w 1687512"/>
                  <a:gd name="connsiteY224" fmla="*/ 433124 h 2986617"/>
                  <a:gd name="connsiteX225" fmla="*/ 971704 w 1687512"/>
                  <a:gd name="connsiteY225" fmla="*/ 430707 h 2986617"/>
                  <a:gd name="connsiteX226" fmla="*/ 977654 w 1687512"/>
                  <a:gd name="connsiteY226" fmla="*/ 424204 h 2986617"/>
                  <a:gd name="connsiteX227" fmla="*/ 1015266 w 1687512"/>
                  <a:gd name="connsiteY227" fmla="*/ 409047 h 2986617"/>
                  <a:gd name="connsiteX228" fmla="*/ 554814 w 1687512"/>
                  <a:gd name="connsiteY228" fmla="*/ 204550 h 2986617"/>
                  <a:gd name="connsiteX229" fmla="*/ 614015 w 1687512"/>
                  <a:gd name="connsiteY229" fmla="*/ 214571 h 2986617"/>
                  <a:gd name="connsiteX230" fmla="*/ 766762 w 1687512"/>
                  <a:gd name="connsiteY230" fmla="*/ 494385 h 2986617"/>
                  <a:gd name="connsiteX231" fmla="*/ 766762 w 1687512"/>
                  <a:gd name="connsiteY231" fmla="*/ 494385 h 2986617"/>
                  <a:gd name="connsiteX232" fmla="*/ 766762 w 1687512"/>
                  <a:gd name="connsiteY232" fmla="*/ 494385 h 2986617"/>
                  <a:gd name="connsiteX233" fmla="*/ 614015 w 1687512"/>
                  <a:gd name="connsiteY233" fmla="*/ 639140 h 2986617"/>
                  <a:gd name="connsiteX234" fmla="*/ 461962 w 1687512"/>
                  <a:gd name="connsiteY234" fmla="*/ 358634 h 2986617"/>
                  <a:gd name="connsiteX235" fmla="*/ 461962 w 1687512"/>
                  <a:gd name="connsiteY235" fmla="*/ 358634 h 2986617"/>
                  <a:gd name="connsiteX236" fmla="*/ 461962 w 1687512"/>
                  <a:gd name="connsiteY236" fmla="*/ 358633 h 2986617"/>
                  <a:gd name="connsiteX237" fmla="*/ 461962 w 1687512"/>
                  <a:gd name="connsiteY237" fmla="*/ 358632 h 2986617"/>
                  <a:gd name="connsiteX238" fmla="*/ 468795 w 1687512"/>
                  <a:gd name="connsiteY238" fmla="*/ 298609 h 2986617"/>
                  <a:gd name="connsiteX239" fmla="*/ 472745 w 1687512"/>
                  <a:gd name="connsiteY239" fmla="*/ 288894 h 2986617"/>
                  <a:gd name="connsiteX240" fmla="*/ 473906 w 1687512"/>
                  <a:gd name="connsiteY240" fmla="*/ 281386 h 2986617"/>
                  <a:gd name="connsiteX241" fmla="*/ 479486 w 1687512"/>
                  <a:gd name="connsiteY241" fmla="*/ 272314 h 2986617"/>
                  <a:gd name="connsiteX242" fmla="*/ 487921 w 1687512"/>
                  <a:gd name="connsiteY242" fmla="*/ 251569 h 2986617"/>
                  <a:gd name="connsiteX243" fmla="*/ 501071 w 1687512"/>
                  <a:gd name="connsiteY243" fmla="*/ 237224 h 2986617"/>
                  <a:gd name="connsiteX244" fmla="*/ 506484 w 1687512"/>
                  <a:gd name="connsiteY244" fmla="*/ 228423 h 2986617"/>
                  <a:gd name="connsiteX245" fmla="*/ 511334 w 1687512"/>
                  <a:gd name="connsiteY245" fmla="*/ 226027 h 2986617"/>
                  <a:gd name="connsiteX246" fmla="*/ 517281 w 1687512"/>
                  <a:gd name="connsiteY246" fmla="*/ 219540 h 2986617"/>
                  <a:gd name="connsiteX247" fmla="*/ 554811 w 1687512"/>
                  <a:gd name="connsiteY247" fmla="*/ 204551 h 2986617"/>
                  <a:gd name="connsiteX248" fmla="*/ 93712 w 1687512"/>
                  <a:gd name="connsiteY248" fmla="*/ 900 h 2986617"/>
                  <a:gd name="connsiteX249" fmla="*/ 153194 w 1687512"/>
                  <a:gd name="connsiteY249" fmla="*/ 10611 h 2986617"/>
                  <a:gd name="connsiteX250" fmla="*/ 306388 w 1687512"/>
                  <a:gd name="connsiteY250" fmla="*/ 289923 h 2986617"/>
                  <a:gd name="connsiteX251" fmla="*/ 306388 w 1687512"/>
                  <a:gd name="connsiteY251" fmla="*/ 289924 h 2986617"/>
                  <a:gd name="connsiteX252" fmla="*/ 306388 w 1687512"/>
                  <a:gd name="connsiteY252" fmla="*/ 289924 h 2986617"/>
                  <a:gd name="connsiteX253" fmla="*/ 153194 w 1687512"/>
                  <a:gd name="connsiteY253" fmla="*/ 434420 h 2986617"/>
                  <a:gd name="connsiteX254" fmla="*/ 0 w 1687512"/>
                  <a:gd name="connsiteY254" fmla="*/ 154416 h 2986617"/>
                  <a:gd name="connsiteX255" fmla="*/ 0 w 1687512"/>
                  <a:gd name="connsiteY255" fmla="*/ 154416 h 2986617"/>
                  <a:gd name="connsiteX256" fmla="*/ 0 w 1687512"/>
                  <a:gd name="connsiteY256" fmla="*/ 154415 h 2986617"/>
                  <a:gd name="connsiteX257" fmla="*/ 0 w 1687512"/>
                  <a:gd name="connsiteY257" fmla="*/ 154414 h 2986617"/>
                  <a:gd name="connsiteX258" fmla="*/ 6917 w 1687512"/>
                  <a:gd name="connsiteY258" fmla="*/ 94558 h 2986617"/>
                  <a:gd name="connsiteX259" fmla="*/ 10915 w 1687512"/>
                  <a:gd name="connsiteY259" fmla="*/ 84877 h 2986617"/>
                  <a:gd name="connsiteX260" fmla="*/ 12088 w 1687512"/>
                  <a:gd name="connsiteY260" fmla="*/ 77404 h 2986617"/>
                  <a:gd name="connsiteX261" fmla="*/ 17734 w 1687512"/>
                  <a:gd name="connsiteY261" fmla="*/ 68362 h 2986617"/>
                  <a:gd name="connsiteX262" fmla="*/ 26255 w 1687512"/>
                  <a:gd name="connsiteY262" fmla="*/ 47726 h 2986617"/>
                  <a:gd name="connsiteX263" fmla="*/ 39540 w 1687512"/>
                  <a:gd name="connsiteY263" fmla="*/ 33442 h 2986617"/>
                  <a:gd name="connsiteX264" fmla="*/ 45001 w 1687512"/>
                  <a:gd name="connsiteY264" fmla="*/ 24698 h 2986617"/>
                  <a:gd name="connsiteX265" fmla="*/ 49898 w 1687512"/>
                  <a:gd name="connsiteY265" fmla="*/ 22305 h 2986617"/>
                  <a:gd name="connsiteX266" fmla="*/ 55894 w 1687512"/>
                  <a:gd name="connsiteY266" fmla="*/ 15859 h 2986617"/>
                  <a:gd name="connsiteX267" fmla="*/ 93705 w 1687512"/>
                  <a:gd name="connsiteY267" fmla="*/ 903 h 29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687512" h="2986617">
                    <a:moveTo>
                      <a:pt x="1475938" y="2542497"/>
                    </a:moveTo>
                    <a:cubicBezTo>
                      <a:pt x="1494155" y="2539883"/>
                      <a:pt x="1514157" y="2542864"/>
                      <a:pt x="1535112" y="2552198"/>
                    </a:cubicBezTo>
                    <a:cubicBezTo>
                      <a:pt x="1619625" y="2589532"/>
                      <a:pt x="1687512" y="2715360"/>
                      <a:pt x="1687512" y="2832201"/>
                    </a:cubicBezTo>
                    <a:cubicBezTo>
                      <a:pt x="1687512" y="2949042"/>
                      <a:pt x="1619625" y="3013339"/>
                      <a:pt x="1535112" y="2976005"/>
                    </a:cubicBezTo>
                    <a:cubicBezTo>
                      <a:pt x="1451292" y="2938672"/>
                      <a:pt x="1382712" y="2813534"/>
                      <a:pt x="1382712" y="2696693"/>
                    </a:cubicBezTo>
                    <a:cubicBezTo>
                      <a:pt x="1382712" y="2674656"/>
                      <a:pt x="1385123" y="2654490"/>
                      <a:pt x="1389594" y="2636515"/>
                    </a:cubicBezTo>
                    <a:lnTo>
                      <a:pt x="1393571" y="2626791"/>
                    </a:lnTo>
                    <a:lnTo>
                      <a:pt x="1394738" y="2619282"/>
                    </a:lnTo>
                    <a:lnTo>
                      <a:pt x="1400356" y="2610203"/>
                    </a:lnTo>
                    <a:lnTo>
                      <a:pt x="1408832" y="2589480"/>
                    </a:lnTo>
                    <a:lnTo>
                      <a:pt x="1422052" y="2575143"/>
                    </a:lnTo>
                    <a:lnTo>
                      <a:pt x="1427480" y="2566371"/>
                    </a:lnTo>
                    <a:lnTo>
                      <a:pt x="1432354" y="2563970"/>
                    </a:lnTo>
                    <a:lnTo>
                      <a:pt x="1438316" y="2557503"/>
                    </a:lnTo>
                    <a:cubicBezTo>
                      <a:pt x="1449618" y="2549566"/>
                      <a:pt x="1462276" y="2544458"/>
                      <a:pt x="1475938" y="2542497"/>
                    </a:cubicBezTo>
                    <a:close/>
                    <a:moveTo>
                      <a:pt x="1015271" y="2337769"/>
                    </a:moveTo>
                    <a:cubicBezTo>
                      <a:pt x="1033520" y="2335104"/>
                      <a:pt x="1053609" y="2338039"/>
                      <a:pt x="1074737" y="2347359"/>
                    </a:cubicBezTo>
                    <a:cubicBezTo>
                      <a:pt x="1158557" y="2385332"/>
                      <a:pt x="1227137" y="2510296"/>
                      <a:pt x="1227137" y="2626975"/>
                    </a:cubicBezTo>
                    <a:cubicBezTo>
                      <a:pt x="1227137" y="2743654"/>
                      <a:pt x="1158557" y="2808552"/>
                      <a:pt x="1074737" y="2771270"/>
                    </a:cubicBezTo>
                    <a:cubicBezTo>
                      <a:pt x="990225" y="2733298"/>
                      <a:pt x="922337" y="2608334"/>
                      <a:pt x="922337" y="2491655"/>
                    </a:cubicBezTo>
                    <a:cubicBezTo>
                      <a:pt x="922337" y="2469777"/>
                      <a:pt x="924724" y="2449720"/>
                      <a:pt x="929159" y="2431816"/>
                    </a:cubicBezTo>
                    <a:lnTo>
                      <a:pt x="933106" y="2422129"/>
                    </a:lnTo>
                    <a:lnTo>
                      <a:pt x="934265" y="2414642"/>
                    </a:lnTo>
                    <a:lnTo>
                      <a:pt x="939843" y="2405591"/>
                    </a:lnTo>
                    <a:lnTo>
                      <a:pt x="948274" y="2384893"/>
                    </a:lnTo>
                    <a:lnTo>
                      <a:pt x="961432" y="2370556"/>
                    </a:lnTo>
                    <a:lnTo>
                      <a:pt x="966845" y="2361772"/>
                    </a:lnTo>
                    <a:lnTo>
                      <a:pt x="971704" y="2359363"/>
                    </a:lnTo>
                    <a:lnTo>
                      <a:pt x="977654" y="2352880"/>
                    </a:lnTo>
                    <a:lnTo>
                      <a:pt x="1015271" y="2337769"/>
                    </a:lnTo>
                    <a:close/>
                    <a:moveTo>
                      <a:pt x="554814" y="2133272"/>
                    </a:moveTo>
                    <a:cubicBezTo>
                      <a:pt x="573007" y="2130705"/>
                      <a:pt x="593012" y="2133768"/>
                      <a:pt x="614015" y="2143261"/>
                    </a:cubicBezTo>
                    <a:cubicBezTo>
                      <a:pt x="698720" y="2180543"/>
                      <a:pt x="766762" y="2305507"/>
                      <a:pt x="766762" y="2422187"/>
                    </a:cubicBezTo>
                    <a:cubicBezTo>
                      <a:pt x="766762" y="2538866"/>
                      <a:pt x="698720" y="2603764"/>
                      <a:pt x="614015" y="2566482"/>
                    </a:cubicBezTo>
                    <a:cubicBezTo>
                      <a:pt x="530004" y="2529200"/>
                      <a:pt x="461962" y="2403546"/>
                      <a:pt x="461962" y="2286866"/>
                    </a:cubicBezTo>
                    <a:cubicBezTo>
                      <a:pt x="461962" y="2264989"/>
                      <a:pt x="464354" y="2244932"/>
                      <a:pt x="468795" y="2227032"/>
                    </a:cubicBezTo>
                    <a:lnTo>
                      <a:pt x="472745" y="2217347"/>
                    </a:lnTo>
                    <a:lnTo>
                      <a:pt x="473906" y="2209864"/>
                    </a:lnTo>
                    <a:lnTo>
                      <a:pt x="479486" y="2200822"/>
                    </a:lnTo>
                    <a:lnTo>
                      <a:pt x="487921" y="2180142"/>
                    </a:lnTo>
                    <a:lnTo>
                      <a:pt x="501071" y="2165841"/>
                    </a:lnTo>
                    <a:lnTo>
                      <a:pt x="506484" y="2157070"/>
                    </a:lnTo>
                    <a:lnTo>
                      <a:pt x="511333" y="2154682"/>
                    </a:lnTo>
                    <a:lnTo>
                      <a:pt x="517281" y="2148215"/>
                    </a:lnTo>
                    <a:lnTo>
                      <a:pt x="554814" y="2133272"/>
                    </a:lnTo>
                    <a:close/>
                    <a:moveTo>
                      <a:pt x="93712" y="1928124"/>
                    </a:moveTo>
                    <a:cubicBezTo>
                      <a:pt x="112023" y="1925521"/>
                      <a:pt x="132130" y="1928502"/>
                      <a:pt x="153194" y="1937836"/>
                    </a:cubicBezTo>
                    <a:cubicBezTo>
                      <a:pt x="238147" y="1975169"/>
                      <a:pt x="306388" y="2100307"/>
                      <a:pt x="306388" y="2217148"/>
                    </a:cubicBezTo>
                    <a:cubicBezTo>
                      <a:pt x="306388" y="2334680"/>
                      <a:pt x="238147" y="2398977"/>
                      <a:pt x="153194" y="2361643"/>
                    </a:cubicBezTo>
                    <a:cubicBezTo>
                      <a:pt x="68937" y="2324310"/>
                      <a:pt x="0" y="2199172"/>
                      <a:pt x="0" y="2081640"/>
                    </a:cubicBezTo>
                    <a:cubicBezTo>
                      <a:pt x="0" y="2059732"/>
                      <a:pt x="2423" y="2039672"/>
                      <a:pt x="6917" y="2021782"/>
                    </a:cubicBezTo>
                    <a:lnTo>
                      <a:pt x="10915" y="2012100"/>
                    </a:lnTo>
                    <a:lnTo>
                      <a:pt x="12088" y="2004628"/>
                    </a:lnTo>
                    <a:lnTo>
                      <a:pt x="17734" y="1995587"/>
                    </a:lnTo>
                    <a:lnTo>
                      <a:pt x="26255" y="1974949"/>
                    </a:lnTo>
                    <a:lnTo>
                      <a:pt x="39541" y="1960665"/>
                    </a:lnTo>
                    <a:lnTo>
                      <a:pt x="45001" y="1951922"/>
                    </a:lnTo>
                    <a:lnTo>
                      <a:pt x="49898" y="1949530"/>
                    </a:lnTo>
                    <a:lnTo>
                      <a:pt x="55894" y="1943083"/>
                    </a:lnTo>
                    <a:lnTo>
                      <a:pt x="93710" y="1928125"/>
                    </a:lnTo>
                    <a:close/>
                    <a:moveTo>
                      <a:pt x="1475938" y="1899999"/>
                    </a:moveTo>
                    <a:cubicBezTo>
                      <a:pt x="1494155" y="1897424"/>
                      <a:pt x="1514157" y="1900497"/>
                      <a:pt x="1535112" y="1910020"/>
                    </a:cubicBezTo>
                    <a:cubicBezTo>
                      <a:pt x="1619625" y="1947421"/>
                      <a:pt x="1687512" y="2072783"/>
                      <a:pt x="1687512" y="2189834"/>
                    </a:cubicBezTo>
                    <a:cubicBezTo>
                      <a:pt x="1687512" y="2306885"/>
                      <a:pt x="1619625" y="2371990"/>
                      <a:pt x="1535112" y="2334589"/>
                    </a:cubicBezTo>
                    <a:cubicBezTo>
                      <a:pt x="1451292" y="2297188"/>
                      <a:pt x="1382712" y="2171134"/>
                      <a:pt x="1382712" y="2054083"/>
                    </a:cubicBezTo>
                    <a:cubicBezTo>
                      <a:pt x="1382712" y="2032136"/>
                      <a:pt x="1385123" y="2012015"/>
                      <a:pt x="1389594" y="1994058"/>
                    </a:cubicBezTo>
                    <a:lnTo>
                      <a:pt x="1393570" y="1984336"/>
                    </a:lnTo>
                    <a:lnTo>
                      <a:pt x="1394738" y="1976835"/>
                    </a:lnTo>
                    <a:lnTo>
                      <a:pt x="1400351" y="1967756"/>
                    </a:lnTo>
                    <a:lnTo>
                      <a:pt x="1408832" y="1947018"/>
                    </a:lnTo>
                    <a:lnTo>
                      <a:pt x="1422043" y="1932667"/>
                    </a:lnTo>
                    <a:lnTo>
                      <a:pt x="1427480" y="1923873"/>
                    </a:lnTo>
                    <a:lnTo>
                      <a:pt x="1432346" y="1921475"/>
                    </a:lnTo>
                    <a:lnTo>
                      <a:pt x="1438316" y="1914989"/>
                    </a:lnTo>
                    <a:cubicBezTo>
                      <a:pt x="1449618" y="1907040"/>
                      <a:pt x="1462276" y="1901931"/>
                      <a:pt x="1475938" y="1899999"/>
                    </a:cubicBezTo>
                    <a:close/>
                    <a:moveTo>
                      <a:pt x="1015271" y="1694849"/>
                    </a:moveTo>
                    <a:cubicBezTo>
                      <a:pt x="1033520" y="1692237"/>
                      <a:pt x="1053609" y="1695228"/>
                      <a:pt x="1074737" y="1704592"/>
                    </a:cubicBezTo>
                    <a:cubicBezTo>
                      <a:pt x="1158557" y="1742044"/>
                      <a:pt x="1227137" y="1867580"/>
                      <a:pt x="1227137" y="1984793"/>
                    </a:cubicBezTo>
                    <a:cubicBezTo>
                      <a:pt x="1227137" y="2102700"/>
                      <a:pt x="1158557" y="2167202"/>
                      <a:pt x="1074737" y="2129749"/>
                    </a:cubicBezTo>
                    <a:cubicBezTo>
                      <a:pt x="990225" y="2092296"/>
                      <a:pt x="922337" y="1966761"/>
                      <a:pt x="922337" y="1848854"/>
                    </a:cubicBezTo>
                    <a:cubicBezTo>
                      <a:pt x="922337" y="1826876"/>
                      <a:pt x="924724" y="1806752"/>
                      <a:pt x="929159" y="1788806"/>
                    </a:cubicBezTo>
                    <a:lnTo>
                      <a:pt x="933106" y="1779105"/>
                    </a:lnTo>
                    <a:lnTo>
                      <a:pt x="934265" y="1771597"/>
                    </a:lnTo>
                    <a:lnTo>
                      <a:pt x="939845" y="1762542"/>
                    </a:lnTo>
                    <a:lnTo>
                      <a:pt x="948274" y="1741824"/>
                    </a:lnTo>
                    <a:lnTo>
                      <a:pt x="961435" y="1727503"/>
                    </a:lnTo>
                    <a:lnTo>
                      <a:pt x="966845" y="1718723"/>
                    </a:lnTo>
                    <a:lnTo>
                      <a:pt x="971707" y="1716326"/>
                    </a:lnTo>
                    <a:lnTo>
                      <a:pt x="977654" y="1709856"/>
                    </a:lnTo>
                    <a:lnTo>
                      <a:pt x="1015270" y="1694850"/>
                    </a:lnTo>
                    <a:close/>
                    <a:moveTo>
                      <a:pt x="554814" y="1489974"/>
                    </a:moveTo>
                    <a:cubicBezTo>
                      <a:pt x="573007" y="1487371"/>
                      <a:pt x="593012" y="1490352"/>
                      <a:pt x="614015" y="1499686"/>
                    </a:cubicBezTo>
                    <a:cubicBezTo>
                      <a:pt x="698720" y="1537019"/>
                      <a:pt x="766762" y="1662157"/>
                      <a:pt x="766762" y="1778998"/>
                    </a:cubicBezTo>
                    <a:cubicBezTo>
                      <a:pt x="766762" y="1896530"/>
                      <a:pt x="698720" y="1960827"/>
                      <a:pt x="614015" y="1923493"/>
                    </a:cubicBezTo>
                    <a:cubicBezTo>
                      <a:pt x="530004" y="1886159"/>
                      <a:pt x="461962" y="1761022"/>
                      <a:pt x="461962" y="1643490"/>
                    </a:cubicBezTo>
                    <a:cubicBezTo>
                      <a:pt x="461962" y="1621582"/>
                      <a:pt x="464354" y="1601522"/>
                      <a:pt x="468795" y="1583632"/>
                    </a:cubicBezTo>
                    <a:lnTo>
                      <a:pt x="472746" y="1573957"/>
                    </a:lnTo>
                    <a:lnTo>
                      <a:pt x="473906" y="1566478"/>
                    </a:lnTo>
                    <a:lnTo>
                      <a:pt x="479489" y="1557445"/>
                    </a:lnTo>
                    <a:lnTo>
                      <a:pt x="487921" y="1536799"/>
                    </a:lnTo>
                    <a:lnTo>
                      <a:pt x="501077" y="1522520"/>
                    </a:lnTo>
                    <a:lnTo>
                      <a:pt x="506484" y="1513772"/>
                    </a:lnTo>
                    <a:lnTo>
                      <a:pt x="511339" y="1511382"/>
                    </a:lnTo>
                    <a:lnTo>
                      <a:pt x="517281" y="1504933"/>
                    </a:lnTo>
                    <a:lnTo>
                      <a:pt x="554814" y="1489974"/>
                    </a:lnTo>
                    <a:close/>
                    <a:moveTo>
                      <a:pt x="93712" y="1285197"/>
                    </a:moveTo>
                    <a:cubicBezTo>
                      <a:pt x="112023" y="1282583"/>
                      <a:pt x="132130" y="1285564"/>
                      <a:pt x="153194" y="1294898"/>
                    </a:cubicBezTo>
                    <a:cubicBezTo>
                      <a:pt x="238147" y="1332231"/>
                      <a:pt x="306388" y="1457369"/>
                      <a:pt x="306388" y="1574901"/>
                    </a:cubicBezTo>
                    <a:cubicBezTo>
                      <a:pt x="306388" y="1691742"/>
                      <a:pt x="238147" y="1756039"/>
                      <a:pt x="153194" y="1718705"/>
                    </a:cubicBezTo>
                    <a:cubicBezTo>
                      <a:pt x="68937" y="1681371"/>
                      <a:pt x="0" y="1556234"/>
                      <a:pt x="0" y="1439393"/>
                    </a:cubicBezTo>
                    <a:lnTo>
                      <a:pt x="0" y="1439393"/>
                    </a:lnTo>
                    <a:lnTo>
                      <a:pt x="0" y="1439393"/>
                    </a:lnTo>
                    <a:lnTo>
                      <a:pt x="6917" y="1379215"/>
                    </a:lnTo>
                    <a:lnTo>
                      <a:pt x="10915" y="1369491"/>
                    </a:lnTo>
                    <a:lnTo>
                      <a:pt x="12088" y="1361982"/>
                    </a:lnTo>
                    <a:lnTo>
                      <a:pt x="17736" y="1352902"/>
                    </a:lnTo>
                    <a:lnTo>
                      <a:pt x="26255" y="1332180"/>
                    </a:lnTo>
                    <a:lnTo>
                      <a:pt x="39543" y="1317844"/>
                    </a:lnTo>
                    <a:lnTo>
                      <a:pt x="45001" y="1309071"/>
                    </a:lnTo>
                    <a:lnTo>
                      <a:pt x="49901" y="1306669"/>
                    </a:lnTo>
                    <a:lnTo>
                      <a:pt x="55894" y="1300203"/>
                    </a:lnTo>
                    <a:lnTo>
                      <a:pt x="93709" y="1285198"/>
                    </a:lnTo>
                    <a:close/>
                    <a:moveTo>
                      <a:pt x="1475938" y="1256699"/>
                    </a:moveTo>
                    <a:lnTo>
                      <a:pt x="1479394" y="1257268"/>
                    </a:lnTo>
                    <a:lnTo>
                      <a:pt x="1535112" y="1266442"/>
                    </a:lnTo>
                    <a:cubicBezTo>
                      <a:pt x="1577368" y="1285168"/>
                      <a:pt x="1615468" y="1325915"/>
                      <a:pt x="1643004" y="1376719"/>
                    </a:cubicBezTo>
                    <a:cubicBezTo>
                      <a:pt x="1670540" y="1427523"/>
                      <a:pt x="1687512" y="1488384"/>
                      <a:pt x="1687512" y="1547337"/>
                    </a:cubicBezTo>
                    <a:cubicBezTo>
                      <a:pt x="1687512" y="1664550"/>
                      <a:pt x="1619625" y="1729052"/>
                      <a:pt x="1535112" y="1691599"/>
                    </a:cubicBezTo>
                    <a:cubicBezTo>
                      <a:pt x="1451292" y="1654147"/>
                      <a:pt x="1382712" y="1528611"/>
                      <a:pt x="1382712" y="1410704"/>
                    </a:cubicBezTo>
                    <a:cubicBezTo>
                      <a:pt x="1382712" y="1388727"/>
                      <a:pt x="1385123" y="1368602"/>
                      <a:pt x="1389594" y="1350656"/>
                    </a:cubicBezTo>
                    <a:lnTo>
                      <a:pt x="1393571" y="1340943"/>
                    </a:lnTo>
                    <a:lnTo>
                      <a:pt x="1394738" y="1333447"/>
                    </a:lnTo>
                    <a:lnTo>
                      <a:pt x="1400354" y="1324377"/>
                    </a:lnTo>
                    <a:lnTo>
                      <a:pt x="1408832" y="1303674"/>
                    </a:lnTo>
                    <a:lnTo>
                      <a:pt x="1422049" y="1289344"/>
                    </a:lnTo>
                    <a:lnTo>
                      <a:pt x="1427480" y="1280573"/>
                    </a:lnTo>
                    <a:lnTo>
                      <a:pt x="1432351" y="1278173"/>
                    </a:lnTo>
                    <a:lnTo>
                      <a:pt x="1438316" y="1271706"/>
                    </a:lnTo>
                    <a:lnTo>
                      <a:pt x="1475938" y="1256699"/>
                    </a:lnTo>
                    <a:close/>
                    <a:moveTo>
                      <a:pt x="1015271" y="1051923"/>
                    </a:moveTo>
                    <a:cubicBezTo>
                      <a:pt x="1033520" y="1049301"/>
                      <a:pt x="1053609" y="1052292"/>
                      <a:pt x="1074737" y="1061655"/>
                    </a:cubicBezTo>
                    <a:cubicBezTo>
                      <a:pt x="1158557" y="1099107"/>
                      <a:pt x="1227137" y="1224643"/>
                      <a:pt x="1227137" y="1342550"/>
                    </a:cubicBezTo>
                    <a:cubicBezTo>
                      <a:pt x="1227137" y="1459763"/>
                      <a:pt x="1158557" y="1524265"/>
                      <a:pt x="1074737" y="1486812"/>
                    </a:cubicBezTo>
                    <a:cubicBezTo>
                      <a:pt x="990225" y="1449360"/>
                      <a:pt x="922337" y="1323824"/>
                      <a:pt x="922337" y="1206611"/>
                    </a:cubicBezTo>
                    <a:lnTo>
                      <a:pt x="922337" y="1206611"/>
                    </a:lnTo>
                    <a:lnTo>
                      <a:pt x="922337" y="1206610"/>
                    </a:lnTo>
                    <a:lnTo>
                      <a:pt x="929159" y="1146241"/>
                    </a:lnTo>
                    <a:lnTo>
                      <a:pt x="933106" y="1136498"/>
                    </a:lnTo>
                    <a:lnTo>
                      <a:pt x="934265" y="1128953"/>
                    </a:lnTo>
                    <a:lnTo>
                      <a:pt x="939846" y="1119859"/>
                    </a:lnTo>
                    <a:lnTo>
                      <a:pt x="948274" y="1099056"/>
                    </a:lnTo>
                    <a:lnTo>
                      <a:pt x="961437" y="1084683"/>
                    </a:lnTo>
                    <a:lnTo>
                      <a:pt x="966845" y="1075873"/>
                    </a:lnTo>
                    <a:lnTo>
                      <a:pt x="971710" y="1073467"/>
                    </a:lnTo>
                    <a:lnTo>
                      <a:pt x="977654" y="1066977"/>
                    </a:lnTo>
                    <a:lnTo>
                      <a:pt x="1015268" y="1051925"/>
                    </a:lnTo>
                    <a:close/>
                    <a:moveTo>
                      <a:pt x="554814" y="847135"/>
                    </a:moveTo>
                    <a:cubicBezTo>
                      <a:pt x="573007" y="844513"/>
                      <a:pt x="593012" y="847504"/>
                      <a:pt x="614015" y="856867"/>
                    </a:cubicBezTo>
                    <a:cubicBezTo>
                      <a:pt x="698720" y="894319"/>
                      <a:pt x="766762" y="1020549"/>
                      <a:pt x="766762" y="1137762"/>
                    </a:cubicBezTo>
                    <a:cubicBezTo>
                      <a:pt x="766762" y="1254975"/>
                      <a:pt x="698720" y="1319477"/>
                      <a:pt x="614015" y="1282024"/>
                    </a:cubicBezTo>
                    <a:cubicBezTo>
                      <a:pt x="530004" y="1244572"/>
                      <a:pt x="461962" y="1119036"/>
                      <a:pt x="461962" y="1001823"/>
                    </a:cubicBezTo>
                    <a:lnTo>
                      <a:pt x="461962" y="1001823"/>
                    </a:lnTo>
                    <a:lnTo>
                      <a:pt x="461962" y="1001822"/>
                    </a:lnTo>
                    <a:lnTo>
                      <a:pt x="468795" y="941453"/>
                    </a:lnTo>
                    <a:lnTo>
                      <a:pt x="472746" y="931704"/>
                    </a:lnTo>
                    <a:lnTo>
                      <a:pt x="473906" y="924165"/>
                    </a:lnTo>
                    <a:lnTo>
                      <a:pt x="479491" y="915065"/>
                    </a:lnTo>
                    <a:lnTo>
                      <a:pt x="487921" y="894268"/>
                    </a:lnTo>
                    <a:lnTo>
                      <a:pt x="501080" y="879891"/>
                    </a:lnTo>
                    <a:lnTo>
                      <a:pt x="506484" y="871085"/>
                    </a:lnTo>
                    <a:lnTo>
                      <a:pt x="511342" y="868678"/>
                    </a:lnTo>
                    <a:lnTo>
                      <a:pt x="517281" y="862189"/>
                    </a:lnTo>
                    <a:cubicBezTo>
                      <a:pt x="528544" y="854227"/>
                      <a:pt x="541170" y="849102"/>
                      <a:pt x="554814" y="847135"/>
                    </a:cubicBezTo>
                    <a:close/>
                    <a:moveTo>
                      <a:pt x="93712" y="642407"/>
                    </a:moveTo>
                    <a:cubicBezTo>
                      <a:pt x="112023" y="639734"/>
                      <a:pt x="132130" y="642678"/>
                      <a:pt x="153194" y="652028"/>
                    </a:cubicBezTo>
                    <a:cubicBezTo>
                      <a:pt x="238147" y="690122"/>
                      <a:pt x="306388" y="815483"/>
                      <a:pt x="306388" y="932534"/>
                    </a:cubicBezTo>
                    <a:lnTo>
                      <a:pt x="306388" y="932534"/>
                    </a:lnTo>
                    <a:cubicBezTo>
                      <a:pt x="306388" y="1049585"/>
                      <a:pt x="238147" y="1114690"/>
                      <a:pt x="153194" y="1076597"/>
                    </a:cubicBezTo>
                    <a:cubicBezTo>
                      <a:pt x="68937" y="1039196"/>
                      <a:pt x="0" y="913834"/>
                      <a:pt x="0" y="796783"/>
                    </a:cubicBezTo>
                    <a:lnTo>
                      <a:pt x="0" y="796783"/>
                    </a:lnTo>
                    <a:lnTo>
                      <a:pt x="0" y="796782"/>
                    </a:lnTo>
                    <a:lnTo>
                      <a:pt x="6917" y="736755"/>
                    </a:lnTo>
                    <a:lnTo>
                      <a:pt x="10914" y="727025"/>
                    </a:lnTo>
                    <a:lnTo>
                      <a:pt x="12088" y="719525"/>
                    </a:lnTo>
                    <a:lnTo>
                      <a:pt x="17732" y="710429"/>
                    </a:lnTo>
                    <a:lnTo>
                      <a:pt x="26255" y="689683"/>
                    </a:lnTo>
                    <a:lnTo>
                      <a:pt x="39537" y="675291"/>
                    </a:lnTo>
                    <a:lnTo>
                      <a:pt x="45001" y="666487"/>
                    </a:lnTo>
                    <a:lnTo>
                      <a:pt x="49896" y="664067"/>
                    </a:lnTo>
                    <a:lnTo>
                      <a:pt x="55894" y="657567"/>
                    </a:lnTo>
                    <a:lnTo>
                      <a:pt x="93702" y="642412"/>
                    </a:lnTo>
                    <a:close/>
                    <a:moveTo>
                      <a:pt x="1475938" y="613736"/>
                    </a:moveTo>
                    <a:cubicBezTo>
                      <a:pt x="1494155" y="611116"/>
                      <a:pt x="1514157" y="614103"/>
                      <a:pt x="1535112" y="623454"/>
                    </a:cubicBezTo>
                    <a:cubicBezTo>
                      <a:pt x="1619625" y="660854"/>
                      <a:pt x="1687512" y="786909"/>
                      <a:pt x="1687512" y="903959"/>
                    </a:cubicBezTo>
                    <a:cubicBezTo>
                      <a:pt x="1687512" y="1021010"/>
                      <a:pt x="1619625" y="1086115"/>
                      <a:pt x="1535112" y="1048021"/>
                    </a:cubicBezTo>
                    <a:cubicBezTo>
                      <a:pt x="1451292" y="1010621"/>
                      <a:pt x="1382712" y="885259"/>
                      <a:pt x="1382712" y="768209"/>
                    </a:cubicBezTo>
                    <a:lnTo>
                      <a:pt x="1382712" y="768209"/>
                    </a:lnTo>
                    <a:lnTo>
                      <a:pt x="1382712" y="768208"/>
                    </a:lnTo>
                    <a:lnTo>
                      <a:pt x="1382713" y="768206"/>
                    </a:lnTo>
                    <a:lnTo>
                      <a:pt x="1389594" y="707923"/>
                    </a:lnTo>
                    <a:lnTo>
                      <a:pt x="1393571" y="698181"/>
                    </a:lnTo>
                    <a:lnTo>
                      <a:pt x="1394738" y="690658"/>
                    </a:lnTo>
                    <a:lnTo>
                      <a:pt x="1400357" y="681561"/>
                    </a:lnTo>
                    <a:lnTo>
                      <a:pt x="1408832" y="660803"/>
                    </a:lnTo>
                    <a:lnTo>
                      <a:pt x="1422050" y="646442"/>
                    </a:lnTo>
                    <a:lnTo>
                      <a:pt x="1427480" y="637652"/>
                    </a:lnTo>
                    <a:lnTo>
                      <a:pt x="1432355" y="635246"/>
                    </a:lnTo>
                    <a:lnTo>
                      <a:pt x="1438316" y="628769"/>
                    </a:lnTo>
                    <a:lnTo>
                      <a:pt x="1475931" y="613739"/>
                    </a:lnTo>
                    <a:close/>
                    <a:moveTo>
                      <a:pt x="1015271" y="409045"/>
                    </a:moveTo>
                    <a:cubicBezTo>
                      <a:pt x="1033520" y="406372"/>
                      <a:pt x="1053609" y="409315"/>
                      <a:pt x="1074737" y="418665"/>
                    </a:cubicBezTo>
                    <a:cubicBezTo>
                      <a:pt x="1158557" y="456759"/>
                      <a:pt x="1227137" y="582121"/>
                      <a:pt x="1227137" y="699172"/>
                    </a:cubicBezTo>
                    <a:lnTo>
                      <a:pt x="1227137" y="699172"/>
                    </a:lnTo>
                    <a:cubicBezTo>
                      <a:pt x="1227137" y="816222"/>
                      <a:pt x="1158557" y="881327"/>
                      <a:pt x="1074737" y="843926"/>
                    </a:cubicBezTo>
                    <a:cubicBezTo>
                      <a:pt x="990225" y="805833"/>
                      <a:pt x="922337" y="680471"/>
                      <a:pt x="922337" y="563421"/>
                    </a:cubicBezTo>
                    <a:lnTo>
                      <a:pt x="922337" y="563421"/>
                    </a:lnTo>
                    <a:lnTo>
                      <a:pt x="922337" y="563421"/>
                    </a:lnTo>
                    <a:lnTo>
                      <a:pt x="922337" y="563420"/>
                    </a:lnTo>
                    <a:lnTo>
                      <a:pt x="929159" y="503392"/>
                    </a:lnTo>
                    <a:lnTo>
                      <a:pt x="933105" y="493674"/>
                    </a:lnTo>
                    <a:lnTo>
                      <a:pt x="934265" y="486162"/>
                    </a:lnTo>
                    <a:lnTo>
                      <a:pt x="939843" y="477082"/>
                    </a:lnTo>
                    <a:lnTo>
                      <a:pt x="948274" y="456320"/>
                    </a:lnTo>
                    <a:lnTo>
                      <a:pt x="961431" y="441937"/>
                    </a:lnTo>
                    <a:lnTo>
                      <a:pt x="966845" y="433124"/>
                    </a:lnTo>
                    <a:lnTo>
                      <a:pt x="971704" y="430707"/>
                    </a:lnTo>
                    <a:lnTo>
                      <a:pt x="977654" y="424204"/>
                    </a:lnTo>
                    <a:lnTo>
                      <a:pt x="1015266" y="409047"/>
                    </a:lnTo>
                    <a:close/>
                    <a:moveTo>
                      <a:pt x="554814" y="204550"/>
                    </a:moveTo>
                    <a:cubicBezTo>
                      <a:pt x="573007" y="201974"/>
                      <a:pt x="593012" y="205048"/>
                      <a:pt x="614015" y="214571"/>
                    </a:cubicBezTo>
                    <a:cubicBezTo>
                      <a:pt x="698720" y="251972"/>
                      <a:pt x="766762" y="377334"/>
                      <a:pt x="766762" y="494385"/>
                    </a:cubicBezTo>
                    <a:lnTo>
                      <a:pt x="766762" y="494385"/>
                    </a:lnTo>
                    <a:lnTo>
                      <a:pt x="766762" y="494385"/>
                    </a:lnTo>
                    <a:cubicBezTo>
                      <a:pt x="766762" y="611436"/>
                      <a:pt x="698720" y="676541"/>
                      <a:pt x="614015" y="639140"/>
                    </a:cubicBezTo>
                    <a:cubicBezTo>
                      <a:pt x="530004" y="601739"/>
                      <a:pt x="461962" y="475685"/>
                      <a:pt x="461962" y="358634"/>
                    </a:cubicBezTo>
                    <a:lnTo>
                      <a:pt x="461962" y="358634"/>
                    </a:lnTo>
                    <a:lnTo>
                      <a:pt x="461962" y="358633"/>
                    </a:lnTo>
                    <a:lnTo>
                      <a:pt x="461962" y="358632"/>
                    </a:lnTo>
                    <a:lnTo>
                      <a:pt x="468795" y="298609"/>
                    </a:lnTo>
                    <a:lnTo>
                      <a:pt x="472745" y="288894"/>
                    </a:lnTo>
                    <a:lnTo>
                      <a:pt x="473906" y="281386"/>
                    </a:lnTo>
                    <a:lnTo>
                      <a:pt x="479486" y="272314"/>
                    </a:lnTo>
                    <a:lnTo>
                      <a:pt x="487921" y="251569"/>
                    </a:lnTo>
                    <a:lnTo>
                      <a:pt x="501071" y="237224"/>
                    </a:lnTo>
                    <a:lnTo>
                      <a:pt x="506484" y="228423"/>
                    </a:lnTo>
                    <a:lnTo>
                      <a:pt x="511334" y="226027"/>
                    </a:lnTo>
                    <a:lnTo>
                      <a:pt x="517281" y="219540"/>
                    </a:lnTo>
                    <a:lnTo>
                      <a:pt x="554811" y="204551"/>
                    </a:lnTo>
                    <a:close/>
                    <a:moveTo>
                      <a:pt x="93712" y="900"/>
                    </a:moveTo>
                    <a:cubicBezTo>
                      <a:pt x="112023" y="-1704"/>
                      <a:pt x="132130" y="1278"/>
                      <a:pt x="153194" y="10611"/>
                    </a:cubicBezTo>
                    <a:cubicBezTo>
                      <a:pt x="238147" y="47945"/>
                      <a:pt x="306388" y="173082"/>
                      <a:pt x="306388" y="289923"/>
                    </a:cubicBezTo>
                    <a:lnTo>
                      <a:pt x="306388" y="289924"/>
                    </a:lnTo>
                    <a:lnTo>
                      <a:pt x="306388" y="289924"/>
                    </a:lnTo>
                    <a:cubicBezTo>
                      <a:pt x="306388" y="407456"/>
                      <a:pt x="238147" y="471753"/>
                      <a:pt x="153194" y="434420"/>
                    </a:cubicBezTo>
                    <a:cubicBezTo>
                      <a:pt x="68937" y="397086"/>
                      <a:pt x="0" y="271948"/>
                      <a:pt x="0" y="154416"/>
                    </a:cubicBezTo>
                    <a:lnTo>
                      <a:pt x="0" y="154416"/>
                    </a:lnTo>
                    <a:lnTo>
                      <a:pt x="0" y="154415"/>
                    </a:lnTo>
                    <a:lnTo>
                      <a:pt x="0" y="154414"/>
                    </a:lnTo>
                    <a:lnTo>
                      <a:pt x="6917" y="94558"/>
                    </a:lnTo>
                    <a:lnTo>
                      <a:pt x="10915" y="84877"/>
                    </a:lnTo>
                    <a:lnTo>
                      <a:pt x="12088" y="77404"/>
                    </a:lnTo>
                    <a:lnTo>
                      <a:pt x="17734" y="68362"/>
                    </a:lnTo>
                    <a:lnTo>
                      <a:pt x="26255" y="47726"/>
                    </a:lnTo>
                    <a:lnTo>
                      <a:pt x="39540" y="33442"/>
                    </a:lnTo>
                    <a:lnTo>
                      <a:pt x="45001" y="24698"/>
                    </a:lnTo>
                    <a:lnTo>
                      <a:pt x="49898" y="22305"/>
                    </a:lnTo>
                    <a:lnTo>
                      <a:pt x="55894" y="15859"/>
                    </a:lnTo>
                    <a:lnTo>
                      <a:pt x="93705" y="903"/>
                    </a:ln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2645" name="Group 2644">
            <a:extLst>
              <a:ext uri="{FF2B5EF4-FFF2-40B4-BE49-F238E27FC236}">
                <a16:creationId xmlns:a16="http://schemas.microsoft.com/office/drawing/2014/main" id="{64212D66-7451-3FD6-616E-F2E9AFD158BF}"/>
              </a:ext>
            </a:extLst>
          </p:cNvPr>
          <p:cNvGrpSpPr/>
          <p:nvPr/>
        </p:nvGrpSpPr>
        <p:grpSpPr>
          <a:xfrm>
            <a:off x="1555651" y="4035696"/>
            <a:ext cx="8683420" cy="8718924"/>
            <a:chOff x="4852636" y="971550"/>
            <a:chExt cx="8683420" cy="8718924"/>
          </a:xfrm>
        </p:grpSpPr>
        <p:grpSp>
          <p:nvGrpSpPr>
            <p:cNvPr id="2646" name="Mesh back">
              <a:extLst>
                <a:ext uri="{FF2B5EF4-FFF2-40B4-BE49-F238E27FC236}">
                  <a16:creationId xmlns:a16="http://schemas.microsoft.com/office/drawing/2014/main" id="{50FFEDCC-54D2-748C-DECB-B8DC5A27699A}"/>
                </a:ext>
              </a:extLst>
            </p:cNvPr>
            <p:cNvGrpSpPr/>
            <p:nvPr/>
          </p:nvGrpSpPr>
          <p:grpSpPr>
            <a:xfrm rot="10800000">
              <a:off x="4852636" y="1007776"/>
              <a:ext cx="8670919" cy="8670922"/>
              <a:chOff x="6225697" y="552450"/>
              <a:chExt cx="5748908" cy="5748908"/>
            </a:xfrm>
            <a:gradFill flip="none" rotWithShape="1">
              <a:gsLst>
                <a:gs pos="100000">
                  <a:schemeClr val="accent1">
                    <a:lumMod val="5000"/>
                    <a:lumOff val="95000"/>
                    <a:alpha val="0"/>
                  </a:schemeClr>
                </a:gs>
                <a:gs pos="0">
                  <a:schemeClr val="accent1">
                    <a:lumMod val="30000"/>
                    <a:lumOff val="70000"/>
                    <a:alpha val="31000"/>
                  </a:schemeClr>
                </a:gs>
              </a:gsLst>
              <a:path path="shape">
                <a:fillToRect l="50000" t="50000" r="50000" b="50000"/>
              </a:path>
              <a:tileRect/>
            </a:gradFill>
          </p:grpSpPr>
          <p:sp>
            <p:nvSpPr>
              <p:cNvPr id="3107" name="Freeform: Shape 3106">
                <a:extLst>
                  <a:ext uri="{FF2B5EF4-FFF2-40B4-BE49-F238E27FC236}">
                    <a16:creationId xmlns:a16="http://schemas.microsoft.com/office/drawing/2014/main" id="{BB072510-EA74-5CA9-7B7A-B17C72F141E4}"/>
                  </a:ext>
                </a:extLst>
              </p:cNvPr>
              <p:cNvSpPr/>
              <p:nvPr/>
            </p:nvSpPr>
            <p:spPr>
              <a:xfrm>
                <a:off x="6225697" y="552450"/>
                <a:ext cx="5748908" cy="5748908"/>
              </a:xfrm>
              <a:custGeom>
                <a:avLst/>
                <a:gdLst>
                  <a:gd name="connsiteX0" fmla="*/ 2874455 w 5748908"/>
                  <a:gd name="connsiteY0" fmla="*/ 5748909 h 5748908"/>
                  <a:gd name="connsiteX1" fmla="*/ 841915 w 5748908"/>
                  <a:gd name="connsiteY1" fmla="*/ 4906994 h 5748908"/>
                  <a:gd name="connsiteX2" fmla="*/ 0 w 5748908"/>
                  <a:gd name="connsiteY2" fmla="*/ 2874455 h 5748908"/>
                  <a:gd name="connsiteX3" fmla="*/ 841915 w 5748908"/>
                  <a:gd name="connsiteY3" fmla="*/ 841915 h 5748908"/>
                  <a:gd name="connsiteX4" fmla="*/ 2874455 w 5748908"/>
                  <a:gd name="connsiteY4" fmla="*/ 0 h 5748908"/>
                  <a:gd name="connsiteX5" fmla="*/ 4906994 w 5748908"/>
                  <a:gd name="connsiteY5" fmla="*/ 841915 h 5748908"/>
                  <a:gd name="connsiteX6" fmla="*/ 5748909 w 5748908"/>
                  <a:gd name="connsiteY6" fmla="*/ 2874455 h 5748908"/>
                  <a:gd name="connsiteX7" fmla="*/ 4906994 w 5748908"/>
                  <a:gd name="connsiteY7" fmla="*/ 4906994 h 5748908"/>
                  <a:gd name="connsiteX8" fmla="*/ 2874455 w 5748908"/>
                  <a:gd name="connsiteY8" fmla="*/ 5748909 h 5748908"/>
                  <a:gd name="connsiteX9" fmla="*/ 2874455 w 5748908"/>
                  <a:gd name="connsiteY9" fmla="*/ 9525 h 5748908"/>
                  <a:gd name="connsiteX10" fmla="*/ 9525 w 5748908"/>
                  <a:gd name="connsiteY10" fmla="*/ 2874455 h 5748908"/>
                  <a:gd name="connsiteX11" fmla="*/ 2874455 w 5748908"/>
                  <a:gd name="connsiteY11" fmla="*/ 5739384 h 5748908"/>
                  <a:gd name="connsiteX12" fmla="*/ 5739384 w 5748908"/>
                  <a:gd name="connsiteY12" fmla="*/ 2874455 h 5748908"/>
                  <a:gd name="connsiteX13" fmla="*/ 2874455 w 5748908"/>
                  <a:gd name="connsiteY13" fmla="*/ 9525 h 574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8908" h="5748908">
                    <a:moveTo>
                      <a:pt x="2874455" y="5748909"/>
                    </a:moveTo>
                    <a:cubicBezTo>
                      <a:pt x="2106644" y="5748909"/>
                      <a:pt x="1384840" y="5449919"/>
                      <a:pt x="841915" y="4906994"/>
                    </a:cubicBezTo>
                    <a:cubicBezTo>
                      <a:pt x="298990" y="4364070"/>
                      <a:pt x="0" y="3642265"/>
                      <a:pt x="0" y="2874455"/>
                    </a:cubicBezTo>
                    <a:cubicBezTo>
                      <a:pt x="0" y="2106644"/>
                      <a:pt x="298990" y="1384840"/>
                      <a:pt x="841915" y="841915"/>
                    </a:cubicBezTo>
                    <a:cubicBezTo>
                      <a:pt x="1384840" y="298990"/>
                      <a:pt x="2106644" y="0"/>
                      <a:pt x="2874455" y="0"/>
                    </a:cubicBezTo>
                    <a:cubicBezTo>
                      <a:pt x="3642265" y="0"/>
                      <a:pt x="4364070" y="298990"/>
                      <a:pt x="4906994" y="841915"/>
                    </a:cubicBezTo>
                    <a:cubicBezTo>
                      <a:pt x="5449919" y="1384840"/>
                      <a:pt x="5748909" y="2106644"/>
                      <a:pt x="5748909" y="2874455"/>
                    </a:cubicBezTo>
                    <a:cubicBezTo>
                      <a:pt x="5748909" y="3642265"/>
                      <a:pt x="5449919" y="4364070"/>
                      <a:pt x="4906994" y="4906994"/>
                    </a:cubicBezTo>
                    <a:cubicBezTo>
                      <a:pt x="4364070" y="5449919"/>
                      <a:pt x="3642265" y="5748909"/>
                      <a:pt x="2874455" y="5748909"/>
                    </a:cubicBezTo>
                    <a:close/>
                    <a:moveTo>
                      <a:pt x="2874455" y="9525"/>
                    </a:moveTo>
                    <a:cubicBezTo>
                      <a:pt x="1294733" y="9525"/>
                      <a:pt x="9525" y="1294733"/>
                      <a:pt x="9525" y="2874455"/>
                    </a:cubicBezTo>
                    <a:cubicBezTo>
                      <a:pt x="9525" y="4454176"/>
                      <a:pt x="1294733" y="5739384"/>
                      <a:pt x="2874455" y="5739384"/>
                    </a:cubicBezTo>
                    <a:cubicBezTo>
                      <a:pt x="4454176" y="5739384"/>
                      <a:pt x="5739384" y="4454176"/>
                      <a:pt x="5739384" y="2874455"/>
                    </a:cubicBezTo>
                    <a:cubicBezTo>
                      <a:pt x="5739384" y="1294733"/>
                      <a:pt x="4454176" y="9525"/>
                      <a:pt x="2874455" y="9525"/>
                    </a:cubicBez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08" name="Freeform: Shape 3107">
                <a:extLst>
                  <a:ext uri="{FF2B5EF4-FFF2-40B4-BE49-F238E27FC236}">
                    <a16:creationId xmlns:a16="http://schemas.microsoft.com/office/drawing/2014/main" id="{1F46E53D-35CC-55AD-AFCC-DBC733204371}"/>
                  </a:ext>
                </a:extLst>
              </p:cNvPr>
              <p:cNvSpPr/>
              <p:nvPr/>
            </p:nvSpPr>
            <p:spPr>
              <a:xfrm rot="21329512">
                <a:off x="7319953" y="5651488"/>
                <a:ext cx="258983" cy="8667"/>
              </a:xfrm>
              <a:custGeom>
                <a:avLst/>
                <a:gdLst>
                  <a:gd name="connsiteX0" fmla="*/ 0 w 258983"/>
                  <a:gd name="connsiteY0" fmla="*/ 0 h 8667"/>
                  <a:gd name="connsiteX1" fmla="*/ 258983 w 258983"/>
                  <a:gd name="connsiteY1" fmla="*/ 0 h 8667"/>
                  <a:gd name="connsiteX2" fmla="*/ 258983 w 258983"/>
                  <a:gd name="connsiteY2" fmla="*/ 8668 h 8667"/>
                  <a:gd name="connsiteX3" fmla="*/ 0 w 258983"/>
                  <a:gd name="connsiteY3" fmla="*/ 8668 h 8667"/>
                </a:gdLst>
                <a:ahLst/>
                <a:cxnLst>
                  <a:cxn ang="0">
                    <a:pos x="connsiteX0" y="connsiteY0"/>
                  </a:cxn>
                  <a:cxn ang="0">
                    <a:pos x="connsiteX1" y="connsiteY1"/>
                  </a:cxn>
                  <a:cxn ang="0">
                    <a:pos x="connsiteX2" y="connsiteY2"/>
                  </a:cxn>
                  <a:cxn ang="0">
                    <a:pos x="connsiteX3" y="connsiteY3"/>
                  </a:cxn>
                </a:cxnLst>
                <a:rect l="l" t="t" r="r" b="b"/>
                <a:pathLst>
                  <a:path w="258983" h="8667">
                    <a:moveTo>
                      <a:pt x="0" y="0"/>
                    </a:moveTo>
                    <a:lnTo>
                      <a:pt x="258983" y="0"/>
                    </a:lnTo>
                    <a:lnTo>
                      <a:pt x="25898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09" name="Freeform: Shape 3108">
                <a:extLst>
                  <a:ext uri="{FF2B5EF4-FFF2-40B4-BE49-F238E27FC236}">
                    <a16:creationId xmlns:a16="http://schemas.microsoft.com/office/drawing/2014/main" id="{D32D7C72-7479-C29E-FF84-AF923E9EDF0D}"/>
                  </a:ext>
                </a:extLst>
              </p:cNvPr>
              <p:cNvSpPr/>
              <p:nvPr/>
            </p:nvSpPr>
            <p:spPr>
              <a:xfrm>
                <a:off x="7576818" y="5445156"/>
                <a:ext cx="406812" cy="204311"/>
              </a:xfrm>
              <a:custGeom>
                <a:avLst/>
                <a:gdLst>
                  <a:gd name="connsiteX0" fmla="*/ 3810 w 406812"/>
                  <a:gd name="connsiteY0" fmla="*/ 204311 h 204311"/>
                  <a:gd name="connsiteX1" fmla="*/ 0 w 406812"/>
                  <a:gd name="connsiteY1" fmla="*/ 196501 h 204311"/>
                  <a:gd name="connsiteX2" fmla="*/ 403003 w 406812"/>
                  <a:gd name="connsiteY2" fmla="*/ 0 h 204311"/>
                  <a:gd name="connsiteX3" fmla="*/ 406813 w 406812"/>
                  <a:gd name="connsiteY3" fmla="*/ 7811 h 204311"/>
                </a:gdLst>
                <a:ahLst/>
                <a:cxnLst>
                  <a:cxn ang="0">
                    <a:pos x="connsiteX0" y="connsiteY0"/>
                  </a:cxn>
                  <a:cxn ang="0">
                    <a:pos x="connsiteX1" y="connsiteY1"/>
                  </a:cxn>
                  <a:cxn ang="0">
                    <a:pos x="connsiteX2" y="connsiteY2"/>
                  </a:cxn>
                  <a:cxn ang="0">
                    <a:pos x="connsiteX3" y="connsiteY3"/>
                  </a:cxn>
                </a:cxnLst>
                <a:rect l="l" t="t" r="r" b="b"/>
                <a:pathLst>
                  <a:path w="406812" h="204311">
                    <a:moveTo>
                      <a:pt x="3810" y="204311"/>
                    </a:moveTo>
                    <a:lnTo>
                      <a:pt x="0" y="196501"/>
                    </a:lnTo>
                    <a:lnTo>
                      <a:pt x="403003" y="0"/>
                    </a:lnTo>
                    <a:lnTo>
                      <a:pt x="406813" y="781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10" name="Freeform: Shape 3109">
                <a:extLst>
                  <a:ext uri="{FF2B5EF4-FFF2-40B4-BE49-F238E27FC236}">
                    <a16:creationId xmlns:a16="http://schemas.microsoft.com/office/drawing/2014/main" id="{E3D7DE06-5D58-018E-D186-59CF027D86F0}"/>
                  </a:ext>
                </a:extLst>
              </p:cNvPr>
              <p:cNvSpPr/>
              <p:nvPr/>
            </p:nvSpPr>
            <p:spPr>
              <a:xfrm>
                <a:off x="7979154" y="5067681"/>
                <a:ext cx="532733" cy="384905"/>
              </a:xfrm>
              <a:custGeom>
                <a:avLst/>
                <a:gdLst>
                  <a:gd name="connsiteX0" fmla="*/ 5048 w 532733"/>
                  <a:gd name="connsiteY0" fmla="*/ 384905 h 384905"/>
                  <a:gd name="connsiteX1" fmla="*/ 0 w 532733"/>
                  <a:gd name="connsiteY1" fmla="*/ 377857 h 384905"/>
                  <a:gd name="connsiteX2" fmla="*/ 527685 w 532733"/>
                  <a:gd name="connsiteY2" fmla="*/ 0 h 384905"/>
                  <a:gd name="connsiteX3" fmla="*/ 532733 w 532733"/>
                  <a:gd name="connsiteY3" fmla="*/ 7048 h 384905"/>
                </a:gdLst>
                <a:ahLst/>
                <a:cxnLst>
                  <a:cxn ang="0">
                    <a:pos x="connsiteX0" y="connsiteY0"/>
                  </a:cxn>
                  <a:cxn ang="0">
                    <a:pos x="connsiteX1" y="connsiteY1"/>
                  </a:cxn>
                  <a:cxn ang="0">
                    <a:pos x="connsiteX2" y="connsiteY2"/>
                  </a:cxn>
                  <a:cxn ang="0">
                    <a:pos x="connsiteX3" y="connsiteY3"/>
                  </a:cxn>
                </a:cxnLst>
                <a:rect l="l" t="t" r="r" b="b"/>
                <a:pathLst>
                  <a:path w="532733" h="384905">
                    <a:moveTo>
                      <a:pt x="5048" y="384905"/>
                    </a:moveTo>
                    <a:lnTo>
                      <a:pt x="0" y="377857"/>
                    </a:lnTo>
                    <a:lnTo>
                      <a:pt x="527685" y="0"/>
                    </a:lnTo>
                    <a:lnTo>
                      <a:pt x="532733" y="7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11" name="Freeform: Shape 3110">
                <a:extLst>
                  <a:ext uri="{FF2B5EF4-FFF2-40B4-BE49-F238E27FC236}">
                    <a16:creationId xmlns:a16="http://schemas.microsoft.com/office/drawing/2014/main" id="{10B73A42-F2DE-9E63-6989-F784F5870989}"/>
                  </a:ext>
                </a:extLst>
              </p:cNvPr>
              <p:cNvSpPr/>
              <p:nvPr/>
            </p:nvSpPr>
            <p:spPr>
              <a:xfrm rot="19113321">
                <a:off x="8407509" y="4797792"/>
                <a:ext cx="811915" cy="8667"/>
              </a:xfrm>
              <a:custGeom>
                <a:avLst/>
                <a:gdLst>
                  <a:gd name="connsiteX0" fmla="*/ 0 w 811915"/>
                  <a:gd name="connsiteY0" fmla="*/ 0 h 8667"/>
                  <a:gd name="connsiteX1" fmla="*/ 811916 w 811915"/>
                  <a:gd name="connsiteY1" fmla="*/ 0 h 8667"/>
                  <a:gd name="connsiteX2" fmla="*/ 811916 w 811915"/>
                  <a:gd name="connsiteY2" fmla="*/ 8668 h 8667"/>
                  <a:gd name="connsiteX3" fmla="*/ 0 w 811915"/>
                  <a:gd name="connsiteY3" fmla="*/ 8668 h 8667"/>
                </a:gdLst>
                <a:ahLst/>
                <a:cxnLst>
                  <a:cxn ang="0">
                    <a:pos x="connsiteX0" y="connsiteY0"/>
                  </a:cxn>
                  <a:cxn ang="0">
                    <a:pos x="connsiteX1" y="connsiteY1"/>
                  </a:cxn>
                  <a:cxn ang="0">
                    <a:pos x="connsiteX2" y="connsiteY2"/>
                  </a:cxn>
                  <a:cxn ang="0">
                    <a:pos x="connsiteX3" y="connsiteY3"/>
                  </a:cxn>
                </a:cxnLst>
                <a:rect l="l" t="t" r="r" b="b"/>
                <a:pathLst>
                  <a:path w="811915" h="8667">
                    <a:moveTo>
                      <a:pt x="0" y="0"/>
                    </a:moveTo>
                    <a:lnTo>
                      <a:pt x="811916" y="0"/>
                    </a:lnTo>
                    <a:lnTo>
                      <a:pt x="811916"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12" name="Freeform: Shape 3111">
                <a:extLst>
                  <a:ext uri="{FF2B5EF4-FFF2-40B4-BE49-F238E27FC236}">
                    <a16:creationId xmlns:a16="http://schemas.microsoft.com/office/drawing/2014/main" id="{E4F4F854-5D7D-3FE8-39F6-120F25E483E7}"/>
                  </a:ext>
                </a:extLst>
              </p:cNvPr>
              <p:cNvSpPr/>
              <p:nvPr/>
            </p:nvSpPr>
            <p:spPr>
              <a:xfrm rot="18206435">
                <a:off x="8007687" y="5412685"/>
                <a:ext cx="8572" cy="1037801"/>
              </a:xfrm>
              <a:custGeom>
                <a:avLst/>
                <a:gdLst>
                  <a:gd name="connsiteX0" fmla="*/ 0 w 8572"/>
                  <a:gd name="connsiteY0" fmla="*/ 0 h 1037801"/>
                  <a:gd name="connsiteX1" fmla="*/ 8573 w 8572"/>
                  <a:gd name="connsiteY1" fmla="*/ 0 h 1037801"/>
                  <a:gd name="connsiteX2" fmla="*/ 8573 w 8572"/>
                  <a:gd name="connsiteY2" fmla="*/ 1037802 h 1037801"/>
                  <a:gd name="connsiteX3" fmla="*/ 0 w 8572"/>
                  <a:gd name="connsiteY3" fmla="*/ 1037802 h 1037801"/>
                </a:gdLst>
                <a:ahLst/>
                <a:cxnLst>
                  <a:cxn ang="0">
                    <a:pos x="connsiteX0" y="connsiteY0"/>
                  </a:cxn>
                  <a:cxn ang="0">
                    <a:pos x="connsiteX1" y="connsiteY1"/>
                  </a:cxn>
                  <a:cxn ang="0">
                    <a:pos x="connsiteX2" y="connsiteY2"/>
                  </a:cxn>
                  <a:cxn ang="0">
                    <a:pos x="connsiteX3" y="connsiteY3"/>
                  </a:cxn>
                </a:cxnLst>
                <a:rect l="l" t="t" r="r" b="b"/>
                <a:pathLst>
                  <a:path w="8572" h="1037801">
                    <a:moveTo>
                      <a:pt x="0" y="0"/>
                    </a:moveTo>
                    <a:lnTo>
                      <a:pt x="8573" y="0"/>
                    </a:lnTo>
                    <a:lnTo>
                      <a:pt x="8573" y="1037802"/>
                    </a:lnTo>
                    <a:lnTo>
                      <a:pt x="0" y="103780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13" name="Freeform: Shape 3112">
                <a:extLst>
                  <a:ext uri="{FF2B5EF4-FFF2-40B4-BE49-F238E27FC236}">
                    <a16:creationId xmlns:a16="http://schemas.microsoft.com/office/drawing/2014/main" id="{7F287EFB-6D6D-54F6-80EE-BD0B4310AA06}"/>
                  </a:ext>
                </a:extLst>
              </p:cNvPr>
              <p:cNvSpPr/>
              <p:nvPr/>
            </p:nvSpPr>
            <p:spPr>
              <a:xfrm>
                <a:off x="7577199" y="5641562"/>
                <a:ext cx="1298257" cy="491775"/>
              </a:xfrm>
              <a:custGeom>
                <a:avLst/>
                <a:gdLst>
                  <a:gd name="connsiteX0" fmla="*/ 1295210 w 1298257"/>
                  <a:gd name="connsiteY0" fmla="*/ 491776 h 491775"/>
                  <a:gd name="connsiteX1" fmla="*/ 0 w 1298257"/>
                  <a:gd name="connsiteY1" fmla="*/ 8097 h 491775"/>
                  <a:gd name="connsiteX2" fmla="*/ 3048 w 1298257"/>
                  <a:gd name="connsiteY2" fmla="*/ 0 h 491775"/>
                  <a:gd name="connsiteX3" fmla="*/ 1298258 w 1298257"/>
                  <a:gd name="connsiteY3" fmla="*/ 483680 h 491775"/>
                </a:gdLst>
                <a:ahLst/>
                <a:cxnLst>
                  <a:cxn ang="0">
                    <a:pos x="connsiteX0" y="connsiteY0"/>
                  </a:cxn>
                  <a:cxn ang="0">
                    <a:pos x="connsiteX1" y="connsiteY1"/>
                  </a:cxn>
                  <a:cxn ang="0">
                    <a:pos x="connsiteX2" y="connsiteY2"/>
                  </a:cxn>
                  <a:cxn ang="0">
                    <a:pos x="connsiteX3" y="connsiteY3"/>
                  </a:cxn>
                </a:cxnLst>
                <a:rect l="l" t="t" r="r" b="b"/>
                <a:pathLst>
                  <a:path w="1298257" h="491775">
                    <a:moveTo>
                      <a:pt x="1295210" y="491776"/>
                    </a:moveTo>
                    <a:lnTo>
                      <a:pt x="0" y="8097"/>
                    </a:lnTo>
                    <a:lnTo>
                      <a:pt x="3048" y="0"/>
                    </a:lnTo>
                    <a:lnTo>
                      <a:pt x="1298258" y="48368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14" name="Freeform: Shape 3113">
                <a:extLst>
                  <a:ext uri="{FF2B5EF4-FFF2-40B4-BE49-F238E27FC236}">
                    <a16:creationId xmlns:a16="http://schemas.microsoft.com/office/drawing/2014/main" id="{98DE7B70-AC22-2B32-5536-A85BACBE5F94}"/>
                  </a:ext>
                </a:extLst>
              </p:cNvPr>
              <p:cNvSpPr/>
              <p:nvPr/>
            </p:nvSpPr>
            <p:spPr>
              <a:xfrm>
                <a:off x="7979154" y="5445632"/>
                <a:ext cx="897445" cy="687133"/>
              </a:xfrm>
              <a:custGeom>
                <a:avLst/>
                <a:gdLst>
                  <a:gd name="connsiteX0" fmla="*/ 892207 w 897445"/>
                  <a:gd name="connsiteY0" fmla="*/ 687134 h 687133"/>
                  <a:gd name="connsiteX1" fmla="*/ 0 w 897445"/>
                  <a:gd name="connsiteY1" fmla="*/ 6858 h 687133"/>
                  <a:gd name="connsiteX2" fmla="*/ 5239 w 897445"/>
                  <a:gd name="connsiteY2" fmla="*/ 0 h 687133"/>
                  <a:gd name="connsiteX3" fmla="*/ 897446 w 897445"/>
                  <a:gd name="connsiteY3" fmla="*/ 680276 h 687133"/>
                </a:gdLst>
                <a:ahLst/>
                <a:cxnLst>
                  <a:cxn ang="0">
                    <a:pos x="connsiteX0" y="connsiteY0"/>
                  </a:cxn>
                  <a:cxn ang="0">
                    <a:pos x="connsiteX1" y="connsiteY1"/>
                  </a:cxn>
                  <a:cxn ang="0">
                    <a:pos x="connsiteX2" y="connsiteY2"/>
                  </a:cxn>
                  <a:cxn ang="0">
                    <a:pos x="connsiteX3" y="connsiteY3"/>
                  </a:cxn>
                </a:cxnLst>
                <a:rect l="l" t="t" r="r" b="b"/>
                <a:pathLst>
                  <a:path w="897445" h="687133">
                    <a:moveTo>
                      <a:pt x="892207" y="687134"/>
                    </a:moveTo>
                    <a:lnTo>
                      <a:pt x="0" y="6858"/>
                    </a:lnTo>
                    <a:lnTo>
                      <a:pt x="5239" y="0"/>
                    </a:lnTo>
                    <a:lnTo>
                      <a:pt x="897446" y="6802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15" name="Freeform: Shape 3114">
                <a:extLst>
                  <a:ext uri="{FF2B5EF4-FFF2-40B4-BE49-F238E27FC236}">
                    <a16:creationId xmlns:a16="http://schemas.microsoft.com/office/drawing/2014/main" id="{5EAAA761-E76E-9262-E803-8F180CDF672C}"/>
                  </a:ext>
                </a:extLst>
              </p:cNvPr>
              <p:cNvSpPr/>
              <p:nvPr/>
            </p:nvSpPr>
            <p:spPr>
              <a:xfrm>
                <a:off x="8443783" y="6125146"/>
                <a:ext cx="431101" cy="96583"/>
              </a:xfrm>
              <a:custGeom>
                <a:avLst/>
                <a:gdLst>
                  <a:gd name="connsiteX0" fmla="*/ 1715 w 431101"/>
                  <a:gd name="connsiteY0" fmla="*/ 96584 h 96583"/>
                  <a:gd name="connsiteX1" fmla="*/ 0 w 431101"/>
                  <a:gd name="connsiteY1" fmla="*/ 88106 h 96583"/>
                  <a:gd name="connsiteX2" fmla="*/ 429292 w 431101"/>
                  <a:gd name="connsiteY2" fmla="*/ 0 h 96583"/>
                  <a:gd name="connsiteX3" fmla="*/ 431102 w 431101"/>
                  <a:gd name="connsiteY3" fmla="*/ 8382 h 96583"/>
                </a:gdLst>
                <a:ahLst/>
                <a:cxnLst>
                  <a:cxn ang="0">
                    <a:pos x="connsiteX0" y="connsiteY0"/>
                  </a:cxn>
                  <a:cxn ang="0">
                    <a:pos x="connsiteX1" y="connsiteY1"/>
                  </a:cxn>
                  <a:cxn ang="0">
                    <a:pos x="connsiteX2" y="connsiteY2"/>
                  </a:cxn>
                  <a:cxn ang="0">
                    <a:pos x="connsiteX3" y="connsiteY3"/>
                  </a:cxn>
                </a:cxnLst>
                <a:rect l="l" t="t" r="r" b="b"/>
                <a:pathLst>
                  <a:path w="431101" h="96583">
                    <a:moveTo>
                      <a:pt x="1715" y="96584"/>
                    </a:moveTo>
                    <a:lnTo>
                      <a:pt x="0" y="88106"/>
                    </a:lnTo>
                    <a:lnTo>
                      <a:pt x="429292" y="0"/>
                    </a:lnTo>
                    <a:lnTo>
                      <a:pt x="431102"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16" name="Freeform: Shape 3115">
                <a:extLst>
                  <a:ext uri="{FF2B5EF4-FFF2-40B4-BE49-F238E27FC236}">
                    <a16:creationId xmlns:a16="http://schemas.microsoft.com/office/drawing/2014/main" id="{B432435F-0BD7-E80C-044A-C07C52636BC2}"/>
                  </a:ext>
                </a:extLst>
              </p:cNvPr>
              <p:cNvSpPr/>
              <p:nvPr/>
            </p:nvSpPr>
            <p:spPr>
              <a:xfrm>
                <a:off x="7980773" y="5444871"/>
                <a:ext cx="1392554" cy="311372"/>
              </a:xfrm>
              <a:custGeom>
                <a:avLst/>
                <a:gdLst>
                  <a:gd name="connsiteX0" fmla="*/ 1390745 w 1392554"/>
                  <a:gd name="connsiteY0" fmla="*/ 311372 h 311372"/>
                  <a:gd name="connsiteX1" fmla="*/ 0 w 1392554"/>
                  <a:gd name="connsiteY1" fmla="*/ 8477 h 311372"/>
                  <a:gd name="connsiteX2" fmla="*/ 1810 w 1392554"/>
                  <a:gd name="connsiteY2" fmla="*/ 0 h 311372"/>
                  <a:gd name="connsiteX3" fmla="*/ 1392555 w 1392554"/>
                  <a:gd name="connsiteY3" fmla="*/ 302895 h 311372"/>
                </a:gdLst>
                <a:ahLst/>
                <a:cxnLst>
                  <a:cxn ang="0">
                    <a:pos x="connsiteX0" y="connsiteY0"/>
                  </a:cxn>
                  <a:cxn ang="0">
                    <a:pos x="connsiteX1" y="connsiteY1"/>
                  </a:cxn>
                  <a:cxn ang="0">
                    <a:pos x="connsiteX2" y="connsiteY2"/>
                  </a:cxn>
                  <a:cxn ang="0">
                    <a:pos x="connsiteX3" y="connsiteY3"/>
                  </a:cxn>
                </a:cxnLst>
                <a:rect l="l" t="t" r="r" b="b"/>
                <a:pathLst>
                  <a:path w="1392554" h="311372">
                    <a:moveTo>
                      <a:pt x="1390745" y="311372"/>
                    </a:moveTo>
                    <a:lnTo>
                      <a:pt x="0" y="8477"/>
                    </a:lnTo>
                    <a:lnTo>
                      <a:pt x="1810" y="0"/>
                    </a:lnTo>
                    <a:lnTo>
                      <a:pt x="1392555" y="30289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17" name="Freeform: Shape 3116">
                <a:extLst>
                  <a:ext uri="{FF2B5EF4-FFF2-40B4-BE49-F238E27FC236}">
                    <a16:creationId xmlns:a16="http://schemas.microsoft.com/office/drawing/2014/main" id="{A8257D6C-1545-945F-3106-FCEE6ECCF0B3}"/>
                  </a:ext>
                </a:extLst>
              </p:cNvPr>
              <p:cNvSpPr/>
              <p:nvPr/>
            </p:nvSpPr>
            <p:spPr>
              <a:xfrm rot="18496018">
                <a:off x="8936393" y="4861794"/>
                <a:ext cx="8572" cy="1099233"/>
              </a:xfrm>
              <a:custGeom>
                <a:avLst/>
                <a:gdLst>
                  <a:gd name="connsiteX0" fmla="*/ 0 w 8572"/>
                  <a:gd name="connsiteY0" fmla="*/ 0 h 1099233"/>
                  <a:gd name="connsiteX1" fmla="*/ 8572 w 8572"/>
                  <a:gd name="connsiteY1" fmla="*/ 0 h 1099233"/>
                  <a:gd name="connsiteX2" fmla="*/ 8572 w 8572"/>
                  <a:gd name="connsiteY2" fmla="*/ 1099233 h 1099233"/>
                  <a:gd name="connsiteX3" fmla="*/ 0 w 8572"/>
                  <a:gd name="connsiteY3" fmla="*/ 1099233 h 1099233"/>
                </a:gdLst>
                <a:ahLst/>
                <a:cxnLst>
                  <a:cxn ang="0">
                    <a:pos x="connsiteX0" y="connsiteY0"/>
                  </a:cxn>
                  <a:cxn ang="0">
                    <a:pos x="connsiteX1" y="connsiteY1"/>
                  </a:cxn>
                  <a:cxn ang="0">
                    <a:pos x="connsiteX2" y="connsiteY2"/>
                  </a:cxn>
                  <a:cxn ang="0">
                    <a:pos x="connsiteX3" y="connsiteY3"/>
                  </a:cxn>
                </a:cxnLst>
                <a:rect l="l" t="t" r="r" b="b"/>
                <a:pathLst>
                  <a:path w="8572" h="1099233">
                    <a:moveTo>
                      <a:pt x="0" y="0"/>
                    </a:moveTo>
                    <a:lnTo>
                      <a:pt x="8572" y="0"/>
                    </a:lnTo>
                    <a:lnTo>
                      <a:pt x="8572" y="1099233"/>
                    </a:lnTo>
                    <a:lnTo>
                      <a:pt x="0" y="109923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18" name="Freeform: Shape 3117">
                <a:extLst>
                  <a:ext uri="{FF2B5EF4-FFF2-40B4-BE49-F238E27FC236}">
                    <a16:creationId xmlns:a16="http://schemas.microsoft.com/office/drawing/2014/main" id="{38FE412A-61A2-B0A4-E6F0-E3F1F89EAEBC}"/>
                  </a:ext>
                </a:extLst>
              </p:cNvPr>
              <p:cNvSpPr/>
              <p:nvPr/>
            </p:nvSpPr>
            <p:spPr>
              <a:xfrm rot="19373574">
                <a:off x="8810683" y="5936017"/>
                <a:ext cx="625213" cy="8667"/>
              </a:xfrm>
              <a:custGeom>
                <a:avLst/>
                <a:gdLst>
                  <a:gd name="connsiteX0" fmla="*/ 0 w 625213"/>
                  <a:gd name="connsiteY0" fmla="*/ 0 h 8667"/>
                  <a:gd name="connsiteX1" fmla="*/ 625214 w 625213"/>
                  <a:gd name="connsiteY1" fmla="*/ 0 h 8667"/>
                  <a:gd name="connsiteX2" fmla="*/ 625214 w 625213"/>
                  <a:gd name="connsiteY2" fmla="*/ 8667 h 8667"/>
                  <a:gd name="connsiteX3" fmla="*/ 0 w 625213"/>
                  <a:gd name="connsiteY3" fmla="*/ 8667 h 8667"/>
                </a:gdLst>
                <a:ahLst/>
                <a:cxnLst>
                  <a:cxn ang="0">
                    <a:pos x="connsiteX0" y="connsiteY0"/>
                  </a:cxn>
                  <a:cxn ang="0">
                    <a:pos x="connsiteX1" y="connsiteY1"/>
                  </a:cxn>
                  <a:cxn ang="0">
                    <a:pos x="connsiteX2" y="connsiteY2"/>
                  </a:cxn>
                  <a:cxn ang="0">
                    <a:pos x="connsiteX3" y="connsiteY3"/>
                  </a:cxn>
                </a:cxnLst>
                <a:rect l="l" t="t" r="r" b="b"/>
                <a:pathLst>
                  <a:path w="625213" h="8667">
                    <a:moveTo>
                      <a:pt x="0" y="0"/>
                    </a:moveTo>
                    <a:lnTo>
                      <a:pt x="625214" y="0"/>
                    </a:lnTo>
                    <a:lnTo>
                      <a:pt x="625214"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19" name="Freeform: Shape 3118">
                <a:extLst>
                  <a:ext uri="{FF2B5EF4-FFF2-40B4-BE49-F238E27FC236}">
                    <a16:creationId xmlns:a16="http://schemas.microsoft.com/office/drawing/2014/main" id="{EB855387-E8AB-681A-46B3-D0427AAB30F0}"/>
                  </a:ext>
                </a:extLst>
              </p:cNvPr>
              <p:cNvSpPr/>
              <p:nvPr/>
            </p:nvSpPr>
            <p:spPr>
              <a:xfrm>
                <a:off x="8509315" y="5066918"/>
                <a:ext cx="1374362" cy="30670"/>
              </a:xfrm>
              <a:custGeom>
                <a:avLst/>
                <a:gdLst>
                  <a:gd name="connsiteX0" fmla="*/ 1374172 w 1374362"/>
                  <a:gd name="connsiteY0" fmla="*/ 30671 h 30670"/>
                  <a:gd name="connsiteX1" fmla="*/ 0 w 1374362"/>
                  <a:gd name="connsiteY1" fmla="*/ 8572 h 30670"/>
                  <a:gd name="connsiteX2" fmla="*/ 191 w 1374362"/>
                  <a:gd name="connsiteY2" fmla="*/ 0 h 30670"/>
                  <a:gd name="connsiteX3" fmla="*/ 1374362 w 1374362"/>
                  <a:gd name="connsiteY3" fmla="*/ 22098 h 30670"/>
                </a:gdLst>
                <a:ahLst/>
                <a:cxnLst>
                  <a:cxn ang="0">
                    <a:pos x="connsiteX0" y="connsiteY0"/>
                  </a:cxn>
                  <a:cxn ang="0">
                    <a:pos x="connsiteX1" y="connsiteY1"/>
                  </a:cxn>
                  <a:cxn ang="0">
                    <a:pos x="connsiteX2" y="connsiteY2"/>
                  </a:cxn>
                  <a:cxn ang="0">
                    <a:pos x="connsiteX3" y="connsiteY3"/>
                  </a:cxn>
                </a:cxnLst>
                <a:rect l="l" t="t" r="r" b="b"/>
                <a:pathLst>
                  <a:path w="1374362" h="30670">
                    <a:moveTo>
                      <a:pt x="1374172" y="30671"/>
                    </a:moveTo>
                    <a:lnTo>
                      <a:pt x="0" y="8572"/>
                    </a:lnTo>
                    <a:lnTo>
                      <a:pt x="191" y="0"/>
                    </a:lnTo>
                    <a:lnTo>
                      <a:pt x="1374362" y="220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20" name="Freeform: Shape 3119">
                <a:extLst>
                  <a:ext uri="{FF2B5EF4-FFF2-40B4-BE49-F238E27FC236}">
                    <a16:creationId xmlns:a16="http://schemas.microsoft.com/office/drawing/2014/main" id="{78C88C96-E859-0388-54DB-E36F3B538B32}"/>
                  </a:ext>
                </a:extLst>
              </p:cNvPr>
              <p:cNvSpPr/>
              <p:nvPr/>
            </p:nvSpPr>
            <p:spPr>
              <a:xfrm>
                <a:off x="9115010" y="4529708"/>
                <a:ext cx="771048" cy="567118"/>
              </a:xfrm>
              <a:custGeom>
                <a:avLst/>
                <a:gdLst>
                  <a:gd name="connsiteX0" fmla="*/ 766001 w 771048"/>
                  <a:gd name="connsiteY0" fmla="*/ 567119 h 567118"/>
                  <a:gd name="connsiteX1" fmla="*/ 0 w 771048"/>
                  <a:gd name="connsiteY1" fmla="*/ 7048 h 567118"/>
                  <a:gd name="connsiteX2" fmla="*/ 5048 w 771048"/>
                  <a:gd name="connsiteY2" fmla="*/ 0 h 567118"/>
                  <a:gd name="connsiteX3" fmla="*/ 771049 w 771048"/>
                  <a:gd name="connsiteY3" fmla="*/ 560070 h 567118"/>
                </a:gdLst>
                <a:ahLst/>
                <a:cxnLst>
                  <a:cxn ang="0">
                    <a:pos x="connsiteX0" y="connsiteY0"/>
                  </a:cxn>
                  <a:cxn ang="0">
                    <a:pos x="connsiteX1" y="connsiteY1"/>
                  </a:cxn>
                  <a:cxn ang="0">
                    <a:pos x="connsiteX2" y="connsiteY2"/>
                  </a:cxn>
                  <a:cxn ang="0">
                    <a:pos x="connsiteX3" y="connsiteY3"/>
                  </a:cxn>
                </a:cxnLst>
                <a:rect l="l" t="t" r="r" b="b"/>
                <a:pathLst>
                  <a:path w="771048" h="567118">
                    <a:moveTo>
                      <a:pt x="766001" y="567119"/>
                    </a:moveTo>
                    <a:lnTo>
                      <a:pt x="0" y="7048"/>
                    </a:lnTo>
                    <a:lnTo>
                      <a:pt x="5048" y="0"/>
                    </a:lnTo>
                    <a:lnTo>
                      <a:pt x="771049" y="56007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21" name="Freeform: Shape 3120">
                <a:extLst>
                  <a:ext uri="{FF2B5EF4-FFF2-40B4-BE49-F238E27FC236}">
                    <a16:creationId xmlns:a16="http://schemas.microsoft.com/office/drawing/2014/main" id="{64C550C7-3888-D21B-01E3-6F38DA3734E7}"/>
                  </a:ext>
                </a:extLst>
              </p:cNvPr>
              <p:cNvSpPr/>
              <p:nvPr/>
            </p:nvSpPr>
            <p:spPr>
              <a:xfrm>
                <a:off x="9369042" y="5090636"/>
                <a:ext cx="517969" cy="664082"/>
              </a:xfrm>
              <a:custGeom>
                <a:avLst/>
                <a:gdLst>
                  <a:gd name="connsiteX0" fmla="*/ 6858 w 517969"/>
                  <a:gd name="connsiteY0" fmla="*/ 664083 h 664082"/>
                  <a:gd name="connsiteX1" fmla="*/ 0 w 517969"/>
                  <a:gd name="connsiteY1" fmla="*/ 658749 h 664082"/>
                  <a:gd name="connsiteX2" fmla="*/ 511112 w 517969"/>
                  <a:gd name="connsiteY2" fmla="*/ 0 h 664082"/>
                  <a:gd name="connsiteX3" fmla="*/ 517970 w 517969"/>
                  <a:gd name="connsiteY3" fmla="*/ 5334 h 664082"/>
                </a:gdLst>
                <a:ahLst/>
                <a:cxnLst>
                  <a:cxn ang="0">
                    <a:pos x="connsiteX0" y="connsiteY0"/>
                  </a:cxn>
                  <a:cxn ang="0">
                    <a:pos x="connsiteX1" y="connsiteY1"/>
                  </a:cxn>
                  <a:cxn ang="0">
                    <a:pos x="connsiteX2" y="connsiteY2"/>
                  </a:cxn>
                  <a:cxn ang="0">
                    <a:pos x="connsiteX3" y="connsiteY3"/>
                  </a:cxn>
                </a:cxnLst>
                <a:rect l="l" t="t" r="r" b="b"/>
                <a:pathLst>
                  <a:path w="517969" h="664082">
                    <a:moveTo>
                      <a:pt x="6858" y="664083"/>
                    </a:moveTo>
                    <a:lnTo>
                      <a:pt x="0" y="658749"/>
                    </a:lnTo>
                    <a:lnTo>
                      <a:pt x="511112" y="0"/>
                    </a:lnTo>
                    <a:lnTo>
                      <a:pt x="517970" y="5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22" name="Freeform: Shape 3121">
                <a:extLst>
                  <a:ext uri="{FF2B5EF4-FFF2-40B4-BE49-F238E27FC236}">
                    <a16:creationId xmlns:a16="http://schemas.microsoft.com/office/drawing/2014/main" id="{14FA8320-D2DC-F089-AFBB-BB700E3B014D}"/>
                  </a:ext>
                </a:extLst>
              </p:cNvPr>
              <p:cNvSpPr/>
              <p:nvPr/>
            </p:nvSpPr>
            <p:spPr>
              <a:xfrm>
                <a:off x="8873265" y="6125051"/>
                <a:ext cx="755332" cy="125825"/>
              </a:xfrm>
              <a:custGeom>
                <a:avLst/>
                <a:gdLst>
                  <a:gd name="connsiteX0" fmla="*/ 753999 w 755332"/>
                  <a:gd name="connsiteY0" fmla="*/ 125825 h 125825"/>
                  <a:gd name="connsiteX1" fmla="*/ 0 w 755332"/>
                  <a:gd name="connsiteY1" fmla="*/ 8573 h 125825"/>
                  <a:gd name="connsiteX2" fmla="*/ 1334 w 755332"/>
                  <a:gd name="connsiteY2" fmla="*/ 0 h 125825"/>
                  <a:gd name="connsiteX3" fmla="*/ 755333 w 755332"/>
                  <a:gd name="connsiteY3" fmla="*/ 117253 h 125825"/>
                </a:gdLst>
                <a:ahLst/>
                <a:cxnLst>
                  <a:cxn ang="0">
                    <a:pos x="connsiteX0" y="connsiteY0"/>
                  </a:cxn>
                  <a:cxn ang="0">
                    <a:pos x="connsiteX1" y="connsiteY1"/>
                  </a:cxn>
                  <a:cxn ang="0">
                    <a:pos x="connsiteX2" y="connsiteY2"/>
                  </a:cxn>
                  <a:cxn ang="0">
                    <a:pos x="connsiteX3" y="connsiteY3"/>
                  </a:cxn>
                </a:cxnLst>
                <a:rect l="l" t="t" r="r" b="b"/>
                <a:pathLst>
                  <a:path w="755332" h="125825">
                    <a:moveTo>
                      <a:pt x="753999" y="125825"/>
                    </a:moveTo>
                    <a:lnTo>
                      <a:pt x="0" y="8573"/>
                    </a:lnTo>
                    <a:lnTo>
                      <a:pt x="1334" y="0"/>
                    </a:lnTo>
                    <a:lnTo>
                      <a:pt x="755333" y="11725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23" name="Freeform: Shape 3122">
                <a:extLst>
                  <a:ext uri="{FF2B5EF4-FFF2-40B4-BE49-F238E27FC236}">
                    <a16:creationId xmlns:a16="http://schemas.microsoft.com/office/drawing/2014/main" id="{4F4169B0-1D04-0F03-FA5C-AF959C8EE31D}"/>
                  </a:ext>
                </a:extLst>
              </p:cNvPr>
              <p:cNvSpPr/>
              <p:nvPr/>
            </p:nvSpPr>
            <p:spPr>
              <a:xfrm>
                <a:off x="8873456" y="5985700"/>
                <a:ext cx="1254251" cy="148018"/>
              </a:xfrm>
              <a:custGeom>
                <a:avLst/>
                <a:gdLst>
                  <a:gd name="connsiteX0" fmla="*/ 952 w 1254251"/>
                  <a:gd name="connsiteY0" fmla="*/ 148019 h 148018"/>
                  <a:gd name="connsiteX1" fmla="*/ 0 w 1254251"/>
                  <a:gd name="connsiteY1" fmla="*/ 139351 h 148018"/>
                  <a:gd name="connsiteX2" fmla="*/ 1253299 w 1254251"/>
                  <a:gd name="connsiteY2" fmla="*/ 0 h 148018"/>
                  <a:gd name="connsiteX3" fmla="*/ 1254252 w 1254251"/>
                  <a:gd name="connsiteY3" fmla="*/ 8668 h 148018"/>
                </a:gdLst>
                <a:ahLst/>
                <a:cxnLst>
                  <a:cxn ang="0">
                    <a:pos x="connsiteX0" y="connsiteY0"/>
                  </a:cxn>
                  <a:cxn ang="0">
                    <a:pos x="connsiteX1" y="connsiteY1"/>
                  </a:cxn>
                  <a:cxn ang="0">
                    <a:pos x="connsiteX2" y="connsiteY2"/>
                  </a:cxn>
                  <a:cxn ang="0">
                    <a:pos x="connsiteX3" y="connsiteY3"/>
                  </a:cxn>
                </a:cxnLst>
                <a:rect l="l" t="t" r="r" b="b"/>
                <a:pathLst>
                  <a:path w="1254251" h="148018">
                    <a:moveTo>
                      <a:pt x="952" y="148019"/>
                    </a:moveTo>
                    <a:lnTo>
                      <a:pt x="0" y="139351"/>
                    </a:lnTo>
                    <a:lnTo>
                      <a:pt x="1253299" y="0"/>
                    </a:lnTo>
                    <a:lnTo>
                      <a:pt x="1254252"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24" name="Freeform: Shape 3123">
                <a:extLst>
                  <a:ext uri="{FF2B5EF4-FFF2-40B4-BE49-F238E27FC236}">
                    <a16:creationId xmlns:a16="http://schemas.microsoft.com/office/drawing/2014/main" id="{8A4B3902-4B90-5A9C-3930-EA1A311B0292}"/>
                  </a:ext>
                </a:extLst>
              </p:cNvPr>
              <p:cNvSpPr/>
              <p:nvPr/>
            </p:nvSpPr>
            <p:spPr>
              <a:xfrm rot="17250326">
                <a:off x="9745691" y="5475393"/>
                <a:ext cx="8667" cy="791441"/>
              </a:xfrm>
              <a:custGeom>
                <a:avLst/>
                <a:gdLst>
                  <a:gd name="connsiteX0" fmla="*/ 0 w 8667"/>
                  <a:gd name="connsiteY0" fmla="*/ 0 h 791441"/>
                  <a:gd name="connsiteX1" fmla="*/ 8668 w 8667"/>
                  <a:gd name="connsiteY1" fmla="*/ 0 h 791441"/>
                  <a:gd name="connsiteX2" fmla="*/ 8668 w 8667"/>
                  <a:gd name="connsiteY2" fmla="*/ 791442 h 791441"/>
                  <a:gd name="connsiteX3" fmla="*/ 0 w 8667"/>
                  <a:gd name="connsiteY3" fmla="*/ 791442 h 791441"/>
                </a:gdLst>
                <a:ahLst/>
                <a:cxnLst>
                  <a:cxn ang="0">
                    <a:pos x="connsiteX0" y="connsiteY0"/>
                  </a:cxn>
                  <a:cxn ang="0">
                    <a:pos x="connsiteX1" y="connsiteY1"/>
                  </a:cxn>
                  <a:cxn ang="0">
                    <a:pos x="connsiteX2" y="connsiteY2"/>
                  </a:cxn>
                  <a:cxn ang="0">
                    <a:pos x="connsiteX3" y="connsiteY3"/>
                  </a:cxn>
                </a:cxnLst>
                <a:rect l="l" t="t" r="r" b="b"/>
                <a:pathLst>
                  <a:path w="8667" h="791441">
                    <a:moveTo>
                      <a:pt x="0" y="0"/>
                    </a:moveTo>
                    <a:lnTo>
                      <a:pt x="8668" y="0"/>
                    </a:lnTo>
                    <a:lnTo>
                      <a:pt x="8668" y="791442"/>
                    </a:lnTo>
                    <a:lnTo>
                      <a:pt x="0" y="79144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25" name="Freeform: Shape 3124">
                <a:extLst>
                  <a:ext uri="{FF2B5EF4-FFF2-40B4-BE49-F238E27FC236}">
                    <a16:creationId xmlns:a16="http://schemas.microsoft.com/office/drawing/2014/main" id="{E6E822CD-E61A-04B0-EA71-C345FFA06150}"/>
                  </a:ext>
                </a:extLst>
              </p:cNvPr>
              <p:cNvSpPr/>
              <p:nvPr/>
            </p:nvSpPr>
            <p:spPr>
              <a:xfrm>
                <a:off x="9625931" y="5986176"/>
                <a:ext cx="503300" cy="264223"/>
              </a:xfrm>
              <a:custGeom>
                <a:avLst/>
                <a:gdLst>
                  <a:gd name="connsiteX0" fmla="*/ 4000 w 503300"/>
                  <a:gd name="connsiteY0" fmla="*/ 264224 h 264223"/>
                  <a:gd name="connsiteX1" fmla="*/ 0 w 503300"/>
                  <a:gd name="connsiteY1" fmla="*/ 256509 h 264223"/>
                  <a:gd name="connsiteX2" fmla="*/ 499300 w 503300"/>
                  <a:gd name="connsiteY2" fmla="*/ 0 h 264223"/>
                  <a:gd name="connsiteX3" fmla="*/ 503301 w 503300"/>
                  <a:gd name="connsiteY3" fmla="*/ 7716 h 264223"/>
                </a:gdLst>
                <a:ahLst/>
                <a:cxnLst>
                  <a:cxn ang="0">
                    <a:pos x="connsiteX0" y="connsiteY0"/>
                  </a:cxn>
                  <a:cxn ang="0">
                    <a:pos x="connsiteX1" y="connsiteY1"/>
                  </a:cxn>
                  <a:cxn ang="0">
                    <a:pos x="connsiteX2" y="connsiteY2"/>
                  </a:cxn>
                  <a:cxn ang="0">
                    <a:pos x="connsiteX3" y="connsiteY3"/>
                  </a:cxn>
                </a:cxnLst>
                <a:rect l="l" t="t" r="r" b="b"/>
                <a:pathLst>
                  <a:path w="503300" h="264223">
                    <a:moveTo>
                      <a:pt x="4000" y="264224"/>
                    </a:moveTo>
                    <a:lnTo>
                      <a:pt x="0" y="256509"/>
                    </a:lnTo>
                    <a:lnTo>
                      <a:pt x="499300" y="0"/>
                    </a:lnTo>
                    <a:lnTo>
                      <a:pt x="503301" y="771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26" name="Freeform: Shape 3125">
                <a:extLst>
                  <a:ext uri="{FF2B5EF4-FFF2-40B4-BE49-F238E27FC236}">
                    <a16:creationId xmlns:a16="http://schemas.microsoft.com/office/drawing/2014/main" id="{ECD25EE5-5B0D-1EAF-2C90-1C22F20B9930}"/>
                  </a:ext>
                </a:extLst>
              </p:cNvPr>
              <p:cNvSpPr/>
              <p:nvPr/>
            </p:nvSpPr>
            <p:spPr>
              <a:xfrm>
                <a:off x="9371137" y="5387435"/>
                <a:ext cx="1185576" cy="368712"/>
              </a:xfrm>
              <a:custGeom>
                <a:avLst/>
                <a:gdLst>
                  <a:gd name="connsiteX0" fmla="*/ 2572 w 1185576"/>
                  <a:gd name="connsiteY0" fmla="*/ 368713 h 368712"/>
                  <a:gd name="connsiteX1" fmla="*/ 0 w 1185576"/>
                  <a:gd name="connsiteY1" fmla="*/ 360522 h 368712"/>
                  <a:gd name="connsiteX2" fmla="*/ 1183100 w 1185576"/>
                  <a:gd name="connsiteY2" fmla="*/ 0 h 368712"/>
                  <a:gd name="connsiteX3" fmla="*/ 1185577 w 1185576"/>
                  <a:gd name="connsiteY3" fmla="*/ 8287 h 368712"/>
                </a:gdLst>
                <a:ahLst/>
                <a:cxnLst>
                  <a:cxn ang="0">
                    <a:pos x="connsiteX0" y="connsiteY0"/>
                  </a:cxn>
                  <a:cxn ang="0">
                    <a:pos x="connsiteX1" y="connsiteY1"/>
                  </a:cxn>
                  <a:cxn ang="0">
                    <a:pos x="connsiteX2" y="connsiteY2"/>
                  </a:cxn>
                  <a:cxn ang="0">
                    <a:pos x="connsiteX3" y="connsiteY3"/>
                  </a:cxn>
                </a:cxnLst>
                <a:rect l="l" t="t" r="r" b="b"/>
                <a:pathLst>
                  <a:path w="1185576" h="368712">
                    <a:moveTo>
                      <a:pt x="2572" y="368713"/>
                    </a:moveTo>
                    <a:lnTo>
                      <a:pt x="0" y="360522"/>
                    </a:lnTo>
                    <a:lnTo>
                      <a:pt x="1183100" y="0"/>
                    </a:lnTo>
                    <a:lnTo>
                      <a:pt x="1185577" y="828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27" name="Freeform: Shape 3126">
                <a:extLst>
                  <a:ext uri="{FF2B5EF4-FFF2-40B4-BE49-F238E27FC236}">
                    <a16:creationId xmlns:a16="http://schemas.microsoft.com/office/drawing/2014/main" id="{0F929F8A-1E9E-3B6E-099C-8F6B9DE9A86B}"/>
                  </a:ext>
                </a:extLst>
              </p:cNvPr>
              <p:cNvSpPr/>
              <p:nvPr/>
            </p:nvSpPr>
            <p:spPr>
              <a:xfrm>
                <a:off x="9881772" y="5089302"/>
                <a:ext cx="675513" cy="306228"/>
              </a:xfrm>
              <a:custGeom>
                <a:avLst/>
                <a:gdLst>
                  <a:gd name="connsiteX0" fmla="*/ 671894 w 675513"/>
                  <a:gd name="connsiteY0" fmla="*/ 306229 h 306228"/>
                  <a:gd name="connsiteX1" fmla="*/ 0 w 675513"/>
                  <a:gd name="connsiteY1" fmla="*/ 8001 h 306228"/>
                  <a:gd name="connsiteX2" fmla="*/ 3524 w 675513"/>
                  <a:gd name="connsiteY2" fmla="*/ 0 h 306228"/>
                  <a:gd name="connsiteX3" fmla="*/ 675513 w 675513"/>
                  <a:gd name="connsiteY3" fmla="*/ 298228 h 306228"/>
                </a:gdLst>
                <a:ahLst/>
                <a:cxnLst>
                  <a:cxn ang="0">
                    <a:pos x="connsiteX0" y="connsiteY0"/>
                  </a:cxn>
                  <a:cxn ang="0">
                    <a:pos x="connsiteX1" y="connsiteY1"/>
                  </a:cxn>
                  <a:cxn ang="0">
                    <a:pos x="connsiteX2" y="connsiteY2"/>
                  </a:cxn>
                  <a:cxn ang="0">
                    <a:pos x="connsiteX3" y="connsiteY3"/>
                  </a:cxn>
                </a:cxnLst>
                <a:rect l="l" t="t" r="r" b="b"/>
                <a:pathLst>
                  <a:path w="675513" h="306228">
                    <a:moveTo>
                      <a:pt x="671894" y="306229"/>
                    </a:moveTo>
                    <a:lnTo>
                      <a:pt x="0" y="8001"/>
                    </a:lnTo>
                    <a:lnTo>
                      <a:pt x="3524" y="0"/>
                    </a:lnTo>
                    <a:lnTo>
                      <a:pt x="675513" y="2982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28" name="Freeform: Shape 3127">
                <a:extLst>
                  <a:ext uri="{FF2B5EF4-FFF2-40B4-BE49-F238E27FC236}">
                    <a16:creationId xmlns:a16="http://schemas.microsoft.com/office/drawing/2014/main" id="{373447A1-794C-8FD1-F1C6-2351E42F4559}"/>
                  </a:ext>
                </a:extLst>
              </p:cNvPr>
              <p:cNvSpPr/>
              <p:nvPr/>
            </p:nvSpPr>
            <p:spPr>
              <a:xfrm>
                <a:off x="10123707" y="5389054"/>
                <a:ext cx="435292" cy="603599"/>
              </a:xfrm>
              <a:custGeom>
                <a:avLst/>
                <a:gdLst>
                  <a:gd name="connsiteX0" fmla="*/ 7049 w 435292"/>
                  <a:gd name="connsiteY0" fmla="*/ 603600 h 603599"/>
                  <a:gd name="connsiteX1" fmla="*/ 0 w 435292"/>
                  <a:gd name="connsiteY1" fmla="*/ 598456 h 603599"/>
                  <a:gd name="connsiteX2" fmla="*/ 428244 w 435292"/>
                  <a:gd name="connsiteY2" fmla="*/ 0 h 603599"/>
                  <a:gd name="connsiteX3" fmla="*/ 435293 w 435292"/>
                  <a:gd name="connsiteY3" fmla="*/ 5048 h 603599"/>
                </a:gdLst>
                <a:ahLst/>
                <a:cxnLst>
                  <a:cxn ang="0">
                    <a:pos x="connsiteX0" y="connsiteY0"/>
                  </a:cxn>
                  <a:cxn ang="0">
                    <a:pos x="connsiteX1" y="connsiteY1"/>
                  </a:cxn>
                  <a:cxn ang="0">
                    <a:pos x="connsiteX2" y="connsiteY2"/>
                  </a:cxn>
                  <a:cxn ang="0">
                    <a:pos x="connsiteX3" y="connsiteY3"/>
                  </a:cxn>
                </a:cxnLst>
                <a:rect l="l" t="t" r="r" b="b"/>
                <a:pathLst>
                  <a:path w="435292" h="603599">
                    <a:moveTo>
                      <a:pt x="7049" y="603600"/>
                    </a:moveTo>
                    <a:lnTo>
                      <a:pt x="0" y="598456"/>
                    </a:lnTo>
                    <a:lnTo>
                      <a:pt x="428244" y="0"/>
                    </a:lnTo>
                    <a:lnTo>
                      <a:pt x="435293" y="5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29" name="Freeform: Shape 3128">
                <a:extLst>
                  <a:ext uri="{FF2B5EF4-FFF2-40B4-BE49-F238E27FC236}">
                    <a16:creationId xmlns:a16="http://schemas.microsoft.com/office/drawing/2014/main" id="{C13F476A-C216-1112-228A-0F9A40714632}"/>
                  </a:ext>
                </a:extLst>
              </p:cNvPr>
              <p:cNvSpPr/>
              <p:nvPr/>
            </p:nvSpPr>
            <p:spPr>
              <a:xfrm rot="20888504">
                <a:off x="10123039" y="5941686"/>
                <a:ext cx="427690" cy="8668"/>
              </a:xfrm>
              <a:custGeom>
                <a:avLst/>
                <a:gdLst>
                  <a:gd name="connsiteX0" fmla="*/ 0 w 427690"/>
                  <a:gd name="connsiteY0" fmla="*/ 0 h 8668"/>
                  <a:gd name="connsiteX1" fmla="*/ 427690 w 427690"/>
                  <a:gd name="connsiteY1" fmla="*/ 0 h 8668"/>
                  <a:gd name="connsiteX2" fmla="*/ 427690 w 427690"/>
                  <a:gd name="connsiteY2" fmla="*/ 8668 h 8668"/>
                  <a:gd name="connsiteX3" fmla="*/ 0 w 427690"/>
                  <a:gd name="connsiteY3" fmla="*/ 8668 h 8668"/>
                </a:gdLst>
                <a:ahLst/>
                <a:cxnLst>
                  <a:cxn ang="0">
                    <a:pos x="connsiteX0" y="connsiteY0"/>
                  </a:cxn>
                  <a:cxn ang="0">
                    <a:pos x="connsiteX1" y="connsiteY1"/>
                  </a:cxn>
                  <a:cxn ang="0">
                    <a:pos x="connsiteX2" y="connsiteY2"/>
                  </a:cxn>
                  <a:cxn ang="0">
                    <a:pos x="connsiteX3" y="connsiteY3"/>
                  </a:cxn>
                </a:cxnLst>
                <a:rect l="l" t="t" r="r" b="b"/>
                <a:pathLst>
                  <a:path w="427690" h="8668">
                    <a:moveTo>
                      <a:pt x="0" y="0"/>
                    </a:moveTo>
                    <a:lnTo>
                      <a:pt x="427690" y="0"/>
                    </a:lnTo>
                    <a:lnTo>
                      <a:pt x="427690"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30" name="Freeform: Shape 3129">
                <a:extLst>
                  <a:ext uri="{FF2B5EF4-FFF2-40B4-BE49-F238E27FC236}">
                    <a16:creationId xmlns:a16="http://schemas.microsoft.com/office/drawing/2014/main" id="{2BCA5982-EE30-5DE2-54DB-ED835F50C87E}"/>
                  </a:ext>
                </a:extLst>
              </p:cNvPr>
              <p:cNvSpPr/>
              <p:nvPr/>
            </p:nvSpPr>
            <p:spPr>
              <a:xfrm>
                <a:off x="10124946" y="5458015"/>
                <a:ext cx="860488" cy="535685"/>
              </a:xfrm>
              <a:custGeom>
                <a:avLst/>
                <a:gdLst>
                  <a:gd name="connsiteX0" fmla="*/ 4572 w 860488"/>
                  <a:gd name="connsiteY0" fmla="*/ 535686 h 535685"/>
                  <a:gd name="connsiteX1" fmla="*/ 0 w 860488"/>
                  <a:gd name="connsiteY1" fmla="*/ 528352 h 535685"/>
                  <a:gd name="connsiteX2" fmla="*/ 855917 w 860488"/>
                  <a:gd name="connsiteY2" fmla="*/ 0 h 535685"/>
                  <a:gd name="connsiteX3" fmla="*/ 860488 w 860488"/>
                  <a:gd name="connsiteY3" fmla="*/ 7334 h 535685"/>
                </a:gdLst>
                <a:ahLst/>
                <a:cxnLst>
                  <a:cxn ang="0">
                    <a:pos x="connsiteX0" y="connsiteY0"/>
                  </a:cxn>
                  <a:cxn ang="0">
                    <a:pos x="connsiteX1" y="connsiteY1"/>
                  </a:cxn>
                  <a:cxn ang="0">
                    <a:pos x="connsiteX2" y="connsiteY2"/>
                  </a:cxn>
                  <a:cxn ang="0">
                    <a:pos x="connsiteX3" y="connsiteY3"/>
                  </a:cxn>
                </a:cxnLst>
                <a:rect l="l" t="t" r="r" b="b"/>
                <a:pathLst>
                  <a:path w="860488" h="535685">
                    <a:moveTo>
                      <a:pt x="4572" y="535686"/>
                    </a:moveTo>
                    <a:lnTo>
                      <a:pt x="0" y="528352"/>
                    </a:lnTo>
                    <a:lnTo>
                      <a:pt x="855917" y="0"/>
                    </a:lnTo>
                    <a:lnTo>
                      <a:pt x="860488" y="7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31" name="Freeform: Shape 3130">
                <a:extLst>
                  <a:ext uri="{FF2B5EF4-FFF2-40B4-BE49-F238E27FC236}">
                    <a16:creationId xmlns:a16="http://schemas.microsoft.com/office/drawing/2014/main" id="{2CE6940B-C67A-D5D1-E1A0-1EA2B5A34139}"/>
                  </a:ext>
                </a:extLst>
              </p:cNvPr>
              <p:cNvSpPr/>
              <p:nvPr/>
            </p:nvSpPr>
            <p:spPr>
              <a:xfrm>
                <a:off x="10554714" y="5387340"/>
                <a:ext cx="429196" cy="78676"/>
              </a:xfrm>
              <a:custGeom>
                <a:avLst/>
                <a:gdLst>
                  <a:gd name="connsiteX0" fmla="*/ 427768 w 429196"/>
                  <a:gd name="connsiteY0" fmla="*/ 78676 h 78676"/>
                  <a:gd name="connsiteX1" fmla="*/ 0 w 429196"/>
                  <a:gd name="connsiteY1" fmla="*/ 8477 h 78676"/>
                  <a:gd name="connsiteX2" fmla="*/ 1524 w 429196"/>
                  <a:gd name="connsiteY2" fmla="*/ 0 h 78676"/>
                  <a:gd name="connsiteX3" fmla="*/ 429196 w 429196"/>
                  <a:gd name="connsiteY3" fmla="*/ 70104 h 78676"/>
                </a:gdLst>
                <a:ahLst/>
                <a:cxnLst>
                  <a:cxn ang="0">
                    <a:pos x="connsiteX0" y="connsiteY0"/>
                  </a:cxn>
                  <a:cxn ang="0">
                    <a:pos x="connsiteX1" y="connsiteY1"/>
                  </a:cxn>
                  <a:cxn ang="0">
                    <a:pos x="connsiteX2" y="connsiteY2"/>
                  </a:cxn>
                  <a:cxn ang="0">
                    <a:pos x="connsiteX3" y="connsiteY3"/>
                  </a:cxn>
                </a:cxnLst>
                <a:rect l="l" t="t" r="r" b="b"/>
                <a:pathLst>
                  <a:path w="429196" h="78676">
                    <a:moveTo>
                      <a:pt x="427768" y="78676"/>
                    </a:moveTo>
                    <a:lnTo>
                      <a:pt x="0" y="8477"/>
                    </a:lnTo>
                    <a:lnTo>
                      <a:pt x="1524" y="0"/>
                    </a:lnTo>
                    <a:lnTo>
                      <a:pt x="429196" y="701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32" name="Freeform: Shape 3131">
                <a:extLst>
                  <a:ext uri="{FF2B5EF4-FFF2-40B4-BE49-F238E27FC236}">
                    <a16:creationId xmlns:a16="http://schemas.microsoft.com/office/drawing/2014/main" id="{6A524710-CF94-6114-BA64-B8BFBBE10B3F}"/>
                  </a:ext>
                </a:extLst>
              </p:cNvPr>
              <p:cNvSpPr/>
              <p:nvPr/>
            </p:nvSpPr>
            <p:spPr>
              <a:xfrm>
                <a:off x="10542617" y="5458682"/>
                <a:ext cx="443579" cy="446246"/>
              </a:xfrm>
              <a:custGeom>
                <a:avLst/>
                <a:gdLst>
                  <a:gd name="connsiteX0" fmla="*/ 6191 w 443579"/>
                  <a:gd name="connsiteY0" fmla="*/ 446246 h 446246"/>
                  <a:gd name="connsiteX1" fmla="*/ 0 w 443579"/>
                  <a:gd name="connsiteY1" fmla="*/ 440150 h 446246"/>
                  <a:gd name="connsiteX2" fmla="*/ 437483 w 443579"/>
                  <a:gd name="connsiteY2" fmla="*/ 0 h 446246"/>
                  <a:gd name="connsiteX3" fmla="*/ 443579 w 443579"/>
                  <a:gd name="connsiteY3" fmla="*/ 6096 h 446246"/>
                </a:gdLst>
                <a:ahLst/>
                <a:cxnLst>
                  <a:cxn ang="0">
                    <a:pos x="connsiteX0" y="connsiteY0"/>
                  </a:cxn>
                  <a:cxn ang="0">
                    <a:pos x="connsiteX1" y="connsiteY1"/>
                  </a:cxn>
                  <a:cxn ang="0">
                    <a:pos x="connsiteX2" y="connsiteY2"/>
                  </a:cxn>
                  <a:cxn ang="0">
                    <a:pos x="connsiteX3" y="connsiteY3"/>
                  </a:cxn>
                </a:cxnLst>
                <a:rect l="l" t="t" r="r" b="b"/>
                <a:pathLst>
                  <a:path w="443579" h="446246">
                    <a:moveTo>
                      <a:pt x="6191" y="446246"/>
                    </a:moveTo>
                    <a:lnTo>
                      <a:pt x="0" y="440150"/>
                    </a:lnTo>
                    <a:lnTo>
                      <a:pt x="437483" y="0"/>
                    </a:lnTo>
                    <a:lnTo>
                      <a:pt x="443579" y="6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33" name="Freeform: Shape 3132">
                <a:extLst>
                  <a:ext uri="{FF2B5EF4-FFF2-40B4-BE49-F238E27FC236}">
                    <a16:creationId xmlns:a16="http://schemas.microsoft.com/office/drawing/2014/main" id="{CCC41798-6E16-1C02-A248-EF292FD94354}"/>
                  </a:ext>
                </a:extLst>
              </p:cNvPr>
              <p:cNvSpPr/>
              <p:nvPr/>
            </p:nvSpPr>
            <p:spPr>
              <a:xfrm>
                <a:off x="10982005" y="5402484"/>
                <a:ext cx="192690" cy="63341"/>
              </a:xfrm>
              <a:custGeom>
                <a:avLst/>
                <a:gdLst>
                  <a:gd name="connsiteX0" fmla="*/ 2286 w 192690"/>
                  <a:gd name="connsiteY0" fmla="*/ 63341 h 63341"/>
                  <a:gd name="connsiteX1" fmla="*/ 0 w 192690"/>
                  <a:gd name="connsiteY1" fmla="*/ 55054 h 63341"/>
                  <a:gd name="connsiteX2" fmla="*/ 190310 w 192690"/>
                  <a:gd name="connsiteY2" fmla="*/ 0 h 63341"/>
                  <a:gd name="connsiteX3" fmla="*/ 192691 w 192690"/>
                  <a:gd name="connsiteY3" fmla="*/ 8191 h 63341"/>
                </a:gdLst>
                <a:ahLst/>
                <a:cxnLst>
                  <a:cxn ang="0">
                    <a:pos x="connsiteX0" y="connsiteY0"/>
                  </a:cxn>
                  <a:cxn ang="0">
                    <a:pos x="connsiteX1" y="connsiteY1"/>
                  </a:cxn>
                  <a:cxn ang="0">
                    <a:pos x="connsiteX2" y="connsiteY2"/>
                  </a:cxn>
                  <a:cxn ang="0">
                    <a:pos x="connsiteX3" y="connsiteY3"/>
                  </a:cxn>
                </a:cxnLst>
                <a:rect l="l" t="t" r="r" b="b"/>
                <a:pathLst>
                  <a:path w="192690" h="63341">
                    <a:moveTo>
                      <a:pt x="2286" y="63341"/>
                    </a:moveTo>
                    <a:lnTo>
                      <a:pt x="0" y="55054"/>
                    </a:lnTo>
                    <a:lnTo>
                      <a:pt x="190310" y="0"/>
                    </a:lnTo>
                    <a:lnTo>
                      <a:pt x="192691" y="8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34" name="Freeform: Shape 3133">
                <a:extLst>
                  <a:ext uri="{FF2B5EF4-FFF2-40B4-BE49-F238E27FC236}">
                    <a16:creationId xmlns:a16="http://schemas.microsoft.com/office/drawing/2014/main" id="{3025DD62-B90A-E9B0-29A4-DD54FA4C96CF}"/>
                  </a:ext>
                </a:extLst>
              </p:cNvPr>
              <p:cNvSpPr/>
              <p:nvPr/>
            </p:nvSpPr>
            <p:spPr>
              <a:xfrm rot="19063417">
                <a:off x="11828795" y="3658958"/>
                <a:ext cx="8667" cy="244027"/>
              </a:xfrm>
              <a:custGeom>
                <a:avLst/>
                <a:gdLst>
                  <a:gd name="connsiteX0" fmla="*/ 0 w 8667"/>
                  <a:gd name="connsiteY0" fmla="*/ 0 h 244027"/>
                  <a:gd name="connsiteX1" fmla="*/ 8667 w 8667"/>
                  <a:gd name="connsiteY1" fmla="*/ 0 h 244027"/>
                  <a:gd name="connsiteX2" fmla="*/ 8667 w 8667"/>
                  <a:gd name="connsiteY2" fmla="*/ 244028 h 244027"/>
                  <a:gd name="connsiteX3" fmla="*/ 0 w 8667"/>
                  <a:gd name="connsiteY3" fmla="*/ 244028 h 244027"/>
                </a:gdLst>
                <a:ahLst/>
                <a:cxnLst>
                  <a:cxn ang="0">
                    <a:pos x="connsiteX0" y="connsiteY0"/>
                  </a:cxn>
                  <a:cxn ang="0">
                    <a:pos x="connsiteX1" y="connsiteY1"/>
                  </a:cxn>
                  <a:cxn ang="0">
                    <a:pos x="connsiteX2" y="connsiteY2"/>
                  </a:cxn>
                  <a:cxn ang="0">
                    <a:pos x="connsiteX3" y="connsiteY3"/>
                  </a:cxn>
                </a:cxnLst>
                <a:rect l="l" t="t" r="r" b="b"/>
                <a:pathLst>
                  <a:path w="8667" h="244027">
                    <a:moveTo>
                      <a:pt x="0" y="0"/>
                    </a:moveTo>
                    <a:lnTo>
                      <a:pt x="8667" y="0"/>
                    </a:lnTo>
                    <a:lnTo>
                      <a:pt x="8667" y="244028"/>
                    </a:lnTo>
                    <a:lnTo>
                      <a:pt x="0" y="2440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35" name="Freeform: Shape 3134">
                <a:extLst>
                  <a:ext uri="{FF2B5EF4-FFF2-40B4-BE49-F238E27FC236}">
                    <a16:creationId xmlns:a16="http://schemas.microsoft.com/office/drawing/2014/main" id="{72472BE2-46F2-D473-499F-DE4A9EA7BFA6}"/>
                  </a:ext>
                </a:extLst>
              </p:cNvPr>
              <p:cNvSpPr/>
              <p:nvPr/>
            </p:nvSpPr>
            <p:spPr>
              <a:xfrm>
                <a:off x="11359100" y="3466338"/>
                <a:ext cx="394144" cy="228028"/>
              </a:xfrm>
              <a:custGeom>
                <a:avLst/>
                <a:gdLst>
                  <a:gd name="connsiteX0" fmla="*/ 389954 w 394144"/>
                  <a:gd name="connsiteY0" fmla="*/ 228028 h 228028"/>
                  <a:gd name="connsiteX1" fmla="*/ 0 w 394144"/>
                  <a:gd name="connsiteY1" fmla="*/ 7525 h 228028"/>
                  <a:gd name="connsiteX2" fmla="*/ 4286 w 394144"/>
                  <a:gd name="connsiteY2" fmla="*/ 0 h 228028"/>
                  <a:gd name="connsiteX3" fmla="*/ 394145 w 394144"/>
                  <a:gd name="connsiteY3" fmla="*/ 220504 h 228028"/>
                </a:gdLst>
                <a:ahLst/>
                <a:cxnLst>
                  <a:cxn ang="0">
                    <a:pos x="connsiteX0" y="connsiteY0"/>
                  </a:cxn>
                  <a:cxn ang="0">
                    <a:pos x="connsiteX1" y="connsiteY1"/>
                  </a:cxn>
                  <a:cxn ang="0">
                    <a:pos x="connsiteX2" y="connsiteY2"/>
                  </a:cxn>
                  <a:cxn ang="0">
                    <a:pos x="connsiteX3" y="connsiteY3"/>
                  </a:cxn>
                </a:cxnLst>
                <a:rect l="l" t="t" r="r" b="b"/>
                <a:pathLst>
                  <a:path w="394144" h="228028">
                    <a:moveTo>
                      <a:pt x="389954" y="228028"/>
                    </a:moveTo>
                    <a:lnTo>
                      <a:pt x="0" y="7525"/>
                    </a:lnTo>
                    <a:lnTo>
                      <a:pt x="4286" y="0"/>
                    </a:lnTo>
                    <a:lnTo>
                      <a:pt x="394145" y="2205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36" name="Freeform: Shape 3135">
                <a:extLst>
                  <a:ext uri="{FF2B5EF4-FFF2-40B4-BE49-F238E27FC236}">
                    <a16:creationId xmlns:a16="http://schemas.microsoft.com/office/drawing/2014/main" id="{2B7B4BE0-0EFF-C38C-E6FA-B1BA453C5296}"/>
                  </a:ext>
                </a:extLst>
              </p:cNvPr>
              <p:cNvSpPr/>
              <p:nvPr/>
            </p:nvSpPr>
            <p:spPr>
              <a:xfrm rot="17509936">
                <a:off x="11053294" y="3021020"/>
                <a:ext cx="8667" cy="654765"/>
              </a:xfrm>
              <a:custGeom>
                <a:avLst/>
                <a:gdLst>
                  <a:gd name="connsiteX0" fmla="*/ 0 w 8667"/>
                  <a:gd name="connsiteY0" fmla="*/ 0 h 654765"/>
                  <a:gd name="connsiteX1" fmla="*/ 8668 w 8667"/>
                  <a:gd name="connsiteY1" fmla="*/ 0 h 654765"/>
                  <a:gd name="connsiteX2" fmla="*/ 8668 w 8667"/>
                  <a:gd name="connsiteY2" fmla="*/ 654765 h 654765"/>
                  <a:gd name="connsiteX3" fmla="*/ 0 w 8667"/>
                  <a:gd name="connsiteY3" fmla="*/ 654765 h 654765"/>
                </a:gdLst>
                <a:ahLst/>
                <a:cxnLst>
                  <a:cxn ang="0">
                    <a:pos x="connsiteX0" y="connsiteY0"/>
                  </a:cxn>
                  <a:cxn ang="0">
                    <a:pos x="connsiteX1" y="connsiteY1"/>
                  </a:cxn>
                  <a:cxn ang="0">
                    <a:pos x="connsiteX2" y="connsiteY2"/>
                  </a:cxn>
                  <a:cxn ang="0">
                    <a:pos x="connsiteX3" y="connsiteY3"/>
                  </a:cxn>
                </a:cxnLst>
                <a:rect l="l" t="t" r="r" b="b"/>
                <a:pathLst>
                  <a:path w="8667" h="654765">
                    <a:moveTo>
                      <a:pt x="0" y="0"/>
                    </a:moveTo>
                    <a:lnTo>
                      <a:pt x="8668" y="0"/>
                    </a:lnTo>
                    <a:lnTo>
                      <a:pt x="8668" y="654765"/>
                    </a:lnTo>
                    <a:lnTo>
                      <a:pt x="0" y="65476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37" name="Freeform: Shape 3136">
                <a:extLst>
                  <a:ext uri="{FF2B5EF4-FFF2-40B4-BE49-F238E27FC236}">
                    <a16:creationId xmlns:a16="http://schemas.microsoft.com/office/drawing/2014/main" id="{6FD1B8F6-519C-FB34-6F92-A0DB6A94B171}"/>
                  </a:ext>
                </a:extLst>
              </p:cNvPr>
              <p:cNvSpPr/>
              <p:nvPr/>
            </p:nvSpPr>
            <p:spPr>
              <a:xfrm>
                <a:off x="9970355" y="2980562"/>
                <a:ext cx="784383" cy="250221"/>
              </a:xfrm>
              <a:custGeom>
                <a:avLst/>
                <a:gdLst>
                  <a:gd name="connsiteX0" fmla="*/ 781907 w 784383"/>
                  <a:gd name="connsiteY0" fmla="*/ 250222 h 250221"/>
                  <a:gd name="connsiteX1" fmla="*/ 0 w 784383"/>
                  <a:gd name="connsiteY1" fmla="*/ 8287 h 250221"/>
                  <a:gd name="connsiteX2" fmla="*/ 2572 w 784383"/>
                  <a:gd name="connsiteY2" fmla="*/ 0 h 250221"/>
                  <a:gd name="connsiteX3" fmla="*/ 784384 w 784383"/>
                  <a:gd name="connsiteY3" fmla="*/ 241935 h 250221"/>
                </a:gdLst>
                <a:ahLst/>
                <a:cxnLst>
                  <a:cxn ang="0">
                    <a:pos x="connsiteX0" y="connsiteY0"/>
                  </a:cxn>
                  <a:cxn ang="0">
                    <a:pos x="connsiteX1" y="connsiteY1"/>
                  </a:cxn>
                  <a:cxn ang="0">
                    <a:pos x="connsiteX2" y="connsiteY2"/>
                  </a:cxn>
                  <a:cxn ang="0">
                    <a:pos x="connsiteX3" y="connsiteY3"/>
                  </a:cxn>
                </a:cxnLst>
                <a:rect l="l" t="t" r="r" b="b"/>
                <a:pathLst>
                  <a:path w="784383" h="250221">
                    <a:moveTo>
                      <a:pt x="781907" y="250222"/>
                    </a:moveTo>
                    <a:lnTo>
                      <a:pt x="0" y="8287"/>
                    </a:lnTo>
                    <a:lnTo>
                      <a:pt x="2572" y="0"/>
                    </a:lnTo>
                    <a:lnTo>
                      <a:pt x="784384" y="24193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38" name="Freeform: Shape 3137">
                <a:extLst>
                  <a:ext uri="{FF2B5EF4-FFF2-40B4-BE49-F238E27FC236}">
                    <a16:creationId xmlns:a16="http://schemas.microsoft.com/office/drawing/2014/main" id="{59AE912D-DEE6-FDBD-4D02-3681B2A95636}"/>
                  </a:ext>
                </a:extLst>
              </p:cNvPr>
              <p:cNvSpPr/>
              <p:nvPr/>
            </p:nvSpPr>
            <p:spPr>
              <a:xfrm>
                <a:off x="11832397" y="2610230"/>
                <a:ext cx="87248" cy="1261300"/>
              </a:xfrm>
              <a:custGeom>
                <a:avLst/>
                <a:gdLst>
                  <a:gd name="connsiteX0" fmla="*/ 78581 w 87248"/>
                  <a:gd name="connsiteY0" fmla="*/ 1261301 h 1261300"/>
                  <a:gd name="connsiteX1" fmla="*/ 0 w 87248"/>
                  <a:gd name="connsiteY1" fmla="*/ 476 h 1261300"/>
                  <a:gd name="connsiteX2" fmla="*/ 8573 w 87248"/>
                  <a:gd name="connsiteY2" fmla="*/ 0 h 1261300"/>
                  <a:gd name="connsiteX3" fmla="*/ 87249 w 87248"/>
                  <a:gd name="connsiteY3" fmla="*/ 1260729 h 1261300"/>
                </a:gdLst>
                <a:ahLst/>
                <a:cxnLst>
                  <a:cxn ang="0">
                    <a:pos x="connsiteX0" y="connsiteY0"/>
                  </a:cxn>
                  <a:cxn ang="0">
                    <a:pos x="connsiteX1" y="connsiteY1"/>
                  </a:cxn>
                  <a:cxn ang="0">
                    <a:pos x="connsiteX2" y="connsiteY2"/>
                  </a:cxn>
                  <a:cxn ang="0">
                    <a:pos x="connsiteX3" y="connsiteY3"/>
                  </a:cxn>
                </a:cxnLst>
                <a:rect l="l" t="t" r="r" b="b"/>
                <a:pathLst>
                  <a:path w="87248" h="1261300">
                    <a:moveTo>
                      <a:pt x="78581" y="1261301"/>
                    </a:moveTo>
                    <a:lnTo>
                      <a:pt x="0" y="476"/>
                    </a:lnTo>
                    <a:lnTo>
                      <a:pt x="8573" y="0"/>
                    </a:lnTo>
                    <a:lnTo>
                      <a:pt x="87249" y="12607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39" name="Freeform: Shape 3138">
                <a:extLst>
                  <a:ext uri="{FF2B5EF4-FFF2-40B4-BE49-F238E27FC236}">
                    <a16:creationId xmlns:a16="http://schemas.microsoft.com/office/drawing/2014/main" id="{6FB4D23A-D59B-8BD7-C8F8-11B309DF0AB7}"/>
                  </a:ext>
                </a:extLst>
              </p:cNvPr>
              <p:cNvSpPr/>
              <p:nvPr/>
            </p:nvSpPr>
            <p:spPr>
              <a:xfrm rot="16468774">
                <a:off x="11252110" y="3146528"/>
                <a:ext cx="1083514" cy="8667"/>
              </a:xfrm>
              <a:custGeom>
                <a:avLst/>
                <a:gdLst>
                  <a:gd name="connsiteX0" fmla="*/ 0 w 1083514"/>
                  <a:gd name="connsiteY0" fmla="*/ 0 h 8667"/>
                  <a:gd name="connsiteX1" fmla="*/ 1083515 w 1083514"/>
                  <a:gd name="connsiteY1" fmla="*/ 0 h 8667"/>
                  <a:gd name="connsiteX2" fmla="*/ 1083515 w 1083514"/>
                  <a:gd name="connsiteY2" fmla="*/ 8667 h 8667"/>
                  <a:gd name="connsiteX3" fmla="*/ 0 w 1083514"/>
                  <a:gd name="connsiteY3" fmla="*/ 8667 h 8667"/>
                </a:gdLst>
                <a:ahLst/>
                <a:cxnLst>
                  <a:cxn ang="0">
                    <a:pos x="connsiteX0" y="connsiteY0"/>
                  </a:cxn>
                  <a:cxn ang="0">
                    <a:pos x="connsiteX1" y="connsiteY1"/>
                  </a:cxn>
                  <a:cxn ang="0">
                    <a:pos x="connsiteX2" y="connsiteY2"/>
                  </a:cxn>
                  <a:cxn ang="0">
                    <a:pos x="connsiteX3" y="connsiteY3"/>
                  </a:cxn>
                </a:cxnLst>
                <a:rect l="l" t="t" r="r" b="b"/>
                <a:pathLst>
                  <a:path w="1083514" h="8667">
                    <a:moveTo>
                      <a:pt x="0" y="0"/>
                    </a:moveTo>
                    <a:lnTo>
                      <a:pt x="1083515" y="0"/>
                    </a:lnTo>
                    <a:lnTo>
                      <a:pt x="1083515"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40" name="Freeform: Shape 3139">
                <a:extLst>
                  <a:ext uri="{FF2B5EF4-FFF2-40B4-BE49-F238E27FC236}">
                    <a16:creationId xmlns:a16="http://schemas.microsoft.com/office/drawing/2014/main" id="{5F453305-481F-681A-33AB-C6202FF2BF2A}"/>
                  </a:ext>
                </a:extLst>
              </p:cNvPr>
              <p:cNvSpPr/>
              <p:nvPr/>
            </p:nvSpPr>
            <p:spPr>
              <a:xfrm rot="21041303">
                <a:off x="11634063" y="2307481"/>
                <a:ext cx="8667" cy="1392332"/>
              </a:xfrm>
              <a:custGeom>
                <a:avLst/>
                <a:gdLst>
                  <a:gd name="connsiteX0" fmla="*/ 0 w 8667"/>
                  <a:gd name="connsiteY0" fmla="*/ 0 h 1392332"/>
                  <a:gd name="connsiteX1" fmla="*/ 8667 w 8667"/>
                  <a:gd name="connsiteY1" fmla="*/ 0 h 1392332"/>
                  <a:gd name="connsiteX2" fmla="*/ 8667 w 8667"/>
                  <a:gd name="connsiteY2" fmla="*/ 1392332 h 1392332"/>
                  <a:gd name="connsiteX3" fmla="*/ 0 w 8667"/>
                  <a:gd name="connsiteY3" fmla="*/ 1392332 h 1392332"/>
                </a:gdLst>
                <a:ahLst/>
                <a:cxnLst>
                  <a:cxn ang="0">
                    <a:pos x="connsiteX0" y="connsiteY0"/>
                  </a:cxn>
                  <a:cxn ang="0">
                    <a:pos x="connsiteX1" y="connsiteY1"/>
                  </a:cxn>
                  <a:cxn ang="0">
                    <a:pos x="connsiteX2" y="connsiteY2"/>
                  </a:cxn>
                  <a:cxn ang="0">
                    <a:pos x="connsiteX3" y="connsiteY3"/>
                  </a:cxn>
                </a:cxnLst>
                <a:rect l="l" t="t" r="r" b="b"/>
                <a:pathLst>
                  <a:path w="8667" h="1392332">
                    <a:moveTo>
                      <a:pt x="0" y="0"/>
                    </a:moveTo>
                    <a:lnTo>
                      <a:pt x="8667" y="0"/>
                    </a:lnTo>
                    <a:lnTo>
                      <a:pt x="8667" y="1392332"/>
                    </a:lnTo>
                    <a:lnTo>
                      <a:pt x="0" y="139233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41" name="Freeform: Shape 3140">
                <a:extLst>
                  <a:ext uri="{FF2B5EF4-FFF2-40B4-BE49-F238E27FC236}">
                    <a16:creationId xmlns:a16="http://schemas.microsoft.com/office/drawing/2014/main" id="{9791F7D6-D0ED-22DC-FD7E-54EB642A7B25}"/>
                  </a:ext>
                </a:extLst>
              </p:cNvPr>
              <p:cNvSpPr/>
              <p:nvPr/>
            </p:nvSpPr>
            <p:spPr>
              <a:xfrm rot="16690140">
                <a:off x="10861190" y="2888983"/>
                <a:ext cx="1165248" cy="8572"/>
              </a:xfrm>
              <a:custGeom>
                <a:avLst/>
                <a:gdLst>
                  <a:gd name="connsiteX0" fmla="*/ 0 w 1165248"/>
                  <a:gd name="connsiteY0" fmla="*/ 0 h 8572"/>
                  <a:gd name="connsiteX1" fmla="*/ 1165249 w 1165248"/>
                  <a:gd name="connsiteY1" fmla="*/ 0 h 8572"/>
                  <a:gd name="connsiteX2" fmla="*/ 1165249 w 1165248"/>
                  <a:gd name="connsiteY2" fmla="*/ 8573 h 8572"/>
                  <a:gd name="connsiteX3" fmla="*/ 0 w 1165248"/>
                  <a:gd name="connsiteY3" fmla="*/ 8573 h 8572"/>
                </a:gdLst>
                <a:ahLst/>
                <a:cxnLst>
                  <a:cxn ang="0">
                    <a:pos x="connsiteX0" y="connsiteY0"/>
                  </a:cxn>
                  <a:cxn ang="0">
                    <a:pos x="connsiteX1" y="connsiteY1"/>
                  </a:cxn>
                  <a:cxn ang="0">
                    <a:pos x="connsiteX2" y="connsiteY2"/>
                  </a:cxn>
                  <a:cxn ang="0">
                    <a:pos x="connsiteX3" y="connsiteY3"/>
                  </a:cxn>
                </a:cxnLst>
                <a:rect l="l" t="t" r="r" b="b"/>
                <a:pathLst>
                  <a:path w="1165248" h="8572">
                    <a:moveTo>
                      <a:pt x="0" y="0"/>
                    </a:moveTo>
                    <a:lnTo>
                      <a:pt x="1165249" y="0"/>
                    </a:lnTo>
                    <a:lnTo>
                      <a:pt x="1165249" y="8573"/>
                    </a:lnTo>
                    <a:lnTo>
                      <a:pt x="0"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42" name="Freeform: Shape 3141">
                <a:extLst>
                  <a:ext uri="{FF2B5EF4-FFF2-40B4-BE49-F238E27FC236}">
                    <a16:creationId xmlns:a16="http://schemas.microsoft.com/office/drawing/2014/main" id="{48FE7B83-ACCB-C8E0-D925-A675C805C75C}"/>
                  </a:ext>
                </a:extLst>
              </p:cNvPr>
              <p:cNvSpPr/>
              <p:nvPr/>
            </p:nvSpPr>
            <p:spPr>
              <a:xfrm>
                <a:off x="11522930" y="2313527"/>
                <a:ext cx="316706" cy="300037"/>
              </a:xfrm>
              <a:custGeom>
                <a:avLst/>
                <a:gdLst>
                  <a:gd name="connsiteX0" fmla="*/ 310801 w 316706"/>
                  <a:gd name="connsiteY0" fmla="*/ 300038 h 300037"/>
                  <a:gd name="connsiteX1" fmla="*/ 0 w 316706"/>
                  <a:gd name="connsiteY1" fmla="*/ 6287 h 300037"/>
                  <a:gd name="connsiteX2" fmla="*/ 5905 w 316706"/>
                  <a:gd name="connsiteY2" fmla="*/ 0 h 300037"/>
                  <a:gd name="connsiteX3" fmla="*/ 316706 w 316706"/>
                  <a:gd name="connsiteY3" fmla="*/ 293751 h 300037"/>
                </a:gdLst>
                <a:ahLst/>
                <a:cxnLst>
                  <a:cxn ang="0">
                    <a:pos x="connsiteX0" y="connsiteY0"/>
                  </a:cxn>
                  <a:cxn ang="0">
                    <a:pos x="connsiteX1" y="connsiteY1"/>
                  </a:cxn>
                  <a:cxn ang="0">
                    <a:pos x="connsiteX2" y="connsiteY2"/>
                  </a:cxn>
                  <a:cxn ang="0">
                    <a:pos x="connsiteX3" y="connsiteY3"/>
                  </a:cxn>
                </a:cxnLst>
                <a:rect l="l" t="t" r="r" b="b"/>
                <a:pathLst>
                  <a:path w="316706" h="300037">
                    <a:moveTo>
                      <a:pt x="310801" y="300038"/>
                    </a:moveTo>
                    <a:lnTo>
                      <a:pt x="0" y="6287"/>
                    </a:lnTo>
                    <a:lnTo>
                      <a:pt x="5905" y="0"/>
                    </a:lnTo>
                    <a:lnTo>
                      <a:pt x="316706" y="2937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43" name="Freeform: Shape 3142">
                <a:extLst>
                  <a:ext uri="{FF2B5EF4-FFF2-40B4-BE49-F238E27FC236}">
                    <a16:creationId xmlns:a16="http://schemas.microsoft.com/office/drawing/2014/main" id="{D2B1AE7E-2CE0-2D86-888C-ED1EEEFD6E36}"/>
                  </a:ext>
                </a:extLst>
              </p:cNvPr>
              <p:cNvSpPr/>
              <p:nvPr/>
            </p:nvSpPr>
            <p:spPr>
              <a:xfrm rot="20544998">
                <a:off x="11140802" y="2072205"/>
                <a:ext cx="8667" cy="1431544"/>
              </a:xfrm>
              <a:custGeom>
                <a:avLst/>
                <a:gdLst>
                  <a:gd name="connsiteX0" fmla="*/ 0 w 8667"/>
                  <a:gd name="connsiteY0" fmla="*/ 0 h 1431544"/>
                  <a:gd name="connsiteX1" fmla="*/ 8668 w 8667"/>
                  <a:gd name="connsiteY1" fmla="*/ 0 h 1431544"/>
                  <a:gd name="connsiteX2" fmla="*/ 8668 w 8667"/>
                  <a:gd name="connsiteY2" fmla="*/ 1431545 h 1431544"/>
                  <a:gd name="connsiteX3" fmla="*/ 0 w 8667"/>
                  <a:gd name="connsiteY3" fmla="*/ 1431545 h 1431544"/>
                </a:gdLst>
                <a:ahLst/>
                <a:cxnLst>
                  <a:cxn ang="0">
                    <a:pos x="connsiteX0" y="connsiteY0"/>
                  </a:cxn>
                  <a:cxn ang="0">
                    <a:pos x="connsiteX1" y="connsiteY1"/>
                  </a:cxn>
                  <a:cxn ang="0">
                    <a:pos x="connsiteX2" y="connsiteY2"/>
                  </a:cxn>
                  <a:cxn ang="0">
                    <a:pos x="connsiteX3" y="connsiteY3"/>
                  </a:cxn>
                </a:cxnLst>
                <a:rect l="l" t="t" r="r" b="b"/>
                <a:pathLst>
                  <a:path w="8667" h="1431544">
                    <a:moveTo>
                      <a:pt x="0" y="0"/>
                    </a:moveTo>
                    <a:lnTo>
                      <a:pt x="8668" y="0"/>
                    </a:lnTo>
                    <a:lnTo>
                      <a:pt x="8668" y="1431545"/>
                    </a:lnTo>
                    <a:lnTo>
                      <a:pt x="0" y="143154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44" name="Freeform: Shape 3143">
                <a:extLst>
                  <a:ext uri="{FF2B5EF4-FFF2-40B4-BE49-F238E27FC236}">
                    <a16:creationId xmlns:a16="http://schemas.microsoft.com/office/drawing/2014/main" id="{6CDD677C-E910-A412-1717-743322AEA7BA}"/>
                  </a:ext>
                </a:extLst>
              </p:cNvPr>
              <p:cNvSpPr/>
              <p:nvPr/>
            </p:nvSpPr>
            <p:spPr>
              <a:xfrm>
                <a:off x="10749214" y="2104834"/>
                <a:ext cx="183832" cy="1122521"/>
              </a:xfrm>
              <a:custGeom>
                <a:avLst/>
                <a:gdLst>
                  <a:gd name="connsiteX0" fmla="*/ 8572 w 183832"/>
                  <a:gd name="connsiteY0" fmla="*/ 1122521 h 1122521"/>
                  <a:gd name="connsiteX1" fmla="*/ 0 w 183832"/>
                  <a:gd name="connsiteY1" fmla="*/ 1121093 h 1122521"/>
                  <a:gd name="connsiteX2" fmla="*/ 175260 w 183832"/>
                  <a:gd name="connsiteY2" fmla="*/ 0 h 1122521"/>
                  <a:gd name="connsiteX3" fmla="*/ 183832 w 183832"/>
                  <a:gd name="connsiteY3" fmla="*/ 1333 h 1122521"/>
                </a:gdLst>
                <a:ahLst/>
                <a:cxnLst>
                  <a:cxn ang="0">
                    <a:pos x="connsiteX0" y="connsiteY0"/>
                  </a:cxn>
                  <a:cxn ang="0">
                    <a:pos x="connsiteX1" y="connsiteY1"/>
                  </a:cxn>
                  <a:cxn ang="0">
                    <a:pos x="connsiteX2" y="connsiteY2"/>
                  </a:cxn>
                  <a:cxn ang="0">
                    <a:pos x="connsiteX3" y="connsiteY3"/>
                  </a:cxn>
                </a:cxnLst>
                <a:rect l="l" t="t" r="r" b="b"/>
                <a:pathLst>
                  <a:path w="183832" h="1122521">
                    <a:moveTo>
                      <a:pt x="8572" y="1122521"/>
                    </a:moveTo>
                    <a:lnTo>
                      <a:pt x="0" y="1121093"/>
                    </a:lnTo>
                    <a:lnTo>
                      <a:pt x="175260" y="0"/>
                    </a:lnTo>
                    <a:lnTo>
                      <a:pt x="183832" y="133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45" name="Freeform: Shape 3144">
                <a:extLst>
                  <a:ext uri="{FF2B5EF4-FFF2-40B4-BE49-F238E27FC236}">
                    <a16:creationId xmlns:a16="http://schemas.microsoft.com/office/drawing/2014/main" id="{EF0A0A6B-B068-BDB9-28C7-C83DE1301569}"/>
                  </a:ext>
                </a:extLst>
              </p:cNvPr>
              <p:cNvSpPr/>
              <p:nvPr/>
            </p:nvSpPr>
            <p:spPr>
              <a:xfrm rot="17368824">
                <a:off x="11223273" y="1894269"/>
                <a:ext cx="8668" cy="633347"/>
              </a:xfrm>
              <a:custGeom>
                <a:avLst/>
                <a:gdLst>
                  <a:gd name="connsiteX0" fmla="*/ 0 w 8668"/>
                  <a:gd name="connsiteY0" fmla="*/ 0 h 633347"/>
                  <a:gd name="connsiteX1" fmla="*/ 8668 w 8668"/>
                  <a:gd name="connsiteY1" fmla="*/ 0 h 633347"/>
                  <a:gd name="connsiteX2" fmla="*/ 8668 w 8668"/>
                  <a:gd name="connsiteY2" fmla="*/ 633347 h 633347"/>
                  <a:gd name="connsiteX3" fmla="*/ 0 w 8668"/>
                  <a:gd name="connsiteY3" fmla="*/ 633347 h 633347"/>
                </a:gdLst>
                <a:ahLst/>
                <a:cxnLst>
                  <a:cxn ang="0">
                    <a:pos x="connsiteX0" y="connsiteY0"/>
                  </a:cxn>
                  <a:cxn ang="0">
                    <a:pos x="connsiteX1" y="connsiteY1"/>
                  </a:cxn>
                  <a:cxn ang="0">
                    <a:pos x="connsiteX2" y="connsiteY2"/>
                  </a:cxn>
                  <a:cxn ang="0">
                    <a:pos x="connsiteX3" y="connsiteY3"/>
                  </a:cxn>
                </a:cxnLst>
                <a:rect l="l" t="t" r="r" b="b"/>
                <a:pathLst>
                  <a:path w="8668" h="633347">
                    <a:moveTo>
                      <a:pt x="0" y="0"/>
                    </a:moveTo>
                    <a:lnTo>
                      <a:pt x="8668" y="0"/>
                    </a:lnTo>
                    <a:lnTo>
                      <a:pt x="8668" y="633347"/>
                    </a:lnTo>
                    <a:lnTo>
                      <a:pt x="0" y="63334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46" name="Freeform: Shape 3145">
                <a:extLst>
                  <a:ext uri="{FF2B5EF4-FFF2-40B4-BE49-F238E27FC236}">
                    <a16:creationId xmlns:a16="http://schemas.microsoft.com/office/drawing/2014/main" id="{8DE40779-424E-8CA2-11D8-F2E66D7250C1}"/>
                  </a:ext>
                </a:extLst>
              </p:cNvPr>
              <p:cNvSpPr/>
              <p:nvPr/>
            </p:nvSpPr>
            <p:spPr>
              <a:xfrm>
                <a:off x="10081131" y="2015394"/>
                <a:ext cx="676179" cy="1213294"/>
              </a:xfrm>
              <a:custGeom>
                <a:avLst/>
                <a:gdLst>
                  <a:gd name="connsiteX0" fmla="*/ 668560 w 676179"/>
                  <a:gd name="connsiteY0" fmla="*/ 1213295 h 1213294"/>
                  <a:gd name="connsiteX1" fmla="*/ 0 w 676179"/>
                  <a:gd name="connsiteY1" fmla="*/ 4191 h 1213294"/>
                  <a:gd name="connsiteX2" fmla="*/ 7525 w 676179"/>
                  <a:gd name="connsiteY2" fmla="*/ 0 h 1213294"/>
                  <a:gd name="connsiteX3" fmla="*/ 676180 w 676179"/>
                  <a:gd name="connsiteY3" fmla="*/ 1209104 h 1213294"/>
                </a:gdLst>
                <a:ahLst/>
                <a:cxnLst>
                  <a:cxn ang="0">
                    <a:pos x="connsiteX0" y="connsiteY0"/>
                  </a:cxn>
                  <a:cxn ang="0">
                    <a:pos x="connsiteX1" y="connsiteY1"/>
                  </a:cxn>
                  <a:cxn ang="0">
                    <a:pos x="connsiteX2" y="connsiteY2"/>
                  </a:cxn>
                  <a:cxn ang="0">
                    <a:pos x="connsiteX3" y="connsiteY3"/>
                  </a:cxn>
                </a:cxnLst>
                <a:rect l="l" t="t" r="r" b="b"/>
                <a:pathLst>
                  <a:path w="676179" h="1213294">
                    <a:moveTo>
                      <a:pt x="668560" y="1213295"/>
                    </a:moveTo>
                    <a:lnTo>
                      <a:pt x="0" y="4191"/>
                    </a:lnTo>
                    <a:lnTo>
                      <a:pt x="7525" y="0"/>
                    </a:lnTo>
                    <a:lnTo>
                      <a:pt x="676180" y="12091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47" name="Freeform: Shape 3146">
                <a:extLst>
                  <a:ext uri="{FF2B5EF4-FFF2-40B4-BE49-F238E27FC236}">
                    <a16:creationId xmlns:a16="http://schemas.microsoft.com/office/drawing/2014/main" id="{18349E31-F312-8B4E-2DD1-168FD76309E6}"/>
                  </a:ext>
                </a:extLst>
              </p:cNvPr>
              <p:cNvSpPr/>
              <p:nvPr/>
            </p:nvSpPr>
            <p:spPr>
              <a:xfrm rot="16602088">
                <a:off x="9541522" y="2496757"/>
                <a:ext cx="973867" cy="8668"/>
              </a:xfrm>
              <a:custGeom>
                <a:avLst/>
                <a:gdLst>
                  <a:gd name="connsiteX0" fmla="*/ 0 w 973867"/>
                  <a:gd name="connsiteY0" fmla="*/ 0 h 8668"/>
                  <a:gd name="connsiteX1" fmla="*/ 973868 w 973867"/>
                  <a:gd name="connsiteY1" fmla="*/ 0 h 8668"/>
                  <a:gd name="connsiteX2" fmla="*/ 973868 w 973867"/>
                  <a:gd name="connsiteY2" fmla="*/ 8668 h 8668"/>
                  <a:gd name="connsiteX3" fmla="*/ 0 w 973867"/>
                  <a:gd name="connsiteY3" fmla="*/ 8668 h 8668"/>
                </a:gdLst>
                <a:ahLst/>
                <a:cxnLst>
                  <a:cxn ang="0">
                    <a:pos x="connsiteX0" y="connsiteY0"/>
                  </a:cxn>
                  <a:cxn ang="0">
                    <a:pos x="connsiteX1" y="connsiteY1"/>
                  </a:cxn>
                  <a:cxn ang="0">
                    <a:pos x="connsiteX2" y="connsiteY2"/>
                  </a:cxn>
                  <a:cxn ang="0">
                    <a:pos x="connsiteX3" y="connsiteY3"/>
                  </a:cxn>
                </a:cxnLst>
                <a:rect l="l" t="t" r="r" b="b"/>
                <a:pathLst>
                  <a:path w="973867" h="8668">
                    <a:moveTo>
                      <a:pt x="0" y="0"/>
                    </a:moveTo>
                    <a:lnTo>
                      <a:pt x="973868" y="0"/>
                    </a:lnTo>
                    <a:lnTo>
                      <a:pt x="9738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48" name="Freeform: Shape 3147">
                <a:extLst>
                  <a:ext uri="{FF2B5EF4-FFF2-40B4-BE49-F238E27FC236}">
                    <a16:creationId xmlns:a16="http://schemas.microsoft.com/office/drawing/2014/main" id="{9B3F18DB-C6B7-53FA-78F9-703F4F826360}"/>
                  </a:ext>
                </a:extLst>
              </p:cNvPr>
              <p:cNvSpPr/>
              <p:nvPr/>
            </p:nvSpPr>
            <p:spPr>
              <a:xfrm>
                <a:off x="10084464" y="2013204"/>
                <a:ext cx="844772" cy="96583"/>
              </a:xfrm>
              <a:custGeom>
                <a:avLst/>
                <a:gdLst>
                  <a:gd name="connsiteX0" fmla="*/ 843820 w 844772"/>
                  <a:gd name="connsiteY0" fmla="*/ 96583 h 96583"/>
                  <a:gd name="connsiteX1" fmla="*/ 0 w 844772"/>
                  <a:gd name="connsiteY1" fmla="*/ 8572 h 96583"/>
                  <a:gd name="connsiteX2" fmla="*/ 857 w 844772"/>
                  <a:gd name="connsiteY2" fmla="*/ 0 h 96583"/>
                  <a:gd name="connsiteX3" fmla="*/ 844772 w 844772"/>
                  <a:gd name="connsiteY3" fmla="*/ 88011 h 96583"/>
                </a:gdLst>
                <a:ahLst/>
                <a:cxnLst>
                  <a:cxn ang="0">
                    <a:pos x="connsiteX0" y="connsiteY0"/>
                  </a:cxn>
                  <a:cxn ang="0">
                    <a:pos x="connsiteX1" y="connsiteY1"/>
                  </a:cxn>
                  <a:cxn ang="0">
                    <a:pos x="connsiteX2" y="connsiteY2"/>
                  </a:cxn>
                  <a:cxn ang="0">
                    <a:pos x="connsiteX3" y="connsiteY3"/>
                  </a:cxn>
                </a:cxnLst>
                <a:rect l="l" t="t" r="r" b="b"/>
                <a:pathLst>
                  <a:path w="844772" h="96583">
                    <a:moveTo>
                      <a:pt x="843820" y="96583"/>
                    </a:moveTo>
                    <a:lnTo>
                      <a:pt x="0" y="8572"/>
                    </a:lnTo>
                    <a:lnTo>
                      <a:pt x="857" y="0"/>
                    </a:lnTo>
                    <a:lnTo>
                      <a:pt x="844772" y="8801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49" name="Freeform: Shape 3148">
                <a:extLst>
                  <a:ext uri="{FF2B5EF4-FFF2-40B4-BE49-F238E27FC236}">
                    <a16:creationId xmlns:a16="http://schemas.microsoft.com/office/drawing/2014/main" id="{89A1A30E-5A5F-46AE-F85E-E632D0671FC2}"/>
                  </a:ext>
                </a:extLst>
              </p:cNvPr>
              <p:cNvSpPr/>
              <p:nvPr/>
            </p:nvSpPr>
            <p:spPr>
              <a:xfrm rot="20487163">
                <a:off x="11394172" y="1535100"/>
                <a:ext cx="8668" cy="802228"/>
              </a:xfrm>
              <a:custGeom>
                <a:avLst/>
                <a:gdLst>
                  <a:gd name="connsiteX0" fmla="*/ 0 w 8668"/>
                  <a:gd name="connsiteY0" fmla="*/ 0 h 802228"/>
                  <a:gd name="connsiteX1" fmla="*/ 8668 w 8668"/>
                  <a:gd name="connsiteY1" fmla="*/ 0 h 802228"/>
                  <a:gd name="connsiteX2" fmla="*/ 8668 w 8668"/>
                  <a:gd name="connsiteY2" fmla="*/ 802228 h 802228"/>
                  <a:gd name="connsiteX3" fmla="*/ 0 w 8668"/>
                  <a:gd name="connsiteY3" fmla="*/ 802228 h 802228"/>
                </a:gdLst>
                <a:ahLst/>
                <a:cxnLst>
                  <a:cxn ang="0">
                    <a:pos x="connsiteX0" y="connsiteY0"/>
                  </a:cxn>
                  <a:cxn ang="0">
                    <a:pos x="connsiteX1" y="connsiteY1"/>
                  </a:cxn>
                  <a:cxn ang="0">
                    <a:pos x="connsiteX2" y="connsiteY2"/>
                  </a:cxn>
                  <a:cxn ang="0">
                    <a:pos x="connsiteX3" y="connsiteY3"/>
                  </a:cxn>
                </a:cxnLst>
                <a:rect l="l" t="t" r="r" b="b"/>
                <a:pathLst>
                  <a:path w="8668" h="802228">
                    <a:moveTo>
                      <a:pt x="0" y="0"/>
                    </a:moveTo>
                    <a:lnTo>
                      <a:pt x="8668" y="0"/>
                    </a:lnTo>
                    <a:lnTo>
                      <a:pt x="8668" y="802228"/>
                    </a:lnTo>
                    <a:lnTo>
                      <a:pt x="0" y="8022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50" name="Freeform: Shape 3149">
                <a:extLst>
                  <a:ext uri="{FF2B5EF4-FFF2-40B4-BE49-F238E27FC236}">
                    <a16:creationId xmlns:a16="http://schemas.microsoft.com/office/drawing/2014/main" id="{DFABA2C0-2E83-1409-4447-1F87A687BE71}"/>
                  </a:ext>
                </a:extLst>
              </p:cNvPr>
              <p:cNvSpPr/>
              <p:nvPr/>
            </p:nvSpPr>
            <p:spPr>
              <a:xfrm>
                <a:off x="10773598" y="1284827"/>
                <a:ext cx="755713" cy="1034319"/>
              </a:xfrm>
              <a:custGeom>
                <a:avLst/>
                <a:gdLst>
                  <a:gd name="connsiteX0" fmla="*/ 748665 w 755713"/>
                  <a:gd name="connsiteY0" fmla="*/ 1034320 h 1034319"/>
                  <a:gd name="connsiteX1" fmla="*/ 0 w 755713"/>
                  <a:gd name="connsiteY1" fmla="*/ 5048 h 1034319"/>
                  <a:gd name="connsiteX2" fmla="*/ 6953 w 755713"/>
                  <a:gd name="connsiteY2" fmla="*/ 0 h 1034319"/>
                  <a:gd name="connsiteX3" fmla="*/ 755713 w 755713"/>
                  <a:gd name="connsiteY3" fmla="*/ 1029272 h 1034319"/>
                </a:gdLst>
                <a:ahLst/>
                <a:cxnLst>
                  <a:cxn ang="0">
                    <a:pos x="connsiteX0" y="connsiteY0"/>
                  </a:cxn>
                  <a:cxn ang="0">
                    <a:pos x="connsiteX1" y="connsiteY1"/>
                  </a:cxn>
                  <a:cxn ang="0">
                    <a:pos x="connsiteX2" y="connsiteY2"/>
                  </a:cxn>
                  <a:cxn ang="0">
                    <a:pos x="connsiteX3" y="connsiteY3"/>
                  </a:cxn>
                </a:cxnLst>
                <a:rect l="l" t="t" r="r" b="b"/>
                <a:pathLst>
                  <a:path w="755713" h="1034319">
                    <a:moveTo>
                      <a:pt x="748665" y="1034320"/>
                    </a:moveTo>
                    <a:lnTo>
                      <a:pt x="0" y="5048"/>
                    </a:lnTo>
                    <a:lnTo>
                      <a:pt x="6953" y="0"/>
                    </a:lnTo>
                    <a:lnTo>
                      <a:pt x="755713" y="10292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51" name="Freeform: Shape 3150">
                <a:extLst>
                  <a:ext uri="{FF2B5EF4-FFF2-40B4-BE49-F238E27FC236}">
                    <a16:creationId xmlns:a16="http://schemas.microsoft.com/office/drawing/2014/main" id="{B4937AB9-B791-7A33-FBB9-5F282292C4F5}"/>
                  </a:ext>
                </a:extLst>
              </p:cNvPr>
              <p:cNvSpPr/>
              <p:nvPr/>
            </p:nvSpPr>
            <p:spPr>
              <a:xfrm>
                <a:off x="10772836" y="1286541"/>
                <a:ext cx="160210" cy="819721"/>
              </a:xfrm>
              <a:custGeom>
                <a:avLst/>
                <a:gdLst>
                  <a:gd name="connsiteX0" fmla="*/ 151638 w 160210"/>
                  <a:gd name="connsiteY0" fmla="*/ 819722 h 819721"/>
                  <a:gd name="connsiteX1" fmla="*/ 0 w 160210"/>
                  <a:gd name="connsiteY1" fmla="*/ 1619 h 819721"/>
                  <a:gd name="connsiteX2" fmla="*/ 8477 w 160210"/>
                  <a:gd name="connsiteY2" fmla="*/ 0 h 819721"/>
                  <a:gd name="connsiteX3" fmla="*/ 160210 w 160210"/>
                  <a:gd name="connsiteY3" fmla="*/ 818198 h 819721"/>
                </a:gdLst>
                <a:ahLst/>
                <a:cxnLst>
                  <a:cxn ang="0">
                    <a:pos x="connsiteX0" y="connsiteY0"/>
                  </a:cxn>
                  <a:cxn ang="0">
                    <a:pos x="connsiteX1" y="connsiteY1"/>
                  </a:cxn>
                  <a:cxn ang="0">
                    <a:pos x="connsiteX2" y="connsiteY2"/>
                  </a:cxn>
                  <a:cxn ang="0">
                    <a:pos x="connsiteX3" y="connsiteY3"/>
                  </a:cxn>
                </a:cxnLst>
                <a:rect l="l" t="t" r="r" b="b"/>
                <a:pathLst>
                  <a:path w="160210" h="819721">
                    <a:moveTo>
                      <a:pt x="151638" y="819722"/>
                    </a:moveTo>
                    <a:lnTo>
                      <a:pt x="0" y="1619"/>
                    </a:lnTo>
                    <a:lnTo>
                      <a:pt x="8477" y="0"/>
                    </a:lnTo>
                    <a:lnTo>
                      <a:pt x="160210" y="8181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52" name="Freeform: Shape 3151">
                <a:extLst>
                  <a:ext uri="{FF2B5EF4-FFF2-40B4-BE49-F238E27FC236}">
                    <a16:creationId xmlns:a16="http://schemas.microsoft.com/office/drawing/2014/main" id="{F70A503F-F911-AFF9-0B34-7DB6468FF881}"/>
                  </a:ext>
                </a:extLst>
              </p:cNvPr>
              <p:cNvSpPr/>
              <p:nvPr/>
            </p:nvSpPr>
            <p:spPr>
              <a:xfrm rot="17914158">
                <a:off x="11019501" y="1140881"/>
                <a:ext cx="8667" cy="562045"/>
              </a:xfrm>
              <a:custGeom>
                <a:avLst/>
                <a:gdLst>
                  <a:gd name="connsiteX0" fmla="*/ 0 w 8667"/>
                  <a:gd name="connsiteY0" fmla="*/ 0 h 562045"/>
                  <a:gd name="connsiteX1" fmla="*/ 8667 w 8667"/>
                  <a:gd name="connsiteY1" fmla="*/ 0 h 562045"/>
                  <a:gd name="connsiteX2" fmla="*/ 8667 w 8667"/>
                  <a:gd name="connsiteY2" fmla="*/ 562045 h 562045"/>
                  <a:gd name="connsiteX3" fmla="*/ 0 w 8667"/>
                  <a:gd name="connsiteY3" fmla="*/ 562045 h 562045"/>
                </a:gdLst>
                <a:ahLst/>
                <a:cxnLst>
                  <a:cxn ang="0">
                    <a:pos x="connsiteX0" y="connsiteY0"/>
                  </a:cxn>
                  <a:cxn ang="0">
                    <a:pos x="connsiteX1" y="connsiteY1"/>
                  </a:cxn>
                  <a:cxn ang="0">
                    <a:pos x="connsiteX2" y="connsiteY2"/>
                  </a:cxn>
                  <a:cxn ang="0">
                    <a:pos x="connsiteX3" y="connsiteY3"/>
                  </a:cxn>
                </a:cxnLst>
                <a:rect l="l" t="t" r="r" b="b"/>
                <a:pathLst>
                  <a:path w="8667" h="562045">
                    <a:moveTo>
                      <a:pt x="0" y="0"/>
                    </a:moveTo>
                    <a:lnTo>
                      <a:pt x="8667" y="0"/>
                    </a:lnTo>
                    <a:lnTo>
                      <a:pt x="8667" y="562045"/>
                    </a:lnTo>
                    <a:lnTo>
                      <a:pt x="0" y="56204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53" name="Freeform: Shape 3152">
                <a:extLst>
                  <a:ext uri="{FF2B5EF4-FFF2-40B4-BE49-F238E27FC236}">
                    <a16:creationId xmlns:a16="http://schemas.microsoft.com/office/drawing/2014/main" id="{FC2B32EF-4F2B-6202-534C-8758EAF6EEA7}"/>
                  </a:ext>
                </a:extLst>
              </p:cNvPr>
              <p:cNvSpPr/>
              <p:nvPr/>
            </p:nvSpPr>
            <p:spPr>
              <a:xfrm>
                <a:off x="10019980" y="1247298"/>
                <a:ext cx="911733" cy="861345"/>
              </a:xfrm>
              <a:custGeom>
                <a:avLst/>
                <a:gdLst>
                  <a:gd name="connsiteX0" fmla="*/ 905828 w 911733"/>
                  <a:gd name="connsiteY0" fmla="*/ 861346 h 861345"/>
                  <a:gd name="connsiteX1" fmla="*/ 0 w 911733"/>
                  <a:gd name="connsiteY1" fmla="*/ 6287 h 861345"/>
                  <a:gd name="connsiteX2" fmla="*/ 5905 w 911733"/>
                  <a:gd name="connsiteY2" fmla="*/ 0 h 861345"/>
                  <a:gd name="connsiteX3" fmla="*/ 911733 w 911733"/>
                  <a:gd name="connsiteY3" fmla="*/ 855059 h 861345"/>
                </a:gdLst>
                <a:ahLst/>
                <a:cxnLst>
                  <a:cxn ang="0">
                    <a:pos x="connsiteX0" y="connsiteY0"/>
                  </a:cxn>
                  <a:cxn ang="0">
                    <a:pos x="connsiteX1" y="connsiteY1"/>
                  </a:cxn>
                  <a:cxn ang="0">
                    <a:pos x="connsiteX2" y="connsiteY2"/>
                  </a:cxn>
                  <a:cxn ang="0">
                    <a:pos x="connsiteX3" y="connsiteY3"/>
                  </a:cxn>
                </a:cxnLst>
                <a:rect l="l" t="t" r="r" b="b"/>
                <a:pathLst>
                  <a:path w="911733" h="861345">
                    <a:moveTo>
                      <a:pt x="905828" y="861346"/>
                    </a:moveTo>
                    <a:lnTo>
                      <a:pt x="0" y="6287"/>
                    </a:lnTo>
                    <a:lnTo>
                      <a:pt x="5905" y="0"/>
                    </a:lnTo>
                    <a:lnTo>
                      <a:pt x="911733" y="8550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54" name="Freeform: Shape 3153">
                <a:extLst>
                  <a:ext uri="{FF2B5EF4-FFF2-40B4-BE49-F238E27FC236}">
                    <a16:creationId xmlns:a16="http://schemas.microsoft.com/office/drawing/2014/main" id="{4D70DAE3-3B60-C690-6C0E-95D7C42637FB}"/>
                  </a:ext>
                </a:extLst>
              </p:cNvPr>
              <p:cNvSpPr/>
              <p:nvPr/>
            </p:nvSpPr>
            <p:spPr>
              <a:xfrm>
                <a:off x="10018647" y="1250156"/>
                <a:ext cx="70580" cy="767715"/>
              </a:xfrm>
              <a:custGeom>
                <a:avLst/>
                <a:gdLst>
                  <a:gd name="connsiteX0" fmla="*/ 61913 w 70580"/>
                  <a:gd name="connsiteY0" fmla="*/ 767715 h 767715"/>
                  <a:gd name="connsiteX1" fmla="*/ 0 w 70580"/>
                  <a:gd name="connsiteY1" fmla="*/ 667 h 767715"/>
                  <a:gd name="connsiteX2" fmla="*/ 8572 w 70580"/>
                  <a:gd name="connsiteY2" fmla="*/ 0 h 767715"/>
                  <a:gd name="connsiteX3" fmla="*/ 70580 w 70580"/>
                  <a:gd name="connsiteY3" fmla="*/ 767048 h 767715"/>
                </a:gdLst>
                <a:ahLst/>
                <a:cxnLst>
                  <a:cxn ang="0">
                    <a:pos x="connsiteX0" y="connsiteY0"/>
                  </a:cxn>
                  <a:cxn ang="0">
                    <a:pos x="connsiteX1" y="connsiteY1"/>
                  </a:cxn>
                  <a:cxn ang="0">
                    <a:pos x="connsiteX2" y="connsiteY2"/>
                  </a:cxn>
                  <a:cxn ang="0">
                    <a:pos x="connsiteX3" y="connsiteY3"/>
                  </a:cxn>
                </a:cxnLst>
                <a:rect l="l" t="t" r="r" b="b"/>
                <a:pathLst>
                  <a:path w="70580" h="767715">
                    <a:moveTo>
                      <a:pt x="61913" y="767715"/>
                    </a:moveTo>
                    <a:lnTo>
                      <a:pt x="0" y="667"/>
                    </a:lnTo>
                    <a:lnTo>
                      <a:pt x="8572" y="0"/>
                    </a:lnTo>
                    <a:lnTo>
                      <a:pt x="70580" y="767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55" name="Freeform: Shape 3154">
                <a:extLst>
                  <a:ext uri="{FF2B5EF4-FFF2-40B4-BE49-F238E27FC236}">
                    <a16:creationId xmlns:a16="http://schemas.microsoft.com/office/drawing/2014/main" id="{6FED4AE3-9E3A-FF9A-727A-D2271DC6D450}"/>
                  </a:ext>
                </a:extLst>
              </p:cNvPr>
              <p:cNvSpPr/>
              <p:nvPr/>
            </p:nvSpPr>
            <p:spPr>
              <a:xfrm rot="16367830">
                <a:off x="10395676" y="891456"/>
                <a:ext cx="8667" cy="755040"/>
              </a:xfrm>
              <a:custGeom>
                <a:avLst/>
                <a:gdLst>
                  <a:gd name="connsiteX0" fmla="*/ 0 w 8667"/>
                  <a:gd name="connsiteY0" fmla="*/ 0 h 755040"/>
                  <a:gd name="connsiteX1" fmla="*/ 8668 w 8667"/>
                  <a:gd name="connsiteY1" fmla="*/ 0 h 755040"/>
                  <a:gd name="connsiteX2" fmla="*/ 8668 w 8667"/>
                  <a:gd name="connsiteY2" fmla="*/ 755040 h 755040"/>
                  <a:gd name="connsiteX3" fmla="*/ 0 w 8667"/>
                  <a:gd name="connsiteY3" fmla="*/ 755040 h 755040"/>
                </a:gdLst>
                <a:ahLst/>
                <a:cxnLst>
                  <a:cxn ang="0">
                    <a:pos x="connsiteX0" y="connsiteY0"/>
                  </a:cxn>
                  <a:cxn ang="0">
                    <a:pos x="connsiteX1" y="connsiteY1"/>
                  </a:cxn>
                  <a:cxn ang="0">
                    <a:pos x="connsiteX2" y="connsiteY2"/>
                  </a:cxn>
                  <a:cxn ang="0">
                    <a:pos x="connsiteX3" y="connsiteY3"/>
                  </a:cxn>
                </a:cxnLst>
                <a:rect l="l" t="t" r="r" b="b"/>
                <a:pathLst>
                  <a:path w="8667" h="755040">
                    <a:moveTo>
                      <a:pt x="0" y="0"/>
                    </a:moveTo>
                    <a:lnTo>
                      <a:pt x="8668" y="0"/>
                    </a:lnTo>
                    <a:lnTo>
                      <a:pt x="8668" y="755040"/>
                    </a:lnTo>
                    <a:lnTo>
                      <a:pt x="0" y="75504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56" name="Freeform: Shape 3155">
                <a:extLst>
                  <a:ext uri="{FF2B5EF4-FFF2-40B4-BE49-F238E27FC236}">
                    <a16:creationId xmlns:a16="http://schemas.microsoft.com/office/drawing/2014/main" id="{9E0ED32C-9BF6-7F8F-D7C6-E7A58ED316A2}"/>
                  </a:ext>
                </a:extLst>
              </p:cNvPr>
              <p:cNvSpPr/>
              <p:nvPr/>
            </p:nvSpPr>
            <p:spPr>
              <a:xfrm>
                <a:off x="10505088" y="925448"/>
                <a:ext cx="275463" cy="364426"/>
              </a:xfrm>
              <a:custGeom>
                <a:avLst/>
                <a:gdLst>
                  <a:gd name="connsiteX0" fmla="*/ 268510 w 275463"/>
                  <a:gd name="connsiteY0" fmla="*/ 364426 h 364426"/>
                  <a:gd name="connsiteX1" fmla="*/ 0 w 275463"/>
                  <a:gd name="connsiteY1" fmla="*/ 5144 h 364426"/>
                  <a:gd name="connsiteX2" fmla="*/ 6858 w 275463"/>
                  <a:gd name="connsiteY2" fmla="*/ 0 h 364426"/>
                  <a:gd name="connsiteX3" fmla="*/ 275463 w 275463"/>
                  <a:gd name="connsiteY3" fmla="*/ 359283 h 364426"/>
                </a:gdLst>
                <a:ahLst/>
                <a:cxnLst>
                  <a:cxn ang="0">
                    <a:pos x="connsiteX0" y="connsiteY0"/>
                  </a:cxn>
                  <a:cxn ang="0">
                    <a:pos x="connsiteX1" y="connsiteY1"/>
                  </a:cxn>
                  <a:cxn ang="0">
                    <a:pos x="connsiteX2" y="connsiteY2"/>
                  </a:cxn>
                  <a:cxn ang="0">
                    <a:pos x="connsiteX3" y="connsiteY3"/>
                  </a:cxn>
                </a:cxnLst>
                <a:rect l="l" t="t" r="r" b="b"/>
                <a:pathLst>
                  <a:path w="275463" h="364426">
                    <a:moveTo>
                      <a:pt x="268510" y="364426"/>
                    </a:moveTo>
                    <a:lnTo>
                      <a:pt x="0" y="5144"/>
                    </a:lnTo>
                    <a:lnTo>
                      <a:pt x="6858" y="0"/>
                    </a:lnTo>
                    <a:lnTo>
                      <a:pt x="275463" y="35928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57" name="Freeform: Shape 3156">
                <a:extLst>
                  <a:ext uri="{FF2B5EF4-FFF2-40B4-BE49-F238E27FC236}">
                    <a16:creationId xmlns:a16="http://schemas.microsoft.com/office/drawing/2014/main" id="{C8AC7F8F-5298-F6EA-F093-337CC20CCC8B}"/>
                  </a:ext>
                </a:extLst>
              </p:cNvPr>
              <p:cNvSpPr/>
              <p:nvPr/>
            </p:nvSpPr>
            <p:spPr>
              <a:xfrm>
                <a:off x="9884058" y="803909"/>
                <a:ext cx="895064" cy="487203"/>
              </a:xfrm>
              <a:custGeom>
                <a:avLst/>
                <a:gdLst>
                  <a:gd name="connsiteX0" fmla="*/ 890969 w 895064"/>
                  <a:gd name="connsiteY0" fmla="*/ 487204 h 487203"/>
                  <a:gd name="connsiteX1" fmla="*/ 0 w 895064"/>
                  <a:gd name="connsiteY1" fmla="*/ 7620 h 487203"/>
                  <a:gd name="connsiteX2" fmla="*/ 4096 w 895064"/>
                  <a:gd name="connsiteY2" fmla="*/ 0 h 487203"/>
                  <a:gd name="connsiteX3" fmla="*/ 895064 w 895064"/>
                  <a:gd name="connsiteY3" fmla="*/ 479584 h 487203"/>
                </a:gdLst>
                <a:ahLst/>
                <a:cxnLst>
                  <a:cxn ang="0">
                    <a:pos x="connsiteX0" y="connsiteY0"/>
                  </a:cxn>
                  <a:cxn ang="0">
                    <a:pos x="connsiteX1" y="connsiteY1"/>
                  </a:cxn>
                  <a:cxn ang="0">
                    <a:pos x="connsiteX2" y="connsiteY2"/>
                  </a:cxn>
                  <a:cxn ang="0">
                    <a:pos x="connsiteX3" y="connsiteY3"/>
                  </a:cxn>
                </a:cxnLst>
                <a:rect l="l" t="t" r="r" b="b"/>
                <a:pathLst>
                  <a:path w="895064" h="487203">
                    <a:moveTo>
                      <a:pt x="890969" y="487204"/>
                    </a:moveTo>
                    <a:lnTo>
                      <a:pt x="0" y="7620"/>
                    </a:lnTo>
                    <a:lnTo>
                      <a:pt x="4096" y="0"/>
                    </a:lnTo>
                    <a:lnTo>
                      <a:pt x="895064" y="47958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58" name="Freeform: Shape 3157">
                <a:extLst>
                  <a:ext uri="{FF2B5EF4-FFF2-40B4-BE49-F238E27FC236}">
                    <a16:creationId xmlns:a16="http://schemas.microsoft.com/office/drawing/2014/main" id="{A0FEF112-0601-C833-AA37-8C6181A2E6EC}"/>
                  </a:ext>
                </a:extLst>
              </p:cNvPr>
              <p:cNvSpPr/>
              <p:nvPr/>
            </p:nvSpPr>
            <p:spPr>
              <a:xfrm>
                <a:off x="9881963" y="806386"/>
                <a:ext cx="145161" cy="445388"/>
              </a:xfrm>
              <a:custGeom>
                <a:avLst/>
                <a:gdLst>
                  <a:gd name="connsiteX0" fmla="*/ 136875 w 145161"/>
                  <a:gd name="connsiteY0" fmla="*/ 445389 h 445388"/>
                  <a:gd name="connsiteX1" fmla="*/ 0 w 145161"/>
                  <a:gd name="connsiteY1" fmla="*/ 2572 h 445388"/>
                  <a:gd name="connsiteX2" fmla="*/ 8287 w 145161"/>
                  <a:gd name="connsiteY2" fmla="*/ 0 h 445388"/>
                  <a:gd name="connsiteX3" fmla="*/ 145161 w 145161"/>
                  <a:gd name="connsiteY3" fmla="*/ 442817 h 445388"/>
                </a:gdLst>
                <a:ahLst/>
                <a:cxnLst>
                  <a:cxn ang="0">
                    <a:pos x="connsiteX0" y="connsiteY0"/>
                  </a:cxn>
                  <a:cxn ang="0">
                    <a:pos x="connsiteX1" y="connsiteY1"/>
                  </a:cxn>
                  <a:cxn ang="0">
                    <a:pos x="connsiteX2" y="connsiteY2"/>
                  </a:cxn>
                  <a:cxn ang="0">
                    <a:pos x="connsiteX3" y="connsiteY3"/>
                  </a:cxn>
                </a:cxnLst>
                <a:rect l="l" t="t" r="r" b="b"/>
                <a:pathLst>
                  <a:path w="145161" h="445388">
                    <a:moveTo>
                      <a:pt x="136875" y="445389"/>
                    </a:moveTo>
                    <a:lnTo>
                      <a:pt x="0" y="2572"/>
                    </a:lnTo>
                    <a:lnTo>
                      <a:pt x="8287" y="0"/>
                    </a:lnTo>
                    <a:lnTo>
                      <a:pt x="145161" y="44281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59" name="Freeform: Shape 3158">
                <a:extLst>
                  <a:ext uri="{FF2B5EF4-FFF2-40B4-BE49-F238E27FC236}">
                    <a16:creationId xmlns:a16="http://schemas.microsoft.com/office/drawing/2014/main" id="{AD74FECE-F783-21D9-608D-09B735A5249A}"/>
                  </a:ext>
                </a:extLst>
              </p:cNvPr>
              <p:cNvSpPr/>
              <p:nvPr/>
            </p:nvSpPr>
            <p:spPr>
              <a:xfrm>
                <a:off x="9885297" y="803433"/>
                <a:ext cx="623982" cy="128777"/>
              </a:xfrm>
              <a:custGeom>
                <a:avLst/>
                <a:gdLst>
                  <a:gd name="connsiteX0" fmla="*/ 622459 w 623982"/>
                  <a:gd name="connsiteY0" fmla="*/ 128778 h 128777"/>
                  <a:gd name="connsiteX1" fmla="*/ 0 w 623982"/>
                  <a:gd name="connsiteY1" fmla="*/ 8477 h 128777"/>
                  <a:gd name="connsiteX2" fmla="*/ 1619 w 623982"/>
                  <a:gd name="connsiteY2" fmla="*/ 0 h 128777"/>
                  <a:gd name="connsiteX3" fmla="*/ 623983 w 623982"/>
                  <a:gd name="connsiteY3" fmla="*/ 120301 h 128777"/>
                </a:gdLst>
                <a:ahLst/>
                <a:cxnLst>
                  <a:cxn ang="0">
                    <a:pos x="connsiteX0" y="connsiteY0"/>
                  </a:cxn>
                  <a:cxn ang="0">
                    <a:pos x="connsiteX1" y="connsiteY1"/>
                  </a:cxn>
                  <a:cxn ang="0">
                    <a:pos x="connsiteX2" y="connsiteY2"/>
                  </a:cxn>
                  <a:cxn ang="0">
                    <a:pos x="connsiteX3" y="connsiteY3"/>
                  </a:cxn>
                </a:cxnLst>
                <a:rect l="l" t="t" r="r" b="b"/>
                <a:pathLst>
                  <a:path w="623982" h="128777">
                    <a:moveTo>
                      <a:pt x="622459" y="128778"/>
                    </a:moveTo>
                    <a:lnTo>
                      <a:pt x="0" y="8477"/>
                    </a:lnTo>
                    <a:lnTo>
                      <a:pt x="1619" y="0"/>
                    </a:lnTo>
                    <a:lnTo>
                      <a:pt x="623983" y="1203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60" name="Freeform: Shape 3159">
                <a:extLst>
                  <a:ext uri="{FF2B5EF4-FFF2-40B4-BE49-F238E27FC236}">
                    <a16:creationId xmlns:a16="http://schemas.microsoft.com/office/drawing/2014/main" id="{9173878E-1E68-2A09-1DA7-6C9F8C24362C}"/>
                  </a:ext>
                </a:extLst>
              </p:cNvPr>
              <p:cNvSpPr/>
              <p:nvPr/>
            </p:nvSpPr>
            <p:spPr>
              <a:xfrm>
                <a:off x="9755090" y="634079"/>
                <a:ext cx="134492" cy="176212"/>
              </a:xfrm>
              <a:custGeom>
                <a:avLst/>
                <a:gdLst>
                  <a:gd name="connsiteX0" fmla="*/ 127540 w 134492"/>
                  <a:gd name="connsiteY0" fmla="*/ 176213 h 176212"/>
                  <a:gd name="connsiteX1" fmla="*/ 0 w 134492"/>
                  <a:gd name="connsiteY1" fmla="*/ 5239 h 176212"/>
                  <a:gd name="connsiteX2" fmla="*/ 6953 w 134492"/>
                  <a:gd name="connsiteY2" fmla="*/ 0 h 176212"/>
                  <a:gd name="connsiteX3" fmla="*/ 134493 w 134492"/>
                  <a:gd name="connsiteY3" fmla="*/ 171069 h 176212"/>
                </a:gdLst>
                <a:ahLst/>
                <a:cxnLst>
                  <a:cxn ang="0">
                    <a:pos x="connsiteX0" y="connsiteY0"/>
                  </a:cxn>
                  <a:cxn ang="0">
                    <a:pos x="connsiteX1" y="connsiteY1"/>
                  </a:cxn>
                  <a:cxn ang="0">
                    <a:pos x="connsiteX2" y="connsiteY2"/>
                  </a:cxn>
                  <a:cxn ang="0">
                    <a:pos x="connsiteX3" y="connsiteY3"/>
                  </a:cxn>
                </a:cxnLst>
                <a:rect l="l" t="t" r="r" b="b"/>
                <a:pathLst>
                  <a:path w="134492" h="176212">
                    <a:moveTo>
                      <a:pt x="127540" y="176213"/>
                    </a:moveTo>
                    <a:lnTo>
                      <a:pt x="0" y="5239"/>
                    </a:lnTo>
                    <a:lnTo>
                      <a:pt x="6953" y="0"/>
                    </a:lnTo>
                    <a:lnTo>
                      <a:pt x="134493" y="17106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61" name="Freeform: Shape 3160">
                <a:extLst>
                  <a:ext uri="{FF2B5EF4-FFF2-40B4-BE49-F238E27FC236}">
                    <a16:creationId xmlns:a16="http://schemas.microsoft.com/office/drawing/2014/main" id="{84973DCF-26CF-817F-72E8-ECC7750363E7}"/>
                  </a:ext>
                </a:extLst>
              </p:cNvPr>
              <p:cNvSpPr/>
              <p:nvPr/>
            </p:nvSpPr>
            <p:spPr>
              <a:xfrm>
                <a:off x="7439086" y="2985801"/>
                <a:ext cx="782002" cy="254222"/>
              </a:xfrm>
              <a:custGeom>
                <a:avLst/>
                <a:gdLst>
                  <a:gd name="connsiteX0" fmla="*/ 2572 w 782002"/>
                  <a:gd name="connsiteY0" fmla="*/ 254222 h 254222"/>
                  <a:gd name="connsiteX1" fmla="*/ 0 w 782002"/>
                  <a:gd name="connsiteY1" fmla="*/ 245936 h 254222"/>
                  <a:gd name="connsiteX2" fmla="*/ 779431 w 782002"/>
                  <a:gd name="connsiteY2" fmla="*/ 0 h 254222"/>
                  <a:gd name="connsiteX3" fmla="*/ 782003 w 782002"/>
                  <a:gd name="connsiteY3" fmla="*/ 8191 h 254222"/>
                </a:gdLst>
                <a:ahLst/>
                <a:cxnLst>
                  <a:cxn ang="0">
                    <a:pos x="connsiteX0" y="connsiteY0"/>
                  </a:cxn>
                  <a:cxn ang="0">
                    <a:pos x="connsiteX1" y="connsiteY1"/>
                  </a:cxn>
                  <a:cxn ang="0">
                    <a:pos x="connsiteX2" y="connsiteY2"/>
                  </a:cxn>
                  <a:cxn ang="0">
                    <a:pos x="connsiteX3" y="connsiteY3"/>
                  </a:cxn>
                </a:cxnLst>
                <a:rect l="l" t="t" r="r" b="b"/>
                <a:pathLst>
                  <a:path w="782002" h="254222">
                    <a:moveTo>
                      <a:pt x="2572" y="254222"/>
                    </a:moveTo>
                    <a:lnTo>
                      <a:pt x="0" y="245936"/>
                    </a:lnTo>
                    <a:lnTo>
                      <a:pt x="779431" y="0"/>
                    </a:lnTo>
                    <a:lnTo>
                      <a:pt x="782003" y="8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62" name="Freeform: Shape 3161">
                <a:extLst>
                  <a:ext uri="{FF2B5EF4-FFF2-40B4-BE49-F238E27FC236}">
                    <a16:creationId xmlns:a16="http://schemas.microsoft.com/office/drawing/2014/main" id="{41008F26-E50E-28A2-9CED-9100702EB793}"/>
                  </a:ext>
                </a:extLst>
              </p:cNvPr>
              <p:cNvSpPr/>
              <p:nvPr/>
            </p:nvSpPr>
            <p:spPr>
              <a:xfrm>
                <a:off x="6832915" y="3231832"/>
                <a:ext cx="609123" cy="254222"/>
              </a:xfrm>
              <a:custGeom>
                <a:avLst/>
                <a:gdLst>
                  <a:gd name="connsiteX0" fmla="*/ 3334 w 609123"/>
                  <a:gd name="connsiteY0" fmla="*/ 254222 h 254222"/>
                  <a:gd name="connsiteX1" fmla="*/ 0 w 609123"/>
                  <a:gd name="connsiteY1" fmla="*/ 246221 h 254222"/>
                  <a:gd name="connsiteX2" fmla="*/ 605790 w 609123"/>
                  <a:gd name="connsiteY2" fmla="*/ 0 h 254222"/>
                  <a:gd name="connsiteX3" fmla="*/ 609124 w 609123"/>
                  <a:gd name="connsiteY3" fmla="*/ 8001 h 254222"/>
                </a:gdLst>
                <a:ahLst/>
                <a:cxnLst>
                  <a:cxn ang="0">
                    <a:pos x="connsiteX0" y="connsiteY0"/>
                  </a:cxn>
                  <a:cxn ang="0">
                    <a:pos x="connsiteX1" y="connsiteY1"/>
                  </a:cxn>
                  <a:cxn ang="0">
                    <a:pos x="connsiteX2" y="connsiteY2"/>
                  </a:cxn>
                  <a:cxn ang="0">
                    <a:pos x="connsiteX3" y="connsiteY3"/>
                  </a:cxn>
                </a:cxnLst>
                <a:rect l="l" t="t" r="r" b="b"/>
                <a:pathLst>
                  <a:path w="609123" h="254222">
                    <a:moveTo>
                      <a:pt x="3334" y="254222"/>
                    </a:moveTo>
                    <a:lnTo>
                      <a:pt x="0" y="246221"/>
                    </a:lnTo>
                    <a:lnTo>
                      <a:pt x="605790" y="0"/>
                    </a:lnTo>
                    <a:lnTo>
                      <a:pt x="609124"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63" name="Freeform: Shape 3162">
                <a:extLst>
                  <a:ext uri="{FF2B5EF4-FFF2-40B4-BE49-F238E27FC236}">
                    <a16:creationId xmlns:a16="http://schemas.microsoft.com/office/drawing/2014/main" id="{9B56A0E8-D168-E1B0-2D08-EADBC6AF3C56}"/>
                  </a:ext>
                </a:extLst>
              </p:cNvPr>
              <p:cNvSpPr/>
              <p:nvPr/>
            </p:nvSpPr>
            <p:spPr>
              <a:xfrm>
                <a:off x="6443343" y="3478339"/>
                <a:ext cx="393382" cy="229362"/>
              </a:xfrm>
              <a:custGeom>
                <a:avLst/>
                <a:gdLst>
                  <a:gd name="connsiteX0" fmla="*/ 4286 w 393382"/>
                  <a:gd name="connsiteY0" fmla="*/ 229362 h 229362"/>
                  <a:gd name="connsiteX1" fmla="*/ 0 w 393382"/>
                  <a:gd name="connsiteY1" fmla="*/ 221837 h 229362"/>
                  <a:gd name="connsiteX2" fmla="*/ 389096 w 393382"/>
                  <a:gd name="connsiteY2" fmla="*/ 0 h 229362"/>
                  <a:gd name="connsiteX3" fmla="*/ 393383 w 393382"/>
                  <a:gd name="connsiteY3" fmla="*/ 7525 h 229362"/>
                </a:gdLst>
                <a:ahLst/>
                <a:cxnLst>
                  <a:cxn ang="0">
                    <a:pos x="connsiteX0" y="connsiteY0"/>
                  </a:cxn>
                  <a:cxn ang="0">
                    <a:pos x="connsiteX1" y="connsiteY1"/>
                  </a:cxn>
                  <a:cxn ang="0">
                    <a:pos x="connsiteX2" y="connsiteY2"/>
                  </a:cxn>
                  <a:cxn ang="0">
                    <a:pos x="connsiteX3" y="connsiteY3"/>
                  </a:cxn>
                </a:cxnLst>
                <a:rect l="l" t="t" r="r" b="b"/>
                <a:pathLst>
                  <a:path w="393382" h="229362">
                    <a:moveTo>
                      <a:pt x="4286" y="229362"/>
                    </a:moveTo>
                    <a:lnTo>
                      <a:pt x="0" y="221837"/>
                    </a:lnTo>
                    <a:lnTo>
                      <a:pt x="389096" y="0"/>
                    </a:lnTo>
                    <a:lnTo>
                      <a:pt x="393383" y="752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64" name="Freeform: Shape 3163">
                <a:extLst>
                  <a:ext uri="{FF2B5EF4-FFF2-40B4-BE49-F238E27FC236}">
                    <a16:creationId xmlns:a16="http://schemas.microsoft.com/office/drawing/2014/main" id="{B45743A0-E65F-96D1-7F2E-AEAD8E87C8A3}"/>
                  </a:ext>
                </a:extLst>
              </p:cNvPr>
              <p:cNvSpPr/>
              <p:nvPr/>
            </p:nvSpPr>
            <p:spPr>
              <a:xfrm>
                <a:off x="6277227" y="3701033"/>
                <a:ext cx="171450" cy="186594"/>
              </a:xfrm>
              <a:custGeom>
                <a:avLst/>
                <a:gdLst>
                  <a:gd name="connsiteX0" fmla="*/ 6382 w 171450"/>
                  <a:gd name="connsiteY0" fmla="*/ 186595 h 186594"/>
                  <a:gd name="connsiteX1" fmla="*/ 0 w 171450"/>
                  <a:gd name="connsiteY1" fmla="*/ 180785 h 186594"/>
                  <a:gd name="connsiteX2" fmla="*/ 165068 w 171450"/>
                  <a:gd name="connsiteY2" fmla="*/ 0 h 186594"/>
                  <a:gd name="connsiteX3" fmla="*/ 171450 w 171450"/>
                  <a:gd name="connsiteY3" fmla="*/ 5810 h 186594"/>
                </a:gdLst>
                <a:ahLst/>
                <a:cxnLst>
                  <a:cxn ang="0">
                    <a:pos x="connsiteX0" y="connsiteY0"/>
                  </a:cxn>
                  <a:cxn ang="0">
                    <a:pos x="connsiteX1" y="connsiteY1"/>
                  </a:cxn>
                  <a:cxn ang="0">
                    <a:pos x="connsiteX2" y="connsiteY2"/>
                  </a:cxn>
                  <a:cxn ang="0">
                    <a:pos x="connsiteX3" y="connsiteY3"/>
                  </a:cxn>
                </a:cxnLst>
                <a:rect l="l" t="t" r="r" b="b"/>
                <a:pathLst>
                  <a:path w="171450" h="186594">
                    <a:moveTo>
                      <a:pt x="6382" y="186595"/>
                    </a:moveTo>
                    <a:lnTo>
                      <a:pt x="0" y="180785"/>
                    </a:lnTo>
                    <a:lnTo>
                      <a:pt x="165068" y="0"/>
                    </a:lnTo>
                    <a:lnTo>
                      <a:pt x="171450" y="581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65" name="Freeform: Shape 3164">
                <a:extLst>
                  <a:ext uri="{FF2B5EF4-FFF2-40B4-BE49-F238E27FC236}">
                    <a16:creationId xmlns:a16="http://schemas.microsoft.com/office/drawing/2014/main" id="{7D52928B-64BC-D8FB-5C8D-5586EF4FEE1E}"/>
                  </a:ext>
                </a:extLst>
              </p:cNvPr>
              <p:cNvSpPr/>
              <p:nvPr/>
            </p:nvSpPr>
            <p:spPr>
              <a:xfrm>
                <a:off x="8095549" y="2023967"/>
                <a:ext cx="128587" cy="966406"/>
              </a:xfrm>
              <a:custGeom>
                <a:avLst/>
                <a:gdLst>
                  <a:gd name="connsiteX0" fmla="*/ 120015 w 128587"/>
                  <a:gd name="connsiteY0" fmla="*/ 966406 h 966406"/>
                  <a:gd name="connsiteX1" fmla="*/ 0 w 128587"/>
                  <a:gd name="connsiteY1" fmla="*/ 1143 h 966406"/>
                  <a:gd name="connsiteX2" fmla="*/ 8573 w 128587"/>
                  <a:gd name="connsiteY2" fmla="*/ 0 h 966406"/>
                  <a:gd name="connsiteX3" fmla="*/ 128588 w 128587"/>
                  <a:gd name="connsiteY3" fmla="*/ 965359 h 966406"/>
                </a:gdLst>
                <a:ahLst/>
                <a:cxnLst>
                  <a:cxn ang="0">
                    <a:pos x="connsiteX0" y="connsiteY0"/>
                  </a:cxn>
                  <a:cxn ang="0">
                    <a:pos x="connsiteX1" y="connsiteY1"/>
                  </a:cxn>
                  <a:cxn ang="0">
                    <a:pos x="connsiteX2" y="connsiteY2"/>
                  </a:cxn>
                  <a:cxn ang="0">
                    <a:pos x="connsiteX3" y="connsiteY3"/>
                  </a:cxn>
                </a:cxnLst>
                <a:rect l="l" t="t" r="r" b="b"/>
                <a:pathLst>
                  <a:path w="128587" h="966406">
                    <a:moveTo>
                      <a:pt x="120015" y="966406"/>
                    </a:moveTo>
                    <a:lnTo>
                      <a:pt x="0" y="1143"/>
                    </a:lnTo>
                    <a:lnTo>
                      <a:pt x="8573" y="0"/>
                    </a:lnTo>
                    <a:lnTo>
                      <a:pt x="128588" y="9653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66" name="Freeform: Shape 3165">
                <a:extLst>
                  <a:ext uri="{FF2B5EF4-FFF2-40B4-BE49-F238E27FC236}">
                    <a16:creationId xmlns:a16="http://schemas.microsoft.com/office/drawing/2014/main" id="{CFD0C0C8-0A1A-4D8C-48A2-838966DBB92E}"/>
                  </a:ext>
                </a:extLst>
              </p:cNvPr>
              <p:cNvSpPr/>
              <p:nvPr/>
            </p:nvSpPr>
            <p:spPr>
              <a:xfrm rot="17914460">
                <a:off x="7080446" y="2625781"/>
                <a:ext cx="1379224" cy="8667"/>
              </a:xfrm>
              <a:custGeom>
                <a:avLst/>
                <a:gdLst>
                  <a:gd name="connsiteX0" fmla="*/ 0 w 1379224"/>
                  <a:gd name="connsiteY0" fmla="*/ 0 h 8667"/>
                  <a:gd name="connsiteX1" fmla="*/ 1379224 w 1379224"/>
                  <a:gd name="connsiteY1" fmla="*/ 0 h 8667"/>
                  <a:gd name="connsiteX2" fmla="*/ 1379224 w 1379224"/>
                  <a:gd name="connsiteY2" fmla="*/ 8668 h 8667"/>
                  <a:gd name="connsiteX3" fmla="*/ 0 w 1379224"/>
                  <a:gd name="connsiteY3" fmla="*/ 8668 h 8667"/>
                </a:gdLst>
                <a:ahLst/>
                <a:cxnLst>
                  <a:cxn ang="0">
                    <a:pos x="connsiteX0" y="connsiteY0"/>
                  </a:cxn>
                  <a:cxn ang="0">
                    <a:pos x="connsiteX1" y="connsiteY1"/>
                  </a:cxn>
                  <a:cxn ang="0">
                    <a:pos x="connsiteX2" y="connsiteY2"/>
                  </a:cxn>
                  <a:cxn ang="0">
                    <a:pos x="connsiteX3" y="connsiteY3"/>
                  </a:cxn>
                </a:cxnLst>
                <a:rect l="l" t="t" r="r" b="b"/>
                <a:pathLst>
                  <a:path w="1379224" h="8667">
                    <a:moveTo>
                      <a:pt x="0" y="0"/>
                    </a:moveTo>
                    <a:lnTo>
                      <a:pt x="1379224" y="0"/>
                    </a:lnTo>
                    <a:lnTo>
                      <a:pt x="1379224"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67" name="Freeform: Shape 3166">
                <a:extLst>
                  <a:ext uri="{FF2B5EF4-FFF2-40B4-BE49-F238E27FC236}">
                    <a16:creationId xmlns:a16="http://schemas.microsoft.com/office/drawing/2014/main" id="{C046A185-12ED-E5C7-E72E-B08CEEA421A7}"/>
                  </a:ext>
                </a:extLst>
              </p:cNvPr>
              <p:cNvSpPr/>
              <p:nvPr/>
            </p:nvSpPr>
            <p:spPr>
              <a:xfrm rot="21042377">
                <a:off x="7344459" y="2110933"/>
                <a:ext cx="8667" cy="1132457"/>
              </a:xfrm>
              <a:custGeom>
                <a:avLst/>
                <a:gdLst>
                  <a:gd name="connsiteX0" fmla="*/ 0 w 8667"/>
                  <a:gd name="connsiteY0" fmla="*/ 0 h 1132457"/>
                  <a:gd name="connsiteX1" fmla="*/ 8668 w 8667"/>
                  <a:gd name="connsiteY1" fmla="*/ 0 h 1132457"/>
                  <a:gd name="connsiteX2" fmla="*/ 8668 w 8667"/>
                  <a:gd name="connsiteY2" fmla="*/ 1132458 h 1132457"/>
                  <a:gd name="connsiteX3" fmla="*/ 0 w 8667"/>
                  <a:gd name="connsiteY3" fmla="*/ 1132458 h 1132457"/>
                </a:gdLst>
                <a:ahLst/>
                <a:cxnLst>
                  <a:cxn ang="0">
                    <a:pos x="connsiteX0" y="connsiteY0"/>
                  </a:cxn>
                  <a:cxn ang="0">
                    <a:pos x="connsiteX1" y="connsiteY1"/>
                  </a:cxn>
                  <a:cxn ang="0">
                    <a:pos x="connsiteX2" y="connsiteY2"/>
                  </a:cxn>
                  <a:cxn ang="0">
                    <a:pos x="connsiteX3" y="connsiteY3"/>
                  </a:cxn>
                </a:cxnLst>
                <a:rect l="l" t="t" r="r" b="b"/>
                <a:pathLst>
                  <a:path w="8667" h="1132457">
                    <a:moveTo>
                      <a:pt x="0" y="0"/>
                    </a:moveTo>
                    <a:lnTo>
                      <a:pt x="8668" y="0"/>
                    </a:lnTo>
                    <a:lnTo>
                      <a:pt x="8668" y="1132458"/>
                    </a:lnTo>
                    <a:lnTo>
                      <a:pt x="0" y="113245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68" name="Freeform: Shape 3167">
                <a:extLst>
                  <a:ext uri="{FF2B5EF4-FFF2-40B4-BE49-F238E27FC236}">
                    <a16:creationId xmlns:a16="http://schemas.microsoft.com/office/drawing/2014/main" id="{4F38B7B0-A356-15C5-28C9-562F2FA00C21}"/>
                  </a:ext>
                </a:extLst>
              </p:cNvPr>
              <p:cNvSpPr/>
              <p:nvPr/>
            </p:nvSpPr>
            <p:spPr>
              <a:xfrm>
                <a:off x="6830439" y="2116931"/>
                <a:ext cx="431101" cy="1366456"/>
              </a:xfrm>
              <a:custGeom>
                <a:avLst/>
                <a:gdLst>
                  <a:gd name="connsiteX0" fmla="*/ 8287 w 431101"/>
                  <a:gd name="connsiteY0" fmla="*/ 1366456 h 1366456"/>
                  <a:gd name="connsiteX1" fmla="*/ 0 w 431101"/>
                  <a:gd name="connsiteY1" fmla="*/ 1363885 h 1366456"/>
                  <a:gd name="connsiteX2" fmla="*/ 422815 w 431101"/>
                  <a:gd name="connsiteY2" fmla="*/ 0 h 1366456"/>
                  <a:gd name="connsiteX3" fmla="*/ 431101 w 431101"/>
                  <a:gd name="connsiteY3" fmla="*/ 2667 h 1366456"/>
                </a:gdLst>
                <a:ahLst/>
                <a:cxnLst>
                  <a:cxn ang="0">
                    <a:pos x="connsiteX0" y="connsiteY0"/>
                  </a:cxn>
                  <a:cxn ang="0">
                    <a:pos x="connsiteX1" y="connsiteY1"/>
                  </a:cxn>
                  <a:cxn ang="0">
                    <a:pos x="connsiteX2" y="connsiteY2"/>
                  </a:cxn>
                  <a:cxn ang="0">
                    <a:pos x="connsiteX3" y="connsiteY3"/>
                  </a:cxn>
                </a:cxnLst>
                <a:rect l="l" t="t" r="r" b="b"/>
                <a:pathLst>
                  <a:path w="431101" h="1366456">
                    <a:moveTo>
                      <a:pt x="8287" y="1366456"/>
                    </a:moveTo>
                    <a:lnTo>
                      <a:pt x="0" y="1363885"/>
                    </a:lnTo>
                    <a:lnTo>
                      <a:pt x="422815" y="0"/>
                    </a:lnTo>
                    <a:lnTo>
                      <a:pt x="431101"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69" name="Freeform: Shape 3168">
                <a:extLst>
                  <a:ext uri="{FF2B5EF4-FFF2-40B4-BE49-F238E27FC236}">
                    <a16:creationId xmlns:a16="http://schemas.microsoft.com/office/drawing/2014/main" id="{7FB9AFC1-D14B-C037-4FBA-D6116447E6CE}"/>
                  </a:ext>
                </a:extLst>
              </p:cNvPr>
              <p:cNvSpPr/>
              <p:nvPr/>
            </p:nvSpPr>
            <p:spPr>
              <a:xfrm>
                <a:off x="7256873" y="2020252"/>
                <a:ext cx="843438" cy="102298"/>
              </a:xfrm>
              <a:custGeom>
                <a:avLst/>
                <a:gdLst>
                  <a:gd name="connsiteX0" fmla="*/ 952 w 843438"/>
                  <a:gd name="connsiteY0" fmla="*/ 102298 h 102298"/>
                  <a:gd name="connsiteX1" fmla="*/ 0 w 843438"/>
                  <a:gd name="connsiteY1" fmla="*/ 93726 h 102298"/>
                  <a:gd name="connsiteX2" fmla="*/ 842486 w 843438"/>
                  <a:gd name="connsiteY2" fmla="*/ 0 h 102298"/>
                  <a:gd name="connsiteX3" fmla="*/ 843439 w 843438"/>
                  <a:gd name="connsiteY3" fmla="*/ 8572 h 102298"/>
                </a:gdLst>
                <a:ahLst/>
                <a:cxnLst>
                  <a:cxn ang="0">
                    <a:pos x="connsiteX0" y="connsiteY0"/>
                  </a:cxn>
                  <a:cxn ang="0">
                    <a:pos x="connsiteX1" y="connsiteY1"/>
                  </a:cxn>
                  <a:cxn ang="0">
                    <a:pos x="connsiteX2" y="connsiteY2"/>
                  </a:cxn>
                  <a:cxn ang="0">
                    <a:pos x="connsiteX3" y="connsiteY3"/>
                  </a:cxn>
                </a:cxnLst>
                <a:rect l="l" t="t" r="r" b="b"/>
                <a:pathLst>
                  <a:path w="843438" h="102298">
                    <a:moveTo>
                      <a:pt x="952" y="102298"/>
                    </a:moveTo>
                    <a:lnTo>
                      <a:pt x="0" y="93726"/>
                    </a:lnTo>
                    <a:lnTo>
                      <a:pt x="842486" y="0"/>
                    </a:lnTo>
                    <a:lnTo>
                      <a:pt x="843439"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70" name="Freeform: Shape 3169">
                <a:extLst>
                  <a:ext uri="{FF2B5EF4-FFF2-40B4-BE49-F238E27FC236}">
                    <a16:creationId xmlns:a16="http://schemas.microsoft.com/office/drawing/2014/main" id="{A222AA14-A9B6-472B-A867-341E5A6DB1FB}"/>
                  </a:ext>
                </a:extLst>
              </p:cNvPr>
              <p:cNvSpPr/>
              <p:nvPr/>
            </p:nvSpPr>
            <p:spPr>
              <a:xfrm>
                <a:off x="6657465" y="2332291"/>
                <a:ext cx="181451" cy="1150429"/>
              </a:xfrm>
              <a:custGeom>
                <a:avLst/>
                <a:gdLst>
                  <a:gd name="connsiteX0" fmla="*/ 172879 w 181451"/>
                  <a:gd name="connsiteY0" fmla="*/ 1150430 h 1150429"/>
                  <a:gd name="connsiteX1" fmla="*/ 0 w 181451"/>
                  <a:gd name="connsiteY1" fmla="*/ 1333 h 1150429"/>
                  <a:gd name="connsiteX2" fmla="*/ 8572 w 181451"/>
                  <a:gd name="connsiteY2" fmla="*/ 0 h 1150429"/>
                  <a:gd name="connsiteX3" fmla="*/ 181451 w 181451"/>
                  <a:gd name="connsiteY3" fmla="*/ 1149191 h 1150429"/>
                </a:gdLst>
                <a:ahLst/>
                <a:cxnLst>
                  <a:cxn ang="0">
                    <a:pos x="connsiteX0" y="connsiteY0"/>
                  </a:cxn>
                  <a:cxn ang="0">
                    <a:pos x="connsiteX1" y="connsiteY1"/>
                  </a:cxn>
                  <a:cxn ang="0">
                    <a:pos x="connsiteX2" y="connsiteY2"/>
                  </a:cxn>
                  <a:cxn ang="0">
                    <a:pos x="connsiteX3" y="connsiteY3"/>
                  </a:cxn>
                </a:cxnLst>
                <a:rect l="l" t="t" r="r" b="b"/>
                <a:pathLst>
                  <a:path w="181451" h="1150429">
                    <a:moveTo>
                      <a:pt x="172879" y="1150430"/>
                    </a:moveTo>
                    <a:lnTo>
                      <a:pt x="0" y="1333"/>
                    </a:lnTo>
                    <a:lnTo>
                      <a:pt x="8572" y="0"/>
                    </a:lnTo>
                    <a:lnTo>
                      <a:pt x="181451" y="1149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71" name="Freeform: Shape 3170">
                <a:extLst>
                  <a:ext uri="{FF2B5EF4-FFF2-40B4-BE49-F238E27FC236}">
                    <a16:creationId xmlns:a16="http://schemas.microsoft.com/office/drawing/2014/main" id="{1191AAFC-401A-A1D7-A289-8B0152323ED4}"/>
                  </a:ext>
                </a:extLst>
              </p:cNvPr>
              <p:cNvSpPr/>
              <p:nvPr/>
            </p:nvSpPr>
            <p:spPr>
              <a:xfrm rot="16741289">
                <a:off x="5859645" y="3014236"/>
                <a:ext cx="1387941" cy="8667"/>
              </a:xfrm>
              <a:custGeom>
                <a:avLst/>
                <a:gdLst>
                  <a:gd name="connsiteX0" fmla="*/ 0 w 1387941"/>
                  <a:gd name="connsiteY0" fmla="*/ 0 h 8667"/>
                  <a:gd name="connsiteX1" fmla="*/ 1387941 w 1387941"/>
                  <a:gd name="connsiteY1" fmla="*/ 0 h 8667"/>
                  <a:gd name="connsiteX2" fmla="*/ 1387941 w 1387941"/>
                  <a:gd name="connsiteY2" fmla="*/ 8668 h 8667"/>
                  <a:gd name="connsiteX3" fmla="*/ 0 w 1387941"/>
                  <a:gd name="connsiteY3" fmla="*/ 8668 h 8667"/>
                </a:gdLst>
                <a:ahLst/>
                <a:cxnLst>
                  <a:cxn ang="0">
                    <a:pos x="connsiteX0" y="connsiteY0"/>
                  </a:cxn>
                  <a:cxn ang="0">
                    <a:pos x="connsiteX1" y="connsiteY1"/>
                  </a:cxn>
                  <a:cxn ang="0">
                    <a:pos x="connsiteX2" y="connsiteY2"/>
                  </a:cxn>
                  <a:cxn ang="0">
                    <a:pos x="connsiteX3" y="connsiteY3"/>
                  </a:cxn>
                </a:cxnLst>
                <a:rect l="l" t="t" r="r" b="b"/>
                <a:pathLst>
                  <a:path w="1387941" h="8667">
                    <a:moveTo>
                      <a:pt x="0" y="0"/>
                    </a:moveTo>
                    <a:lnTo>
                      <a:pt x="1387941" y="0"/>
                    </a:lnTo>
                    <a:lnTo>
                      <a:pt x="1387941"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72" name="Freeform: Shape 3171">
                <a:extLst>
                  <a:ext uri="{FF2B5EF4-FFF2-40B4-BE49-F238E27FC236}">
                    <a16:creationId xmlns:a16="http://schemas.microsoft.com/office/drawing/2014/main" id="{925AC4DF-3EBD-C562-649B-534EEF7D3F5F}"/>
                  </a:ext>
                </a:extLst>
              </p:cNvPr>
              <p:cNvSpPr/>
              <p:nvPr/>
            </p:nvSpPr>
            <p:spPr>
              <a:xfrm>
                <a:off x="6660227" y="2114169"/>
                <a:ext cx="598551" cy="222884"/>
              </a:xfrm>
              <a:custGeom>
                <a:avLst/>
                <a:gdLst>
                  <a:gd name="connsiteX0" fmla="*/ 2953 w 598551"/>
                  <a:gd name="connsiteY0" fmla="*/ 222885 h 222884"/>
                  <a:gd name="connsiteX1" fmla="*/ 0 w 598551"/>
                  <a:gd name="connsiteY1" fmla="*/ 214693 h 222884"/>
                  <a:gd name="connsiteX2" fmla="*/ 595598 w 598551"/>
                  <a:gd name="connsiteY2" fmla="*/ 0 h 222884"/>
                  <a:gd name="connsiteX3" fmla="*/ 598551 w 598551"/>
                  <a:gd name="connsiteY3" fmla="*/ 8192 h 222884"/>
                </a:gdLst>
                <a:ahLst/>
                <a:cxnLst>
                  <a:cxn ang="0">
                    <a:pos x="connsiteX0" y="connsiteY0"/>
                  </a:cxn>
                  <a:cxn ang="0">
                    <a:pos x="connsiteX1" y="connsiteY1"/>
                  </a:cxn>
                  <a:cxn ang="0">
                    <a:pos x="connsiteX2" y="connsiteY2"/>
                  </a:cxn>
                  <a:cxn ang="0">
                    <a:pos x="connsiteX3" y="connsiteY3"/>
                  </a:cxn>
                </a:cxnLst>
                <a:rect l="l" t="t" r="r" b="b"/>
                <a:pathLst>
                  <a:path w="598551" h="222884">
                    <a:moveTo>
                      <a:pt x="2953" y="222885"/>
                    </a:moveTo>
                    <a:lnTo>
                      <a:pt x="0" y="214693"/>
                    </a:lnTo>
                    <a:lnTo>
                      <a:pt x="595598" y="0"/>
                    </a:lnTo>
                    <a:lnTo>
                      <a:pt x="598551" y="81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73" name="Freeform: Shape 3172">
                <a:extLst>
                  <a:ext uri="{FF2B5EF4-FFF2-40B4-BE49-F238E27FC236}">
                    <a16:creationId xmlns:a16="http://schemas.microsoft.com/office/drawing/2014/main" id="{7242306F-0355-680B-20C7-12E8DCC3DF21}"/>
                  </a:ext>
                </a:extLst>
              </p:cNvPr>
              <p:cNvSpPr/>
              <p:nvPr/>
            </p:nvSpPr>
            <p:spPr>
              <a:xfrm rot="21299850">
                <a:off x="6394104" y="2625771"/>
                <a:ext cx="8667" cy="1080240"/>
              </a:xfrm>
              <a:custGeom>
                <a:avLst/>
                <a:gdLst>
                  <a:gd name="connsiteX0" fmla="*/ 0 w 8667"/>
                  <a:gd name="connsiteY0" fmla="*/ 0 h 1080240"/>
                  <a:gd name="connsiteX1" fmla="*/ 8668 w 8667"/>
                  <a:gd name="connsiteY1" fmla="*/ 0 h 1080240"/>
                  <a:gd name="connsiteX2" fmla="*/ 8668 w 8667"/>
                  <a:gd name="connsiteY2" fmla="*/ 1080240 h 1080240"/>
                  <a:gd name="connsiteX3" fmla="*/ 0 w 8667"/>
                  <a:gd name="connsiteY3" fmla="*/ 1080240 h 1080240"/>
                </a:gdLst>
                <a:ahLst/>
                <a:cxnLst>
                  <a:cxn ang="0">
                    <a:pos x="connsiteX0" y="connsiteY0"/>
                  </a:cxn>
                  <a:cxn ang="0">
                    <a:pos x="connsiteX1" y="connsiteY1"/>
                  </a:cxn>
                  <a:cxn ang="0">
                    <a:pos x="connsiteX2" y="connsiteY2"/>
                  </a:cxn>
                  <a:cxn ang="0">
                    <a:pos x="connsiteX3" y="connsiteY3"/>
                  </a:cxn>
                </a:cxnLst>
                <a:rect l="l" t="t" r="r" b="b"/>
                <a:pathLst>
                  <a:path w="8667" h="1080240">
                    <a:moveTo>
                      <a:pt x="0" y="0"/>
                    </a:moveTo>
                    <a:lnTo>
                      <a:pt x="8668" y="0"/>
                    </a:lnTo>
                    <a:lnTo>
                      <a:pt x="8668" y="1080240"/>
                    </a:lnTo>
                    <a:lnTo>
                      <a:pt x="0" y="108024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74" name="Freeform: Shape 3173">
                <a:extLst>
                  <a:ext uri="{FF2B5EF4-FFF2-40B4-BE49-F238E27FC236}">
                    <a16:creationId xmlns:a16="http://schemas.microsoft.com/office/drawing/2014/main" id="{CE6F0B92-0903-95A4-C49F-6E9BE3690977}"/>
                  </a:ext>
                </a:extLst>
              </p:cNvPr>
              <p:cNvSpPr/>
              <p:nvPr/>
            </p:nvSpPr>
            <p:spPr>
              <a:xfrm>
                <a:off x="6276179" y="2627566"/>
                <a:ext cx="79438" cy="1257490"/>
              </a:xfrm>
              <a:custGeom>
                <a:avLst/>
                <a:gdLst>
                  <a:gd name="connsiteX0" fmla="*/ 8572 w 79438"/>
                  <a:gd name="connsiteY0" fmla="*/ 1257491 h 1257490"/>
                  <a:gd name="connsiteX1" fmla="*/ 0 w 79438"/>
                  <a:gd name="connsiteY1" fmla="*/ 1256919 h 1257490"/>
                  <a:gd name="connsiteX2" fmla="*/ 70771 w 79438"/>
                  <a:gd name="connsiteY2" fmla="*/ 0 h 1257490"/>
                  <a:gd name="connsiteX3" fmla="*/ 79439 w 79438"/>
                  <a:gd name="connsiteY3" fmla="*/ 571 h 1257490"/>
                </a:gdLst>
                <a:ahLst/>
                <a:cxnLst>
                  <a:cxn ang="0">
                    <a:pos x="connsiteX0" y="connsiteY0"/>
                  </a:cxn>
                  <a:cxn ang="0">
                    <a:pos x="connsiteX1" y="connsiteY1"/>
                  </a:cxn>
                  <a:cxn ang="0">
                    <a:pos x="connsiteX2" y="connsiteY2"/>
                  </a:cxn>
                  <a:cxn ang="0">
                    <a:pos x="connsiteX3" y="connsiteY3"/>
                  </a:cxn>
                </a:cxnLst>
                <a:rect l="l" t="t" r="r" b="b"/>
                <a:pathLst>
                  <a:path w="79438" h="1257490">
                    <a:moveTo>
                      <a:pt x="8572" y="1257491"/>
                    </a:moveTo>
                    <a:lnTo>
                      <a:pt x="0" y="1256919"/>
                    </a:lnTo>
                    <a:lnTo>
                      <a:pt x="70771" y="0"/>
                    </a:lnTo>
                    <a:lnTo>
                      <a:pt x="79439" y="57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75" name="Freeform: Shape 3174">
                <a:extLst>
                  <a:ext uri="{FF2B5EF4-FFF2-40B4-BE49-F238E27FC236}">
                    <a16:creationId xmlns:a16="http://schemas.microsoft.com/office/drawing/2014/main" id="{20AE16E4-7A8C-1C15-B314-067A62D48196}"/>
                  </a:ext>
                </a:extLst>
              </p:cNvPr>
              <p:cNvSpPr/>
              <p:nvPr/>
            </p:nvSpPr>
            <p:spPr>
              <a:xfrm>
                <a:off x="6348283" y="2329815"/>
                <a:ext cx="316420" cy="301180"/>
              </a:xfrm>
              <a:custGeom>
                <a:avLst/>
                <a:gdLst>
                  <a:gd name="connsiteX0" fmla="*/ 6001 w 316420"/>
                  <a:gd name="connsiteY0" fmla="*/ 301180 h 301180"/>
                  <a:gd name="connsiteX1" fmla="*/ 0 w 316420"/>
                  <a:gd name="connsiteY1" fmla="*/ 294894 h 301180"/>
                  <a:gd name="connsiteX2" fmla="*/ 310420 w 316420"/>
                  <a:gd name="connsiteY2" fmla="*/ 0 h 301180"/>
                  <a:gd name="connsiteX3" fmla="*/ 316421 w 316420"/>
                  <a:gd name="connsiteY3" fmla="*/ 6286 h 301180"/>
                </a:gdLst>
                <a:ahLst/>
                <a:cxnLst>
                  <a:cxn ang="0">
                    <a:pos x="connsiteX0" y="connsiteY0"/>
                  </a:cxn>
                  <a:cxn ang="0">
                    <a:pos x="connsiteX1" y="connsiteY1"/>
                  </a:cxn>
                  <a:cxn ang="0">
                    <a:pos x="connsiteX2" y="connsiteY2"/>
                  </a:cxn>
                  <a:cxn ang="0">
                    <a:pos x="connsiteX3" y="connsiteY3"/>
                  </a:cxn>
                </a:cxnLst>
                <a:rect l="l" t="t" r="r" b="b"/>
                <a:pathLst>
                  <a:path w="316420" h="301180">
                    <a:moveTo>
                      <a:pt x="6001" y="301180"/>
                    </a:moveTo>
                    <a:lnTo>
                      <a:pt x="0" y="294894"/>
                    </a:lnTo>
                    <a:lnTo>
                      <a:pt x="310420" y="0"/>
                    </a:lnTo>
                    <a:lnTo>
                      <a:pt x="316421" y="628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76" name="Freeform: Shape 3175">
                <a:extLst>
                  <a:ext uri="{FF2B5EF4-FFF2-40B4-BE49-F238E27FC236}">
                    <a16:creationId xmlns:a16="http://schemas.microsoft.com/office/drawing/2014/main" id="{17B9463E-4237-166C-4F6D-793F29BB1DF3}"/>
                  </a:ext>
                </a:extLst>
              </p:cNvPr>
              <p:cNvSpPr/>
              <p:nvPr/>
            </p:nvSpPr>
            <p:spPr>
              <a:xfrm>
                <a:off x="8095549" y="1257681"/>
                <a:ext cx="63436" cy="767143"/>
              </a:xfrm>
              <a:custGeom>
                <a:avLst/>
                <a:gdLst>
                  <a:gd name="connsiteX0" fmla="*/ 8573 w 63436"/>
                  <a:gd name="connsiteY0" fmla="*/ 767144 h 767143"/>
                  <a:gd name="connsiteX1" fmla="*/ 0 w 63436"/>
                  <a:gd name="connsiteY1" fmla="*/ 766572 h 767143"/>
                  <a:gd name="connsiteX2" fmla="*/ 54864 w 63436"/>
                  <a:gd name="connsiteY2" fmla="*/ 0 h 767143"/>
                  <a:gd name="connsiteX3" fmla="*/ 63437 w 63436"/>
                  <a:gd name="connsiteY3" fmla="*/ 571 h 767143"/>
                </a:gdLst>
                <a:ahLst/>
                <a:cxnLst>
                  <a:cxn ang="0">
                    <a:pos x="connsiteX0" y="connsiteY0"/>
                  </a:cxn>
                  <a:cxn ang="0">
                    <a:pos x="connsiteX1" y="connsiteY1"/>
                  </a:cxn>
                  <a:cxn ang="0">
                    <a:pos x="connsiteX2" y="connsiteY2"/>
                  </a:cxn>
                  <a:cxn ang="0">
                    <a:pos x="connsiteX3" y="connsiteY3"/>
                  </a:cxn>
                </a:cxnLst>
                <a:rect l="l" t="t" r="r" b="b"/>
                <a:pathLst>
                  <a:path w="63436" h="767143">
                    <a:moveTo>
                      <a:pt x="8573" y="767144"/>
                    </a:moveTo>
                    <a:lnTo>
                      <a:pt x="0" y="766572"/>
                    </a:lnTo>
                    <a:lnTo>
                      <a:pt x="54864" y="0"/>
                    </a:lnTo>
                    <a:lnTo>
                      <a:pt x="63437" y="57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77" name="Freeform: Shape 3176">
                <a:extLst>
                  <a:ext uri="{FF2B5EF4-FFF2-40B4-BE49-F238E27FC236}">
                    <a16:creationId xmlns:a16="http://schemas.microsoft.com/office/drawing/2014/main" id="{CFD81084-9FC6-972B-E3E2-DF0AF34334C1}"/>
                  </a:ext>
                </a:extLst>
              </p:cNvPr>
              <p:cNvSpPr/>
              <p:nvPr/>
            </p:nvSpPr>
            <p:spPr>
              <a:xfrm rot="18971716">
                <a:off x="7084502" y="1683873"/>
                <a:ext cx="1243102" cy="8667"/>
              </a:xfrm>
              <a:custGeom>
                <a:avLst/>
                <a:gdLst>
                  <a:gd name="connsiteX0" fmla="*/ 0 w 1243102"/>
                  <a:gd name="connsiteY0" fmla="*/ 0 h 8667"/>
                  <a:gd name="connsiteX1" fmla="*/ 1243103 w 1243102"/>
                  <a:gd name="connsiteY1" fmla="*/ 0 h 8667"/>
                  <a:gd name="connsiteX2" fmla="*/ 1243103 w 1243102"/>
                  <a:gd name="connsiteY2" fmla="*/ 8668 h 8667"/>
                  <a:gd name="connsiteX3" fmla="*/ 0 w 1243102"/>
                  <a:gd name="connsiteY3" fmla="*/ 8668 h 8667"/>
                </a:gdLst>
                <a:ahLst/>
                <a:cxnLst>
                  <a:cxn ang="0">
                    <a:pos x="connsiteX0" y="connsiteY0"/>
                  </a:cxn>
                  <a:cxn ang="0">
                    <a:pos x="connsiteX1" y="connsiteY1"/>
                  </a:cxn>
                  <a:cxn ang="0">
                    <a:pos x="connsiteX2" y="connsiteY2"/>
                  </a:cxn>
                  <a:cxn ang="0">
                    <a:pos x="connsiteX3" y="connsiteY3"/>
                  </a:cxn>
                </a:cxnLst>
                <a:rect l="l" t="t" r="r" b="b"/>
                <a:pathLst>
                  <a:path w="1243102" h="8667">
                    <a:moveTo>
                      <a:pt x="0" y="0"/>
                    </a:moveTo>
                    <a:lnTo>
                      <a:pt x="1243103" y="0"/>
                    </a:lnTo>
                    <a:lnTo>
                      <a:pt x="124310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78" name="Freeform: Shape 3177">
                <a:extLst>
                  <a:ext uri="{FF2B5EF4-FFF2-40B4-BE49-F238E27FC236}">
                    <a16:creationId xmlns:a16="http://schemas.microsoft.com/office/drawing/2014/main" id="{EC74189D-C16E-F428-079D-5E301AAEA379}"/>
                  </a:ext>
                </a:extLst>
              </p:cNvPr>
              <p:cNvSpPr/>
              <p:nvPr/>
            </p:nvSpPr>
            <p:spPr>
              <a:xfrm>
                <a:off x="7253063" y="1300067"/>
                <a:ext cx="151637" cy="818959"/>
              </a:xfrm>
              <a:custGeom>
                <a:avLst/>
                <a:gdLst>
                  <a:gd name="connsiteX0" fmla="*/ 8573 w 151637"/>
                  <a:gd name="connsiteY0" fmla="*/ 818960 h 818959"/>
                  <a:gd name="connsiteX1" fmla="*/ 0 w 151637"/>
                  <a:gd name="connsiteY1" fmla="*/ 817436 h 818959"/>
                  <a:gd name="connsiteX2" fmla="*/ 143065 w 151637"/>
                  <a:gd name="connsiteY2" fmla="*/ 0 h 818959"/>
                  <a:gd name="connsiteX3" fmla="*/ 151638 w 151637"/>
                  <a:gd name="connsiteY3" fmla="*/ 1524 h 818959"/>
                </a:gdLst>
                <a:ahLst/>
                <a:cxnLst>
                  <a:cxn ang="0">
                    <a:pos x="connsiteX0" y="connsiteY0"/>
                  </a:cxn>
                  <a:cxn ang="0">
                    <a:pos x="connsiteX1" y="connsiteY1"/>
                  </a:cxn>
                  <a:cxn ang="0">
                    <a:pos x="connsiteX2" y="connsiteY2"/>
                  </a:cxn>
                  <a:cxn ang="0">
                    <a:pos x="connsiteX3" y="connsiteY3"/>
                  </a:cxn>
                </a:cxnLst>
                <a:rect l="l" t="t" r="r" b="b"/>
                <a:pathLst>
                  <a:path w="151637" h="818959">
                    <a:moveTo>
                      <a:pt x="8573" y="818960"/>
                    </a:moveTo>
                    <a:lnTo>
                      <a:pt x="0" y="817436"/>
                    </a:lnTo>
                    <a:lnTo>
                      <a:pt x="143065" y="0"/>
                    </a:lnTo>
                    <a:lnTo>
                      <a:pt x="151638" y="152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79" name="Freeform: Shape 3178">
                <a:extLst>
                  <a:ext uri="{FF2B5EF4-FFF2-40B4-BE49-F238E27FC236}">
                    <a16:creationId xmlns:a16="http://schemas.microsoft.com/office/drawing/2014/main" id="{B1BD5D3B-80CA-30E1-B86F-3B8A9EE39433}"/>
                  </a:ext>
                </a:extLst>
              </p:cNvPr>
              <p:cNvSpPr/>
              <p:nvPr/>
            </p:nvSpPr>
            <p:spPr>
              <a:xfrm rot="18338135">
                <a:off x="6396449" y="1812523"/>
                <a:ext cx="1269240" cy="8667"/>
              </a:xfrm>
              <a:custGeom>
                <a:avLst/>
                <a:gdLst>
                  <a:gd name="connsiteX0" fmla="*/ 0 w 1269240"/>
                  <a:gd name="connsiteY0" fmla="*/ 0 h 8667"/>
                  <a:gd name="connsiteX1" fmla="*/ 1269241 w 1269240"/>
                  <a:gd name="connsiteY1" fmla="*/ 0 h 8667"/>
                  <a:gd name="connsiteX2" fmla="*/ 1269241 w 1269240"/>
                  <a:gd name="connsiteY2" fmla="*/ 8667 h 8667"/>
                  <a:gd name="connsiteX3" fmla="*/ 0 w 1269240"/>
                  <a:gd name="connsiteY3" fmla="*/ 8667 h 8667"/>
                </a:gdLst>
                <a:ahLst/>
                <a:cxnLst>
                  <a:cxn ang="0">
                    <a:pos x="connsiteX0" y="connsiteY0"/>
                  </a:cxn>
                  <a:cxn ang="0">
                    <a:pos x="connsiteX1" y="connsiteY1"/>
                  </a:cxn>
                  <a:cxn ang="0">
                    <a:pos x="connsiteX2" y="connsiteY2"/>
                  </a:cxn>
                  <a:cxn ang="0">
                    <a:pos x="connsiteX3" y="connsiteY3"/>
                  </a:cxn>
                </a:cxnLst>
                <a:rect l="l" t="t" r="r" b="b"/>
                <a:pathLst>
                  <a:path w="1269240" h="8667">
                    <a:moveTo>
                      <a:pt x="0" y="0"/>
                    </a:moveTo>
                    <a:lnTo>
                      <a:pt x="1269241" y="0"/>
                    </a:lnTo>
                    <a:lnTo>
                      <a:pt x="1269241"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80" name="Freeform: Shape 3179">
                <a:extLst>
                  <a:ext uri="{FF2B5EF4-FFF2-40B4-BE49-F238E27FC236}">
                    <a16:creationId xmlns:a16="http://schemas.microsoft.com/office/drawing/2014/main" id="{087CDEAE-52D8-554E-30DB-D07349896A3B}"/>
                  </a:ext>
                </a:extLst>
              </p:cNvPr>
              <p:cNvSpPr/>
              <p:nvPr/>
            </p:nvSpPr>
            <p:spPr>
              <a:xfrm>
                <a:off x="7400129" y="1253680"/>
                <a:ext cx="754856" cy="51434"/>
              </a:xfrm>
              <a:custGeom>
                <a:avLst/>
                <a:gdLst>
                  <a:gd name="connsiteX0" fmla="*/ 571 w 754856"/>
                  <a:gd name="connsiteY0" fmla="*/ 51435 h 51434"/>
                  <a:gd name="connsiteX1" fmla="*/ 0 w 754856"/>
                  <a:gd name="connsiteY1" fmla="*/ 42863 h 51434"/>
                  <a:gd name="connsiteX2" fmla="*/ 754285 w 754856"/>
                  <a:gd name="connsiteY2" fmla="*/ 0 h 51434"/>
                  <a:gd name="connsiteX3" fmla="*/ 754856 w 754856"/>
                  <a:gd name="connsiteY3" fmla="*/ 8572 h 51434"/>
                </a:gdLst>
                <a:ahLst/>
                <a:cxnLst>
                  <a:cxn ang="0">
                    <a:pos x="connsiteX0" y="connsiteY0"/>
                  </a:cxn>
                  <a:cxn ang="0">
                    <a:pos x="connsiteX1" y="connsiteY1"/>
                  </a:cxn>
                  <a:cxn ang="0">
                    <a:pos x="connsiteX2" y="connsiteY2"/>
                  </a:cxn>
                  <a:cxn ang="0">
                    <a:pos x="connsiteX3" y="connsiteY3"/>
                  </a:cxn>
                </a:cxnLst>
                <a:rect l="l" t="t" r="r" b="b"/>
                <a:pathLst>
                  <a:path w="754856" h="51434">
                    <a:moveTo>
                      <a:pt x="571" y="51435"/>
                    </a:moveTo>
                    <a:lnTo>
                      <a:pt x="0" y="42863"/>
                    </a:lnTo>
                    <a:lnTo>
                      <a:pt x="754285" y="0"/>
                    </a:lnTo>
                    <a:lnTo>
                      <a:pt x="754856"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81" name="Freeform: Shape 3180">
                <a:extLst>
                  <a:ext uri="{FF2B5EF4-FFF2-40B4-BE49-F238E27FC236}">
                    <a16:creationId xmlns:a16="http://schemas.microsoft.com/office/drawing/2014/main" id="{2E463ED7-58F0-F906-14F5-7CE4B467C995}"/>
                  </a:ext>
                </a:extLst>
              </p:cNvPr>
              <p:cNvSpPr/>
              <p:nvPr/>
            </p:nvSpPr>
            <p:spPr>
              <a:xfrm>
                <a:off x="6657655" y="1571529"/>
                <a:ext cx="253841" cy="762762"/>
              </a:xfrm>
              <a:custGeom>
                <a:avLst/>
                <a:gdLst>
                  <a:gd name="connsiteX0" fmla="*/ 8192 w 253841"/>
                  <a:gd name="connsiteY0" fmla="*/ 762762 h 762762"/>
                  <a:gd name="connsiteX1" fmla="*/ 0 w 253841"/>
                  <a:gd name="connsiteY1" fmla="*/ 760095 h 762762"/>
                  <a:gd name="connsiteX2" fmla="*/ 245650 w 253841"/>
                  <a:gd name="connsiteY2" fmla="*/ 0 h 762762"/>
                  <a:gd name="connsiteX3" fmla="*/ 253841 w 253841"/>
                  <a:gd name="connsiteY3" fmla="*/ 2667 h 762762"/>
                </a:gdLst>
                <a:ahLst/>
                <a:cxnLst>
                  <a:cxn ang="0">
                    <a:pos x="connsiteX0" y="connsiteY0"/>
                  </a:cxn>
                  <a:cxn ang="0">
                    <a:pos x="connsiteX1" y="connsiteY1"/>
                  </a:cxn>
                  <a:cxn ang="0">
                    <a:pos x="connsiteX2" y="connsiteY2"/>
                  </a:cxn>
                  <a:cxn ang="0">
                    <a:pos x="connsiteX3" y="connsiteY3"/>
                  </a:cxn>
                </a:cxnLst>
                <a:rect l="l" t="t" r="r" b="b"/>
                <a:pathLst>
                  <a:path w="253841" h="762762">
                    <a:moveTo>
                      <a:pt x="8192" y="762762"/>
                    </a:moveTo>
                    <a:lnTo>
                      <a:pt x="0" y="760095"/>
                    </a:lnTo>
                    <a:lnTo>
                      <a:pt x="245650" y="0"/>
                    </a:lnTo>
                    <a:lnTo>
                      <a:pt x="253841"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82" name="Freeform: Shape 3181">
                <a:extLst>
                  <a:ext uri="{FF2B5EF4-FFF2-40B4-BE49-F238E27FC236}">
                    <a16:creationId xmlns:a16="http://schemas.microsoft.com/office/drawing/2014/main" id="{78AC24C0-667D-073C-FE5C-B231974B57EC}"/>
                  </a:ext>
                </a:extLst>
              </p:cNvPr>
              <p:cNvSpPr/>
              <p:nvPr/>
            </p:nvSpPr>
            <p:spPr>
              <a:xfrm>
                <a:off x="6905305" y="1297019"/>
                <a:ext cx="497205" cy="279558"/>
              </a:xfrm>
              <a:custGeom>
                <a:avLst/>
                <a:gdLst>
                  <a:gd name="connsiteX0" fmla="*/ 4191 w 497205"/>
                  <a:gd name="connsiteY0" fmla="*/ 279559 h 279558"/>
                  <a:gd name="connsiteX1" fmla="*/ 0 w 497205"/>
                  <a:gd name="connsiteY1" fmla="*/ 272034 h 279558"/>
                  <a:gd name="connsiteX2" fmla="*/ 493014 w 497205"/>
                  <a:gd name="connsiteY2" fmla="*/ 0 h 279558"/>
                  <a:gd name="connsiteX3" fmla="*/ 497205 w 497205"/>
                  <a:gd name="connsiteY3" fmla="*/ 7525 h 279558"/>
                </a:gdLst>
                <a:ahLst/>
                <a:cxnLst>
                  <a:cxn ang="0">
                    <a:pos x="connsiteX0" y="connsiteY0"/>
                  </a:cxn>
                  <a:cxn ang="0">
                    <a:pos x="connsiteX1" y="connsiteY1"/>
                  </a:cxn>
                  <a:cxn ang="0">
                    <a:pos x="connsiteX2" y="connsiteY2"/>
                  </a:cxn>
                  <a:cxn ang="0">
                    <a:pos x="connsiteX3" y="connsiteY3"/>
                  </a:cxn>
                </a:cxnLst>
                <a:rect l="l" t="t" r="r" b="b"/>
                <a:pathLst>
                  <a:path w="497205" h="279558">
                    <a:moveTo>
                      <a:pt x="4191" y="279559"/>
                    </a:moveTo>
                    <a:lnTo>
                      <a:pt x="0" y="272034"/>
                    </a:lnTo>
                    <a:lnTo>
                      <a:pt x="493014" y="0"/>
                    </a:lnTo>
                    <a:lnTo>
                      <a:pt x="497205" y="752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83" name="Freeform: Shape 3182">
                <a:extLst>
                  <a:ext uri="{FF2B5EF4-FFF2-40B4-BE49-F238E27FC236}">
                    <a16:creationId xmlns:a16="http://schemas.microsoft.com/office/drawing/2014/main" id="{DD0B9501-523F-1D71-DC0D-FD1CCC133E39}"/>
                  </a:ext>
                </a:extLst>
              </p:cNvPr>
              <p:cNvSpPr/>
              <p:nvPr/>
            </p:nvSpPr>
            <p:spPr>
              <a:xfrm rot="17188553">
                <a:off x="7989080" y="1032022"/>
                <a:ext cx="462324" cy="8667"/>
              </a:xfrm>
              <a:custGeom>
                <a:avLst/>
                <a:gdLst>
                  <a:gd name="connsiteX0" fmla="*/ 0 w 462324"/>
                  <a:gd name="connsiteY0" fmla="*/ 0 h 8667"/>
                  <a:gd name="connsiteX1" fmla="*/ 462325 w 462324"/>
                  <a:gd name="connsiteY1" fmla="*/ 0 h 8667"/>
                  <a:gd name="connsiteX2" fmla="*/ 462325 w 462324"/>
                  <a:gd name="connsiteY2" fmla="*/ 8667 h 8667"/>
                  <a:gd name="connsiteX3" fmla="*/ 0 w 462324"/>
                  <a:gd name="connsiteY3" fmla="*/ 8667 h 8667"/>
                </a:gdLst>
                <a:ahLst/>
                <a:cxnLst>
                  <a:cxn ang="0">
                    <a:pos x="connsiteX0" y="connsiteY0"/>
                  </a:cxn>
                  <a:cxn ang="0">
                    <a:pos x="connsiteX1" y="connsiteY1"/>
                  </a:cxn>
                  <a:cxn ang="0">
                    <a:pos x="connsiteX2" y="connsiteY2"/>
                  </a:cxn>
                  <a:cxn ang="0">
                    <a:pos x="connsiteX3" y="connsiteY3"/>
                  </a:cxn>
                </a:cxnLst>
                <a:rect l="l" t="t" r="r" b="b"/>
                <a:pathLst>
                  <a:path w="462324" h="8667">
                    <a:moveTo>
                      <a:pt x="0" y="0"/>
                    </a:moveTo>
                    <a:lnTo>
                      <a:pt x="462325" y="0"/>
                    </a:lnTo>
                    <a:lnTo>
                      <a:pt x="462325"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84" name="Freeform: Shape 3183">
                <a:extLst>
                  <a:ext uri="{FF2B5EF4-FFF2-40B4-BE49-F238E27FC236}">
                    <a16:creationId xmlns:a16="http://schemas.microsoft.com/office/drawing/2014/main" id="{0B864265-AEC9-2D95-F3BA-5C84633D6995}"/>
                  </a:ext>
                </a:extLst>
              </p:cNvPr>
              <p:cNvSpPr/>
              <p:nvPr/>
            </p:nvSpPr>
            <p:spPr>
              <a:xfrm>
                <a:off x="7398319" y="810768"/>
                <a:ext cx="889444" cy="493775"/>
              </a:xfrm>
              <a:custGeom>
                <a:avLst/>
                <a:gdLst>
                  <a:gd name="connsiteX0" fmla="*/ 4191 w 889444"/>
                  <a:gd name="connsiteY0" fmla="*/ 493776 h 493775"/>
                  <a:gd name="connsiteX1" fmla="*/ 0 w 889444"/>
                  <a:gd name="connsiteY1" fmla="*/ 486251 h 493775"/>
                  <a:gd name="connsiteX2" fmla="*/ 885349 w 889444"/>
                  <a:gd name="connsiteY2" fmla="*/ 0 h 493775"/>
                  <a:gd name="connsiteX3" fmla="*/ 889445 w 889444"/>
                  <a:gd name="connsiteY3" fmla="*/ 7620 h 493775"/>
                </a:gdLst>
                <a:ahLst/>
                <a:cxnLst>
                  <a:cxn ang="0">
                    <a:pos x="connsiteX0" y="connsiteY0"/>
                  </a:cxn>
                  <a:cxn ang="0">
                    <a:pos x="connsiteX1" y="connsiteY1"/>
                  </a:cxn>
                  <a:cxn ang="0">
                    <a:pos x="connsiteX2" y="connsiteY2"/>
                  </a:cxn>
                  <a:cxn ang="0">
                    <a:pos x="connsiteX3" y="connsiteY3"/>
                  </a:cxn>
                </a:cxnLst>
                <a:rect l="l" t="t" r="r" b="b"/>
                <a:pathLst>
                  <a:path w="889444" h="493775">
                    <a:moveTo>
                      <a:pt x="4191" y="493776"/>
                    </a:moveTo>
                    <a:lnTo>
                      <a:pt x="0" y="486251"/>
                    </a:lnTo>
                    <a:lnTo>
                      <a:pt x="885349" y="0"/>
                    </a:lnTo>
                    <a:lnTo>
                      <a:pt x="889445" y="762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85" name="Freeform: Shape 3184">
                <a:extLst>
                  <a:ext uri="{FF2B5EF4-FFF2-40B4-BE49-F238E27FC236}">
                    <a16:creationId xmlns:a16="http://schemas.microsoft.com/office/drawing/2014/main" id="{5CBED437-A967-9DDC-803E-B22CB2A880C8}"/>
                  </a:ext>
                </a:extLst>
              </p:cNvPr>
              <p:cNvSpPr/>
              <p:nvPr/>
            </p:nvSpPr>
            <p:spPr>
              <a:xfrm>
                <a:off x="7396890" y="937450"/>
                <a:ext cx="269081" cy="365855"/>
              </a:xfrm>
              <a:custGeom>
                <a:avLst/>
                <a:gdLst>
                  <a:gd name="connsiteX0" fmla="*/ 7048 w 269081"/>
                  <a:gd name="connsiteY0" fmla="*/ 365855 h 365855"/>
                  <a:gd name="connsiteX1" fmla="*/ 0 w 269081"/>
                  <a:gd name="connsiteY1" fmla="*/ 360807 h 365855"/>
                  <a:gd name="connsiteX2" fmla="*/ 262128 w 269081"/>
                  <a:gd name="connsiteY2" fmla="*/ 0 h 365855"/>
                  <a:gd name="connsiteX3" fmla="*/ 269081 w 269081"/>
                  <a:gd name="connsiteY3" fmla="*/ 5048 h 365855"/>
                </a:gdLst>
                <a:ahLst/>
                <a:cxnLst>
                  <a:cxn ang="0">
                    <a:pos x="connsiteX0" y="connsiteY0"/>
                  </a:cxn>
                  <a:cxn ang="0">
                    <a:pos x="connsiteX1" y="connsiteY1"/>
                  </a:cxn>
                  <a:cxn ang="0">
                    <a:pos x="connsiteX2" y="connsiteY2"/>
                  </a:cxn>
                  <a:cxn ang="0">
                    <a:pos x="connsiteX3" y="connsiteY3"/>
                  </a:cxn>
                </a:cxnLst>
                <a:rect l="l" t="t" r="r" b="b"/>
                <a:pathLst>
                  <a:path w="269081" h="365855">
                    <a:moveTo>
                      <a:pt x="7048" y="365855"/>
                    </a:moveTo>
                    <a:lnTo>
                      <a:pt x="0" y="360807"/>
                    </a:lnTo>
                    <a:lnTo>
                      <a:pt x="262128" y="0"/>
                    </a:lnTo>
                    <a:lnTo>
                      <a:pt x="269081" y="5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86" name="Freeform: Shape 3185">
                <a:extLst>
                  <a:ext uri="{FF2B5EF4-FFF2-40B4-BE49-F238E27FC236}">
                    <a16:creationId xmlns:a16="http://schemas.microsoft.com/office/drawing/2014/main" id="{8E48DD9F-F8B3-CE34-39E9-40A00B0AD42E}"/>
                  </a:ext>
                </a:extLst>
              </p:cNvPr>
              <p:cNvSpPr/>
              <p:nvPr/>
            </p:nvSpPr>
            <p:spPr>
              <a:xfrm>
                <a:off x="7661685" y="810386"/>
                <a:ext cx="624840" cy="133826"/>
              </a:xfrm>
              <a:custGeom>
                <a:avLst/>
                <a:gdLst>
                  <a:gd name="connsiteX0" fmla="*/ 1619 w 624840"/>
                  <a:gd name="connsiteY0" fmla="*/ 133826 h 133826"/>
                  <a:gd name="connsiteX1" fmla="*/ 0 w 624840"/>
                  <a:gd name="connsiteY1" fmla="*/ 125349 h 133826"/>
                  <a:gd name="connsiteX2" fmla="*/ 623221 w 624840"/>
                  <a:gd name="connsiteY2" fmla="*/ 0 h 133826"/>
                  <a:gd name="connsiteX3" fmla="*/ 624840 w 624840"/>
                  <a:gd name="connsiteY3" fmla="*/ 8477 h 133826"/>
                </a:gdLst>
                <a:ahLst/>
                <a:cxnLst>
                  <a:cxn ang="0">
                    <a:pos x="connsiteX0" y="connsiteY0"/>
                  </a:cxn>
                  <a:cxn ang="0">
                    <a:pos x="connsiteX1" y="connsiteY1"/>
                  </a:cxn>
                  <a:cxn ang="0">
                    <a:pos x="connsiteX2" y="connsiteY2"/>
                  </a:cxn>
                  <a:cxn ang="0">
                    <a:pos x="connsiteX3" y="connsiteY3"/>
                  </a:cxn>
                </a:cxnLst>
                <a:rect l="l" t="t" r="r" b="b"/>
                <a:pathLst>
                  <a:path w="624840" h="133826">
                    <a:moveTo>
                      <a:pt x="1619" y="133826"/>
                    </a:moveTo>
                    <a:lnTo>
                      <a:pt x="0" y="125349"/>
                    </a:lnTo>
                    <a:lnTo>
                      <a:pt x="623221" y="0"/>
                    </a:lnTo>
                    <a:lnTo>
                      <a:pt x="624840" y="84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87" name="Freeform: Shape 3186">
                <a:extLst>
                  <a:ext uri="{FF2B5EF4-FFF2-40B4-BE49-F238E27FC236}">
                    <a16:creationId xmlns:a16="http://schemas.microsoft.com/office/drawing/2014/main" id="{09F2B73E-E321-F5EC-4A5F-29E85BA56897}"/>
                  </a:ext>
                </a:extLst>
              </p:cNvPr>
              <p:cNvSpPr/>
              <p:nvPr/>
            </p:nvSpPr>
            <p:spPr>
              <a:xfrm rot="18339374">
                <a:off x="8241590" y="724302"/>
                <a:ext cx="211637" cy="8667"/>
              </a:xfrm>
              <a:custGeom>
                <a:avLst/>
                <a:gdLst>
                  <a:gd name="connsiteX0" fmla="*/ 0 w 211637"/>
                  <a:gd name="connsiteY0" fmla="*/ 0 h 8667"/>
                  <a:gd name="connsiteX1" fmla="*/ 211638 w 211637"/>
                  <a:gd name="connsiteY1" fmla="*/ 0 h 8667"/>
                  <a:gd name="connsiteX2" fmla="*/ 211638 w 211637"/>
                  <a:gd name="connsiteY2" fmla="*/ 8667 h 8667"/>
                  <a:gd name="connsiteX3" fmla="*/ 0 w 211637"/>
                  <a:gd name="connsiteY3" fmla="*/ 8667 h 8667"/>
                </a:gdLst>
                <a:ahLst/>
                <a:cxnLst>
                  <a:cxn ang="0">
                    <a:pos x="connsiteX0" y="connsiteY0"/>
                  </a:cxn>
                  <a:cxn ang="0">
                    <a:pos x="connsiteX1" y="connsiteY1"/>
                  </a:cxn>
                  <a:cxn ang="0">
                    <a:pos x="connsiteX2" y="connsiteY2"/>
                  </a:cxn>
                  <a:cxn ang="0">
                    <a:pos x="connsiteX3" y="connsiteY3"/>
                  </a:cxn>
                </a:cxnLst>
                <a:rect l="l" t="t" r="r" b="b"/>
                <a:pathLst>
                  <a:path w="211637" h="8667">
                    <a:moveTo>
                      <a:pt x="0" y="0"/>
                    </a:moveTo>
                    <a:lnTo>
                      <a:pt x="211638" y="0"/>
                    </a:lnTo>
                    <a:lnTo>
                      <a:pt x="211638"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88" name="Freeform: Shape 3187">
                <a:extLst>
                  <a:ext uri="{FF2B5EF4-FFF2-40B4-BE49-F238E27FC236}">
                    <a16:creationId xmlns:a16="http://schemas.microsoft.com/office/drawing/2014/main" id="{19E5C5CF-2885-6E9D-58D4-E35A9E43D60E}"/>
                  </a:ext>
                </a:extLst>
              </p:cNvPr>
              <p:cNvSpPr/>
              <p:nvPr/>
            </p:nvSpPr>
            <p:spPr>
              <a:xfrm rot="18850407">
                <a:off x="8781604" y="3749054"/>
                <a:ext cx="8572" cy="924072"/>
              </a:xfrm>
              <a:custGeom>
                <a:avLst/>
                <a:gdLst>
                  <a:gd name="connsiteX0" fmla="*/ 0 w 8572"/>
                  <a:gd name="connsiteY0" fmla="*/ 0 h 924072"/>
                  <a:gd name="connsiteX1" fmla="*/ 8572 w 8572"/>
                  <a:gd name="connsiteY1" fmla="*/ 0 h 924072"/>
                  <a:gd name="connsiteX2" fmla="*/ 8572 w 8572"/>
                  <a:gd name="connsiteY2" fmla="*/ 924072 h 924072"/>
                  <a:gd name="connsiteX3" fmla="*/ 0 w 8572"/>
                  <a:gd name="connsiteY3" fmla="*/ 924072 h 924072"/>
                </a:gdLst>
                <a:ahLst/>
                <a:cxnLst>
                  <a:cxn ang="0">
                    <a:pos x="connsiteX0" y="connsiteY0"/>
                  </a:cxn>
                  <a:cxn ang="0">
                    <a:pos x="connsiteX1" y="connsiteY1"/>
                  </a:cxn>
                  <a:cxn ang="0">
                    <a:pos x="connsiteX2" y="connsiteY2"/>
                  </a:cxn>
                  <a:cxn ang="0">
                    <a:pos x="connsiteX3" y="connsiteY3"/>
                  </a:cxn>
                </a:cxnLst>
                <a:rect l="l" t="t" r="r" b="b"/>
                <a:pathLst>
                  <a:path w="8572" h="924072">
                    <a:moveTo>
                      <a:pt x="0" y="0"/>
                    </a:moveTo>
                    <a:lnTo>
                      <a:pt x="8572" y="0"/>
                    </a:lnTo>
                    <a:lnTo>
                      <a:pt x="8572" y="924072"/>
                    </a:lnTo>
                    <a:lnTo>
                      <a:pt x="0" y="9240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89" name="Freeform: Shape 3188">
                <a:extLst>
                  <a:ext uri="{FF2B5EF4-FFF2-40B4-BE49-F238E27FC236}">
                    <a16:creationId xmlns:a16="http://schemas.microsoft.com/office/drawing/2014/main" id="{1E35ED13-B95A-033C-64CF-BDD8F72B7258}"/>
                  </a:ext>
                </a:extLst>
              </p:cNvPr>
              <p:cNvSpPr/>
              <p:nvPr/>
            </p:nvSpPr>
            <p:spPr>
              <a:xfrm rot="20721808">
                <a:off x="8333089" y="2974931"/>
                <a:ext cx="8668" cy="929594"/>
              </a:xfrm>
              <a:custGeom>
                <a:avLst/>
                <a:gdLst>
                  <a:gd name="connsiteX0" fmla="*/ 0 w 8668"/>
                  <a:gd name="connsiteY0" fmla="*/ 0 h 929594"/>
                  <a:gd name="connsiteX1" fmla="*/ 8668 w 8668"/>
                  <a:gd name="connsiteY1" fmla="*/ 0 h 929594"/>
                  <a:gd name="connsiteX2" fmla="*/ 8668 w 8668"/>
                  <a:gd name="connsiteY2" fmla="*/ 929595 h 929594"/>
                  <a:gd name="connsiteX3" fmla="*/ 0 w 8668"/>
                  <a:gd name="connsiteY3" fmla="*/ 929595 h 929594"/>
                </a:gdLst>
                <a:ahLst/>
                <a:cxnLst>
                  <a:cxn ang="0">
                    <a:pos x="connsiteX0" y="connsiteY0"/>
                  </a:cxn>
                  <a:cxn ang="0">
                    <a:pos x="connsiteX1" y="connsiteY1"/>
                  </a:cxn>
                  <a:cxn ang="0">
                    <a:pos x="connsiteX2" y="connsiteY2"/>
                  </a:cxn>
                  <a:cxn ang="0">
                    <a:pos x="connsiteX3" y="connsiteY3"/>
                  </a:cxn>
                </a:cxnLst>
                <a:rect l="l" t="t" r="r" b="b"/>
                <a:pathLst>
                  <a:path w="8668" h="929594">
                    <a:moveTo>
                      <a:pt x="0" y="0"/>
                    </a:moveTo>
                    <a:lnTo>
                      <a:pt x="8668" y="0"/>
                    </a:lnTo>
                    <a:lnTo>
                      <a:pt x="8668" y="929595"/>
                    </a:lnTo>
                    <a:lnTo>
                      <a:pt x="0" y="929595"/>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90" name="Freeform: Shape 3189">
                <a:extLst>
                  <a:ext uri="{FF2B5EF4-FFF2-40B4-BE49-F238E27FC236}">
                    <a16:creationId xmlns:a16="http://schemas.microsoft.com/office/drawing/2014/main" id="{5121AAC7-6EB2-0799-820E-A683E116BB98}"/>
                  </a:ext>
                </a:extLst>
              </p:cNvPr>
              <p:cNvSpPr/>
              <p:nvPr/>
            </p:nvSpPr>
            <p:spPr>
              <a:xfrm>
                <a:off x="7859901" y="4221575"/>
                <a:ext cx="652938" cy="852201"/>
              </a:xfrm>
              <a:custGeom>
                <a:avLst/>
                <a:gdLst>
                  <a:gd name="connsiteX0" fmla="*/ 646081 w 652938"/>
                  <a:gd name="connsiteY0" fmla="*/ 852202 h 852201"/>
                  <a:gd name="connsiteX1" fmla="*/ 0 w 652938"/>
                  <a:gd name="connsiteY1" fmla="*/ 5239 h 852201"/>
                  <a:gd name="connsiteX2" fmla="*/ 6858 w 652938"/>
                  <a:gd name="connsiteY2" fmla="*/ 0 h 852201"/>
                  <a:gd name="connsiteX3" fmla="*/ 652939 w 652938"/>
                  <a:gd name="connsiteY3" fmla="*/ 846963 h 852201"/>
                </a:gdLst>
                <a:ahLst/>
                <a:cxnLst>
                  <a:cxn ang="0">
                    <a:pos x="connsiteX0" y="connsiteY0"/>
                  </a:cxn>
                  <a:cxn ang="0">
                    <a:pos x="connsiteX1" y="connsiteY1"/>
                  </a:cxn>
                  <a:cxn ang="0">
                    <a:pos x="connsiteX2" y="connsiteY2"/>
                  </a:cxn>
                  <a:cxn ang="0">
                    <a:pos x="connsiteX3" y="connsiteY3"/>
                  </a:cxn>
                </a:cxnLst>
                <a:rect l="l" t="t" r="r" b="b"/>
                <a:pathLst>
                  <a:path w="652938" h="852201">
                    <a:moveTo>
                      <a:pt x="646081" y="852202"/>
                    </a:moveTo>
                    <a:lnTo>
                      <a:pt x="0" y="5239"/>
                    </a:lnTo>
                    <a:lnTo>
                      <a:pt x="6858" y="0"/>
                    </a:lnTo>
                    <a:lnTo>
                      <a:pt x="652939" y="84696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91" name="Freeform: Shape 3190">
                <a:extLst>
                  <a:ext uri="{FF2B5EF4-FFF2-40B4-BE49-F238E27FC236}">
                    <a16:creationId xmlns:a16="http://schemas.microsoft.com/office/drawing/2014/main" id="{84597E6F-37AC-9A86-287D-38D2D092DC16}"/>
                  </a:ext>
                </a:extLst>
              </p:cNvPr>
              <p:cNvSpPr/>
              <p:nvPr/>
            </p:nvSpPr>
            <p:spPr>
              <a:xfrm rot="17030669">
                <a:off x="8486365" y="3732937"/>
                <a:ext cx="8572" cy="1291753"/>
              </a:xfrm>
              <a:custGeom>
                <a:avLst/>
                <a:gdLst>
                  <a:gd name="connsiteX0" fmla="*/ 0 w 8572"/>
                  <a:gd name="connsiteY0" fmla="*/ 0 h 1291753"/>
                  <a:gd name="connsiteX1" fmla="*/ 8573 w 8572"/>
                  <a:gd name="connsiteY1" fmla="*/ 0 h 1291753"/>
                  <a:gd name="connsiteX2" fmla="*/ 8573 w 8572"/>
                  <a:gd name="connsiteY2" fmla="*/ 1291753 h 1291753"/>
                  <a:gd name="connsiteX3" fmla="*/ 0 w 8572"/>
                  <a:gd name="connsiteY3" fmla="*/ 1291753 h 1291753"/>
                </a:gdLst>
                <a:ahLst/>
                <a:cxnLst>
                  <a:cxn ang="0">
                    <a:pos x="connsiteX0" y="connsiteY0"/>
                  </a:cxn>
                  <a:cxn ang="0">
                    <a:pos x="connsiteX1" y="connsiteY1"/>
                  </a:cxn>
                  <a:cxn ang="0">
                    <a:pos x="connsiteX2" y="connsiteY2"/>
                  </a:cxn>
                  <a:cxn ang="0">
                    <a:pos x="connsiteX3" y="connsiteY3"/>
                  </a:cxn>
                </a:cxnLst>
                <a:rect l="l" t="t" r="r" b="b"/>
                <a:pathLst>
                  <a:path w="8572" h="1291753">
                    <a:moveTo>
                      <a:pt x="0" y="0"/>
                    </a:moveTo>
                    <a:lnTo>
                      <a:pt x="8573" y="0"/>
                    </a:lnTo>
                    <a:lnTo>
                      <a:pt x="8573" y="1291753"/>
                    </a:lnTo>
                    <a:lnTo>
                      <a:pt x="0" y="1291753"/>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92" name="Freeform: Shape 3191">
                <a:extLst>
                  <a:ext uri="{FF2B5EF4-FFF2-40B4-BE49-F238E27FC236}">
                    <a16:creationId xmlns:a16="http://schemas.microsoft.com/office/drawing/2014/main" id="{49007B3A-EEA3-3B0F-F7C7-1FB0DF91989A}"/>
                  </a:ext>
                </a:extLst>
              </p:cNvPr>
              <p:cNvSpPr/>
              <p:nvPr/>
            </p:nvSpPr>
            <p:spPr>
              <a:xfrm>
                <a:off x="7859139" y="2988659"/>
                <a:ext cx="364807" cy="1236725"/>
              </a:xfrm>
              <a:custGeom>
                <a:avLst/>
                <a:gdLst>
                  <a:gd name="connsiteX0" fmla="*/ 8287 w 364807"/>
                  <a:gd name="connsiteY0" fmla="*/ 1236726 h 1236725"/>
                  <a:gd name="connsiteX1" fmla="*/ 0 w 364807"/>
                  <a:gd name="connsiteY1" fmla="*/ 1234345 h 1236725"/>
                  <a:gd name="connsiteX2" fmla="*/ 356616 w 364807"/>
                  <a:gd name="connsiteY2" fmla="*/ 0 h 1236725"/>
                  <a:gd name="connsiteX3" fmla="*/ 364807 w 364807"/>
                  <a:gd name="connsiteY3" fmla="*/ 2476 h 1236725"/>
                </a:gdLst>
                <a:ahLst/>
                <a:cxnLst>
                  <a:cxn ang="0">
                    <a:pos x="connsiteX0" y="connsiteY0"/>
                  </a:cxn>
                  <a:cxn ang="0">
                    <a:pos x="connsiteX1" y="connsiteY1"/>
                  </a:cxn>
                  <a:cxn ang="0">
                    <a:pos x="connsiteX2" y="connsiteY2"/>
                  </a:cxn>
                  <a:cxn ang="0">
                    <a:pos x="connsiteX3" y="connsiteY3"/>
                  </a:cxn>
                </a:cxnLst>
                <a:rect l="l" t="t" r="r" b="b"/>
                <a:pathLst>
                  <a:path w="364807" h="1236725">
                    <a:moveTo>
                      <a:pt x="8287" y="1236726"/>
                    </a:moveTo>
                    <a:lnTo>
                      <a:pt x="0" y="1234345"/>
                    </a:lnTo>
                    <a:lnTo>
                      <a:pt x="356616" y="0"/>
                    </a:lnTo>
                    <a:lnTo>
                      <a:pt x="364807" y="24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93" name="Freeform: Shape 3192">
                <a:extLst>
                  <a:ext uri="{FF2B5EF4-FFF2-40B4-BE49-F238E27FC236}">
                    <a16:creationId xmlns:a16="http://schemas.microsoft.com/office/drawing/2014/main" id="{4A2CE09E-1BCE-E11C-65E2-CE8ED7850AB2}"/>
                  </a:ext>
                </a:extLst>
              </p:cNvPr>
              <p:cNvSpPr/>
              <p:nvPr/>
            </p:nvSpPr>
            <p:spPr>
              <a:xfrm>
                <a:off x="7436324" y="3234213"/>
                <a:ext cx="430910" cy="991647"/>
              </a:xfrm>
              <a:custGeom>
                <a:avLst/>
                <a:gdLst>
                  <a:gd name="connsiteX0" fmla="*/ 423005 w 430910"/>
                  <a:gd name="connsiteY0" fmla="*/ 991648 h 991647"/>
                  <a:gd name="connsiteX1" fmla="*/ 0 w 430910"/>
                  <a:gd name="connsiteY1" fmla="*/ 3334 h 991647"/>
                  <a:gd name="connsiteX2" fmla="*/ 7906 w 430910"/>
                  <a:gd name="connsiteY2" fmla="*/ 0 h 991647"/>
                  <a:gd name="connsiteX3" fmla="*/ 430911 w 430910"/>
                  <a:gd name="connsiteY3" fmla="*/ 988314 h 991647"/>
                </a:gdLst>
                <a:ahLst/>
                <a:cxnLst>
                  <a:cxn ang="0">
                    <a:pos x="connsiteX0" y="connsiteY0"/>
                  </a:cxn>
                  <a:cxn ang="0">
                    <a:pos x="connsiteX1" y="connsiteY1"/>
                  </a:cxn>
                  <a:cxn ang="0">
                    <a:pos x="connsiteX2" y="connsiteY2"/>
                  </a:cxn>
                  <a:cxn ang="0">
                    <a:pos x="connsiteX3" y="connsiteY3"/>
                  </a:cxn>
                </a:cxnLst>
                <a:rect l="l" t="t" r="r" b="b"/>
                <a:pathLst>
                  <a:path w="430910" h="991647">
                    <a:moveTo>
                      <a:pt x="423005" y="991648"/>
                    </a:moveTo>
                    <a:lnTo>
                      <a:pt x="0" y="3334"/>
                    </a:lnTo>
                    <a:lnTo>
                      <a:pt x="7906" y="0"/>
                    </a:lnTo>
                    <a:lnTo>
                      <a:pt x="430911" y="98831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94" name="Freeform: Shape 3193">
                <a:extLst>
                  <a:ext uri="{FF2B5EF4-FFF2-40B4-BE49-F238E27FC236}">
                    <a16:creationId xmlns:a16="http://schemas.microsoft.com/office/drawing/2014/main" id="{D88BAF4B-D6F8-985D-C4F9-EAF0EEED759F}"/>
                  </a:ext>
                </a:extLst>
              </p:cNvPr>
              <p:cNvSpPr/>
              <p:nvPr/>
            </p:nvSpPr>
            <p:spPr>
              <a:xfrm>
                <a:off x="7861234" y="3885533"/>
                <a:ext cx="595598" cy="342423"/>
              </a:xfrm>
              <a:custGeom>
                <a:avLst/>
                <a:gdLst>
                  <a:gd name="connsiteX0" fmla="*/ 4191 w 595598"/>
                  <a:gd name="connsiteY0" fmla="*/ 342424 h 342423"/>
                  <a:gd name="connsiteX1" fmla="*/ 0 w 595598"/>
                  <a:gd name="connsiteY1" fmla="*/ 334899 h 342423"/>
                  <a:gd name="connsiteX2" fmla="*/ 591407 w 595598"/>
                  <a:gd name="connsiteY2" fmla="*/ 0 h 342423"/>
                  <a:gd name="connsiteX3" fmla="*/ 595598 w 595598"/>
                  <a:gd name="connsiteY3" fmla="*/ 7429 h 342423"/>
                </a:gdLst>
                <a:ahLst/>
                <a:cxnLst>
                  <a:cxn ang="0">
                    <a:pos x="connsiteX0" y="connsiteY0"/>
                  </a:cxn>
                  <a:cxn ang="0">
                    <a:pos x="connsiteX1" y="connsiteY1"/>
                  </a:cxn>
                  <a:cxn ang="0">
                    <a:pos x="connsiteX2" y="connsiteY2"/>
                  </a:cxn>
                  <a:cxn ang="0">
                    <a:pos x="connsiteX3" y="connsiteY3"/>
                  </a:cxn>
                </a:cxnLst>
                <a:rect l="l" t="t" r="r" b="b"/>
                <a:pathLst>
                  <a:path w="595598" h="342423">
                    <a:moveTo>
                      <a:pt x="4191" y="342424"/>
                    </a:moveTo>
                    <a:lnTo>
                      <a:pt x="0" y="334899"/>
                    </a:lnTo>
                    <a:lnTo>
                      <a:pt x="591407" y="0"/>
                    </a:lnTo>
                    <a:lnTo>
                      <a:pt x="595598" y="74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95" name="Freeform: Shape 3194">
                <a:extLst>
                  <a:ext uri="{FF2B5EF4-FFF2-40B4-BE49-F238E27FC236}">
                    <a16:creationId xmlns:a16="http://schemas.microsoft.com/office/drawing/2014/main" id="{6280A31E-E613-5525-D08A-5198F1ED85A7}"/>
                  </a:ext>
                </a:extLst>
              </p:cNvPr>
              <p:cNvSpPr/>
              <p:nvPr/>
            </p:nvSpPr>
            <p:spPr>
              <a:xfrm rot="19616925">
                <a:off x="7668977" y="4409085"/>
                <a:ext cx="8667" cy="1131497"/>
              </a:xfrm>
              <a:custGeom>
                <a:avLst/>
                <a:gdLst>
                  <a:gd name="connsiteX0" fmla="*/ 0 w 8667"/>
                  <a:gd name="connsiteY0" fmla="*/ 0 h 1131497"/>
                  <a:gd name="connsiteX1" fmla="*/ 8668 w 8667"/>
                  <a:gd name="connsiteY1" fmla="*/ 0 h 1131497"/>
                  <a:gd name="connsiteX2" fmla="*/ 8668 w 8667"/>
                  <a:gd name="connsiteY2" fmla="*/ 1131498 h 1131497"/>
                  <a:gd name="connsiteX3" fmla="*/ 0 w 8667"/>
                  <a:gd name="connsiteY3" fmla="*/ 1131498 h 1131497"/>
                </a:gdLst>
                <a:ahLst/>
                <a:cxnLst>
                  <a:cxn ang="0">
                    <a:pos x="connsiteX0" y="connsiteY0"/>
                  </a:cxn>
                  <a:cxn ang="0">
                    <a:pos x="connsiteX1" y="connsiteY1"/>
                  </a:cxn>
                  <a:cxn ang="0">
                    <a:pos x="connsiteX2" y="connsiteY2"/>
                  </a:cxn>
                  <a:cxn ang="0">
                    <a:pos x="connsiteX3" y="connsiteY3"/>
                  </a:cxn>
                </a:cxnLst>
                <a:rect l="l" t="t" r="r" b="b"/>
                <a:pathLst>
                  <a:path w="8667" h="1131497">
                    <a:moveTo>
                      <a:pt x="0" y="0"/>
                    </a:moveTo>
                    <a:lnTo>
                      <a:pt x="8668" y="0"/>
                    </a:lnTo>
                    <a:lnTo>
                      <a:pt x="8668" y="1131498"/>
                    </a:lnTo>
                    <a:lnTo>
                      <a:pt x="0" y="11314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96" name="Freeform: Shape 3195">
                <a:extLst>
                  <a:ext uri="{FF2B5EF4-FFF2-40B4-BE49-F238E27FC236}">
                    <a16:creationId xmlns:a16="http://schemas.microsoft.com/office/drawing/2014/main" id="{8C5D50AB-C744-CAA6-7FD5-FEDDCAFE5259}"/>
                  </a:ext>
                </a:extLst>
              </p:cNvPr>
              <p:cNvSpPr/>
              <p:nvPr/>
            </p:nvSpPr>
            <p:spPr>
              <a:xfrm>
                <a:off x="7362696" y="4496752"/>
                <a:ext cx="1148619" cy="578358"/>
              </a:xfrm>
              <a:custGeom>
                <a:avLst/>
                <a:gdLst>
                  <a:gd name="connsiteX0" fmla="*/ 1144715 w 1148619"/>
                  <a:gd name="connsiteY0" fmla="*/ 578358 h 578358"/>
                  <a:gd name="connsiteX1" fmla="*/ 0 w 1148619"/>
                  <a:gd name="connsiteY1" fmla="*/ 7811 h 578358"/>
                  <a:gd name="connsiteX2" fmla="*/ 3905 w 1148619"/>
                  <a:gd name="connsiteY2" fmla="*/ 0 h 578358"/>
                  <a:gd name="connsiteX3" fmla="*/ 1148620 w 1148619"/>
                  <a:gd name="connsiteY3" fmla="*/ 570547 h 578358"/>
                </a:gdLst>
                <a:ahLst/>
                <a:cxnLst>
                  <a:cxn ang="0">
                    <a:pos x="connsiteX0" y="connsiteY0"/>
                  </a:cxn>
                  <a:cxn ang="0">
                    <a:pos x="connsiteX1" y="connsiteY1"/>
                  </a:cxn>
                  <a:cxn ang="0">
                    <a:pos x="connsiteX2" y="connsiteY2"/>
                  </a:cxn>
                  <a:cxn ang="0">
                    <a:pos x="connsiteX3" y="connsiteY3"/>
                  </a:cxn>
                </a:cxnLst>
                <a:rect l="l" t="t" r="r" b="b"/>
                <a:pathLst>
                  <a:path w="1148619" h="578358">
                    <a:moveTo>
                      <a:pt x="1144715" y="578358"/>
                    </a:moveTo>
                    <a:lnTo>
                      <a:pt x="0" y="7811"/>
                    </a:lnTo>
                    <a:lnTo>
                      <a:pt x="3905" y="0"/>
                    </a:lnTo>
                    <a:lnTo>
                      <a:pt x="1148620" y="57054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97" name="Freeform: Shape 3196">
                <a:extLst>
                  <a:ext uri="{FF2B5EF4-FFF2-40B4-BE49-F238E27FC236}">
                    <a16:creationId xmlns:a16="http://schemas.microsoft.com/office/drawing/2014/main" id="{F9B9E9EA-6A29-3CC6-C824-F4501ADB0CFE}"/>
                  </a:ext>
                </a:extLst>
              </p:cNvPr>
              <p:cNvSpPr/>
              <p:nvPr/>
            </p:nvSpPr>
            <p:spPr>
              <a:xfrm>
                <a:off x="7360315" y="3235642"/>
                <a:ext cx="84296" cy="1265300"/>
              </a:xfrm>
              <a:custGeom>
                <a:avLst/>
                <a:gdLst>
                  <a:gd name="connsiteX0" fmla="*/ 8668 w 84296"/>
                  <a:gd name="connsiteY0" fmla="*/ 1265301 h 1265300"/>
                  <a:gd name="connsiteX1" fmla="*/ 0 w 84296"/>
                  <a:gd name="connsiteY1" fmla="*/ 1264730 h 1265300"/>
                  <a:gd name="connsiteX2" fmla="*/ 75724 w 84296"/>
                  <a:gd name="connsiteY2" fmla="*/ 0 h 1265300"/>
                  <a:gd name="connsiteX3" fmla="*/ 84296 w 84296"/>
                  <a:gd name="connsiteY3" fmla="*/ 476 h 1265300"/>
                </a:gdLst>
                <a:ahLst/>
                <a:cxnLst>
                  <a:cxn ang="0">
                    <a:pos x="connsiteX0" y="connsiteY0"/>
                  </a:cxn>
                  <a:cxn ang="0">
                    <a:pos x="connsiteX1" y="connsiteY1"/>
                  </a:cxn>
                  <a:cxn ang="0">
                    <a:pos x="connsiteX2" y="connsiteY2"/>
                  </a:cxn>
                  <a:cxn ang="0">
                    <a:pos x="connsiteX3" y="connsiteY3"/>
                  </a:cxn>
                </a:cxnLst>
                <a:rect l="l" t="t" r="r" b="b"/>
                <a:pathLst>
                  <a:path w="84296" h="1265300">
                    <a:moveTo>
                      <a:pt x="8668" y="1265301"/>
                    </a:moveTo>
                    <a:lnTo>
                      <a:pt x="0" y="1264730"/>
                    </a:lnTo>
                    <a:lnTo>
                      <a:pt x="75724" y="0"/>
                    </a:lnTo>
                    <a:lnTo>
                      <a:pt x="84296" y="4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98" name="Freeform: Shape 3197">
                <a:extLst>
                  <a:ext uri="{FF2B5EF4-FFF2-40B4-BE49-F238E27FC236}">
                    <a16:creationId xmlns:a16="http://schemas.microsoft.com/office/drawing/2014/main" id="{0F3F2047-375A-5874-E29C-B50118EB8F94}"/>
                  </a:ext>
                </a:extLst>
              </p:cNvPr>
              <p:cNvSpPr/>
              <p:nvPr/>
            </p:nvSpPr>
            <p:spPr>
              <a:xfrm>
                <a:off x="6830725" y="3480053"/>
                <a:ext cx="537781" cy="1022604"/>
              </a:xfrm>
              <a:custGeom>
                <a:avLst/>
                <a:gdLst>
                  <a:gd name="connsiteX0" fmla="*/ 530066 w 537781"/>
                  <a:gd name="connsiteY0" fmla="*/ 1022604 h 1022604"/>
                  <a:gd name="connsiteX1" fmla="*/ 0 w 537781"/>
                  <a:gd name="connsiteY1" fmla="*/ 4001 h 1022604"/>
                  <a:gd name="connsiteX2" fmla="*/ 7715 w 537781"/>
                  <a:gd name="connsiteY2" fmla="*/ 0 h 1022604"/>
                  <a:gd name="connsiteX3" fmla="*/ 537782 w 537781"/>
                  <a:gd name="connsiteY3" fmla="*/ 1018604 h 1022604"/>
                </a:gdLst>
                <a:ahLst/>
                <a:cxnLst>
                  <a:cxn ang="0">
                    <a:pos x="connsiteX0" y="connsiteY0"/>
                  </a:cxn>
                  <a:cxn ang="0">
                    <a:pos x="connsiteX1" y="connsiteY1"/>
                  </a:cxn>
                  <a:cxn ang="0">
                    <a:pos x="connsiteX2" y="connsiteY2"/>
                  </a:cxn>
                  <a:cxn ang="0">
                    <a:pos x="connsiteX3" y="connsiteY3"/>
                  </a:cxn>
                </a:cxnLst>
                <a:rect l="l" t="t" r="r" b="b"/>
                <a:pathLst>
                  <a:path w="537781" h="1022604">
                    <a:moveTo>
                      <a:pt x="530066" y="1022604"/>
                    </a:moveTo>
                    <a:lnTo>
                      <a:pt x="0" y="4001"/>
                    </a:lnTo>
                    <a:lnTo>
                      <a:pt x="7715" y="0"/>
                    </a:lnTo>
                    <a:lnTo>
                      <a:pt x="537782" y="10186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99" name="Freeform: Shape 3198">
                <a:extLst>
                  <a:ext uri="{FF2B5EF4-FFF2-40B4-BE49-F238E27FC236}">
                    <a16:creationId xmlns:a16="http://schemas.microsoft.com/office/drawing/2014/main" id="{5D78C743-9437-59F3-7546-DE4A802CC644}"/>
                  </a:ext>
                </a:extLst>
              </p:cNvPr>
              <p:cNvSpPr/>
              <p:nvPr/>
            </p:nvSpPr>
            <p:spPr>
              <a:xfrm rot="19856156">
                <a:off x="7329005" y="4358080"/>
                <a:ext cx="570181" cy="8667"/>
              </a:xfrm>
              <a:custGeom>
                <a:avLst/>
                <a:gdLst>
                  <a:gd name="connsiteX0" fmla="*/ 0 w 570181"/>
                  <a:gd name="connsiteY0" fmla="*/ 0 h 8667"/>
                  <a:gd name="connsiteX1" fmla="*/ 570181 w 570181"/>
                  <a:gd name="connsiteY1" fmla="*/ 0 h 8667"/>
                  <a:gd name="connsiteX2" fmla="*/ 570181 w 570181"/>
                  <a:gd name="connsiteY2" fmla="*/ 8668 h 8667"/>
                  <a:gd name="connsiteX3" fmla="*/ 0 w 570181"/>
                  <a:gd name="connsiteY3" fmla="*/ 8668 h 8667"/>
                </a:gdLst>
                <a:ahLst/>
                <a:cxnLst>
                  <a:cxn ang="0">
                    <a:pos x="connsiteX0" y="connsiteY0"/>
                  </a:cxn>
                  <a:cxn ang="0">
                    <a:pos x="connsiteX1" y="connsiteY1"/>
                  </a:cxn>
                  <a:cxn ang="0">
                    <a:pos x="connsiteX2" y="connsiteY2"/>
                  </a:cxn>
                  <a:cxn ang="0">
                    <a:pos x="connsiteX3" y="connsiteY3"/>
                  </a:cxn>
                </a:cxnLst>
                <a:rect l="l" t="t" r="r" b="b"/>
                <a:pathLst>
                  <a:path w="570181" h="8667">
                    <a:moveTo>
                      <a:pt x="0" y="0"/>
                    </a:moveTo>
                    <a:lnTo>
                      <a:pt x="570181" y="0"/>
                    </a:lnTo>
                    <a:lnTo>
                      <a:pt x="570181"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00" name="Freeform: Shape 3199">
                <a:extLst>
                  <a:ext uri="{FF2B5EF4-FFF2-40B4-BE49-F238E27FC236}">
                    <a16:creationId xmlns:a16="http://schemas.microsoft.com/office/drawing/2014/main" id="{CDA10F38-DB19-251D-7CB1-D0716AFC78EB}"/>
                  </a:ext>
                </a:extLst>
              </p:cNvPr>
              <p:cNvSpPr/>
              <p:nvPr/>
            </p:nvSpPr>
            <p:spPr>
              <a:xfrm>
                <a:off x="6982839" y="4701540"/>
                <a:ext cx="599503" cy="946404"/>
              </a:xfrm>
              <a:custGeom>
                <a:avLst/>
                <a:gdLst>
                  <a:gd name="connsiteX0" fmla="*/ 592169 w 599503"/>
                  <a:gd name="connsiteY0" fmla="*/ 946404 h 946404"/>
                  <a:gd name="connsiteX1" fmla="*/ 0 w 599503"/>
                  <a:gd name="connsiteY1" fmla="*/ 4572 h 946404"/>
                  <a:gd name="connsiteX2" fmla="*/ 7334 w 599503"/>
                  <a:gd name="connsiteY2" fmla="*/ 0 h 946404"/>
                  <a:gd name="connsiteX3" fmla="*/ 599503 w 599503"/>
                  <a:gd name="connsiteY3" fmla="*/ 941736 h 946404"/>
                </a:gdLst>
                <a:ahLst/>
                <a:cxnLst>
                  <a:cxn ang="0">
                    <a:pos x="connsiteX0" y="connsiteY0"/>
                  </a:cxn>
                  <a:cxn ang="0">
                    <a:pos x="connsiteX1" y="connsiteY1"/>
                  </a:cxn>
                  <a:cxn ang="0">
                    <a:pos x="connsiteX2" y="connsiteY2"/>
                  </a:cxn>
                  <a:cxn ang="0">
                    <a:pos x="connsiteX3" y="connsiteY3"/>
                  </a:cxn>
                </a:cxnLst>
                <a:rect l="l" t="t" r="r" b="b"/>
                <a:pathLst>
                  <a:path w="599503" h="946404">
                    <a:moveTo>
                      <a:pt x="592169" y="946404"/>
                    </a:moveTo>
                    <a:lnTo>
                      <a:pt x="0" y="4572"/>
                    </a:lnTo>
                    <a:lnTo>
                      <a:pt x="7334" y="0"/>
                    </a:lnTo>
                    <a:lnTo>
                      <a:pt x="599503" y="94173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01" name="Freeform: Shape 3200">
                <a:extLst>
                  <a:ext uri="{FF2B5EF4-FFF2-40B4-BE49-F238E27FC236}">
                    <a16:creationId xmlns:a16="http://schemas.microsoft.com/office/drawing/2014/main" id="{E6CED762-F016-FE7E-EE07-0575817BDF1E}"/>
                  </a:ext>
                </a:extLst>
              </p:cNvPr>
              <p:cNvSpPr/>
              <p:nvPr/>
            </p:nvSpPr>
            <p:spPr>
              <a:xfrm>
                <a:off x="6983886" y="4700397"/>
                <a:ext cx="1000410" cy="752189"/>
              </a:xfrm>
              <a:custGeom>
                <a:avLst/>
                <a:gdLst>
                  <a:gd name="connsiteX0" fmla="*/ 995267 w 1000410"/>
                  <a:gd name="connsiteY0" fmla="*/ 752189 h 752189"/>
                  <a:gd name="connsiteX1" fmla="*/ 0 w 1000410"/>
                  <a:gd name="connsiteY1" fmla="*/ 6858 h 752189"/>
                  <a:gd name="connsiteX2" fmla="*/ 5144 w 1000410"/>
                  <a:gd name="connsiteY2" fmla="*/ 0 h 752189"/>
                  <a:gd name="connsiteX3" fmla="*/ 1000411 w 1000410"/>
                  <a:gd name="connsiteY3" fmla="*/ 745236 h 752189"/>
                </a:gdLst>
                <a:ahLst/>
                <a:cxnLst>
                  <a:cxn ang="0">
                    <a:pos x="connsiteX0" y="connsiteY0"/>
                  </a:cxn>
                  <a:cxn ang="0">
                    <a:pos x="connsiteX1" y="connsiteY1"/>
                  </a:cxn>
                  <a:cxn ang="0">
                    <a:pos x="connsiteX2" y="connsiteY2"/>
                  </a:cxn>
                  <a:cxn ang="0">
                    <a:pos x="connsiteX3" y="connsiteY3"/>
                  </a:cxn>
                </a:cxnLst>
                <a:rect l="l" t="t" r="r" b="b"/>
                <a:pathLst>
                  <a:path w="1000410" h="752189">
                    <a:moveTo>
                      <a:pt x="995267" y="752189"/>
                    </a:moveTo>
                    <a:lnTo>
                      <a:pt x="0" y="6858"/>
                    </a:lnTo>
                    <a:lnTo>
                      <a:pt x="5144" y="0"/>
                    </a:lnTo>
                    <a:lnTo>
                      <a:pt x="1000411" y="74523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02" name="Freeform: Shape 3201">
                <a:extLst>
                  <a:ext uri="{FF2B5EF4-FFF2-40B4-BE49-F238E27FC236}">
                    <a16:creationId xmlns:a16="http://schemas.microsoft.com/office/drawing/2014/main" id="{169173E8-1804-A999-2D58-3EFFAC3A477C}"/>
                  </a:ext>
                </a:extLst>
              </p:cNvPr>
              <p:cNvSpPr/>
              <p:nvPr/>
            </p:nvSpPr>
            <p:spPr>
              <a:xfrm>
                <a:off x="6830248" y="3481577"/>
                <a:ext cx="160591" cy="1222819"/>
              </a:xfrm>
              <a:custGeom>
                <a:avLst/>
                <a:gdLst>
                  <a:gd name="connsiteX0" fmla="*/ 151924 w 160591"/>
                  <a:gd name="connsiteY0" fmla="*/ 1222820 h 1222819"/>
                  <a:gd name="connsiteX1" fmla="*/ 0 w 160591"/>
                  <a:gd name="connsiteY1" fmla="*/ 1048 h 1222819"/>
                  <a:gd name="connsiteX2" fmla="*/ 8668 w 160591"/>
                  <a:gd name="connsiteY2" fmla="*/ 0 h 1222819"/>
                  <a:gd name="connsiteX3" fmla="*/ 160592 w 160591"/>
                  <a:gd name="connsiteY3" fmla="*/ 1221677 h 1222819"/>
                </a:gdLst>
                <a:ahLst/>
                <a:cxnLst>
                  <a:cxn ang="0">
                    <a:pos x="connsiteX0" y="connsiteY0"/>
                  </a:cxn>
                  <a:cxn ang="0">
                    <a:pos x="connsiteX1" y="connsiteY1"/>
                  </a:cxn>
                  <a:cxn ang="0">
                    <a:pos x="connsiteX2" y="connsiteY2"/>
                  </a:cxn>
                  <a:cxn ang="0">
                    <a:pos x="connsiteX3" y="connsiteY3"/>
                  </a:cxn>
                </a:cxnLst>
                <a:rect l="l" t="t" r="r" b="b"/>
                <a:pathLst>
                  <a:path w="160591" h="1222819">
                    <a:moveTo>
                      <a:pt x="151924" y="1222820"/>
                    </a:moveTo>
                    <a:lnTo>
                      <a:pt x="0" y="1048"/>
                    </a:lnTo>
                    <a:lnTo>
                      <a:pt x="8668" y="0"/>
                    </a:lnTo>
                    <a:lnTo>
                      <a:pt x="160592" y="12216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03" name="Freeform: Shape 3202">
                <a:extLst>
                  <a:ext uri="{FF2B5EF4-FFF2-40B4-BE49-F238E27FC236}">
                    <a16:creationId xmlns:a16="http://schemas.microsoft.com/office/drawing/2014/main" id="{A50C7424-48B1-03B9-E80A-0FE8AE49AC30}"/>
                  </a:ext>
                </a:extLst>
              </p:cNvPr>
              <p:cNvSpPr/>
              <p:nvPr/>
            </p:nvSpPr>
            <p:spPr>
              <a:xfrm>
                <a:off x="6441724" y="3701891"/>
                <a:ext cx="548544" cy="1004030"/>
              </a:xfrm>
              <a:custGeom>
                <a:avLst/>
                <a:gdLst>
                  <a:gd name="connsiteX0" fmla="*/ 540925 w 548544"/>
                  <a:gd name="connsiteY0" fmla="*/ 1004030 h 1004030"/>
                  <a:gd name="connsiteX1" fmla="*/ 0 w 548544"/>
                  <a:gd name="connsiteY1" fmla="*/ 4096 h 1004030"/>
                  <a:gd name="connsiteX2" fmla="*/ 7525 w 548544"/>
                  <a:gd name="connsiteY2" fmla="*/ 0 h 1004030"/>
                  <a:gd name="connsiteX3" fmla="*/ 548545 w 548544"/>
                  <a:gd name="connsiteY3" fmla="*/ 999839 h 1004030"/>
                </a:gdLst>
                <a:ahLst/>
                <a:cxnLst>
                  <a:cxn ang="0">
                    <a:pos x="connsiteX0" y="connsiteY0"/>
                  </a:cxn>
                  <a:cxn ang="0">
                    <a:pos x="connsiteX1" y="connsiteY1"/>
                  </a:cxn>
                  <a:cxn ang="0">
                    <a:pos x="connsiteX2" y="connsiteY2"/>
                  </a:cxn>
                  <a:cxn ang="0">
                    <a:pos x="connsiteX3" y="connsiteY3"/>
                  </a:cxn>
                </a:cxnLst>
                <a:rect l="l" t="t" r="r" b="b"/>
                <a:pathLst>
                  <a:path w="548544" h="1004030">
                    <a:moveTo>
                      <a:pt x="540925" y="1004030"/>
                    </a:moveTo>
                    <a:lnTo>
                      <a:pt x="0" y="4096"/>
                    </a:lnTo>
                    <a:lnTo>
                      <a:pt x="7525" y="0"/>
                    </a:lnTo>
                    <a:lnTo>
                      <a:pt x="548545" y="99983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04" name="Freeform: Shape 3203">
                <a:extLst>
                  <a:ext uri="{FF2B5EF4-FFF2-40B4-BE49-F238E27FC236}">
                    <a16:creationId xmlns:a16="http://schemas.microsoft.com/office/drawing/2014/main" id="{A5C3F9F0-7DD1-F2EC-2763-718D81F42A87}"/>
                  </a:ext>
                </a:extLst>
              </p:cNvPr>
              <p:cNvSpPr/>
              <p:nvPr/>
            </p:nvSpPr>
            <p:spPr>
              <a:xfrm>
                <a:off x="6984458" y="4496847"/>
                <a:ext cx="382238" cy="210788"/>
              </a:xfrm>
              <a:custGeom>
                <a:avLst/>
                <a:gdLst>
                  <a:gd name="connsiteX0" fmla="*/ 4096 w 382238"/>
                  <a:gd name="connsiteY0" fmla="*/ 210788 h 210788"/>
                  <a:gd name="connsiteX1" fmla="*/ 0 w 382238"/>
                  <a:gd name="connsiteY1" fmla="*/ 203168 h 210788"/>
                  <a:gd name="connsiteX2" fmla="*/ 378142 w 382238"/>
                  <a:gd name="connsiteY2" fmla="*/ 0 h 210788"/>
                  <a:gd name="connsiteX3" fmla="*/ 382238 w 382238"/>
                  <a:gd name="connsiteY3" fmla="*/ 7620 h 210788"/>
                </a:gdLst>
                <a:ahLst/>
                <a:cxnLst>
                  <a:cxn ang="0">
                    <a:pos x="connsiteX0" y="connsiteY0"/>
                  </a:cxn>
                  <a:cxn ang="0">
                    <a:pos x="connsiteX1" y="connsiteY1"/>
                  </a:cxn>
                  <a:cxn ang="0">
                    <a:pos x="connsiteX2" y="connsiteY2"/>
                  </a:cxn>
                  <a:cxn ang="0">
                    <a:pos x="connsiteX3" y="connsiteY3"/>
                  </a:cxn>
                </a:cxnLst>
                <a:rect l="l" t="t" r="r" b="b"/>
                <a:pathLst>
                  <a:path w="382238" h="210788">
                    <a:moveTo>
                      <a:pt x="4096" y="210788"/>
                    </a:moveTo>
                    <a:lnTo>
                      <a:pt x="0" y="203168"/>
                    </a:lnTo>
                    <a:lnTo>
                      <a:pt x="378142" y="0"/>
                    </a:lnTo>
                    <a:lnTo>
                      <a:pt x="382238" y="762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05" name="Freeform: Shape 3204">
                <a:extLst>
                  <a:ext uri="{FF2B5EF4-FFF2-40B4-BE49-F238E27FC236}">
                    <a16:creationId xmlns:a16="http://schemas.microsoft.com/office/drawing/2014/main" id="{DFC72F33-092B-C509-5A8A-B92CAB385136}"/>
                  </a:ext>
                </a:extLst>
              </p:cNvPr>
              <p:cNvSpPr/>
              <p:nvPr/>
            </p:nvSpPr>
            <p:spPr>
              <a:xfrm rot="19521291">
                <a:off x="7026767" y="4737491"/>
                <a:ext cx="8667" cy="1018903"/>
              </a:xfrm>
              <a:custGeom>
                <a:avLst/>
                <a:gdLst>
                  <a:gd name="connsiteX0" fmla="*/ 0 w 8667"/>
                  <a:gd name="connsiteY0" fmla="*/ 0 h 1018903"/>
                  <a:gd name="connsiteX1" fmla="*/ 8668 w 8667"/>
                  <a:gd name="connsiteY1" fmla="*/ 0 h 1018903"/>
                  <a:gd name="connsiteX2" fmla="*/ 8668 w 8667"/>
                  <a:gd name="connsiteY2" fmla="*/ 1018903 h 1018903"/>
                  <a:gd name="connsiteX3" fmla="*/ 0 w 8667"/>
                  <a:gd name="connsiteY3" fmla="*/ 1018903 h 1018903"/>
                </a:gdLst>
                <a:ahLst/>
                <a:cxnLst>
                  <a:cxn ang="0">
                    <a:pos x="connsiteX0" y="connsiteY0"/>
                  </a:cxn>
                  <a:cxn ang="0">
                    <a:pos x="connsiteX1" y="connsiteY1"/>
                  </a:cxn>
                  <a:cxn ang="0">
                    <a:pos x="connsiteX2" y="connsiteY2"/>
                  </a:cxn>
                  <a:cxn ang="0">
                    <a:pos x="connsiteX3" y="connsiteY3"/>
                  </a:cxn>
                </a:cxnLst>
                <a:rect l="l" t="t" r="r" b="b"/>
                <a:pathLst>
                  <a:path w="8667" h="1018903">
                    <a:moveTo>
                      <a:pt x="0" y="0"/>
                    </a:moveTo>
                    <a:lnTo>
                      <a:pt x="8668" y="0"/>
                    </a:lnTo>
                    <a:lnTo>
                      <a:pt x="8668" y="1018903"/>
                    </a:lnTo>
                    <a:lnTo>
                      <a:pt x="0" y="101890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06" name="Freeform: Shape 3205">
                <a:extLst>
                  <a:ext uri="{FF2B5EF4-FFF2-40B4-BE49-F238E27FC236}">
                    <a16:creationId xmlns:a16="http://schemas.microsoft.com/office/drawing/2014/main" id="{D2C296BD-FE24-78CF-838F-F9FC8DA280A3}"/>
                  </a:ext>
                </a:extLst>
              </p:cNvPr>
              <p:cNvSpPr/>
              <p:nvPr/>
            </p:nvSpPr>
            <p:spPr>
              <a:xfrm>
                <a:off x="6738237" y="4824793"/>
                <a:ext cx="843533" cy="823912"/>
              </a:xfrm>
              <a:custGeom>
                <a:avLst/>
                <a:gdLst>
                  <a:gd name="connsiteX0" fmla="*/ 837438 w 843533"/>
                  <a:gd name="connsiteY0" fmla="*/ 823912 h 823912"/>
                  <a:gd name="connsiteX1" fmla="*/ 0 w 843533"/>
                  <a:gd name="connsiteY1" fmla="*/ 6096 h 823912"/>
                  <a:gd name="connsiteX2" fmla="*/ 6096 w 843533"/>
                  <a:gd name="connsiteY2" fmla="*/ 0 h 823912"/>
                  <a:gd name="connsiteX3" fmla="*/ 843534 w 843533"/>
                  <a:gd name="connsiteY3" fmla="*/ 817721 h 823912"/>
                </a:gdLst>
                <a:ahLst/>
                <a:cxnLst>
                  <a:cxn ang="0">
                    <a:pos x="connsiteX0" y="connsiteY0"/>
                  </a:cxn>
                  <a:cxn ang="0">
                    <a:pos x="connsiteX1" y="connsiteY1"/>
                  </a:cxn>
                  <a:cxn ang="0">
                    <a:pos x="connsiteX2" y="connsiteY2"/>
                  </a:cxn>
                  <a:cxn ang="0">
                    <a:pos x="connsiteX3" y="connsiteY3"/>
                  </a:cxn>
                </a:cxnLst>
                <a:rect l="l" t="t" r="r" b="b"/>
                <a:pathLst>
                  <a:path w="843533" h="823912">
                    <a:moveTo>
                      <a:pt x="837438" y="823912"/>
                    </a:moveTo>
                    <a:lnTo>
                      <a:pt x="0" y="6096"/>
                    </a:lnTo>
                    <a:lnTo>
                      <a:pt x="6096" y="0"/>
                    </a:lnTo>
                    <a:lnTo>
                      <a:pt x="843534" y="81772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07" name="Freeform: Shape 3206">
                <a:extLst>
                  <a:ext uri="{FF2B5EF4-FFF2-40B4-BE49-F238E27FC236}">
                    <a16:creationId xmlns:a16="http://schemas.microsoft.com/office/drawing/2014/main" id="{187797E0-318E-1A17-A463-2DABC66176AA}"/>
                  </a:ext>
                </a:extLst>
              </p:cNvPr>
              <p:cNvSpPr/>
              <p:nvPr/>
            </p:nvSpPr>
            <p:spPr>
              <a:xfrm rot="20715054">
                <a:off x="6589270" y="3684945"/>
                <a:ext cx="8668" cy="1162205"/>
              </a:xfrm>
              <a:custGeom>
                <a:avLst/>
                <a:gdLst>
                  <a:gd name="connsiteX0" fmla="*/ 0 w 8668"/>
                  <a:gd name="connsiteY0" fmla="*/ 0 h 1162205"/>
                  <a:gd name="connsiteX1" fmla="*/ 8668 w 8668"/>
                  <a:gd name="connsiteY1" fmla="*/ 0 h 1162205"/>
                  <a:gd name="connsiteX2" fmla="*/ 8668 w 8668"/>
                  <a:gd name="connsiteY2" fmla="*/ 1162205 h 1162205"/>
                  <a:gd name="connsiteX3" fmla="*/ 0 w 8668"/>
                  <a:gd name="connsiteY3" fmla="*/ 1162205 h 1162205"/>
                </a:gdLst>
                <a:ahLst/>
                <a:cxnLst>
                  <a:cxn ang="0">
                    <a:pos x="connsiteX0" y="connsiteY0"/>
                  </a:cxn>
                  <a:cxn ang="0">
                    <a:pos x="connsiteX1" y="connsiteY1"/>
                  </a:cxn>
                  <a:cxn ang="0">
                    <a:pos x="connsiteX2" y="connsiteY2"/>
                  </a:cxn>
                  <a:cxn ang="0">
                    <a:pos x="connsiteX3" y="connsiteY3"/>
                  </a:cxn>
                </a:cxnLst>
                <a:rect l="l" t="t" r="r" b="b"/>
                <a:pathLst>
                  <a:path w="8668" h="1162205">
                    <a:moveTo>
                      <a:pt x="0" y="0"/>
                    </a:moveTo>
                    <a:lnTo>
                      <a:pt x="8668" y="0"/>
                    </a:lnTo>
                    <a:lnTo>
                      <a:pt x="8668" y="1162205"/>
                    </a:lnTo>
                    <a:lnTo>
                      <a:pt x="0" y="116220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08" name="Freeform: Shape 3207">
                <a:extLst>
                  <a:ext uri="{FF2B5EF4-FFF2-40B4-BE49-F238E27FC236}">
                    <a16:creationId xmlns:a16="http://schemas.microsoft.com/office/drawing/2014/main" id="{8975DDA8-41DE-7049-45B5-B7A4A690894F}"/>
                  </a:ext>
                </a:extLst>
              </p:cNvPr>
              <p:cNvSpPr/>
              <p:nvPr/>
            </p:nvSpPr>
            <p:spPr>
              <a:xfrm rot="20037154">
                <a:off x="6506640" y="3831243"/>
                <a:ext cx="8667" cy="1049714"/>
              </a:xfrm>
              <a:custGeom>
                <a:avLst/>
                <a:gdLst>
                  <a:gd name="connsiteX0" fmla="*/ 0 w 8667"/>
                  <a:gd name="connsiteY0" fmla="*/ 0 h 1049714"/>
                  <a:gd name="connsiteX1" fmla="*/ 8667 w 8667"/>
                  <a:gd name="connsiteY1" fmla="*/ 0 h 1049714"/>
                  <a:gd name="connsiteX2" fmla="*/ 8667 w 8667"/>
                  <a:gd name="connsiteY2" fmla="*/ 1049714 h 1049714"/>
                  <a:gd name="connsiteX3" fmla="*/ 0 w 8667"/>
                  <a:gd name="connsiteY3" fmla="*/ 1049714 h 1049714"/>
                </a:gdLst>
                <a:ahLst/>
                <a:cxnLst>
                  <a:cxn ang="0">
                    <a:pos x="connsiteX0" y="connsiteY0"/>
                  </a:cxn>
                  <a:cxn ang="0">
                    <a:pos x="connsiteX1" y="connsiteY1"/>
                  </a:cxn>
                  <a:cxn ang="0">
                    <a:pos x="connsiteX2" y="connsiteY2"/>
                  </a:cxn>
                  <a:cxn ang="0">
                    <a:pos x="connsiteX3" y="connsiteY3"/>
                  </a:cxn>
                </a:cxnLst>
                <a:rect l="l" t="t" r="r" b="b"/>
                <a:pathLst>
                  <a:path w="8667" h="1049714">
                    <a:moveTo>
                      <a:pt x="0" y="0"/>
                    </a:moveTo>
                    <a:lnTo>
                      <a:pt x="8667" y="0"/>
                    </a:lnTo>
                    <a:lnTo>
                      <a:pt x="8667" y="1049714"/>
                    </a:lnTo>
                    <a:lnTo>
                      <a:pt x="0" y="104971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09" name="Freeform: Shape 3208">
                <a:extLst>
                  <a:ext uri="{FF2B5EF4-FFF2-40B4-BE49-F238E27FC236}">
                    <a16:creationId xmlns:a16="http://schemas.microsoft.com/office/drawing/2014/main" id="{34A7048A-B5C9-3F92-22E4-C470628186CC}"/>
                  </a:ext>
                </a:extLst>
              </p:cNvPr>
              <p:cNvSpPr/>
              <p:nvPr/>
            </p:nvSpPr>
            <p:spPr>
              <a:xfrm rot="19991491">
                <a:off x="6726365" y="4761557"/>
                <a:ext cx="274695" cy="8572"/>
              </a:xfrm>
              <a:custGeom>
                <a:avLst/>
                <a:gdLst>
                  <a:gd name="connsiteX0" fmla="*/ 0 w 274695"/>
                  <a:gd name="connsiteY0" fmla="*/ 0 h 8572"/>
                  <a:gd name="connsiteX1" fmla="*/ 274695 w 274695"/>
                  <a:gd name="connsiteY1" fmla="*/ 0 h 8572"/>
                  <a:gd name="connsiteX2" fmla="*/ 274695 w 274695"/>
                  <a:gd name="connsiteY2" fmla="*/ 8572 h 8572"/>
                  <a:gd name="connsiteX3" fmla="*/ 0 w 274695"/>
                  <a:gd name="connsiteY3" fmla="*/ 8572 h 8572"/>
                </a:gdLst>
                <a:ahLst/>
                <a:cxnLst>
                  <a:cxn ang="0">
                    <a:pos x="connsiteX0" y="connsiteY0"/>
                  </a:cxn>
                  <a:cxn ang="0">
                    <a:pos x="connsiteX1" y="connsiteY1"/>
                  </a:cxn>
                  <a:cxn ang="0">
                    <a:pos x="connsiteX2" y="connsiteY2"/>
                  </a:cxn>
                  <a:cxn ang="0">
                    <a:pos x="connsiteX3" y="connsiteY3"/>
                  </a:cxn>
                </a:cxnLst>
                <a:rect l="l" t="t" r="r" b="b"/>
                <a:pathLst>
                  <a:path w="274695" h="8572">
                    <a:moveTo>
                      <a:pt x="0" y="0"/>
                    </a:moveTo>
                    <a:lnTo>
                      <a:pt x="274695" y="0"/>
                    </a:lnTo>
                    <a:lnTo>
                      <a:pt x="274695"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10" name="Freeform: Shape 3209">
                <a:extLst>
                  <a:ext uri="{FF2B5EF4-FFF2-40B4-BE49-F238E27FC236}">
                    <a16:creationId xmlns:a16="http://schemas.microsoft.com/office/drawing/2014/main" id="{0E3F5A4D-E7A6-9AE9-2846-F364D2CA8AF7}"/>
                  </a:ext>
                </a:extLst>
              </p:cNvPr>
              <p:cNvSpPr/>
              <p:nvPr/>
            </p:nvSpPr>
            <p:spPr>
              <a:xfrm rot="20437698">
                <a:off x="6450195" y="3855039"/>
                <a:ext cx="8667" cy="1049098"/>
              </a:xfrm>
              <a:custGeom>
                <a:avLst/>
                <a:gdLst>
                  <a:gd name="connsiteX0" fmla="*/ 0 w 8667"/>
                  <a:gd name="connsiteY0" fmla="*/ 0 h 1049098"/>
                  <a:gd name="connsiteX1" fmla="*/ 8668 w 8667"/>
                  <a:gd name="connsiteY1" fmla="*/ 0 h 1049098"/>
                  <a:gd name="connsiteX2" fmla="*/ 8668 w 8667"/>
                  <a:gd name="connsiteY2" fmla="*/ 1049099 h 1049098"/>
                  <a:gd name="connsiteX3" fmla="*/ 0 w 8667"/>
                  <a:gd name="connsiteY3" fmla="*/ 1049099 h 1049098"/>
                </a:gdLst>
                <a:ahLst/>
                <a:cxnLst>
                  <a:cxn ang="0">
                    <a:pos x="connsiteX0" y="connsiteY0"/>
                  </a:cxn>
                  <a:cxn ang="0">
                    <a:pos x="connsiteX1" y="connsiteY1"/>
                  </a:cxn>
                  <a:cxn ang="0">
                    <a:pos x="connsiteX2" y="connsiteY2"/>
                  </a:cxn>
                  <a:cxn ang="0">
                    <a:pos x="connsiteX3" y="connsiteY3"/>
                  </a:cxn>
                </a:cxnLst>
                <a:rect l="l" t="t" r="r" b="b"/>
                <a:pathLst>
                  <a:path w="8667" h="1049098">
                    <a:moveTo>
                      <a:pt x="0" y="0"/>
                    </a:moveTo>
                    <a:lnTo>
                      <a:pt x="8668" y="0"/>
                    </a:lnTo>
                    <a:lnTo>
                      <a:pt x="8668" y="1049099"/>
                    </a:lnTo>
                    <a:lnTo>
                      <a:pt x="0" y="104909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11" name="Freeform: Shape 3210">
                <a:extLst>
                  <a:ext uri="{FF2B5EF4-FFF2-40B4-BE49-F238E27FC236}">
                    <a16:creationId xmlns:a16="http://schemas.microsoft.com/office/drawing/2014/main" id="{607792A0-8C04-08B4-A656-752C9D8346A6}"/>
                  </a:ext>
                </a:extLst>
              </p:cNvPr>
              <p:cNvSpPr/>
              <p:nvPr/>
            </p:nvSpPr>
            <p:spPr>
              <a:xfrm>
                <a:off x="6626699" y="4823841"/>
                <a:ext cx="116300" cy="54578"/>
              </a:xfrm>
              <a:custGeom>
                <a:avLst/>
                <a:gdLst>
                  <a:gd name="connsiteX0" fmla="*/ 3334 w 116300"/>
                  <a:gd name="connsiteY0" fmla="*/ 54578 h 54578"/>
                  <a:gd name="connsiteX1" fmla="*/ 0 w 116300"/>
                  <a:gd name="connsiteY1" fmla="*/ 46577 h 54578"/>
                  <a:gd name="connsiteX2" fmla="*/ 112967 w 116300"/>
                  <a:gd name="connsiteY2" fmla="*/ 0 h 54578"/>
                  <a:gd name="connsiteX3" fmla="*/ 116300 w 116300"/>
                  <a:gd name="connsiteY3" fmla="*/ 8001 h 54578"/>
                </a:gdLst>
                <a:ahLst/>
                <a:cxnLst>
                  <a:cxn ang="0">
                    <a:pos x="connsiteX0" y="connsiteY0"/>
                  </a:cxn>
                  <a:cxn ang="0">
                    <a:pos x="connsiteX1" y="connsiteY1"/>
                  </a:cxn>
                  <a:cxn ang="0">
                    <a:pos x="connsiteX2" y="connsiteY2"/>
                  </a:cxn>
                  <a:cxn ang="0">
                    <a:pos x="connsiteX3" y="connsiteY3"/>
                  </a:cxn>
                </a:cxnLst>
                <a:rect l="l" t="t" r="r" b="b"/>
                <a:pathLst>
                  <a:path w="116300" h="54578">
                    <a:moveTo>
                      <a:pt x="3334" y="54578"/>
                    </a:moveTo>
                    <a:lnTo>
                      <a:pt x="0" y="46577"/>
                    </a:lnTo>
                    <a:lnTo>
                      <a:pt x="112967" y="0"/>
                    </a:lnTo>
                    <a:lnTo>
                      <a:pt x="116300"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12" name="Freeform: Shape 3211">
                <a:extLst>
                  <a:ext uri="{FF2B5EF4-FFF2-40B4-BE49-F238E27FC236}">
                    <a16:creationId xmlns:a16="http://schemas.microsoft.com/office/drawing/2014/main" id="{B00BF4A0-A155-3328-FEBA-1CDE68ED4C8B}"/>
                  </a:ext>
                </a:extLst>
              </p:cNvPr>
              <p:cNvSpPr/>
              <p:nvPr/>
            </p:nvSpPr>
            <p:spPr>
              <a:xfrm>
                <a:off x="9114438" y="3883151"/>
                <a:ext cx="630269" cy="653033"/>
              </a:xfrm>
              <a:custGeom>
                <a:avLst/>
                <a:gdLst>
                  <a:gd name="connsiteX0" fmla="*/ 6191 w 630269"/>
                  <a:gd name="connsiteY0" fmla="*/ 653034 h 653033"/>
                  <a:gd name="connsiteX1" fmla="*/ 0 w 630269"/>
                  <a:gd name="connsiteY1" fmla="*/ 647033 h 653033"/>
                  <a:gd name="connsiteX2" fmla="*/ 624078 w 630269"/>
                  <a:gd name="connsiteY2" fmla="*/ 0 h 653033"/>
                  <a:gd name="connsiteX3" fmla="*/ 630269 w 630269"/>
                  <a:gd name="connsiteY3" fmla="*/ 6001 h 653033"/>
                </a:gdLst>
                <a:ahLst/>
                <a:cxnLst>
                  <a:cxn ang="0">
                    <a:pos x="connsiteX0" y="connsiteY0"/>
                  </a:cxn>
                  <a:cxn ang="0">
                    <a:pos x="connsiteX1" y="connsiteY1"/>
                  </a:cxn>
                  <a:cxn ang="0">
                    <a:pos x="connsiteX2" y="connsiteY2"/>
                  </a:cxn>
                  <a:cxn ang="0">
                    <a:pos x="connsiteX3" y="connsiteY3"/>
                  </a:cxn>
                </a:cxnLst>
                <a:rect l="l" t="t" r="r" b="b"/>
                <a:pathLst>
                  <a:path w="630269" h="653033">
                    <a:moveTo>
                      <a:pt x="6191" y="653034"/>
                    </a:moveTo>
                    <a:lnTo>
                      <a:pt x="0" y="647033"/>
                    </a:lnTo>
                    <a:lnTo>
                      <a:pt x="624078" y="0"/>
                    </a:lnTo>
                    <a:lnTo>
                      <a:pt x="630269" y="6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13" name="Freeform: Shape 3212">
                <a:extLst>
                  <a:ext uri="{FF2B5EF4-FFF2-40B4-BE49-F238E27FC236}">
                    <a16:creationId xmlns:a16="http://schemas.microsoft.com/office/drawing/2014/main" id="{38A1E6FB-BE14-3426-E137-623F85D5FF28}"/>
                  </a:ext>
                </a:extLst>
              </p:cNvPr>
              <p:cNvSpPr/>
              <p:nvPr/>
            </p:nvSpPr>
            <p:spPr>
              <a:xfrm>
                <a:off x="9737469" y="2983706"/>
                <a:ext cx="238315" cy="903541"/>
              </a:xfrm>
              <a:custGeom>
                <a:avLst/>
                <a:gdLst>
                  <a:gd name="connsiteX0" fmla="*/ 8287 w 238315"/>
                  <a:gd name="connsiteY0" fmla="*/ 903541 h 903541"/>
                  <a:gd name="connsiteX1" fmla="*/ 0 w 238315"/>
                  <a:gd name="connsiteY1" fmla="*/ 901446 h 903541"/>
                  <a:gd name="connsiteX2" fmla="*/ 229933 w 238315"/>
                  <a:gd name="connsiteY2" fmla="*/ 0 h 903541"/>
                  <a:gd name="connsiteX3" fmla="*/ 238315 w 238315"/>
                  <a:gd name="connsiteY3" fmla="*/ 2096 h 903541"/>
                </a:gdLst>
                <a:ahLst/>
                <a:cxnLst>
                  <a:cxn ang="0">
                    <a:pos x="connsiteX0" y="connsiteY0"/>
                  </a:cxn>
                  <a:cxn ang="0">
                    <a:pos x="connsiteX1" y="connsiteY1"/>
                  </a:cxn>
                  <a:cxn ang="0">
                    <a:pos x="connsiteX2" y="connsiteY2"/>
                  </a:cxn>
                  <a:cxn ang="0">
                    <a:pos x="connsiteX3" y="connsiteY3"/>
                  </a:cxn>
                </a:cxnLst>
                <a:rect l="l" t="t" r="r" b="b"/>
                <a:pathLst>
                  <a:path w="238315" h="903541">
                    <a:moveTo>
                      <a:pt x="8287" y="903541"/>
                    </a:moveTo>
                    <a:lnTo>
                      <a:pt x="0" y="901446"/>
                    </a:lnTo>
                    <a:lnTo>
                      <a:pt x="229933" y="0"/>
                    </a:lnTo>
                    <a:lnTo>
                      <a:pt x="238315" y="2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14" name="Freeform: Shape 3213">
                <a:extLst>
                  <a:ext uri="{FF2B5EF4-FFF2-40B4-BE49-F238E27FC236}">
                    <a16:creationId xmlns:a16="http://schemas.microsoft.com/office/drawing/2014/main" id="{B207FF30-6DF6-E0A2-137F-86D0ADBB38CD}"/>
                  </a:ext>
                </a:extLst>
              </p:cNvPr>
              <p:cNvSpPr/>
              <p:nvPr/>
            </p:nvSpPr>
            <p:spPr>
              <a:xfrm>
                <a:off x="8454737" y="3881818"/>
                <a:ext cx="1286827" cy="11715"/>
              </a:xfrm>
              <a:custGeom>
                <a:avLst/>
                <a:gdLst>
                  <a:gd name="connsiteX0" fmla="*/ 0 w 1286827"/>
                  <a:gd name="connsiteY0" fmla="*/ 11716 h 11715"/>
                  <a:gd name="connsiteX1" fmla="*/ 0 w 1286827"/>
                  <a:gd name="connsiteY1" fmla="*/ 3143 h 11715"/>
                  <a:gd name="connsiteX2" fmla="*/ 1286827 w 1286827"/>
                  <a:gd name="connsiteY2" fmla="*/ 0 h 11715"/>
                  <a:gd name="connsiteX3" fmla="*/ 1286827 w 1286827"/>
                  <a:gd name="connsiteY3" fmla="*/ 8668 h 11715"/>
                </a:gdLst>
                <a:ahLst/>
                <a:cxnLst>
                  <a:cxn ang="0">
                    <a:pos x="connsiteX0" y="connsiteY0"/>
                  </a:cxn>
                  <a:cxn ang="0">
                    <a:pos x="connsiteX1" y="connsiteY1"/>
                  </a:cxn>
                  <a:cxn ang="0">
                    <a:pos x="connsiteX2" y="connsiteY2"/>
                  </a:cxn>
                  <a:cxn ang="0">
                    <a:pos x="connsiteX3" y="connsiteY3"/>
                  </a:cxn>
                </a:cxnLst>
                <a:rect l="l" t="t" r="r" b="b"/>
                <a:pathLst>
                  <a:path w="1286827" h="11715">
                    <a:moveTo>
                      <a:pt x="0" y="11716"/>
                    </a:moveTo>
                    <a:lnTo>
                      <a:pt x="0" y="3143"/>
                    </a:lnTo>
                    <a:lnTo>
                      <a:pt x="1286827" y="0"/>
                    </a:lnTo>
                    <a:lnTo>
                      <a:pt x="1286827"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15" name="Freeform: Shape 3214">
                <a:extLst>
                  <a:ext uri="{FF2B5EF4-FFF2-40B4-BE49-F238E27FC236}">
                    <a16:creationId xmlns:a16="http://schemas.microsoft.com/office/drawing/2014/main" id="{587FD21C-8B96-F6F4-064B-ECBDD676895D}"/>
                  </a:ext>
                </a:extLst>
              </p:cNvPr>
              <p:cNvSpPr/>
              <p:nvPr/>
            </p:nvSpPr>
            <p:spPr>
              <a:xfrm>
                <a:off x="9116439" y="4214622"/>
                <a:ext cx="1219676" cy="322802"/>
              </a:xfrm>
              <a:custGeom>
                <a:avLst/>
                <a:gdLst>
                  <a:gd name="connsiteX0" fmla="*/ 2191 w 1219676"/>
                  <a:gd name="connsiteY0" fmla="*/ 322802 h 322802"/>
                  <a:gd name="connsiteX1" fmla="*/ 0 w 1219676"/>
                  <a:gd name="connsiteY1" fmla="*/ 314420 h 322802"/>
                  <a:gd name="connsiteX2" fmla="*/ 1217486 w 1219676"/>
                  <a:gd name="connsiteY2" fmla="*/ 0 h 322802"/>
                  <a:gd name="connsiteX3" fmla="*/ 1219676 w 1219676"/>
                  <a:gd name="connsiteY3" fmla="*/ 8287 h 322802"/>
                </a:gdLst>
                <a:ahLst/>
                <a:cxnLst>
                  <a:cxn ang="0">
                    <a:pos x="connsiteX0" y="connsiteY0"/>
                  </a:cxn>
                  <a:cxn ang="0">
                    <a:pos x="connsiteX1" y="connsiteY1"/>
                  </a:cxn>
                  <a:cxn ang="0">
                    <a:pos x="connsiteX2" y="connsiteY2"/>
                  </a:cxn>
                  <a:cxn ang="0">
                    <a:pos x="connsiteX3" y="connsiteY3"/>
                  </a:cxn>
                </a:cxnLst>
                <a:rect l="l" t="t" r="r" b="b"/>
                <a:pathLst>
                  <a:path w="1219676" h="322802">
                    <a:moveTo>
                      <a:pt x="2191" y="322802"/>
                    </a:moveTo>
                    <a:lnTo>
                      <a:pt x="0" y="314420"/>
                    </a:lnTo>
                    <a:lnTo>
                      <a:pt x="1217486" y="0"/>
                    </a:lnTo>
                    <a:lnTo>
                      <a:pt x="1219676" y="828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16" name="Freeform: Shape 3215">
                <a:extLst>
                  <a:ext uri="{FF2B5EF4-FFF2-40B4-BE49-F238E27FC236}">
                    <a16:creationId xmlns:a16="http://schemas.microsoft.com/office/drawing/2014/main" id="{EDCDE381-6421-7D48-77D8-FC4CA32F37AE}"/>
                  </a:ext>
                </a:extLst>
              </p:cNvPr>
              <p:cNvSpPr/>
              <p:nvPr/>
            </p:nvSpPr>
            <p:spPr>
              <a:xfrm rot="17838487">
                <a:off x="9617522" y="4651611"/>
                <a:ext cx="984271" cy="8668"/>
              </a:xfrm>
              <a:custGeom>
                <a:avLst/>
                <a:gdLst>
                  <a:gd name="connsiteX0" fmla="*/ 0 w 984271"/>
                  <a:gd name="connsiteY0" fmla="*/ 0 h 8668"/>
                  <a:gd name="connsiteX1" fmla="*/ 984271 w 984271"/>
                  <a:gd name="connsiteY1" fmla="*/ 0 h 8668"/>
                  <a:gd name="connsiteX2" fmla="*/ 984271 w 984271"/>
                  <a:gd name="connsiteY2" fmla="*/ 8668 h 8668"/>
                  <a:gd name="connsiteX3" fmla="*/ 0 w 984271"/>
                  <a:gd name="connsiteY3" fmla="*/ 8668 h 8668"/>
                </a:gdLst>
                <a:ahLst/>
                <a:cxnLst>
                  <a:cxn ang="0">
                    <a:pos x="connsiteX0" y="connsiteY0"/>
                  </a:cxn>
                  <a:cxn ang="0">
                    <a:pos x="connsiteX1" y="connsiteY1"/>
                  </a:cxn>
                  <a:cxn ang="0">
                    <a:pos x="connsiteX2" y="connsiteY2"/>
                  </a:cxn>
                  <a:cxn ang="0">
                    <a:pos x="connsiteX3" y="connsiteY3"/>
                  </a:cxn>
                </a:cxnLst>
                <a:rect l="l" t="t" r="r" b="b"/>
                <a:pathLst>
                  <a:path w="984271" h="8668">
                    <a:moveTo>
                      <a:pt x="0" y="0"/>
                    </a:moveTo>
                    <a:lnTo>
                      <a:pt x="984271" y="0"/>
                    </a:lnTo>
                    <a:lnTo>
                      <a:pt x="984271" y="8668"/>
                    </a:lnTo>
                    <a:lnTo>
                      <a:pt x="0" y="8668"/>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17" name="Freeform: Shape 3216">
                <a:extLst>
                  <a:ext uri="{FF2B5EF4-FFF2-40B4-BE49-F238E27FC236}">
                    <a16:creationId xmlns:a16="http://schemas.microsoft.com/office/drawing/2014/main" id="{1F7D7CBF-B5DE-29E8-0E6C-D64F5BC529F4}"/>
                  </a:ext>
                </a:extLst>
              </p:cNvPr>
              <p:cNvSpPr/>
              <p:nvPr/>
            </p:nvSpPr>
            <p:spPr>
              <a:xfrm>
                <a:off x="10331067" y="3224974"/>
                <a:ext cx="426434" cy="995457"/>
              </a:xfrm>
              <a:custGeom>
                <a:avLst/>
                <a:gdLst>
                  <a:gd name="connsiteX0" fmla="*/ 7906 w 426434"/>
                  <a:gd name="connsiteY0" fmla="*/ 995458 h 995457"/>
                  <a:gd name="connsiteX1" fmla="*/ 0 w 426434"/>
                  <a:gd name="connsiteY1" fmla="*/ 992124 h 995457"/>
                  <a:gd name="connsiteX2" fmla="*/ 418529 w 426434"/>
                  <a:gd name="connsiteY2" fmla="*/ 0 h 995457"/>
                  <a:gd name="connsiteX3" fmla="*/ 426434 w 426434"/>
                  <a:gd name="connsiteY3" fmla="*/ 3334 h 995457"/>
                </a:gdLst>
                <a:ahLst/>
                <a:cxnLst>
                  <a:cxn ang="0">
                    <a:pos x="connsiteX0" y="connsiteY0"/>
                  </a:cxn>
                  <a:cxn ang="0">
                    <a:pos x="connsiteX1" y="connsiteY1"/>
                  </a:cxn>
                  <a:cxn ang="0">
                    <a:pos x="connsiteX2" y="connsiteY2"/>
                  </a:cxn>
                  <a:cxn ang="0">
                    <a:pos x="connsiteX3" y="connsiteY3"/>
                  </a:cxn>
                </a:cxnLst>
                <a:rect l="l" t="t" r="r" b="b"/>
                <a:pathLst>
                  <a:path w="426434" h="995457">
                    <a:moveTo>
                      <a:pt x="7906" y="995458"/>
                    </a:moveTo>
                    <a:lnTo>
                      <a:pt x="0" y="992124"/>
                    </a:lnTo>
                    <a:lnTo>
                      <a:pt x="418529" y="0"/>
                    </a:lnTo>
                    <a:lnTo>
                      <a:pt x="426434" y="3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18" name="Freeform: Shape 3217">
                <a:extLst>
                  <a:ext uri="{FF2B5EF4-FFF2-40B4-BE49-F238E27FC236}">
                    <a16:creationId xmlns:a16="http://schemas.microsoft.com/office/drawing/2014/main" id="{1C0D6BAA-42AB-3723-BF58-3D8AAEFDEA72}"/>
                  </a:ext>
                </a:extLst>
              </p:cNvPr>
              <p:cNvSpPr/>
              <p:nvPr/>
            </p:nvSpPr>
            <p:spPr>
              <a:xfrm>
                <a:off x="9967497" y="2983515"/>
                <a:ext cx="371665" cy="1236440"/>
              </a:xfrm>
              <a:custGeom>
                <a:avLst/>
                <a:gdLst>
                  <a:gd name="connsiteX0" fmla="*/ 363379 w 371665"/>
                  <a:gd name="connsiteY0" fmla="*/ 1236440 h 1236440"/>
                  <a:gd name="connsiteX1" fmla="*/ 0 w 371665"/>
                  <a:gd name="connsiteY1" fmla="*/ 2477 h 1236440"/>
                  <a:gd name="connsiteX2" fmla="*/ 8287 w 371665"/>
                  <a:gd name="connsiteY2" fmla="*/ 0 h 1236440"/>
                  <a:gd name="connsiteX3" fmla="*/ 371665 w 371665"/>
                  <a:gd name="connsiteY3" fmla="*/ 1234059 h 1236440"/>
                </a:gdLst>
                <a:ahLst/>
                <a:cxnLst>
                  <a:cxn ang="0">
                    <a:pos x="connsiteX0" y="connsiteY0"/>
                  </a:cxn>
                  <a:cxn ang="0">
                    <a:pos x="connsiteX1" y="connsiteY1"/>
                  </a:cxn>
                  <a:cxn ang="0">
                    <a:pos x="connsiteX2" y="connsiteY2"/>
                  </a:cxn>
                  <a:cxn ang="0">
                    <a:pos x="connsiteX3" y="connsiteY3"/>
                  </a:cxn>
                </a:cxnLst>
                <a:rect l="l" t="t" r="r" b="b"/>
                <a:pathLst>
                  <a:path w="371665" h="1236440">
                    <a:moveTo>
                      <a:pt x="363379" y="1236440"/>
                    </a:moveTo>
                    <a:lnTo>
                      <a:pt x="0" y="2477"/>
                    </a:lnTo>
                    <a:lnTo>
                      <a:pt x="8287" y="0"/>
                    </a:lnTo>
                    <a:lnTo>
                      <a:pt x="371665" y="12340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19" name="Freeform: Shape 3218">
                <a:extLst>
                  <a:ext uri="{FF2B5EF4-FFF2-40B4-BE49-F238E27FC236}">
                    <a16:creationId xmlns:a16="http://schemas.microsoft.com/office/drawing/2014/main" id="{5CC5FB94-5BDD-70F4-BAA4-AD54C7584DDA}"/>
                  </a:ext>
                </a:extLst>
              </p:cNvPr>
              <p:cNvSpPr/>
              <p:nvPr/>
            </p:nvSpPr>
            <p:spPr>
              <a:xfrm rot="17956165">
                <a:off x="10033871" y="3712463"/>
                <a:ext cx="8572" cy="680251"/>
              </a:xfrm>
              <a:custGeom>
                <a:avLst/>
                <a:gdLst>
                  <a:gd name="connsiteX0" fmla="*/ 0 w 8572"/>
                  <a:gd name="connsiteY0" fmla="*/ 0 h 680251"/>
                  <a:gd name="connsiteX1" fmla="*/ 8572 w 8572"/>
                  <a:gd name="connsiteY1" fmla="*/ 0 h 680251"/>
                  <a:gd name="connsiteX2" fmla="*/ 8572 w 8572"/>
                  <a:gd name="connsiteY2" fmla="*/ 680252 h 680251"/>
                  <a:gd name="connsiteX3" fmla="*/ 0 w 8572"/>
                  <a:gd name="connsiteY3" fmla="*/ 680252 h 680251"/>
                </a:gdLst>
                <a:ahLst/>
                <a:cxnLst>
                  <a:cxn ang="0">
                    <a:pos x="connsiteX0" y="connsiteY0"/>
                  </a:cxn>
                  <a:cxn ang="0">
                    <a:pos x="connsiteX1" y="connsiteY1"/>
                  </a:cxn>
                  <a:cxn ang="0">
                    <a:pos x="connsiteX2" y="connsiteY2"/>
                  </a:cxn>
                  <a:cxn ang="0">
                    <a:pos x="connsiteX3" y="connsiteY3"/>
                  </a:cxn>
                </a:cxnLst>
                <a:rect l="l" t="t" r="r" b="b"/>
                <a:pathLst>
                  <a:path w="8572" h="680251">
                    <a:moveTo>
                      <a:pt x="0" y="0"/>
                    </a:moveTo>
                    <a:lnTo>
                      <a:pt x="8572" y="0"/>
                    </a:lnTo>
                    <a:lnTo>
                      <a:pt x="8572" y="680252"/>
                    </a:lnTo>
                    <a:lnTo>
                      <a:pt x="0" y="68025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20" name="Freeform: Shape 3219">
                <a:extLst>
                  <a:ext uri="{FF2B5EF4-FFF2-40B4-BE49-F238E27FC236}">
                    <a16:creationId xmlns:a16="http://schemas.microsoft.com/office/drawing/2014/main" id="{28CC8DC4-DAA4-CE77-8362-21F09490F45C}"/>
                  </a:ext>
                </a:extLst>
              </p:cNvPr>
              <p:cNvSpPr/>
              <p:nvPr/>
            </p:nvSpPr>
            <p:spPr>
              <a:xfrm>
                <a:off x="9881201" y="4489989"/>
                <a:ext cx="956500" cy="606932"/>
              </a:xfrm>
              <a:custGeom>
                <a:avLst/>
                <a:gdLst>
                  <a:gd name="connsiteX0" fmla="*/ 4667 w 956500"/>
                  <a:gd name="connsiteY0" fmla="*/ 606933 h 606932"/>
                  <a:gd name="connsiteX1" fmla="*/ 0 w 956500"/>
                  <a:gd name="connsiteY1" fmla="*/ 599599 h 606932"/>
                  <a:gd name="connsiteX2" fmla="*/ 951833 w 956500"/>
                  <a:gd name="connsiteY2" fmla="*/ 0 h 606932"/>
                  <a:gd name="connsiteX3" fmla="*/ 956501 w 956500"/>
                  <a:gd name="connsiteY3" fmla="*/ 7429 h 606932"/>
                </a:gdLst>
                <a:ahLst/>
                <a:cxnLst>
                  <a:cxn ang="0">
                    <a:pos x="connsiteX0" y="connsiteY0"/>
                  </a:cxn>
                  <a:cxn ang="0">
                    <a:pos x="connsiteX1" y="connsiteY1"/>
                  </a:cxn>
                  <a:cxn ang="0">
                    <a:pos x="connsiteX2" y="connsiteY2"/>
                  </a:cxn>
                  <a:cxn ang="0">
                    <a:pos x="connsiteX3" y="connsiteY3"/>
                  </a:cxn>
                </a:cxnLst>
                <a:rect l="l" t="t" r="r" b="b"/>
                <a:pathLst>
                  <a:path w="956500" h="606932">
                    <a:moveTo>
                      <a:pt x="4667" y="606933"/>
                    </a:moveTo>
                    <a:lnTo>
                      <a:pt x="0" y="599599"/>
                    </a:lnTo>
                    <a:lnTo>
                      <a:pt x="951833" y="0"/>
                    </a:lnTo>
                    <a:lnTo>
                      <a:pt x="956501" y="74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21" name="Freeform: Shape 3220">
                <a:extLst>
                  <a:ext uri="{FF2B5EF4-FFF2-40B4-BE49-F238E27FC236}">
                    <a16:creationId xmlns:a16="http://schemas.microsoft.com/office/drawing/2014/main" id="{DAF26F74-00ED-644A-6225-FEC5D855D9E0}"/>
                  </a:ext>
                </a:extLst>
              </p:cNvPr>
              <p:cNvSpPr/>
              <p:nvPr/>
            </p:nvSpPr>
            <p:spPr>
              <a:xfrm>
                <a:off x="10551380" y="4492466"/>
                <a:ext cx="288131" cy="900303"/>
              </a:xfrm>
              <a:custGeom>
                <a:avLst/>
                <a:gdLst>
                  <a:gd name="connsiteX0" fmla="*/ 8191 w 288131"/>
                  <a:gd name="connsiteY0" fmla="*/ 900303 h 900303"/>
                  <a:gd name="connsiteX1" fmla="*/ 0 w 288131"/>
                  <a:gd name="connsiteY1" fmla="*/ 897827 h 900303"/>
                  <a:gd name="connsiteX2" fmla="*/ 279844 w 288131"/>
                  <a:gd name="connsiteY2" fmla="*/ 0 h 900303"/>
                  <a:gd name="connsiteX3" fmla="*/ 288131 w 288131"/>
                  <a:gd name="connsiteY3" fmla="*/ 2477 h 900303"/>
                </a:gdLst>
                <a:ahLst/>
                <a:cxnLst>
                  <a:cxn ang="0">
                    <a:pos x="connsiteX0" y="connsiteY0"/>
                  </a:cxn>
                  <a:cxn ang="0">
                    <a:pos x="connsiteX1" y="connsiteY1"/>
                  </a:cxn>
                  <a:cxn ang="0">
                    <a:pos x="connsiteX2" y="connsiteY2"/>
                  </a:cxn>
                  <a:cxn ang="0">
                    <a:pos x="connsiteX3" y="connsiteY3"/>
                  </a:cxn>
                </a:cxnLst>
                <a:rect l="l" t="t" r="r" b="b"/>
                <a:pathLst>
                  <a:path w="288131" h="900303">
                    <a:moveTo>
                      <a:pt x="8191" y="900303"/>
                    </a:moveTo>
                    <a:lnTo>
                      <a:pt x="0" y="897827"/>
                    </a:lnTo>
                    <a:lnTo>
                      <a:pt x="279844" y="0"/>
                    </a:lnTo>
                    <a:lnTo>
                      <a:pt x="288131" y="24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22" name="Freeform: Shape 3221">
                <a:extLst>
                  <a:ext uri="{FF2B5EF4-FFF2-40B4-BE49-F238E27FC236}">
                    <a16:creationId xmlns:a16="http://schemas.microsoft.com/office/drawing/2014/main" id="{B1701348-FA92-8948-27E2-28F440017933}"/>
                  </a:ext>
                </a:extLst>
              </p:cNvPr>
              <p:cNvSpPr/>
              <p:nvPr/>
            </p:nvSpPr>
            <p:spPr>
              <a:xfrm>
                <a:off x="10831510" y="3468147"/>
                <a:ext cx="533590" cy="1027557"/>
              </a:xfrm>
              <a:custGeom>
                <a:avLst/>
                <a:gdLst>
                  <a:gd name="connsiteX0" fmla="*/ 7715 w 533590"/>
                  <a:gd name="connsiteY0" fmla="*/ 1027557 h 1027557"/>
                  <a:gd name="connsiteX1" fmla="*/ 0 w 533590"/>
                  <a:gd name="connsiteY1" fmla="*/ 1023557 h 1027557"/>
                  <a:gd name="connsiteX2" fmla="*/ 525875 w 533590"/>
                  <a:gd name="connsiteY2" fmla="*/ 0 h 1027557"/>
                  <a:gd name="connsiteX3" fmla="*/ 533591 w 533590"/>
                  <a:gd name="connsiteY3" fmla="*/ 3905 h 1027557"/>
                </a:gdLst>
                <a:ahLst/>
                <a:cxnLst>
                  <a:cxn ang="0">
                    <a:pos x="connsiteX0" y="connsiteY0"/>
                  </a:cxn>
                  <a:cxn ang="0">
                    <a:pos x="connsiteX1" y="connsiteY1"/>
                  </a:cxn>
                  <a:cxn ang="0">
                    <a:pos x="connsiteX2" y="connsiteY2"/>
                  </a:cxn>
                  <a:cxn ang="0">
                    <a:pos x="connsiteX3" y="connsiteY3"/>
                  </a:cxn>
                </a:cxnLst>
                <a:rect l="l" t="t" r="r" b="b"/>
                <a:pathLst>
                  <a:path w="533590" h="1027557">
                    <a:moveTo>
                      <a:pt x="7715" y="1027557"/>
                    </a:moveTo>
                    <a:lnTo>
                      <a:pt x="0" y="1023557"/>
                    </a:lnTo>
                    <a:lnTo>
                      <a:pt x="525875" y="0"/>
                    </a:lnTo>
                    <a:lnTo>
                      <a:pt x="533591" y="390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23" name="Freeform: Shape 3222">
                <a:extLst>
                  <a:ext uri="{FF2B5EF4-FFF2-40B4-BE49-F238E27FC236}">
                    <a16:creationId xmlns:a16="http://schemas.microsoft.com/office/drawing/2014/main" id="{4D2B7E46-2548-6A17-E0FF-50085B35BF08}"/>
                  </a:ext>
                </a:extLst>
              </p:cNvPr>
              <p:cNvSpPr/>
              <p:nvPr/>
            </p:nvSpPr>
            <p:spPr>
              <a:xfrm rot="21378107">
                <a:off x="10790085" y="3225070"/>
                <a:ext cx="8667" cy="1269755"/>
              </a:xfrm>
              <a:custGeom>
                <a:avLst/>
                <a:gdLst>
                  <a:gd name="connsiteX0" fmla="*/ 0 w 8667"/>
                  <a:gd name="connsiteY0" fmla="*/ 0 h 1269755"/>
                  <a:gd name="connsiteX1" fmla="*/ 8668 w 8667"/>
                  <a:gd name="connsiteY1" fmla="*/ 0 h 1269755"/>
                  <a:gd name="connsiteX2" fmla="*/ 8668 w 8667"/>
                  <a:gd name="connsiteY2" fmla="*/ 1269755 h 1269755"/>
                  <a:gd name="connsiteX3" fmla="*/ 0 w 8667"/>
                  <a:gd name="connsiteY3" fmla="*/ 1269755 h 1269755"/>
                </a:gdLst>
                <a:ahLst/>
                <a:cxnLst>
                  <a:cxn ang="0">
                    <a:pos x="connsiteX0" y="connsiteY0"/>
                  </a:cxn>
                  <a:cxn ang="0">
                    <a:pos x="connsiteX1" y="connsiteY1"/>
                  </a:cxn>
                  <a:cxn ang="0">
                    <a:pos x="connsiteX2" y="connsiteY2"/>
                  </a:cxn>
                  <a:cxn ang="0">
                    <a:pos x="connsiteX3" y="connsiteY3"/>
                  </a:cxn>
                </a:cxnLst>
                <a:rect l="l" t="t" r="r" b="b"/>
                <a:pathLst>
                  <a:path w="8667" h="1269755">
                    <a:moveTo>
                      <a:pt x="0" y="0"/>
                    </a:moveTo>
                    <a:lnTo>
                      <a:pt x="8668" y="0"/>
                    </a:lnTo>
                    <a:lnTo>
                      <a:pt x="8668" y="1269755"/>
                    </a:lnTo>
                    <a:lnTo>
                      <a:pt x="0" y="126975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24" name="Freeform: Shape 3223">
                <a:extLst>
                  <a:ext uri="{FF2B5EF4-FFF2-40B4-BE49-F238E27FC236}">
                    <a16:creationId xmlns:a16="http://schemas.microsoft.com/office/drawing/2014/main" id="{BAE8EFA6-55F8-37A0-436D-E58827A9D950}"/>
                  </a:ext>
                </a:extLst>
              </p:cNvPr>
              <p:cNvSpPr/>
              <p:nvPr/>
            </p:nvSpPr>
            <p:spPr>
              <a:xfrm>
                <a:off x="10332972" y="4215002"/>
                <a:ext cx="504444" cy="282511"/>
              </a:xfrm>
              <a:custGeom>
                <a:avLst/>
                <a:gdLst>
                  <a:gd name="connsiteX0" fmla="*/ 500348 w 504444"/>
                  <a:gd name="connsiteY0" fmla="*/ 282512 h 282511"/>
                  <a:gd name="connsiteX1" fmla="*/ 0 w 504444"/>
                  <a:gd name="connsiteY1" fmla="*/ 7525 h 282511"/>
                  <a:gd name="connsiteX2" fmla="*/ 4096 w 504444"/>
                  <a:gd name="connsiteY2" fmla="*/ 0 h 282511"/>
                  <a:gd name="connsiteX3" fmla="*/ 504444 w 504444"/>
                  <a:gd name="connsiteY3" fmla="*/ 274892 h 282511"/>
                </a:gdLst>
                <a:ahLst/>
                <a:cxnLst>
                  <a:cxn ang="0">
                    <a:pos x="connsiteX0" y="connsiteY0"/>
                  </a:cxn>
                  <a:cxn ang="0">
                    <a:pos x="connsiteX1" y="connsiteY1"/>
                  </a:cxn>
                  <a:cxn ang="0">
                    <a:pos x="connsiteX2" y="connsiteY2"/>
                  </a:cxn>
                  <a:cxn ang="0">
                    <a:pos x="connsiteX3" y="connsiteY3"/>
                  </a:cxn>
                </a:cxnLst>
                <a:rect l="l" t="t" r="r" b="b"/>
                <a:pathLst>
                  <a:path w="504444" h="282511">
                    <a:moveTo>
                      <a:pt x="500348" y="282512"/>
                    </a:moveTo>
                    <a:lnTo>
                      <a:pt x="0" y="7525"/>
                    </a:lnTo>
                    <a:lnTo>
                      <a:pt x="4096" y="0"/>
                    </a:lnTo>
                    <a:lnTo>
                      <a:pt x="504444" y="2748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25" name="Freeform: Shape 3224">
                <a:extLst>
                  <a:ext uri="{FF2B5EF4-FFF2-40B4-BE49-F238E27FC236}">
                    <a16:creationId xmlns:a16="http://schemas.microsoft.com/office/drawing/2014/main" id="{92A7DB6D-0268-05F8-F973-81582E99A761}"/>
                  </a:ext>
                </a:extLst>
              </p:cNvPr>
              <p:cNvSpPr/>
              <p:nvPr/>
            </p:nvSpPr>
            <p:spPr>
              <a:xfrm rot="18803722">
                <a:off x="10405577" y="5039533"/>
                <a:ext cx="957984" cy="8572"/>
              </a:xfrm>
              <a:custGeom>
                <a:avLst/>
                <a:gdLst>
                  <a:gd name="connsiteX0" fmla="*/ 0 w 957984"/>
                  <a:gd name="connsiteY0" fmla="*/ 0 h 8572"/>
                  <a:gd name="connsiteX1" fmla="*/ 957985 w 957984"/>
                  <a:gd name="connsiteY1" fmla="*/ 0 h 8572"/>
                  <a:gd name="connsiteX2" fmla="*/ 957985 w 957984"/>
                  <a:gd name="connsiteY2" fmla="*/ 8572 h 8572"/>
                  <a:gd name="connsiteX3" fmla="*/ 0 w 957984"/>
                  <a:gd name="connsiteY3" fmla="*/ 8572 h 8572"/>
                </a:gdLst>
                <a:ahLst/>
                <a:cxnLst>
                  <a:cxn ang="0">
                    <a:pos x="connsiteX0" y="connsiteY0"/>
                  </a:cxn>
                  <a:cxn ang="0">
                    <a:pos x="connsiteX1" y="connsiteY1"/>
                  </a:cxn>
                  <a:cxn ang="0">
                    <a:pos x="connsiteX2" y="connsiteY2"/>
                  </a:cxn>
                  <a:cxn ang="0">
                    <a:pos x="connsiteX3" y="connsiteY3"/>
                  </a:cxn>
                </a:cxnLst>
                <a:rect l="l" t="t" r="r" b="b"/>
                <a:pathLst>
                  <a:path w="957984" h="8572">
                    <a:moveTo>
                      <a:pt x="0" y="0"/>
                    </a:moveTo>
                    <a:lnTo>
                      <a:pt x="957985" y="0"/>
                    </a:lnTo>
                    <a:lnTo>
                      <a:pt x="957985"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26" name="Freeform: Shape 3225">
                <a:extLst>
                  <a:ext uri="{FF2B5EF4-FFF2-40B4-BE49-F238E27FC236}">
                    <a16:creationId xmlns:a16="http://schemas.microsoft.com/office/drawing/2014/main" id="{51AF43D8-8FDE-F609-E092-B489FA00988E}"/>
                  </a:ext>
                </a:extLst>
              </p:cNvPr>
              <p:cNvSpPr/>
              <p:nvPr/>
            </p:nvSpPr>
            <p:spPr>
              <a:xfrm>
                <a:off x="10979053" y="4694586"/>
                <a:ext cx="239267" cy="768381"/>
              </a:xfrm>
              <a:custGeom>
                <a:avLst/>
                <a:gdLst>
                  <a:gd name="connsiteX0" fmla="*/ 8287 w 239267"/>
                  <a:gd name="connsiteY0" fmla="*/ 768382 h 768381"/>
                  <a:gd name="connsiteX1" fmla="*/ 0 w 239267"/>
                  <a:gd name="connsiteY1" fmla="*/ 765810 h 768381"/>
                  <a:gd name="connsiteX2" fmla="*/ 230981 w 239267"/>
                  <a:gd name="connsiteY2" fmla="*/ 0 h 768381"/>
                  <a:gd name="connsiteX3" fmla="*/ 239268 w 239267"/>
                  <a:gd name="connsiteY3" fmla="*/ 2572 h 768381"/>
                </a:gdLst>
                <a:ahLst/>
                <a:cxnLst>
                  <a:cxn ang="0">
                    <a:pos x="connsiteX0" y="connsiteY0"/>
                  </a:cxn>
                  <a:cxn ang="0">
                    <a:pos x="connsiteX1" y="connsiteY1"/>
                  </a:cxn>
                  <a:cxn ang="0">
                    <a:pos x="connsiteX2" y="connsiteY2"/>
                  </a:cxn>
                  <a:cxn ang="0">
                    <a:pos x="connsiteX3" y="connsiteY3"/>
                  </a:cxn>
                </a:cxnLst>
                <a:rect l="l" t="t" r="r" b="b"/>
                <a:pathLst>
                  <a:path w="239267" h="768381">
                    <a:moveTo>
                      <a:pt x="8287" y="768382"/>
                    </a:moveTo>
                    <a:lnTo>
                      <a:pt x="0" y="765810"/>
                    </a:lnTo>
                    <a:lnTo>
                      <a:pt x="230981" y="0"/>
                    </a:lnTo>
                    <a:lnTo>
                      <a:pt x="239268" y="2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27" name="Freeform: Shape 3226">
                <a:extLst>
                  <a:ext uri="{FF2B5EF4-FFF2-40B4-BE49-F238E27FC236}">
                    <a16:creationId xmlns:a16="http://schemas.microsoft.com/office/drawing/2014/main" id="{30DC4DB0-EF9C-11B3-C3F0-2A266EEAB578}"/>
                  </a:ext>
                </a:extLst>
              </p:cNvPr>
              <p:cNvSpPr/>
              <p:nvPr/>
            </p:nvSpPr>
            <p:spPr>
              <a:xfrm rot="17885846">
                <a:off x="10913205" y="4188849"/>
                <a:ext cx="1139733" cy="8668"/>
              </a:xfrm>
              <a:custGeom>
                <a:avLst/>
                <a:gdLst>
                  <a:gd name="connsiteX0" fmla="*/ 0 w 1139733"/>
                  <a:gd name="connsiteY0" fmla="*/ 0 h 8668"/>
                  <a:gd name="connsiteX1" fmla="*/ 1139733 w 1139733"/>
                  <a:gd name="connsiteY1" fmla="*/ 0 h 8668"/>
                  <a:gd name="connsiteX2" fmla="*/ 1139733 w 1139733"/>
                  <a:gd name="connsiteY2" fmla="*/ 8668 h 8668"/>
                  <a:gd name="connsiteX3" fmla="*/ 0 w 1139733"/>
                  <a:gd name="connsiteY3" fmla="*/ 8668 h 8668"/>
                </a:gdLst>
                <a:ahLst/>
                <a:cxnLst>
                  <a:cxn ang="0">
                    <a:pos x="connsiteX0" y="connsiteY0"/>
                  </a:cxn>
                  <a:cxn ang="0">
                    <a:pos x="connsiteX1" y="connsiteY1"/>
                  </a:cxn>
                  <a:cxn ang="0">
                    <a:pos x="connsiteX2" y="connsiteY2"/>
                  </a:cxn>
                  <a:cxn ang="0">
                    <a:pos x="connsiteX3" y="connsiteY3"/>
                  </a:cxn>
                </a:cxnLst>
                <a:rect l="l" t="t" r="r" b="b"/>
                <a:pathLst>
                  <a:path w="1139733" h="8668">
                    <a:moveTo>
                      <a:pt x="0" y="0"/>
                    </a:moveTo>
                    <a:lnTo>
                      <a:pt x="1139733" y="0"/>
                    </a:lnTo>
                    <a:lnTo>
                      <a:pt x="1139733" y="8668"/>
                    </a:lnTo>
                    <a:lnTo>
                      <a:pt x="0" y="8668"/>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28" name="Freeform: Shape 3227">
                <a:extLst>
                  <a:ext uri="{FF2B5EF4-FFF2-40B4-BE49-F238E27FC236}">
                    <a16:creationId xmlns:a16="http://schemas.microsoft.com/office/drawing/2014/main" id="{6FA95A3B-D42B-8B76-23ED-CBB6C964E31B}"/>
                  </a:ext>
                </a:extLst>
              </p:cNvPr>
              <p:cNvSpPr/>
              <p:nvPr/>
            </p:nvSpPr>
            <p:spPr>
              <a:xfrm>
                <a:off x="11209843" y="3469576"/>
                <a:ext cx="155733" cy="1226819"/>
              </a:xfrm>
              <a:custGeom>
                <a:avLst/>
                <a:gdLst>
                  <a:gd name="connsiteX0" fmla="*/ 8667 w 155733"/>
                  <a:gd name="connsiteY0" fmla="*/ 1226820 h 1226819"/>
                  <a:gd name="connsiteX1" fmla="*/ 0 w 155733"/>
                  <a:gd name="connsiteY1" fmla="*/ 1225772 h 1226819"/>
                  <a:gd name="connsiteX2" fmla="*/ 147066 w 155733"/>
                  <a:gd name="connsiteY2" fmla="*/ 0 h 1226819"/>
                  <a:gd name="connsiteX3" fmla="*/ 155734 w 155733"/>
                  <a:gd name="connsiteY3" fmla="*/ 1048 h 1226819"/>
                </a:gdLst>
                <a:ahLst/>
                <a:cxnLst>
                  <a:cxn ang="0">
                    <a:pos x="connsiteX0" y="connsiteY0"/>
                  </a:cxn>
                  <a:cxn ang="0">
                    <a:pos x="connsiteX1" y="connsiteY1"/>
                  </a:cxn>
                  <a:cxn ang="0">
                    <a:pos x="connsiteX2" y="connsiteY2"/>
                  </a:cxn>
                  <a:cxn ang="0">
                    <a:pos x="connsiteX3" y="connsiteY3"/>
                  </a:cxn>
                </a:cxnLst>
                <a:rect l="l" t="t" r="r" b="b"/>
                <a:pathLst>
                  <a:path w="155733" h="1226819">
                    <a:moveTo>
                      <a:pt x="8667" y="1226820"/>
                    </a:moveTo>
                    <a:lnTo>
                      <a:pt x="0" y="1225772"/>
                    </a:lnTo>
                    <a:lnTo>
                      <a:pt x="147066" y="0"/>
                    </a:lnTo>
                    <a:lnTo>
                      <a:pt x="155734" y="1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29" name="Freeform: Shape 3228">
                <a:extLst>
                  <a:ext uri="{FF2B5EF4-FFF2-40B4-BE49-F238E27FC236}">
                    <a16:creationId xmlns:a16="http://schemas.microsoft.com/office/drawing/2014/main" id="{F1C825D6-DF3A-BC12-78C9-460134037521}"/>
                  </a:ext>
                </a:extLst>
              </p:cNvPr>
              <p:cNvSpPr/>
              <p:nvPr/>
            </p:nvSpPr>
            <p:spPr>
              <a:xfrm rot="17885077">
                <a:off x="11020783" y="4379953"/>
                <a:ext cx="8572" cy="429409"/>
              </a:xfrm>
              <a:custGeom>
                <a:avLst/>
                <a:gdLst>
                  <a:gd name="connsiteX0" fmla="*/ 0 w 8572"/>
                  <a:gd name="connsiteY0" fmla="*/ 0 h 429409"/>
                  <a:gd name="connsiteX1" fmla="*/ 8573 w 8572"/>
                  <a:gd name="connsiteY1" fmla="*/ 0 h 429409"/>
                  <a:gd name="connsiteX2" fmla="*/ 8573 w 8572"/>
                  <a:gd name="connsiteY2" fmla="*/ 429410 h 429409"/>
                  <a:gd name="connsiteX3" fmla="*/ 0 w 8572"/>
                  <a:gd name="connsiteY3" fmla="*/ 429410 h 429409"/>
                </a:gdLst>
                <a:ahLst/>
                <a:cxnLst>
                  <a:cxn ang="0">
                    <a:pos x="connsiteX0" y="connsiteY0"/>
                  </a:cxn>
                  <a:cxn ang="0">
                    <a:pos x="connsiteX1" y="connsiteY1"/>
                  </a:cxn>
                  <a:cxn ang="0">
                    <a:pos x="connsiteX2" y="connsiteY2"/>
                  </a:cxn>
                  <a:cxn ang="0">
                    <a:pos x="connsiteX3" y="connsiteY3"/>
                  </a:cxn>
                </a:cxnLst>
                <a:rect l="l" t="t" r="r" b="b"/>
                <a:pathLst>
                  <a:path w="8572" h="429409">
                    <a:moveTo>
                      <a:pt x="0" y="0"/>
                    </a:moveTo>
                    <a:lnTo>
                      <a:pt x="8573" y="0"/>
                    </a:lnTo>
                    <a:lnTo>
                      <a:pt x="8573" y="429410"/>
                    </a:lnTo>
                    <a:lnTo>
                      <a:pt x="0" y="429410"/>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30" name="Freeform: Shape 3229">
                <a:extLst>
                  <a:ext uri="{FF2B5EF4-FFF2-40B4-BE49-F238E27FC236}">
                    <a16:creationId xmlns:a16="http://schemas.microsoft.com/office/drawing/2014/main" id="{6EC4253A-2164-FBA3-BAA0-C35989676A81}"/>
                  </a:ext>
                </a:extLst>
              </p:cNvPr>
              <p:cNvSpPr/>
              <p:nvPr/>
            </p:nvSpPr>
            <p:spPr>
              <a:xfrm>
                <a:off x="10979719" y="4816697"/>
                <a:ext cx="482632" cy="647509"/>
              </a:xfrm>
              <a:custGeom>
                <a:avLst/>
                <a:gdLst>
                  <a:gd name="connsiteX0" fmla="*/ 6858 w 482632"/>
                  <a:gd name="connsiteY0" fmla="*/ 647509 h 647509"/>
                  <a:gd name="connsiteX1" fmla="*/ 0 w 482632"/>
                  <a:gd name="connsiteY1" fmla="*/ 642366 h 647509"/>
                  <a:gd name="connsiteX2" fmla="*/ 475774 w 482632"/>
                  <a:gd name="connsiteY2" fmla="*/ 0 h 647509"/>
                  <a:gd name="connsiteX3" fmla="*/ 482632 w 482632"/>
                  <a:gd name="connsiteY3" fmla="*/ 5144 h 647509"/>
                </a:gdLst>
                <a:ahLst/>
                <a:cxnLst>
                  <a:cxn ang="0">
                    <a:pos x="connsiteX0" y="connsiteY0"/>
                  </a:cxn>
                  <a:cxn ang="0">
                    <a:pos x="connsiteX1" y="connsiteY1"/>
                  </a:cxn>
                  <a:cxn ang="0">
                    <a:pos x="connsiteX2" y="connsiteY2"/>
                  </a:cxn>
                  <a:cxn ang="0">
                    <a:pos x="connsiteX3" y="connsiteY3"/>
                  </a:cxn>
                </a:cxnLst>
                <a:rect l="l" t="t" r="r" b="b"/>
                <a:pathLst>
                  <a:path w="482632" h="647509">
                    <a:moveTo>
                      <a:pt x="6858" y="647509"/>
                    </a:moveTo>
                    <a:lnTo>
                      <a:pt x="0" y="642366"/>
                    </a:lnTo>
                    <a:lnTo>
                      <a:pt x="475774" y="0"/>
                    </a:lnTo>
                    <a:lnTo>
                      <a:pt x="482632" y="514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31" name="Freeform: Shape 3230">
                <a:extLst>
                  <a:ext uri="{FF2B5EF4-FFF2-40B4-BE49-F238E27FC236}">
                    <a16:creationId xmlns:a16="http://schemas.microsoft.com/office/drawing/2014/main" id="{8099536E-8CD9-DA9D-17D9-F81209422A7B}"/>
                  </a:ext>
                </a:extLst>
              </p:cNvPr>
              <p:cNvSpPr/>
              <p:nvPr/>
            </p:nvSpPr>
            <p:spPr>
              <a:xfrm>
                <a:off x="11169552" y="4817364"/>
                <a:ext cx="293275" cy="591121"/>
              </a:xfrm>
              <a:custGeom>
                <a:avLst/>
                <a:gdLst>
                  <a:gd name="connsiteX0" fmla="*/ 7811 w 293275"/>
                  <a:gd name="connsiteY0" fmla="*/ 591122 h 591121"/>
                  <a:gd name="connsiteX1" fmla="*/ 0 w 293275"/>
                  <a:gd name="connsiteY1" fmla="*/ 587312 h 591121"/>
                  <a:gd name="connsiteX2" fmla="*/ 285465 w 293275"/>
                  <a:gd name="connsiteY2" fmla="*/ 0 h 591121"/>
                  <a:gd name="connsiteX3" fmla="*/ 293275 w 293275"/>
                  <a:gd name="connsiteY3" fmla="*/ 3810 h 591121"/>
                </a:gdLst>
                <a:ahLst/>
                <a:cxnLst>
                  <a:cxn ang="0">
                    <a:pos x="connsiteX0" y="connsiteY0"/>
                  </a:cxn>
                  <a:cxn ang="0">
                    <a:pos x="connsiteX1" y="connsiteY1"/>
                  </a:cxn>
                  <a:cxn ang="0">
                    <a:pos x="connsiteX2" y="connsiteY2"/>
                  </a:cxn>
                  <a:cxn ang="0">
                    <a:pos x="connsiteX3" y="connsiteY3"/>
                  </a:cxn>
                </a:cxnLst>
                <a:rect l="l" t="t" r="r" b="b"/>
                <a:pathLst>
                  <a:path w="293275" h="591121">
                    <a:moveTo>
                      <a:pt x="7811" y="591122"/>
                    </a:moveTo>
                    <a:lnTo>
                      <a:pt x="0" y="587312"/>
                    </a:lnTo>
                    <a:lnTo>
                      <a:pt x="285465" y="0"/>
                    </a:lnTo>
                    <a:lnTo>
                      <a:pt x="293275" y="381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32" name="Freeform: Shape 3231">
                <a:extLst>
                  <a:ext uri="{FF2B5EF4-FFF2-40B4-BE49-F238E27FC236}">
                    <a16:creationId xmlns:a16="http://schemas.microsoft.com/office/drawing/2014/main" id="{5565942E-D479-2BBF-CF49-9AA18863886D}"/>
                  </a:ext>
                </a:extLst>
              </p:cNvPr>
              <p:cNvSpPr/>
              <p:nvPr/>
            </p:nvSpPr>
            <p:spPr>
              <a:xfrm>
                <a:off x="11455017" y="3869340"/>
                <a:ext cx="464153" cy="951737"/>
              </a:xfrm>
              <a:custGeom>
                <a:avLst/>
                <a:gdLst>
                  <a:gd name="connsiteX0" fmla="*/ 7811 w 464153"/>
                  <a:gd name="connsiteY0" fmla="*/ 951738 h 951737"/>
                  <a:gd name="connsiteX1" fmla="*/ 0 w 464153"/>
                  <a:gd name="connsiteY1" fmla="*/ 948023 h 951737"/>
                  <a:gd name="connsiteX2" fmla="*/ 456438 w 464153"/>
                  <a:gd name="connsiteY2" fmla="*/ 0 h 951737"/>
                  <a:gd name="connsiteX3" fmla="*/ 464153 w 464153"/>
                  <a:gd name="connsiteY3" fmla="*/ 3715 h 951737"/>
                </a:gdLst>
                <a:ahLst/>
                <a:cxnLst>
                  <a:cxn ang="0">
                    <a:pos x="connsiteX0" y="connsiteY0"/>
                  </a:cxn>
                  <a:cxn ang="0">
                    <a:pos x="connsiteX1" y="connsiteY1"/>
                  </a:cxn>
                  <a:cxn ang="0">
                    <a:pos x="connsiteX2" y="connsiteY2"/>
                  </a:cxn>
                  <a:cxn ang="0">
                    <a:pos x="connsiteX3" y="connsiteY3"/>
                  </a:cxn>
                </a:cxnLst>
                <a:rect l="l" t="t" r="r" b="b"/>
                <a:pathLst>
                  <a:path w="464153" h="951737">
                    <a:moveTo>
                      <a:pt x="7811" y="951738"/>
                    </a:moveTo>
                    <a:lnTo>
                      <a:pt x="0" y="948023"/>
                    </a:lnTo>
                    <a:lnTo>
                      <a:pt x="456438" y="0"/>
                    </a:lnTo>
                    <a:lnTo>
                      <a:pt x="464153" y="371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33" name="Freeform: Shape 3232">
                <a:extLst>
                  <a:ext uri="{FF2B5EF4-FFF2-40B4-BE49-F238E27FC236}">
                    <a16:creationId xmlns:a16="http://schemas.microsoft.com/office/drawing/2014/main" id="{E86FB20B-B9BA-AA4A-1DDC-6CD244707653}"/>
                  </a:ext>
                </a:extLst>
              </p:cNvPr>
              <p:cNvSpPr/>
              <p:nvPr/>
            </p:nvSpPr>
            <p:spPr>
              <a:xfrm>
                <a:off x="11454731" y="3689603"/>
                <a:ext cx="300608" cy="1130712"/>
              </a:xfrm>
              <a:custGeom>
                <a:avLst/>
                <a:gdLst>
                  <a:gd name="connsiteX0" fmla="*/ 8382 w 300608"/>
                  <a:gd name="connsiteY0" fmla="*/ 1130713 h 1130712"/>
                  <a:gd name="connsiteX1" fmla="*/ 0 w 300608"/>
                  <a:gd name="connsiteY1" fmla="*/ 1128522 h 1130712"/>
                  <a:gd name="connsiteX2" fmla="*/ 292227 w 300608"/>
                  <a:gd name="connsiteY2" fmla="*/ 0 h 1130712"/>
                  <a:gd name="connsiteX3" fmla="*/ 300609 w 300608"/>
                  <a:gd name="connsiteY3" fmla="*/ 2096 h 1130712"/>
                </a:gdLst>
                <a:ahLst/>
                <a:cxnLst>
                  <a:cxn ang="0">
                    <a:pos x="connsiteX0" y="connsiteY0"/>
                  </a:cxn>
                  <a:cxn ang="0">
                    <a:pos x="connsiteX1" y="connsiteY1"/>
                  </a:cxn>
                  <a:cxn ang="0">
                    <a:pos x="connsiteX2" y="connsiteY2"/>
                  </a:cxn>
                  <a:cxn ang="0">
                    <a:pos x="connsiteX3" y="connsiteY3"/>
                  </a:cxn>
                </a:cxnLst>
                <a:rect l="l" t="t" r="r" b="b"/>
                <a:pathLst>
                  <a:path w="300608" h="1130712">
                    <a:moveTo>
                      <a:pt x="8382" y="1130713"/>
                    </a:moveTo>
                    <a:lnTo>
                      <a:pt x="0" y="1128522"/>
                    </a:lnTo>
                    <a:lnTo>
                      <a:pt x="292227" y="0"/>
                    </a:lnTo>
                    <a:lnTo>
                      <a:pt x="300609" y="2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34" name="Freeform: Shape 3233">
                <a:extLst>
                  <a:ext uri="{FF2B5EF4-FFF2-40B4-BE49-F238E27FC236}">
                    <a16:creationId xmlns:a16="http://schemas.microsoft.com/office/drawing/2014/main" id="{6C8BC603-FA16-8B90-C6F1-D36C4A64CCCC}"/>
                  </a:ext>
                </a:extLst>
              </p:cNvPr>
              <p:cNvSpPr/>
              <p:nvPr/>
            </p:nvSpPr>
            <p:spPr>
              <a:xfrm rot="17805434">
                <a:off x="11332054" y="4620475"/>
                <a:ext cx="8572" cy="274122"/>
              </a:xfrm>
              <a:custGeom>
                <a:avLst/>
                <a:gdLst>
                  <a:gd name="connsiteX0" fmla="*/ 0 w 8572"/>
                  <a:gd name="connsiteY0" fmla="*/ 0 h 274122"/>
                  <a:gd name="connsiteX1" fmla="*/ 8572 w 8572"/>
                  <a:gd name="connsiteY1" fmla="*/ 0 h 274122"/>
                  <a:gd name="connsiteX2" fmla="*/ 8572 w 8572"/>
                  <a:gd name="connsiteY2" fmla="*/ 274123 h 274122"/>
                  <a:gd name="connsiteX3" fmla="*/ 0 w 8572"/>
                  <a:gd name="connsiteY3" fmla="*/ 274123 h 274122"/>
                </a:gdLst>
                <a:ahLst/>
                <a:cxnLst>
                  <a:cxn ang="0">
                    <a:pos x="connsiteX0" y="connsiteY0"/>
                  </a:cxn>
                  <a:cxn ang="0">
                    <a:pos x="connsiteX1" y="connsiteY1"/>
                  </a:cxn>
                  <a:cxn ang="0">
                    <a:pos x="connsiteX2" y="connsiteY2"/>
                  </a:cxn>
                  <a:cxn ang="0">
                    <a:pos x="connsiteX3" y="connsiteY3"/>
                  </a:cxn>
                </a:cxnLst>
                <a:rect l="l" t="t" r="r" b="b"/>
                <a:pathLst>
                  <a:path w="8572" h="274122">
                    <a:moveTo>
                      <a:pt x="0" y="0"/>
                    </a:moveTo>
                    <a:lnTo>
                      <a:pt x="8572" y="0"/>
                    </a:lnTo>
                    <a:lnTo>
                      <a:pt x="8572" y="274123"/>
                    </a:lnTo>
                    <a:lnTo>
                      <a:pt x="0" y="27412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35" name="Freeform: Shape 3234">
                <a:extLst>
                  <a:ext uri="{FF2B5EF4-FFF2-40B4-BE49-F238E27FC236}">
                    <a16:creationId xmlns:a16="http://schemas.microsoft.com/office/drawing/2014/main" id="{22549F80-9018-9A61-1361-909AC02A92E1}"/>
                  </a:ext>
                </a:extLst>
              </p:cNvPr>
              <p:cNvSpPr/>
              <p:nvPr/>
            </p:nvSpPr>
            <p:spPr>
              <a:xfrm>
                <a:off x="11566173" y="3869816"/>
                <a:ext cx="353282" cy="997267"/>
              </a:xfrm>
              <a:custGeom>
                <a:avLst/>
                <a:gdLst>
                  <a:gd name="connsiteX0" fmla="*/ 8191 w 353282"/>
                  <a:gd name="connsiteY0" fmla="*/ 997268 h 997267"/>
                  <a:gd name="connsiteX1" fmla="*/ 0 w 353282"/>
                  <a:gd name="connsiteY1" fmla="*/ 994410 h 997267"/>
                  <a:gd name="connsiteX2" fmla="*/ 345091 w 353282"/>
                  <a:gd name="connsiteY2" fmla="*/ 0 h 997267"/>
                  <a:gd name="connsiteX3" fmla="*/ 353283 w 353282"/>
                  <a:gd name="connsiteY3" fmla="*/ 2857 h 997267"/>
                </a:gdLst>
                <a:ahLst/>
                <a:cxnLst>
                  <a:cxn ang="0">
                    <a:pos x="connsiteX0" y="connsiteY0"/>
                  </a:cxn>
                  <a:cxn ang="0">
                    <a:pos x="connsiteX1" y="connsiteY1"/>
                  </a:cxn>
                  <a:cxn ang="0">
                    <a:pos x="connsiteX2" y="connsiteY2"/>
                  </a:cxn>
                  <a:cxn ang="0">
                    <a:pos x="connsiteX3" y="connsiteY3"/>
                  </a:cxn>
                </a:cxnLst>
                <a:rect l="l" t="t" r="r" b="b"/>
                <a:pathLst>
                  <a:path w="353282" h="997267">
                    <a:moveTo>
                      <a:pt x="8191" y="997268"/>
                    </a:moveTo>
                    <a:lnTo>
                      <a:pt x="0" y="994410"/>
                    </a:lnTo>
                    <a:lnTo>
                      <a:pt x="345091" y="0"/>
                    </a:lnTo>
                    <a:lnTo>
                      <a:pt x="353283" y="285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36" name="Freeform: Shape 3235">
                <a:extLst>
                  <a:ext uri="{FF2B5EF4-FFF2-40B4-BE49-F238E27FC236}">
                    <a16:creationId xmlns:a16="http://schemas.microsoft.com/office/drawing/2014/main" id="{4F879F52-349A-AEED-12CE-28F5861F1480}"/>
                  </a:ext>
                </a:extLst>
              </p:cNvPr>
              <p:cNvSpPr/>
              <p:nvPr/>
            </p:nvSpPr>
            <p:spPr>
              <a:xfrm>
                <a:off x="11457303" y="4815268"/>
                <a:ext cx="114680" cy="54387"/>
              </a:xfrm>
              <a:custGeom>
                <a:avLst/>
                <a:gdLst>
                  <a:gd name="connsiteX0" fmla="*/ 111347 w 114680"/>
                  <a:gd name="connsiteY0" fmla="*/ 54388 h 54387"/>
                  <a:gd name="connsiteX1" fmla="*/ 0 w 114680"/>
                  <a:gd name="connsiteY1" fmla="*/ 8001 h 54387"/>
                  <a:gd name="connsiteX2" fmla="*/ 3239 w 114680"/>
                  <a:gd name="connsiteY2" fmla="*/ 0 h 54387"/>
                  <a:gd name="connsiteX3" fmla="*/ 114681 w 114680"/>
                  <a:gd name="connsiteY3" fmla="*/ 46291 h 54387"/>
                </a:gdLst>
                <a:ahLst/>
                <a:cxnLst>
                  <a:cxn ang="0">
                    <a:pos x="connsiteX0" y="connsiteY0"/>
                  </a:cxn>
                  <a:cxn ang="0">
                    <a:pos x="connsiteX1" y="connsiteY1"/>
                  </a:cxn>
                  <a:cxn ang="0">
                    <a:pos x="connsiteX2" y="connsiteY2"/>
                  </a:cxn>
                  <a:cxn ang="0">
                    <a:pos x="connsiteX3" y="connsiteY3"/>
                  </a:cxn>
                </a:cxnLst>
                <a:rect l="l" t="t" r="r" b="b"/>
                <a:pathLst>
                  <a:path w="114680" h="54387">
                    <a:moveTo>
                      <a:pt x="111347" y="54388"/>
                    </a:moveTo>
                    <a:lnTo>
                      <a:pt x="0" y="8001"/>
                    </a:lnTo>
                    <a:lnTo>
                      <a:pt x="3239" y="0"/>
                    </a:lnTo>
                    <a:lnTo>
                      <a:pt x="114681" y="462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37" name="Freeform: Shape 3236">
                <a:extLst>
                  <a:ext uri="{FF2B5EF4-FFF2-40B4-BE49-F238E27FC236}">
                    <a16:creationId xmlns:a16="http://schemas.microsoft.com/office/drawing/2014/main" id="{02E3BF1C-7259-ED06-3FC1-E782FE966134}"/>
                  </a:ext>
                </a:extLst>
              </p:cNvPr>
              <p:cNvSpPr/>
              <p:nvPr/>
            </p:nvSpPr>
            <p:spPr>
              <a:xfrm rot="17016243">
                <a:off x="9528745" y="2427752"/>
                <a:ext cx="8667" cy="902071"/>
              </a:xfrm>
              <a:custGeom>
                <a:avLst/>
                <a:gdLst>
                  <a:gd name="connsiteX0" fmla="*/ 0 w 8667"/>
                  <a:gd name="connsiteY0" fmla="*/ 0 h 902071"/>
                  <a:gd name="connsiteX1" fmla="*/ 8667 w 8667"/>
                  <a:gd name="connsiteY1" fmla="*/ 0 h 902071"/>
                  <a:gd name="connsiteX2" fmla="*/ 8667 w 8667"/>
                  <a:gd name="connsiteY2" fmla="*/ 902072 h 902071"/>
                  <a:gd name="connsiteX3" fmla="*/ 0 w 8667"/>
                  <a:gd name="connsiteY3" fmla="*/ 902072 h 902071"/>
                </a:gdLst>
                <a:ahLst/>
                <a:cxnLst>
                  <a:cxn ang="0">
                    <a:pos x="connsiteX0" y="connsiteY0"/>
                  </a:cxn>
                  <a:cxn ang="0">
                    <a:pos x="connsiteX1" y="connsiteY1"/>
                  </a:cxn>
                  <a:cxn ang="0">
                    <a:pos x="connsiteX2" y="connsiteY2"/>
                  </a:cxn>
                  <a:cxn ang="0">
                    <a:pos x="connsiteX3" y="connsiteY3"/>
                  </a:cxn>
                </a:cxnLst>
                <a:rect l="l" t="t" r="r" b="b"/>
                <a:pathLst>
                  <a:path w="8667" h="902071">
                    <a:moveTo>
                      <a:pt x="0" y="0"/>
                    </a:moveTo>
                    <a:lnTo>
                      <a:pt x="8667" y="0"/>
                    </a:lnTo>
                    <a:lnTo>
                      <a:pt x="8667" y="902072"/>
                    </a:lnTo>
                    <a:lnTo>
                      <a:pt x="0" y="9020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38" name="Freeform: Shape 3237">
                <a:extLst>
                  <a:ext uri="{FF2B5EF4-FFF2-40B4-BE49-F238E27FC236}">
                    <a16:creationId xmlns:a16="http://schemas.microsoft.com/office/drawing/2014/main" id="{C9EF04C8-ADB9-377A-6596-36F06E015921}"/>
                  </a:ext>
                </a:extLst>
              </p:cNvPr>
              <p:cNvSpPr/>
              <p:nvPr/>
            </p:nvSpPr>
            <p:spPr>
              <a:xfrm>
                <a:off x="8218708" y="2768345"/>
                <a:ext cx="877157" cy="225742"/>
              </a:xfrm>
              <a:custGeom>
                <a:avLst/>
                <a:gdLst>
                  <a:gd name="connsiteX0" fmla="*/ 2191 w 877157"/>
                  <a:gd name="connsiteY0" fmla="*/ 225742 h 225742"/>
                  <a:gd name="connsiteX1" fmla="*/ 0 w 877157"/>
                  <a:gd name="connsiteY1" fmla="*/ 217361 h 225742"/>
                  <a:gd name="connsiteX2" fmla="*/ 875062 w 877157"/>
                  <a:gd name="connsiteY2" fmla="*/ 0 h 225742"/>
                  <a:gd name="connsiteX3" fmla="*/ 877157 w 877157"/>
                  <a:gd name="connsiteY3" fmla="*/ 8382 h 225742"/>
                </a:gdLst>
                <a:ahLst/>
                <a:cxnLst>
                  <a:cxn ang="0">
                    <a:pos x="connsiteX0" y="connsiteY0"/>
                  </a:cxn>
                  <a:cxn ang="0">
                    <a:pos x="connsiteX1" y="connsiteY1"/>
                  </a:cxn>
                  <a:cxn ang="0">
                    <a:pos x="connsiteX2" y="connsiteY2"/>
                  </a:cxn>
                  <a:cxn ang="0">
                    <a:pos x="connsiteX3" y="connsiteY3"/>
                  </a:cxn>
                </a:cxnLst>
                <a:rect l="l" t="t" r="r" b="b"/>
                <a:pathLst>
                  <a:path w="877157" h="225742">
                    <a:moveTo>
                      <a:pt x="2191" y="225742"/>
                    </a:moveTo>
                    <a:lnTo>
                      <a:pt x="0" y="217361"/>
                    </a:lnTo>
                    <a:lnTo>
                      <a:pt x="875062" y="0"/>
                    </a:lnTo>
                    <a:lnTo>
                      <a:pt x="877157"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39" name="Freeform: Shape 3238">
                <a:extLst>
                  <a:ext uri="{FF2B5EF4-FFF2-40B4-BE49-F238E27FC236}">
                    <a16:creationId xmlns:a16="http://schemas.microsoft.com/office/drawing/2014/main" id="{BFC8E865-6BC1-19C5-453B-F055DD141653}"/>
                  </a:ext>
                </a:extLst>
              </p:cNvPr>
              <p:cNvSpPr/>
              <p:nvPr/>
            </p:nvSpPr>
            <p:spPr>
              <a:xfrm rot="17988957">
                <a:off x="8131144" y="3326717"/>
                <a:ext cx="1287168" cy="8667"/>
              </a:xfrm>
              <a:custGeom>
                <a:avLst/>
                <a:gdLst>
                  <a:gd name="connsiteX0" fmla="*/ 0 w 1287168"/>
                  <a:gd name="connsiteY0" fmla="*/ 0 h 8667"/>
                  <a:gd name="connsiteX1" fmla="*/ 1287168 w 1287168"/>
                  <a:gd name="connsiteY1" fmla="*/ 0 h 8667"/>
                  <a:gd name="connsiteX2" fmla="*/ 1287168 w 1287168"/>
                  <a:gd name="connsiteY2" fmla="*/ 8668 h 8667"/>
                  <a:gd name="connsiteX3" fmla="*/ 0 w 1287168"/>
                  <a:gd name="connsiteY3" fmla="*/ 8668 h 8667"/>
                </a:gdLst>
                <a:ahLst/>
                <a:cxnLst>
                  <a:cxn ang="0">
                    <a:pos x="connsiteX0" y="connsiteY0"/>
                  </a:cxn>
                  <a:cxn ang="0">
                    <a:pos x="connsiteX1" y="connsiteY1"/>
                  </a:cxn>
                  <a:cxn ang="0">
                    <a:pos x="connsiteX2" y="connsiteY2"/>
                  </a:cxn>
                  <a:cxn ang="0">
                    <a:pos x="connsiteX3" y="connsiteY3"/>
                  </a:cxn>
                </a:cxnLst>
                <a:rect l="l" t="t" r="r" b="b"/>
                <a:pathLst>
                  <a:path w="1287168" h="8667">
                    <a:moveTo>
                      <a:pt x="0" y="0"/>
                    </a:moveTo>
                    <a:lnTo>
                      <a:pt x="1287168" y="0"/>
                    </a:lnTo>
                    <a:lnTo>
                      <a:pt x="12871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40" name="Freeform: Shape 3239">
                <a:extLst>
                  <a:ext uri="{FF2B5EF4-FFF2-40B4-BE49-F238E27FC236}">
                    <a16:creationId xmlns:a16="http://schemas.microsoft.com/office/drawing/2014/main" id="{57724655-C057-2CFB-7388-8A8D95CB636B}"/>
                  </a:ext>
                </a:extLst>
              </p:cNvPr>
              <p:cNvSpPr/>
              <p:nvPr/>
            </p:nvSpPr>
            <p:spPr>
              <a:xfrm>
                <a:off x="9091102" y="2770346"/>
                <a:ext cx="654177" cy="1117949"/>
              </a:xfrm>
              <a:custGeom>
                <a:avLst/>
                <a:gdLst>
                  <a:gd name="connsiteX0" fmla="*/ 646748 w 654177"/>
                  <a:gd name="connsiteY0" fmla="*/ 1117949 h 1117949"/>
                  <a:gd name="connsiteX1" fmla="*/ 0 w 654177"/>
                  <a:gd name="connsiteY1" fmla="*/ 4381 h 1117949"/>
                  <a:gd name="connsiteX2" fmla="*/ 7525 w 654177"/>
                  <a:gd name="connsiteY2" fmla="*/ 0 h 1117949"/>
                  <a:gd name="connsiteX3" fmla="*/ 654177 w 654177"/>
                  <a:gd name="connsiteY3" fmla="*/ 1113663 h 1117949"/>
                </a:gdLst>
                <a:ahLst/>
                <a:cxnLst>
                  <a:cxn ang="0">
                    <a:pos x="connsiteX0" y="connsiteY0"/>
                  </a:cxn>
                  <a:cxn ang="0">
                    <a:pos x="connsiteX1" y="connsiteY1"/>
                  </a:cxn>
                  <a:cxn ang="0">
                    <a:pos x="connsiteX2" y="connsiteY2"/>
                  </a:cxn>
                  <a:cxn ang="0">
                    <a:pos x="connsiteX3" y="connsiteY3"/>
                  </a:cxn>
                </a:cxnLst>
                <a:rect l="l" t="t" r="r" b="b"/>
                <a:pathLst>
                  <a:path w="654177" h="1117949">
                    <a:moveTo>
                      <a:pt x="646748" y="1117949"/>
                    </a:moveTo>
                    <a:lnTo>
                      <a:pt x="0" y="4381"/>
                    </a:lnTo>
                    <a:lnTo>
                      <a:pt x="7525" y="0"/>
                    </a:lnTo>
                    <a:lnTo>
                      <a:pt x="654177" y="111366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41" name="Freeform: Shape 3240">
                <a:extLst>
                  <a:ext uri="{FF2B5EF4-FFF2-40B4-BE49-F238E27FC236}">
                    <a16:creationId xmlns:a16="http://schemas.microsoft.com/office/drawing/2014/main" id="{3A0DC7A0-1E89-1B2B-1561-C9D04A695C2D}"/>
                  </a:ext>
                </a:extLst>
              </p:cNvPr>
              <p:cNvSpPr/>
              <p:nvPr/>
            </p:nvSpPr>
            <p:spPr>
              <a:xfrm>
                <a:off x="9089293" y="2074640"/>
                <a:ext cx="885443" cy="913066"/>
              </a:xfrm>
              <a:custGeom>
                <a:avLst/>
                <a:gdLst>
                  <a:gd name="connsiteX0" fmla="*/ 879253 w 885443"/>
                  <a:gd name="connsiteY0" fmla="*/ 913067 h 913066"/>
                  <a:gd name="connsiteX1" fmla="*/ 0 w 885443"/>
                  <a:gd name="connsiteY1" fmla="*/ 6096 h 913066"/>
                  <a:gd name="connsiteX2" fmla="*/ 6191 w 885443"/>
                  <a:gd name="connsiteY2" fmla="*/ 0 h 913066"/>
                  <a:gd name="connsiteX3" fmla="*/ 885444 w 885443"/>
                  <a:gd name="connsiteY3" fmla="*/ 907066 h 913066"/>
                </a:gdLst>
                <a:ahLst/>
                <a:cxnLst>
                  <a:cxn ang="0">
                    <a:pos x="connsiteX0" y="connsiteY0"/>
                  </a:cxn>
                  <a:cxn ang="0">
                    <a:pos x="connsiteX1" y="connsiteY1"/>
                  </a:cxn>
                  <a:cxn ang="0">
                    <a:pos x="connsiteX2" y="connsiteY2"/>
                  </a:cxn>
                  <a:cxn ang="0">
                    <a:pos x="connsiteX3" y="connsiteY3"/>
                  </a:cxn>
                </a:cxnLst>
                <a:rect l="l" t="t" r="r" b="b"/>
                <a:pathLst>
                  <a:path w="885443" h="913066">
                    <a:moveTo>
                      <a:pt x="879253" y="913067"/>
                    </a:moveTo>
                    <a:lnTo>
                      <a:pt x="0" y="6096"/>
                    </a:lnTo>
                    <a:lnTo>
                      <a:pt x="6191" y="0"/>
                    </a:lnTo>
                    <a:lnTo>
                      <a:pt x="885444" y="90706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42" name="Freeform: Shape 3241">
                <a:extLst>
                  <a:ext uri="{FF2B5EF4-FFF2-40B4-BE49-F238E27FC236}">
                    <a16:creationId xmlns:a16="http://schemas.microsoft.com/office/drawing/2014/main" id="{8AEBCA18-C98E-B5BC-B101-4B81CB040F9E}"/>
                  </a:ext>
                </a:extLst>
              </p:cNvPr>
              <p:cNvSpPr/>
              <p:nvPr/>
            </p:nvSpPr>
            <p:spPr>
              <a:xfrm>
                <a:off x="9092150" y="2013204"/>
                <a:ext cx="992981" cy="68770"/>
              </a:xfrm>
              <a:custGeom>
                <a:avLst/>
                <a:gdLst>
                  <a:gd name="connsiteX0" fmla="*/ 476 w 992981"/>
                  <a:gd name="connsiteY0" fmla="*/ 68771 h 68770"/>
                  <a:gd name="connsiteX1" fmla="*/ 0 w 992981"/>
                  <a:gd name="connsiteY1" fmla="*/ 60198 h 68770"/>
                  <a:gd name="connsiteX2" fmla="*/ 992505 w 992981"/>
                  <a:gd name="connsiteY2" fmla="*/ 0 h 68770"/>
                  <a:gd name="connsiteX3" fmla="*/ 992981 w 992981"/>
                  <a:gd name="connsiteY3" fmla="*/ 8572 h 68770"/>
                </a:gdLst>
                <a:ahLst/>
                <a:cxnLst>
                  <a:cxn ang="0">
                    <a:pos x="connsiteX0" y="connsiteY0"/>
                  </a:cxn>
                  <a:cxn ang="0">
                    <a:pos x="connsiteX1" y="connsiteY1"/>
                  </a:cxn>
                  <a:cxn ang="0">
                    <a:pos x="connsiteX2" y="connsiteY2"/>
                  </a:cxn>
                  <a:cxn ang="0">
                    <a:pos x="connsiteX3" y="connsiteY3"/>
                  </a:cxn>
                </a:cxnLst>
                <a:rect l="l" t="t" r="r" b="b"/>
                <a:pathLst>
                  <a:path w="992981" h="68770">
                    <a:moveTo>
                      <a:pt x="476" y="68771"/>
                    </a:moveTo>
                    <a:lnTo>
                      <a:pt x="0" y="60198"/>
                    </a:lnTo>
                    <a:lnTo>
                      <a:pt x="992505" y="0"/>
                    </a:lnTo>
                    <a:lnTo>
                      <a:pt x="992981"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43" name="Freeform: Shape 3242">
                <a:extLst>
                  <a:ext uri="{FF2B5EF4-FFF2-40B4-BE49-F238E27FC236}">
                    <a16:creationId xmlns:a16="http://schemas.microsoft.com/office/drawing/2014/main" id="{7A0EBA5A-3F71-2025-C299-2C7F25F9EB22}"/>
                  </a:ext>
                </a:extLst>
              </p:cNvPr>
              <p:cNvSpPr/>
              <p:nvPr/>
            </p:nvSpPr>
            <p:spPr>
              <a:xfrm>
                <a:off x="8216707" y="2074640"/>
                <a:ext cx="878776" cy="918209"/>
              </a:xfrm>
              <a:custGeom>
                <a:avLst/>
                <a:gdLst>
                  <a:gd name="connsiteX0" fmla="*/ 6287 w 878776"/>
                  <a:gd name="connsiteY0" fmla="*/ 918210 h 918209"/>
                  <a:gd name="connsiteX1" fmla="*/ 0 w 878776"/>
                  <a:gd name="connsiteY1" fmla="*/ 912209 h 918209"/>
                  <a:gd name="connsiteX2" fmla="*/ 872585 w 878776"/>
                  <a:gd name="connsiteY2" fmla="*/ 0 h 918209"/>
                  <a:gd name="connsiteX3" fmla="*/ 878777 w 878776"/>
                  <a:gd name="connsiteY3" fmla="*/ 6001 h 918209"/>
                </a:gdLst>
                <a:ahLst/>
                <a:cxnLst>
                  <a:cxn ang="0">
                    <a:pos x="connsiteX0" y="connsiteY0"/>
                  </a:cxn>
                  <a:cxn ang="0">
                    <a:pos x="connsiteX1" y="connsiteY1"/>
                  </a:cxn>
                  <a:cxn ang="0">
                    <a:pos x="connsiteX2" y="connsiteY2"/>
                  </a:cxn>
                  <a:cxn ang="0">
                    <a:pos x="connsiteX3" y="connsiteY3"/>
                  </a:cxn>
                </a:cxnLst>
                <a:rect l="l" t="t" r="r" b="b"/>
                <a:pathLst>
                  <a:path w="878776" h="918209">
                    <a:moveTo>
                      <a:pt x="6287" y="918210"/>
                    </a:moveTo>
                    <a:lnTo>
                      <a:pt x="0" y="912209"/>
                    </a:lnTo>
                    <a:lnTo>
                      <a:pt x="872585" y="0"/>
                    </a:lnTo>
                    <a:lnTo>
                      <a:pt x="878777" y="6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44" name="Freeform: Shape 3243">
                <a:extLst>
                  <a:ext uri="{FF2B5EF4-FFF2-40B4-BE49-F238E27FC236}">
                    <a16:creationId xmlns:a16="http://schemas.microsoft.com/office/drawing/2014/main" id="{8D218CC3-9BC9-1850-59D4-ED7FC7CF57BA}"/>
                  </a:ext>
                </a:extLst>
              </p:cNvPr>
              <p:cNvSpPr/>
              <p:nvPr/>
            </p:nvSpPr>
            <p:spPr>
              <a:xfrm>
                <a:off x="8099645" y="2020252"/>
                <a:ext cx="992981" cy="61721"/>
              </a:xfrm>
              <a:custGeom>
                <a:avLst/>
                <a:gdLst>
                  <a:gd name="connsiteX0" fmla="*/ 992505 w 992981"/>
                  <a:gd name="connsiteY0" fmla="*/ 61722 h 61721"/>
                  <a:gd name="connsiteX1" fmla="*/ 0 w 992981"/>
                  <a:gd name="connsiteY1" fmla="*/ 8572 h 61721"/>
                  <a:gd name="connsiteX2" fmla="*/ 381 w 992981"/>
                  <a:gd name="connsiteY2" fmla="*/ 0 h 61721"/>
                  <a:gd name="connsiteX3" fmla="*/ 992981 w 992981"/>
                  <a:gd name="connsiteY3" fmla="*/ 53054 h 61721"/>
                </a:gdLst>
                <a:ahLst/>
                <a:cxnLst>
                  <a:cxn ang="0">
                    <a:pos x="connsiteX0" y="connsiteY0"/>
                  </a:cxn>
                  <a:cxn ang="0">
                    <a:pos x="connsiteX1" y="connsiteY1"/>
                  </a:cxn>
                  <a:cxn ang="0">
                    <a:pos x="connsiteX2" y="connsiteY2"/>
                  </a:cxn>
                  <a:cxn ang="0">
                    <a:pos x="connsiteX3" y="connsiteY3"/>
                  </a:cxn>
                </a:cxnLst>
                <a:rect l="l" t="t" r="r" b="b"/>
                <a:pathLst>
                  <a:path w="992981" h="61721">
                    <a:moveTo>
                      <a:pt x="992505" y="61722"/>
                    </a:moveTo>
                    <a:lnTo>
                      <a:pt x="0" y="8572"/>
                    </a:lnTo>
                    <a:lnTo>
                      <a:pt x="381" y="0"/>
                    </a:lnTo>
                    <a:lnTo>
                      <a:pt x="992981" y="5305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45" name="Freeform: Shape 3244">
                <a:extLst>
                  <a:ext uri="{FF2B5EF4-FFF2-40B4-BE49-F238E27FC236}">
                    <a16:creationId xmlns:a16="http://schemas.microsoft.com/office/drawing/2014/main" id="{B82CE2BE-828E-E2BD-449F-993F16105EE7}"/>
                  </a:ext>
                </a:extLst>
              </p:cNvPr>
              <p:cNvSpPr/>
              <p:nvPr/>
            </p:nvSpPr>
            <p:spPr>
              <a:xfrm rot="21587895">
                <a:off x="9089311" y="2077698"/>
                <a:ext cx="8572" cy="694853"/>
              </a:xfrm>
              <a:custGeom>
                <a:avLst/>
                <a:gdLst>
                  <a:gd name="connsiteX0" fmla="*/ 0 w 8572"/>
                  <a:gd name="connsiteY0" fmla="*/ 0 h 694853"/>
                  <a:gd name="connsiteX1" fmla="*/ 8573 w 8572"/>
                  <a:gd name="connsiteY1" fmla="*/ 0 h 694853"/>
                  <a:gd name="connsiteX2" fmla="*/ 8573 w 8572"/>
                  <a:gd name="connsiteY2" fmla="*/ 694853 h 694853"/>
                  <a:gd name="connsiteX3" fmla="*/ 0 w 8572"/>
                  <a:gd name="connsiteY3" fmla="*/ 694853 h 694853"/>
                </a:gdLst>
                <a:ahLst/>
                <a:cxnLst>
                  <a:cxn ang="0">
                    <a:pos x="connsiteX0" y="connsiteY0"/>
                  </a:cxn>
                  <a:cxn ang="0">
                    <a:pos x="connsiteX1" y="connsiteY1"/>
                  </a:cxn>
                  <a:cxn ang="0">
                    <a:pos x="connsiteX2" y="connsiteY2"/>
                  </a:cxn>
                  <a:cxn ang="0">
                    <a:pos x="connsiteX3" y="connsiteY3"/>
                  </a:cxn>
                </a:cxnLst>
                <a:rect l="l" t="t" r="r" b="b"/>
                <a:pathLst>
                  <a:path w="8572" h="694853">
                    <a:moveTo>
                      <a:pt x="0" y="0"/>
                    </a:moveTo>
                    <a:lnTo>
                      <a:pt x="8573" y="0"/>
                    </a:lnTo>
                    <a:lnTo>
                      <a:pt x="8573" y="694853"/>
                    </a:lnTo>
                    <a:lnTo>
                      <a:pt x="0" y="69485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46" name="Freeform: Shape 3245">
                <a:extLst>
                  <a:ext uri="{FF2B5EF4-FFF2-40B4-BE49-F238E27FC236}">
                    <a16:creationId xmlns:a16="http://schemas.microsoft.com/office/drawing/2014/main" id="{787A667C-51BC-2228-00AC-1FB6BDD5FD16}"/>
                  </a:ext>
                </a:extLst>
              </p:cNvPr>
              <p:cNvSpPr/>
              <p:nvPr/>
            </p:nvSpPr>
            <p:spPr>
              <a:xfrm>
                <a:off x="9087864" y="1480851"/>
                <a:ext cx="999077" cy="540448"/>
              </a:xfrm>
              <a:custGeom>
                <a:avLst/>
                <a:gdLst>
                  <a:gd name="connsiteX0" fmla="*/ 994982 w 999077"/>
                  <a:gd name="connsiteY0" fmla="*/ 540449 h 540448"/>
                  <a:gd name="connsiteX1" fmla="*/ 0 w 999077"/>
                  <a:gd name="connsiteY1" fmla="*/ 7620 h 540448"/>
                  <a:gd name="connsiteX2" fmla="*/ 4096 w 999077"/>
                  <a:gd name="connsiteY2" fmla="*/ 0 h 540448"/>
                  <a:gd name="connsiteX3" fmla="*/ 999077 w 999077"/>
                  <a:gd name="connsiteY3" fmla="*/ 532829 h 540448"/>
                </a:gdLst>
                <a:ahLst/>
                <a:cxnLst>
                  <a:cxn ang="0">
                    <a:pos x="connsiteX0" y="connsiteY0"/>
                  </a:cxn>
                  <a:cxn ang="0">
                    <a:pos x="connsiteX1" y="connsiteY1"/>
                  </a:cxn>
                  <a:cxn ang="0">
                    <a:pos x="connsiteX2" y="connsiteY2"/>
                  </a:cxn>
                  <a:cxn ang="0">
                    <a:pos x="connsiteX3" y="connsiteY3"/>
                  </a:cxn>
                </a:cxnLst>
                <a:rect l="l" t="t" r="r" b="b"/>
                <a:pathLst>
                  <a:path w="999077" h="540448">
                    <a:moveTo>
                      <a:pt x="994982" y="540449"/>
                    </a:moveTo>
                    <a:lnTo>
                      <a:pt x="0" y="7620"/>
                    </a:lnTo>
                    <a:lnTo>
                      <a:pt x="4096" y="0"/>
                    </a:lnTo>
                    <a:lnTo>
                      <a:pt x="999077" y="5328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47" name="Freeform: Shape 3246">
                <a:extLst>
                  <a:ext uri="{FF2B5EF4-FFF2-40B4-BE49-F238E27FC236}">
                    <a16:creationId xmlns:a16="http://schemas.microsoft.com/office/drawing/2014/main" id="{73EE5142-B4AE-BC8C-6CA0-A6C6059C95A4}"/>
                  </a:ext>
                </a:extLst>
              </p:cNvPr>
              <p:cNvSpPr/>
              <p:nvPr/>
            </p:nvSpPr>
            <p:spPr>
              <a:xfrm rot="20754074">
                <a:off x="9075541" y="1363197"/>
                <a:ext cx="962047" cy="8667"/>
              </a:xfrm>
              <a:custGeom>
                <a:avLst/>
                <a:gdLst>
                  <a:gd name="connsiteX0" fmla="*/ 0 w 962047"/>
                  <a:gd name="connsiteY0" fmla="*/ 0 h 8667"/>
                  <a:gd name="connsiteX1" fmla="*/ 962048 w 962047"/>
                  <a:gd name="connsiteY1" fmla="*/ 0 h 8667"/>
                  <a:gd name="connsiteX2" fmla="*/ 962048 w 962047"/>
                  <a:gd name="connsiteY2" fmla="*/ 8668 h 8667"/>
                  <a:gd name="connsiteX3" fmla="*/ 0 w 962047"/>
                  <a:gd name="connsiteY3" fmla="*/ 8668 h 8667"/>
                </a:gdLst>
                <a:ahLst/>
                <a:cxnLst>
                  <a:cxn ang="0">
                    <a:pos x="connsiteX0" y="connsiteY0"/>
                  </a:cxn>
                  <a:cxn ang="0">
                    <a:pos x="connsiteX1" y="connsiteY1"/>
                  </a:cxn>
                  <a:cxn ang="0">
                    <a:pos x="connsiteX2" y="connsiteY2"/>
                  </a:cxn>
                  <a:cxn ang="0">
                    <a:pos x="connsiteX3" y="connsiteY3"/>
                  </a:cxn>
                </a:cxnLst>
                <a:rect l="l" t="t" r="r" b="b"/>
                <a:pathLst>
                  <a:path w="962047" h="8667">
                    <a:moveTo>
                      <a:pt x="0" y="0"/>
                    </a:moveTo>
                    <a:lnTo>
                      <a:pt x="962048" y="0"/>
                    </a:lnTo>
                    <a:lnTo>
                      <a:pt x="96204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48" name="Freeform: Shape 3247">
                <a:extLst>
                  <a:ext uri="{FF2B5EF4-FFF2-40B4-BE49-F238E27FC236}">
                    <a16:creationId xmlns:a16="http://schemas.microsoft.com/office/drawing/2014/main" id="{06A8A6D9-F559-8990-FD09-9295F2FBFD7C}"/>
                  </a:ext>
                </a:extLst>
              </p:cNvPr>
              <p:cNvSpPr/>
              <p:nvPr/>
            </p:nvSpPr>
            <p:spPr>
              <a:xfrm rot="19885540">
                <a:off x="8031005" y="1750426"/>
                <a:ext cx="1127668" cy="8667"/>
              </a:xfrm>
              <a:custGeom>
                <a:avLst/>
                <a:gdLst>
                  <a:gd name="connsiteX0" fmla="*/ 0 w 1127668"/>
                  <a:gd name="connsiteY0" fmla="*/ 0 h 8667"/>
                  <a:gd name="connsiteX1" fmla="*/ 1127668 w 1127668"/>
                  <a:gd name="connsiteY1" fmla="*/ 0 h 8667"/>
                  <a:gd name="connsiteX2" fmla="*/ 1127668 w 1127668"/>
                  <a:gd name="connsiteY2" fmla="*/ 8668 h 8667"/>
                  <a:gd name="connsiteX3" fmla="*/ 0 w 1127668"/>
                  <a:gd name="connsiteY3" fmla="*/ 8668 h 8667"/>
                </a:gdLst>
                <a:ahLst/>
                <a:cxnLst>
                  <a:cxn ang="0">
                    <a:pos x="connsiteX0" y="connsiteY0"/>
                  </a:cxn>
                  <a:cxn ang="0">
                    <a:pos x="connsiteX1" y="connsiteY1"/>
                  </a:cxn>
                  <a:cxn ang="0">
                    <a:pos x="connsiteX2" y="connsiteY2"/>
                  </a:cxn>
                  <a:cxn ang="0">
                    <a:pos x="connsiteX3" y="connsiteY3"/>
                  </a:cxn>
                </a:cxnLst>
                <a:rect l="l" t="t" r="r" b="b"/>
                <a:pathLst>
                  <a:path w="1127668" h="8667">
                    <a:moveTo>
                      <a:pt x="0" y="0"/>
                    </a:moveTo>
                    <a:lnTo>
                      <a:pt x="1127668" y="0"/>
                    </a:lnTo>
                    <a:lnTo>
                      <a:pt x="11276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49" name="Freeform: Shape 3248">
                <a:extLst>
                  <a:ext uri="{FF2B5EF4-FFF2-40B4-BE49-F238E27FC236}">
                    <a16:creationId xmlns:a16="http://schemas.microsoft.com/office/drawing/2014/main" id="{4B301250-33CC-AD92-F15C-3C1FC41ADA5C}"/>
                  </a:ext>
                </a:extLst>
              </p:cNvPr>
              <p:cNvSpPr/>
              <p:nvPr/>
            </p:nvSpPr>
            <p:spPr>
              <a:xfrm>
                <a:off x="8153652" y="1253775"/>
                <a:ext cx="937259" cy="235077"/>
              </a:xfrm>
              <a:custGeom>
                <a:avLst/>
                <a:gdLst>
                  <a:gd name="connsiteX0" fmla="*/ 935260 w 937259"/>
                  <a:gd name="connsiteY0" fmla="*/ 235077 h 235077"/>
                  <a:gd name="connsiteX1" fmla="*/ 0 w 937259"/>
                  <a:gd name="connsiteY1" fmla="*/ 8382 h 235077"/>
                  <a:gd name="connsiteX2" fmla="*/ 2096 w 937259"/>
                  <a:gd name="connsiteY2" fmla="*/ 0 h 235077"/>
                  <a:gd name="connsiteX3" fmla="*/ 937260 w 937259"/>
                  <a:gd name="connsiteY3" fmla="*/ 226695 h 235077"/>
                </a:gdLst>
                <a:ahLst/>
                <a:cxnLst>
                  <a:cxn ang="0">
                    <a:pos x="connsiteX0" y="connsiteY0"/>
                  </a:cxn>
                  <a:cxn ang="0">
                    <a:pos x="connsiteX1" y="connsiteY1"/>
                  </a:cxn>
                  <a:cxn ang="0">
                    <a:pos x="connsiteX2" y="connsiteY2"/>
                  </a:cxn>
                  <a:cxn ang="0">
                    <a:pos x="connsiteX3" y="connsiteY3"/>
                  </a:cxn>
                </a:cxnLst>
                <a:rect l="l" t="t" r="r" b="b"/>
                <a:pathLst>
                  <a:path w="937259" h="235077">
                    <a:moveTo>
                      <a:pt x="935260" y="235077"/>
                    </a:moveTo>
                    <a:lnTo>
                      <a:pt x="0" y="8382"/>
                    </a:lnTo>
                    <a:lnTo>
                      <a:pt x="2096" y="0"/>
                    </a:lnTo>
                    <a:lnTo>
                      <a:pt x="937260" y="22669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50" name="Freeform: Shape 3249">
                <a:extLst>
                  <a:ext uri="{FF2B5EF4-FFF2-40B4-BE49-F238E27FC236}">
                    <a16:creationId xmlns:a16="http://schemas.microsoft.com/office/drawing/2014/main" id="{DFA83FD3-8F29-6610-D5EE-C96F76AC1A2F}"/>
                  </a:ext>
                </a:extLst>
              </p:cNvPr>
              <p:cNvSpPr/>
              <p:nvPr/>
            </p:nvSpPr>
            <p:spPr>
              <a:xfrm rot="21585564">
                <a:off x="9086841" y="1484669"/>
                <a:ext cx="8572" cy="593031"/>
              </a:xfrm>
              <a:custGeom>
                <a:avLst/>
                <a:gdLst>
                  <a:gd name="connsiteX0" fmla="*/ 0 w 8572"/>
                  <a:gd name="connsiteY0" fmla="*/ 0 h 593031"/>
                  <a:gd name="connsiteX1" fmla="*/ 8573 w 8572"/>
                  <a:gd name="connsiteY1" fmla="*/ 0 h 593031"/>
                  <a:gd name="connsiteX2" fmla="*/ 8573 w 8572"/>
                  <a:gd name="connsiteY2" fmla="*/ 593032 h 593031"/>
                  <a:gd name="connsiteX3" fmla="*/ 0 w 8572"/>
                  <a:gd name="connsiteY3" fmla="*/ 593032 h 593031"/>
                </a:gdLst>
                <a:ahLst/>
                <a:cxnLst>
                  <a:cxn ang="0">
                    <a:pos x="connsiteX0" y="connsiteY0"/>
                  </a:cxn>
                  <a:cxn ang="0">
                    <a:pos x="connsiteX1" y="connsiteY1"/>
                  </a:cxn>
                  <a:cxn ang="0">
                    <a:pos x="connsiteX2" y="connsiteY2"/>
                  </a:cxn>
                  <a:cxn ang="0">
                    <a:pos x="connsiteX3" y="connsiteY3"/>
                  </a:cxn>
                </a:cxnLst>
                <a:rect l="l" t="t" r="r" b="b"/>
                <a:pathLst>
                  <a:path w="8572" h="593031">
                    <a:moveTo>
                      <a:pt x="0" y="0"/>
                    </a:moveTo>
                    <a:lnTo>
                      <a:pt x="8573" y="0"/>
                    </a:lnTo>
                    <a:lnTo>
                      <a:pt x="8573" y="593032"/>
                    </a:lnTo>
                    <a:lnTo>
                      <a:pt x="0" y="59303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51" name="Freeform: Shape 3250">
                <a:extLst>
                  <a:ext uri="{FF2B5EF4-FFF2-40B4-BE49-F238E27FC236}">
                    <a16:creationId xmlns:a16="http://schemas.microsoft.com/office/drawing/2014/main" id="{4912A643-D762-293F-6144-93B67DAE31EE}"/>
                  </a:ext>
                </a:extLst>
              </p:cNvPr>
              <p:cNvSpPr/>
              <p:nvPr/>
            </p:nvSpPr>
            <p:spPr>
              <a:xfrm>
                <a:off x="9086530" y="1023937"/>
                <a:ext cx="937450" cy="230695"/>
              </a:xfrm>
              <a:custGeom>
                <a:avLst/>
                <a:gdLst>
                  <a:gd name="connsiteX0" fmla="*/ 935450 w 937450"/>
                  <a:gd name="connsiteY0" fmla="*/ 230696 h 230695"/>
                  <a:gd name="connsiteX1" fmla="*/ 0 w 937450"/>
                  <a:gd name="connsiteY1" fmla="*/ 8382 h 230695"/>
                  <a:gd name="connsiteX2" fmla="*/ 2000 w 937450"/>
                  <a:gd name="connsiteY2" fmla="*/ 0 h 230695"/>
                  <a:gd name="connsiteX3" fmla="*/ 937450 w 937450"/>
                  <a:gd name="connsiteY3" fmla="*/ 222313 h 230695"/>
                </a:gdLst>
                <a:ahLst/>
                <a:cxnLst>
                  <a:cxn ang="0">
                    <a:pos x="connsiteX0" y="connsiteY0"/>
                  </a:cxn>
                  <a:cxn ang="0">
                    <a:pos x="connsiteX1" y="connsiteY1"/>
                  </a:cxn>
                  <a:cxn ang="0">
                    <a:pos x="connsiteX2" y="connsiteY2"/>
                  </a:cxn>
                  <a:cxn ang="0">
                    <a:pos x="connsiteX3" y="connsiteY3"/>
                  </a:cxn>
                </a:cxnLst>
                <a:rect l="l" t="t" r="r" b="b"/>
                <a:pathLst>
                  <a:path w="937450" h="230695">
                    <a:moveTo>
                      <a:pt x="935450" y="230696"/>
                    </a:moveTo>
                    <a:lnTo>
                      <a:pt x="0" y="8382"/>
                    </a:lnTo>
                    <a:lnTo>
                      <a:pt x="2000" y="0"/>
                    </a:lnTo>
                    <a:lnTo>
                      <a:pt x="937450" y="22231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52" name="Freeform: Shape 3251">
                <a:extLst>
                  <a:ext uri="{FF2B5EF4-FFF2-40B4-BE49-F238E27FC236}">
                    <a16:creationId xmlns:a16="http://schemas.microsoft.com/office/drawing/2014/main" id="{D271EFF2-C502-FC65-6D80-DADA669F5DA8}"/>
                  </a:ext>
                </a:extLst>
              </p:cNvPr>
              <p:cNvSpPr/>
              <p:nvPr/>
            </p:nvSpPr>
            <p:spPr>
              <a:xfrm>
                <a:off x="9086435" y="803529"/>
                <a:ext cx="800862" cy="228790"/>
              </a:xfrm>
              <a:custGeom>
                <a:avLst/>
                <a:gdLst>
                  <a:gd name="connsiteX0" fmla="*/ 2286 w 800862"/>
                  <a:gd name="connsiteY0" fmla="*/ 228791 h 228790"/>
                  <a:gd name="connsiteX1" fmla="*/ 0 w 800862"/>
                  <a:gd name="connsiteY1" fmla="*/ 220504 h 228790"/>
                  <a:gd name="connsiteX2" fmla="*/ 798576 w 800862"/>
                  <a:gd name="connsiteY2" fmla="*/ 0 h 228790"/>
                  <a:gd name="connsiteX3" fmla="*/ 800862 w 800862"/>
                  <a:gd name="connsiteY3" fmla="*/ 8382 h 228790"/>
                </a:gdLst>
                <a:ahLst/>
                <a:cxnLst>
                  <a:cxn ang="0">
                    <a:pos x="connsiteX0" y="connsiteY0"/>
                  </a:cxn>
                  <a:cxn ang="0">
                    <a:pos x="connsiteX1" y="connsiteY1"/>
                  </a:cxn>
                  <a:cxn ang="0">
                    <a:pos x="connsiteX2" y="connsiteY2"/>
                  </a:cxn>
                  <a:cxn ang="0">
                    <a:pos x="connsiteX3" y="connsiteY3"/>
                  </a:cxn>
                </a:cxnLst>
                <a:rect l="l" t="t" r="r" b="b"/>
                <a:pathLst>
                  <a:path w="800862" h="228790">
                    <a:moveTo>
                      <a:pt x="2286" y="228791"/>
                    </a:moveTo>
                    <a:lnTo>
                      <a:pt x="0" y="220504"/>
                    </a:lnTo>
                    <a:lnTo>
                      <a:pt x="798576" y="0"/>
                    </a:lnTo>
                    <a:lnTo>
                      <a:pt x="800862"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53" name="Freeform: Shape 3252">
                <a:extLst>
                  <a:ext uri="{FF2B5EF4-FFF2-40B4-BE49-F238E27FC236}">
                    <a16:creationId xmlns:a16="http://schemas.microsoft.com/office/drawing/2014/main" id="{C507EC6D-5828-5B71-6742-57417A365FA0}"/>
                  </a:ext>
                </a:extLst>
              </p:cNvPr>
              <p:cNvSpPr/>
              <p:nvPr/>
            </p:nvSpPr>
            <p:spPr>
              <a:xfrm>
                <a:off x="8153652" y="1023937"/>
                <a:ext cx="934878" cy="238220"/>
              </a:xfrm>
              <a:custGeom>
                <a:avLst/>
                <a:gdLst>
                  <a:gd name="connsiteX0" fmla="*/ 2000 w 934878"/>
                  <a:gd name="connsiteY0" fmla="*/ 238220 h 238220"/>
                  <a:gd name="connsiteX1" fmla="*/ 0 w 934878"/>
                  <a:gd name="connsiteY1" fmla="*/ 229838 h 238220"/>
                  <a:gd name="connsiteX2" fmla="*/ 932879 w 934878"/>
                  <a:gd name="connsiteY2" fmla="*/ 0 h 238220"/>
                  <a:gd name="connsiteX3" fmla="*/ 934879 w 934878"/>
                  <a:gd name="connsiteY3" fmla="*/ 8382 h 238220"/>
                </a:gdLst>
                <a:ahLst/>
                <a:cxnLst>
                  <a:cxn ang="0">
                    <a:pos x="connsiteX0" y="connsiteY0"/>
                  </a:cxn>
                  <a:cxn ang="0">
                    <a:pos x="connsiteX1" y="connsiteY1"/>
                  </a:cxn>
                  <a:cxn ang="0">
                    <a:pos x="connsiteX2" y="connsiteY2"/>
                  </a:cxn>
                  <a:cxn ang="0">
                    <a:pos x="connsiteX3" y="connsiteY3"/>
                  </a:cxn>
                </a:cxnLst>
                <a:rect l="l" t="t" r="r" b="b"/>
                <a:pathLst>
                  <a:path w="934878" h="238220">
                    <a:moveTo>
                      <a:pt x="2000" y="238220"/>
                    </a:moveTo>
                    <a:lnTo>
                      <a:pt x="0" y="229838"/>
                    </a:lnTo>
                    <a:lnTo>
                      <a:pt x="932879" y="0"/>
                    </a:lnTo>
                    <a:lnTo>
                      <a:pt x="934879"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54" name="Freeform: Shape 3253">
                <a:extLst>
                  <a:ext uri="{FF2B5EF4-FFF2-40B4-BE49-F238E27FC236}">
                    <a16:creationId xmlns:a16="http://schemas.microsoft.com/office/drawing/2014/main" id="{D48815B7-2AD4-12E1-2BEB-53DA760A7C8D}"/>
                  </a:ext>
                </a:extLst>
              </p:cNvPr>
              <p:cNvSpPr/>
              <p:nvPr/>
            </p:nvSpPr>
            <p:spPr>
              <a:xfrm>
                <a:off x="8284621" y="810386"/>
                <a:ext cx="804005" cy="221932"/>
              </a:xfrm>
              <a:custGeom>
                <a:avLst/>
                <a:gdLst>
                  <a:gd name="connsiteX0" fmla="*/ 801814 w 804005"/>
                  <a:gd name="connsiteY0" fmla="*/ 221933 h 221932"/>
                  <a:gd name="connsiteX1" fmla="*/ 0 w 804005"/>
                  <a:gd name="connsiteY1" fmla="*/ 8382 h 221932"/>
                  <a:gd name="connsiteX2" fmla="*/ 2191 w 804005"/>
                  <a:gd name="connsiteY2" fmla="*/ 0 h 221932"/>
                  <a:gd name="connsiteX3" fmla="*/ 804005 w 804005"/>
                  <a:gd name="connsiteY3" fmla="*/ 213551 h 221932"/>
                </a:gdLst>
                <a:ahLst/>
                <a:cxnLst>
                  <a:cxn ang="0">
                    <a:pos x="connsiteX0" y="connsiteY0"/>
                  </a:cxn>
                  <a:cxn ang="0">
                    <a:pos x="connsiteX1" y="connsiteY1"/>
                  </a:cxn>
                  <a:cxn ang="0">
                    <a:pos x="connsiteX2" y="connsiteY2"/>
                  </a:cxn>
                  <a:cxn ang="0">
                    <a:pos x="connsiteX3" y="connsiteY3"/>
                  </a:cxn>
                </a:cxnLst>
                <a:rect l="l" t="t" r="r" b="b"/>
                <a:pathLst>
                  <a:path w="804005" h="221932">
                    <a:moveTo>
                      <a:pt x="801814" y="221933"/>
                    </a:moveTo>
                    <a:lnTo>
                      <a:pt x="0" y="8382"/>
                    </a:lnTo>
                    <a:lnTo>
                      <a:pt x="2191" y="0"/>
                    </a:lnTo>
                    <a:lnTo>
                      <a:pt x="804005" y="2135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55" name="Freeform: Shape 3254">
                <a:extLst>
                  <a:ext uri="{FF2B5EF4-FFF2-40B4-BE49-F238E27FC236}">
                    <a16:creationId xmlns:a16="http://schemas.microsoft.com/office/drawing/2014/main" id="{0A4B1BDB-C4EA-D6C5-F7C6-9BFA11E80B77}"/>
                  </a:ext>
                </a:extLst>
              </p:cNvPr>
              <p:cNvSpPr/>
              <p:nvPr/>
            </p:nvSpPr>
            <p:spPr>
              <a:xfrm rot="21582193">
                <a:off x="9084473" y="1028135"/>
                <a:ext cx="8572" cy="456539"/>
              </a:xfrm>
              <a:custGeom>
                <a:avLst/>
                <a:gdLst>
                  <a:gd name="connsiteX0" fmla="*/ 0 w 8572"/>
                  <a:gd name="connsiteY0" fmla="*/ 0 h 456539"/>
                  <a:gd name="connsiteX1" fmla="*/ 8573 w 8572"/>
                  <a:gd name="connsiteY1" fmla="*/ 0 h 456539"/>
                  <a:gd name="connsiteX2" fmla="*/ 8573 w 8572"/>
                  <a:gd name="connsiteY2" fmla="*/ 456539 h 456539"/>
                  <a:gd name="connsiteX3" fmla="*/ 0 w 8572"/>
                  <a:gd name="connsiteY3" fmla="*/ 456539 h 456539"/>
                </a:gdLst>
                <a:ahLst/>
                <a:cxnLst>
                  <a:cxn ang="0">
                    <a:pos x="connsiteX0" y="connsiteY0"/>
                  </a:cxn>
                  <a:cxn ang="0">
                    <a:pos x="connsiteX1" y="connsiteY1"/>
                  </a:cxn>
                  <a:cxn ang="0">
                    <a:pos x="connsiteX2" y="connsiteY2"/>
                  </a:cxn>
                  <a:cxn ang="0">
                    <a:pos x="connsiteX3" y="connsiteY3"/>
                  </a:cxn>
                </a:cxnLst>
                <a:rect l="l" t="t" r="r" b="b"/>
                <a:pathLst>
                  <a:path w="8572" h="456539">
                    <a:moveTo>
                      <a:pt x="0" y="0"/>
                    </a:moveTo>
                    <a:lnTo>
                      <a:pt x="8573" y="0"/>
                    </a:lnTo>
                    <a:lnTo>
                      <a:pt x="8573" y="456539"/>
                    </a:lnTo>
                    <a:lnTo>
                      <a:pt x="0" y="45653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56" name="Freeform: Shape 3255">
                <a:extLst>
                  <a:ext uri="{FF2B5EF4-FFF2-40B4-BE49-F238E27FC236}">
                    <a16:creationId xmlns:a16="http://schemas.microsoft.com/office/drawing/2014/main" id="{91443EBC-953A-2679-76CC-BC7C2CCC1156}"/>
                  </a:ext>
                </a:extLst>
              </p:cNvPr>
              <p:cNvSpPr/>
              <p:nvPr/>
            </p:nvSpPr>
            <p:spPr>
              <a:xfrm>
                <a:off x="9085006" y="720566"/>
                <a:ext cx="801624" cy="91440"/>
              </a:xfrm>
              <a:custGeom>
                <a:avLst/>
                <a:gdLst>
                  <a:gd name="connsiteX0" fmla="*/ 800672 w 801624"/>
                  <a:gd name="connsiteY0" fmla="*/ 91440 h 91440"/>
                  <a:gd name="connsiteX1" fmla="*/ 0 w 801624"/>
                  <a:gd name="connsiteY1" fmla="*/ 8572 h 91440"/>
                  <a:gd name="connsiteX2" fmla="*/ 953 w 801624"/>
                  <a:gd name="connsiteY2" fmla="*/ 0 h 91440"/>
                  <a:gd name="connsiteX3" fmla="*/ 801624 w 801624"/>
                  <a:gd name="connsiteY3" fmla="*/ 82868 h 91440"/>
                </a:gdLst>
                <a:ahLst/>
                <a:cxnLst>
                  <a:cxn ang="0">
                    <a:pos x="connsiteX0" y="connsiteY0"/>
                  </a:cxn>
                  <a:cxn ang="0">
                    <a:pos x="connsiteX1" y="connsiteY1"/>
                  </a:cxn>
                  <a:cxn ang="0">
                    <a:pos x="connsiteX2" y="connsiteY2"/>
                  </a:cxn>
                  <a:cxn ang="0">
                    <a:pos x="connsiteX3" y="connsiteY3"/>
                  </a:cxn>
                </a:cxnLst>
                <a:rect l="l" t="t" r="r" b="b"/>
                <a:pathLst>
                  <a:path w="801624" h="91440">
                    <a:moveTo>
                      <a:pt x="800672" y="91440"/>
                    </a:moveTo>
                    <a:lnTo>
                      <a:pt x="0" y="8572"/>
                    </a:lnTo>
                    <a:lnTo>
                      <a:pt x="953" y="0"/>
                    </a:lnTo>
                    <a:lnTo>
                      <a:pt x="801624" y="828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57" name="Freeform: Shape 3256">
                <a:extLst>
                  <a:ext uri="{FF2B5EF4-FFF2-40B4-BE49-F238E27FC236}">
                    <a16:creationId xmlns:a16="http://schemas.microsoft.com/office/drawing/2014/main" id="{BB65D605-3938-2779-A2A4-31DBD74D73CB}"/>
                  </a:ext>
                </a:extLst>
              </p:cNvPr>
              <p:cNvSpPr/>
              <p:nvPr/>
            </p:nvSpPr>
            <p:spPr>
              <a:xfrm>
                <a:off x="9085006" y="632459"/>
                <a:ext cx="674084" cy="96678"/>
              </a:xfrm>
              <a:custGeom>
                <a:avLst/>
                <a:gdLst>
                  <a:gd name="connsiteX0" fmla="*/ 1048 w 674084"/>
                  <a:gd name="connsiteY0" fmla="*/ 96679 h 96678"/>
                  <a:gd name="connsiteX1" fmla="*/ 0 w 674084"/>
                  <a:gd name="connsiteY1" fmla="*/ 88106 h 96678"/>
                  <a:gd name="connsiteX2" fmla="*/ 672941 w 674084"/>
                  <a:gd name="connsiteY2" fmla="*/ 0 h 96678"/>
                  <a:gd name="connsiteX3" fmla="*/ 674084 w 674084"/>
                  <a:gd name="connsiteY3" fmla="*/ 8573 h 96678"/>
                </a:gdLst>
                <a:ahLst/>
                <a:cxnLst>
                  <a:cxn ang="0">
                    <a:pos x="connsiteX0" y="connsiteY0"/>
                  </a:cxn>
                  <a:cxn ang="0">
                    <a:pos x="connsiteX1" y="connsiteY1"/>
                  </a:cxn>
                  <a:cxn ang="0">
                    <a:pos x="connsiteX2" y="connsiteY2"/>
                  </a:cxn>
                  <a:cxn ang="0">
                    <a:pos x="connsiteX3" y="connsiteY3"/>
                  </a:cxn>
                </a:cxnLst>
                <a:rect l="l" t="t" r="r" b="b"/>
                <a:pathLst>
                  <a:path w="674084" h="96678">
                    <a:moveTo>
                      <a:pt x="1048" y="96679"/>
                    </a:moveTo>
                    <a:lnTo>
                      <a:pt x="0" y="88106"/>
                    </a:lnTo>
                    <a:lnTo>
                      <a:pt x="672941" y="0"/>
                    </a:lnTo>
                    <a:lnTo>
                      <a:pt x="674084"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58" name="Freeform: Shape 3257">
                <a:extLst>
                  <a:ext uri="{FF2B5EF4-FFF2-40B4-BE49-F238E27FC236}">
                    <a16:creationId xmlns:a16="http://schemas.microsoft.com/office/drawing/2014/main" id="{C270481A-78EF-D5E9-2ECC-929C551DD727}"/>
                  </a:ext>
                </a:extLst>
              </p:cNvPr>
              <p:cNvSpPr/>
              <p:nvPr/>
            </p:nvSpPr>
            <p:spPr>
              <a:xfrm>
                <a:off x="8285287" y="720566"/>
                <a:ext cx="800671" cy="98297"/>
              </a:xfrm>
              <a:custGeom>
                <a:avLst/>
                <a:gdLst>
                  <a:gd name="connsiteX0" fmla="*/ 953 w 800671"/>
                  <a:gd name="connsiteY0" fmla="*/ 98298 h 98297"/>
                  <a:gd name="connsiteX1" fmla="*/ 0 w 800671"/>
                  <a:gd name="connsiteY1" fmla="*/ 89726 h 98297"/>
                  <a:gd name="connsiteX2" fmla="*/ 799719 w 800671"/>
                  <a:gd name="connsiteY2" fmla="*/ 0 h 98297"/>
                  <a:gd name="connsiteX3" fmla="*/ 800672 w 800671"/>
                  <a:gd name="connsiteY3" fmla="*/ 8572 h 98297"/>
                </a:gdLst>
                <a:ahLst/>
                <a:cxnLst>
                  <a:cxn ang="0">
                    <a:pos x="connsiteX0" y="connsiteY0"/>
                  </a:cxn>
                  <a:cxn ang="0">
                    <a:pos x="connsiteX1" y="connsiteY1"/>
                  </a:cxn>
                  <a:cxn ang="0">
                    <a:pos x="connsiteX2" y="connsiteY2"/>
                  </a:cxn>
                  <a:cxn ang="0">
                    <a:pos x="connsiteX3" y="connsiteY3"/>
                  </a:cxn>
                </a:cxnLst>
                <a:rect l="l" t="t" r="r" b="b"/>
                <a:pathLst>
                  <a:path w="800671" h="98297">
                    <a:moveTo>
                      <a:pt x="953" y="98298"/>
                    </a:moveTo>
                    <a:lnTo>
                      <a:pt x="0" y="89726"/>
                    </a:lnTo>
                    <a:lnTo>
                      <a:pt x="799719" y="0"/>
                    </a:lnTo>
                    <a:lnTo>
                      <a:pt x="800672"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59" name="Freeform: Shape 3258">
                <a:extLst>
                  <a:ext uri="{FF2B5EF4-FFF2-40B4-BE49-F238E27FC236}">
                    <a16:creationId xmlns:a16="http://schemas.microsoft.com/office/drawing/2014/main" id="{541273A7-3D81-9E10-FC93-8DCD22AA7AEF}"/>
                  </a:ext>
                </a:extLst>
              </p:cNvPr>
              <p:cNvSpPr/>
              <p:nvPr/>
            </p:nvSpPr>
            <p:spPr>
              <a:xfrm>
                <a:off x="8408731" y="638365"/>
                <a:ext cx="677322" cy="90773"/>
              </a:xfrm>
              <a:custGeom>
                <a:avLst/>
                <a:gdLst>
                  <a:gd name="connsiteX0" fmla="*/ 676275 w 677322"/>
                  <a:gd name="connsiteY0" fmla="*/ 90773 h 90773"/>
                  <a:gd name="connsiteX1" fmla="*/ 0 w 677322"/>
                  <a:gd name="connsiteY1" fmla="*/ 8572 h 90773"/>
                  <a:gd name="connsiteX2" fmla="*/ 1048 w 677322"/>
                  <a:gd name="connsiteY2" fmla="*/ 0 h 90773"/>
                  <a:gd name="connsiteX3" fmla="*/ 677323 w 677322"/>
                  <a:gd name="connsiteY3" fmla="*/ 82201 h 90773"/>
                </a:gdLst>
                <a:ahLst/>
                <a:cxnLst>
                  <a:cxn ang="0">
                    <a:pos x="connsiteX0" y="connsiteY0"/>
                  </a:cxn>
                  <a:cxn ang="0">
                    <a:pos x="connsiteX1" y="connsiteY1"/>
                  </a:cxn>
                  <a:cxn ang="0">
                    <a:pos x="connsiteX2" y="connsiteY2"/>
                  </a:cxn>
                  <a:cxn ang="0">
                    <a:pos x="connsiteX3" y="connsiteY3"/>
                  </a:cxn>
                </a:cxnLst>
                <a:rect l="l" t="t" r="r" b="b"/>
                <a:pathLst>
                  <a:path w="677322" h="90773">
                    <a:moveTo>
                      <a:pt x="676275" y="90773"/>
                    </a:moveTo>
                    <a:lnTo>
                      <a:pt x="0" y="8572"/>
                    </a:lnTo>
                    <a:lnTo>
                      <a:pt x="1048" y="0"/>
                    </a:lnTo>
                    <a:lnTo>
                      <a:pt x="677323" y="822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60" name="Freeform: Shape 3259">
                <a:extLst>
                  <a:ext uri="{FF2B5EF4-FFF2-40B4-BE49-F238E27FC236}">
                    <a16:creationId xmlns:a16="http://schemas.microsoft.com/office/drawing/2014/main" id="{6ED7F9F7-F4D6-3E36-7494-D0885F7527C6}"/>
                  </a:ext>
                </a:extLst>
              </p:cNvPr>
              <p:cNvSpPr/>
              <p:nvPr/>
            </p:nvSpPr>
            <p:spPr>
              <a:xfrm>
                <a:off x="9081196" y="724852"/>
                <a:ext cx="10667" cy="303275"/>
              </a:xfrm>
              <a:custGeom>
                <a:avLst/>
                <a:gdLst>
                  <a:gd name="connsiteX0" fmla="*/ 2096 w 10667"/>
                  <a:gd name="connsiteY0" fmla="*/ 303276 h 303275"/>
                  <a:gd name="connsiteX1" fmla="*/ 0 w 10667"/>
                  <a:gd name="connsiteY1" fmla="*/ 0 h 303275"/>
                  <a:gd name="connsiteX2" fmla="*/ 8668 w 10667"/>
                  <a:gd name="connsiteY2" fmla="*/ 0 h 303275"/>
                  <a:gd name="connsiteX3" fmla="*/ 10668 w 10667"/>
                  <a:gd name="connsiteY3" fmla="*/ 303276 h 303275"/>
                </a:gdLst>
                <a:ahLst/>
                <a:cxnLst>
                  <a:cxn ang="0">
                    <a:pos x="connsiteX0" y="connsiteY0"/>
                  </a:cxn>
                  <a:cxn ang="0">
                    <a:pos x="connsiteX1" y="connsiteY1"/>
                  </a:cxn>
                  <a:cxn ang="0">
                    <a:pos x="connsiteX2" y="connsiteY2"/>
                  </a:cxn>
                  <a:cxn ang="0">
                    <a:pos x="connsiteX3" y="connsiteY3"/>
                  </a:cxn>
                </a:cxnLst>
                <a:rect l="l" t="t" r="r" b="b"/>
                <a:pathLst>
                  <a:path w="10667" h="303275">
                    <a:moveTo>
                      <a:pt x="2096" y="303276"/>
                    </a:moveTo>
                    <a:lnTo>
                      <a:pt x="0" y="0"/>
                    </a:lnTo>
                    <a:lnTo>
                      <a:pt x="8668" y="0"/>
                    </a:lnTo>
                    <a:lnTo>
                      <a:pt x="10668" y="3032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61" name="Freeform: Shape 3260">
                <a:extLst>
                  <a:ext uri="{FF2B5EF4-FFF2-40B4-BE49-F238E27FC236}">
                    <a16:creationId xmlns:a16="http://schemas.microsoft.com/office/drawing/2014/main" id="{E3ECE705-29BE-FDE3-EFE1-07627CA942D7}"/>
                  </a:ext>
                </a:extLst>
              </p:cNvPr>
              <p:cNvSpPr/>
              <p:nvPr/>
            </p:nvSpPr>
            <p:spPr>
              <a:xfrm>
                <a:off x="9079482" y="575595"/>
                <a:ext cx="10382" cy="149352"/>
              </a:xfrm>
              <a:custGeom>
                <a:avLst/>
                <a:gdLst>
                  <a:gd name="connsiteX0" fmla="*/ 1715 w 10382"/>
                  <a:gd name="connsiteY0" fmla="*/ 149352 h 149352"/>
                  <a:gd name="connsiteX1" fmla="*/ 0 w 10382"/>
                  <a:gd name="connsiteY1" fmla="*/ 95 h 149352"/>
                  <a:gd name="connsiteX2" fmla="*/ 8668 w 10382"/>
                  <a:gd name="connsiteY2" fmla="*/ 0 h 149352"/>
                  <a:gd name="connsiteX3" fmla="*/ 10383 w 10382"/>
                  <a:gd name="connsiteY3" fmla="*/ 149257 h 149352"/>
                </a:gdLst>
                <a:ahLst/>
                <a:cxnLst>
                  <a:cxn ang="0">
                    <a:pos x="connsiteX0" y="connsiteY0"/>
                  </a:cxn>
                  <a:cxn ang="0">
                    <a:pos x="connsiteX1" y="connsiteY1"/>
                  </a:cxn>
                  <a:cxn ang="0">
                    <a:pos x="connsiteX2" y="connsiteY2"/>
                  </a:cxn>
                  <a:cxn ang="0">
                    <a:pos x="connsiteX3" y="connsiteY3"/>
                  </a:cxn>
                </a:cxnLst>
                <a:rect l="l" t="t" r="r" b="b"/>
                <a:pathLst>
                  <a:path w="10382" h="149352">
                    <a:moveTo>
                      <a:pt x="1715" y="149352"/>
                    </a:moveTo>
                    <a:lnTo>
                      <a:pt x="0" y="95"/>
                    </a:lnTo>
                    <a:lnTo>
                      <a:pt x="8668" y="0"/>
                    </a:lnTo>
                    <a:lnTo>
                      <a:pt x="10383" y="14925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62" name="Freeform: Shape 3261">
                <a:extLst>
                  <a:ext uri="{FF2B5EF4-FFF2-40B4-BE49-F238E27FC236}">
                    <a16:creationId xmlns:a16="http://schemas.microsoft.com/office/drawing/2014/main" id="{072FC73B-A6AC-9F58-11B4-34E11791DFED}"/>
                  </a:ext>
                </a:extLst>
              </p:cNvPr>
              <p:cNvSpPr/>
              <p:nvPr/>
            </p:nvSpPr>
            <p:spPr>
              <a:xfrm rot="20886751">
                <a:off x="9079027" y="569419"/>
                <a:ext cx="8668" cy="6191"/>
              </a:xfrm>
              <a:custGeom>
                <a:avLst/>
                <a:gdLst>
                  <a:gd name="connsiteX0" fmla="*/ 0 w 8668"/>
                  <a:gd name="connsiteY0" fmla="*/ 0 h 6191"/>
                  <a:gd name="connsiteX1" fmla="*/ 8668 w 8668"/>
                  <a:gd name="connsiteY1" fmla="*/ 0 h 6191"/>
                  <a:gd name="connsiteX2" fmla="*/ 8668 w 8668"/>
                  <a:gd name="connsiteY2" fmla="*/ 6192 h 6191"/>
                  <a:gd name="connsiteX3" fmla="*/ 0 w 8668"/>
                  <a:gd name="connsiteY3" fmla="*/ 6192 h 6191"/>
                </a:gdLst>
                <a:ahLst/>
                <a:cxnLst>
                  <a:cxn ang="0">
                    <a:pos x="connsiteX0" y="connsiteY0"/>
                  </a:cxn>
                  <a:cxn ang="0">
                    <a:pos x="connsiteX1" y="connsiteY1"/>
                  </a:cxn>
                  <a:cxn ang="0">
                    <a:pos x="connsiteX2" y="connsiteY2"/>
                  </a:cxn>
                  <a:cxn ang="0">
                    <a:pos x="connsiteX3" y="connsiteY3"/>
                  </a:cxn>
                </a:cxnLst>
                <a:rect l="l" t="t" r="r" b="b"/>
                <a:pathLst>
                  <a:path w="8668" h="6191">
                    <a:moveTo>
                      <a:pt x="0" y="0"/>
                    </a:moveTo>
                    <a:lnTo>
                      <a:pt x="8668" y="0"/>
                    </a:lnTo>
                    <a:lnTo>
                      <a:pt x="8668" y="6192"/>
                    </a:lnTo>
                    <a:lnTo>
                      <a:pt x="0" y="61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63" name="Freeform: Shape 3262">
                <a:extLst>
                  <a:ext uri="{FF2B5EF4-FFF2-40B4-BE49-F238E27FC236}">
                    <a16:creationId xmlns:a16="http://schemas.microsoft.com/office/drawing/2014/main" id="{141C1BA5-DC69-2089-2008-9E50D1EF33A5}"/>
                  </a:ext>
                </a:extLst>
              </p:cNvPr>
              <p:cNvSpPr/>
              <p:nvPr/>
            </p:nvSpPr>
            <p:spPr>
              <a:xfrm rot="19811043">
                <a:off x="8405122" y="3699849"/>
                <a:ext cx="741307" cy="8667"/>
              </a:xfrm>
              <a:custGeom>
                <a:avLst/>
                <a:gdLst>
                  <a:gd name="connsiteX0" fmla="*/ 0 w 741307"/>
                  <a:gd name="connsiteY0" fmla="*/ 0 h 8667"/>
                  <a:gd name="connsiteX1" fmla="*/ 741308 w 741307"/>
                  <a:gd name="connsiteY1" fmla="*/ 0 h 8667"/>
                  <a:gd name="connsiteX2" fmla="*/ 741308 w 741307"/>
                  <a:gd name="connsiteY2" fmla="*/ 8668 h 8667"/>
                  <a:gd name="connsiteX3" fmla="*/ 0 w 741307"/>
                  <a:gd name="connsiteY3" fmla="*/ 8668 h 8667"/>
                </a:gdLst>
                <a:ahLst/>
                <a:cxnLst>
                  <a:cxn ang="0">
                    <a:pos x="connsiteX0" y="connsiteY0"/>
                  </a:cxn>
                  <a:cxn ang="0">
                    <a:pos x="connsiteX1" y="connsiteY1"/>
                  </a:cxn>
                  <a:cxn ang="0">
                    <a:pos x="connsiteX2" y="connsiteY2"/>
                  </a:cxn>
                  <a:cxn ang="0">
                    <a:pos x="connsiteX3" y="connsiteY3"/>
                  </a:cxn>
                </a:cxnLst>
                <a:rect l="l" t="t" r="r" b="b"/>
                <a:pathLst>
                  <a:path w="741307" h="8667">
                    <a:moveTo>
                      <a:pt x="0" y="0"/>
                    </a:moveTo>
                    <a:lnTo>
                      <a:pt x="741308" y="0"/>
                    </a:lnTo>
                    <a:lnTo>
                      <a:pt x="74130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64" name="Freeform: Shape 3263">
                <a:extLst>
                  <a:ext uri="{FF2B5EF4-FFF2-40B4-BE49-F238E27FC236}">
                    <a16:creationId xmlns:a16="http://schemas.microsoft.com/office/drawing/2014/main" id="{3053EEB6-B1D4-C204-4460-CC091938BA59}"/>
                  </a:ext>
                </a:extLst>
              </p:cNvPr>
              <p:cNvSpPr/>
              <p:nvPr/>
            </p:nvSpPr>
            <p:spPr>
              <a:xfrm>
                <a:off x="9094912" y="3515391"/>
                <a:ext cx="648842" cy="374523"/>
              </a:xfrm>
              <a:custGeom>
                <a:avLst/>
                <a:gdLst>
                  <a:gd name="connsiteX0" fmla="*/ 644557 w 648842"/>
                  <a:gd name="connsiteY0" fmla="*/ 374523 h 374523"/>
                  <a:gd name="connsiteX1" fmla="*/ 0 w 648842"/>
                  <a:gd name="connsiteY1" fmla="*/ 7525 h 374523"/>
                  <a:gd name="connsiteX2" fmla="*/ 4286 w 648842"/>
                  <a:gd name="connsiteY2" fmla="*/ 0 h 374523"/>
                  <a:gd name="connsiteX3" fmla="*/ 648843 w 648842"/>
                  <a:gd name="connsiteY3" fmla="*/ 366998 h 374523"/>
                </a:gdLst>
                <a:ahLst/>
                <a:cxnLst>
                  <a:cxn ang="0">
                    <a:pos x="connsiteX0" y="connsiteY0"/>
                  </a:cxn>
                  <a:cxn ang="0">
                    <a:pos x="connsiteX1" y="connsiteY1"/>
                  </a:cxn>
                  <a:cxn ang="0">
                    <a:pos x="connsiteX2" y="connsiteY2"/>
                  </a:cxn>
                  <a:cxn ang="0">
                    <a:pos x="connsiteX3" y="connsiteY3"/>
                  </a:cxn>
                </a:cxnLst>
                <a:rect l="l" t="t" r="r" b="b"/>
                <a:pathLst>
                  <a:path w="648842" h="374523">
                    <a:moveTo>
                      <a:pt x="644557" y="374523"/>
                    </a:moveTo>
                    <a:lnTo>
                      <a:pt x="0" y="7525"/>
                    </a:lnTo>
                    <a:lnTo>
                      <a:pt x="4286" y="0"/>
                    </a:lnTo>
                    <a:lnTo>
                      <a:pt x="648843" y="3669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65" name="Freeform: Shape 3264">
                <a:extLst>
                  <a:ext uri="{FF2B5EF4-FFF2-40B4-BE49-F238E27FC236}">
                    <a16:creationId xmlns:a16="http://schemas.microsoft.com/office/drawing/2014/main" id="{9E52851F-BAAF-7C0E-EF30-C0E7D08F6628}"/>
                  </a:ext>
                </a:extLst>
              </p:cNvPr>
              <p:cNvSpPr/>
              <p:nvPr/>
            </p:nvSpPr>
            <p:spPr>
              <a:xfrm>
                <a:off x="9090531" y="2772537"/>
                <a:ext cx="10858" cy="746664"/>
              </a:xfrm>
              <a:custGeom>
                <a:avLst/>
                <a:gdLst>
                  <a:gd name="connsiteX0" fmla="*/ 2286 w 10858"/>
                  <a:gd name="connsiteY0" fmla="*/ 746665 h 746664"/>
                  <a:gd name="connsiteX1" fmla="*/ 0 w 10858"/>
                  <a:gd name="connsiteY1" fmla="*/ 0 h 746664"/>
                  <a:gd name="connsiteX2" fmla="*/ 8668 w 10858"/>
                  <a:gd name="connsiteY2" fmla="*/ 0 h 746664"/>
                  <a:gd name="connsiteX3" fmla="*/ 10859 w 10858"/>
                  <a:gd name="connsiteY3" fmla="*/ 746569 h 746664"/>
                </a:gdLst>
                <a:ahLst/>
                <a:cxnLst>
                  <a:cxn ang="0">
                    <a:pos x="connsiteX0" y="connsiteY0"/>
                  </a:cxn>
                  <a:cxn ang="0">
                    <a:pos x="connsiteX1" y="connsiteY1"/>
                  </a:cxn>
                  <a:cxn ang="0">
                    <a:pos x="connsiteX2" y="connsiteY2"/>
                  </a:cxn>
                  <a:cxn ang="0">
                    <a:pos x="connsiteX3" y="connsiteY3"/>
                  </a:cxn>
                </a:cxnLst>
                <a:rect l="l" t="t" r="r" b="b"/>
                <a:pathLst>
                  <a:path w="10858" h="746664">
                    <a:moveTo>
                      <a:pt x="2286" y="746665"/>
                    </a:moveTo>
                    <a:lnTo>
                      <a:pt x="0" y="0"/>
                    </a:lnTo>
                    <a:lnTo>
                      <a:pt x="8668" y="0"/>
                    </a:lnTo>
                    <a:lnTo>
                      <a:pt x="10859" y="74656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66" name="Freeform: Shape 3265">
                <a:extLst>
                  <a:ext uri="{FF2B5EF4-FFF2-40B4-BE49-F238E27FC236}">
                    <a16:creationId xmlns:a16="http://schemas.microsoft.com/office/drawing/2014/main" id="{8ABEF55B-8380-4498-0192-CA69A340D839}"/>
                  </a:ext>
                </a:extLst>
              </p:cNvPr>
              <p:cNvSpPr/>
              <p:nvPr/>
            </p:nvSpPr>
            <p:spPr>
              <a:xfrm>
                <a:off x="7318595" y="5662136"/>
                <a:ext cx="1127950" cy="559212"/>
              </a:xfrm>
              <a:custGeom>
                <a:avLst/>
                <a:gdLst>
                  <a:gd name="connsiteX0" fmla="*/ 1124141 w 1127950"/>
                  <a:gd name="connsiteY0" fmla="*/ 559212 h 559212"/>
                  <a:gd name="connsiteX1" fmla="*/ 0 w 1127950"/>
                  <a:gd name="connsiteY1" fmla="*/ 7811 h 559212"/>
                  <a:gd name="connsiteX2" fmla="*/ 3810 w 1127950"/>
                  <a:gd name="connsiteY2" fmla="*/ 0 h 559212"/>
                  <a:gd name="connsiteX3" fmla="*/ 1127951 w 1127950"/>
                  <a:gd name="connsiteY3" fmla="*/ 551402 h 559212"/>
                </a:gdLst>
                <a:ahLst/>
                <a:cxnLst>
                  <a:cxn ang="0">
                    <a:pos x="connsiteX0" y="connsiteY0"/>
                  </a:cxn>
                  <a:cxn ang="0">
                    <a:pos x="connsiteX1" y="connsiteY1"/>
                  </a:cxn>
                  <a:cxn ang="0">
                    <a:pos x="connsiteX2" y="connsiteY2"/>
                  </a:cxn>
                  <a:cxn ang="0">
                    <a:pos x="connsiteX3" y="connsiteY3"/>
                  </a:cxn>
                </a:cxnLst>
                <a:rect l="l" t="t" r="r" b="b"/>
                <a:pathLst>
                  <a:path w="1127950" h="559212">
                    <a:moveTo>
                      <a:pt x="1124141" y="559212"/>
                    </a:moveTo>
                    <a:lnTo>
                      <a:pt x="0" y="7811"/>
                    </a:lnTo>
                    <a:lnTo>
                      <a:pt x="3810" y="0"/>
                    </a:lnTo>
                    <a:lnTo>
                      <a:pt x="1127951" y="55140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67" name="Freeform: Shape 3266">
                <a:extLst>
                  <a:ext uri="{FF2B5EF4-FFF2-40B4-BE49-F238E27FC236}">
                    <a16:creationId xmlns:a16="http://schemas.microsoft.com/office/drawing/2014/main" id="{5CFF6524-8569-32EE-F56A-B379BC409511}"/>
                  </a:ext>
                </a:extLst>
              </p:cNvPr>
              <p:cNvSpPr/>
              <p:nvPr/>
            </p:nvSpPr>
            <p:spPr>
              <a:xfrm>
                <a:off x="8444545" y="6213157"/>
                <a:ext cx="1183576" cy="37719"/>
              </a:xfrm>
              <a:custGeom>
                <a:avLst/>
                <a:gdLst>
                  <a:gd name="connsiteX0" fmla="*/ 1183291 w 1183576"/>
                  <a:gd name="connsiteY0" fmla="*/ 37719 h 37719"/>
                  <a:gd name="connsiteX1" fmla="*/ 0 w 1183576"/>
                  <a:gd name="connsiteY1" fmla="*/ 8668 h 37719"/>
                  <a:gd name="connsiteX2" fmla="*/ 191 w 1183576"/>
                  <a:gd name="connsiteY2" fmla="*/ 0 h 37719"/>
                  <a:gd name="connsiteX3" fmla="*/ 1183577 w 1183576"/>
                  <a:gd name="connsiteY3" fmla="*/ 29146 h 37719"/>
                </a:gdLst>
                <a:ahLst/>
                <a:cxnLst>
                  <a:cxn ang="0">
                    <a:pos x="connsiteX0" y="connsiteY0"/>
                  </a:cxn>
                  <a:cxn ang="0">
                    <a:pos x="connsiteX1" y="connsiteY1"/>
                  </a:cxn>
                  <a:cxn ang="0">
                    <a:pos x="connsiteX2" y="connsiteY2"/>
                  </a:cxn>
                  <a:cxn ang="0">
                    <a:pos x="connsiteX3" y="connsiteY3"/>
                  </a:cxn>
                </a:cxnLst>
                <a:rect l="l" t="t" r="r" b="b"/>
                <a:pathLst>
                  <a:path w="1183576" h="37719">
                    <a:moveTo>
                      <a:pt x="1183291" y="37719"/>
                    </a:moveTo>
                    <a:lnTo>
                      <a:pt x="0" y="8668"/>
                    </a:lnTo>
                    <a:lnTo>
                      <a:pt x="191" y="0"/>
                    </a:lnTo>
                    <a:lnTo>
                      <a:pt x="1183577" y="2914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68" name="Freeform: Shape 3267">
                <a:extLst>
                  <a:ext uri="{FF2B5EF4-FFF2-40B4-BE49-F238E27FC236}">
                    <a16:creationId xmlns:a16="http://schemas.microsoft.com/office/drawing/2014/main" id="{12FD79A8-AC1C-692B-EDEE-7D140F574F6A}"/>
                  </a:ext>
                </a:extLst>
              </p:cNvPr>
              <p:cNvSpPr/>
              <p:nvPr/>
            </p:nvSpPr>
            <p:spPr>
              <a:xfrm rot="20366678">
                <a:off x="9596693" y="6069482"/>
                <a:ext cx="980373" cy="8667"/>
              </a:xfrm>
              <a:custGeom>
                <a:avLst/>
                <a:gdLst>
                  <a:gd name="connsiteX0" fmla="*/ 0 w 980373"/>
                  <a:gd name="connsiteY0" fmla="*/ 0 h 8667"/>
                  <a:gd name="connsiteX1" fmla="*/ 980373 w 980373"/>
                  <a:gd name="connsiteY1" fmla="*/ 0 h 8667"/>
                  <a:gd name="connsiteX2" fmla="*/ 980373 w 980373"/>
                  <a:gd name="connsiteY2" fmla="*/ 8667 h 8667"/>
                  <a:gd name="connsiteX3" fmla="*/ 0 w 980373"/>
                  <a:gd name="connsiteY3" fmla="*/ 8667 h 8667"/>
                </a:gdLst>
                <a:ahLst/>
                <a:cxnLst>
                  <a:cxn ang="0">
                    <a:pos x="connsiteX0" y="connsiteY0"/>
                  </a:cxn>
                  <a:cxn ang="0">
                    <a:pos x="connsiteX1" y="connsiteY1"/>
                  </a:cxn>
                  <a:cxn ang="0">
                    <a:pos x="connsiteX2" y="connsiteY2"/>
                  </a:cxn>
                  <a:cxn ang="0">
                    <a:pos x="connsiteX3" y="connsiteY3"/>
                  </a:cxn>
                </a:cxnLst>
                <a:rect l="l" t="t" r="r" b="b"/>
                <a:pathLst>
                  <a:path w="980373" h="8667">
                    <a:moveTo>
                      <a:pt x="0" y="0"/>
                    </a:moveTo>
                    <a:lnTo>
                      <a:pt x="980373" y="0"/>
                    </a:lnTo>
                    <a:lnTo>
                      <a:pt x="980373"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69" name="Freeform: Shape 3268">
                <a:extLst>
                  <a:ext uri="{FF2B5EF4-FFF2-40B4-BE49-F238E27FC236}">
                    <a16:creationId xmlns:a16="http://schemas.microsoft.com/office/drawing/2014/main" id="{530D0B09-45F0-924F-BCA4-7D9D5F60E15C}"/>
                  </a:ext>
                </a:extLst>
              </p:cNvPr>
              <p:cNvSpPr/>
              <p:nvPr/>
            </p:nvSpPr>
            <p:spPr>
              <a:xfrm rot="19306666">
                <a:off x="10459636" y="5649968"/>
                <a:ext cx="799606" cy="8572"/>
              </a:xfrm>
              <a:custGeom>
                <a:avLst/>
                <a:gdLst>
                  <a:gd name="connsiteX0" fmla="*/ 0 w 799606"/>
                  <a:gd name="connsiteY0" fmla="*/ 0 h 8572"/>
                  <a:gd name="connsiteX1" fmla="*/ 799606 w 799606"/>
                  <a:gd name="connsiteY1" fmla="*/ 0 h 8572"/>
                  <a:gd name="connsiteX2" fmla="*/ 799606 w 799606"/>
                  <a:gd name="connsiteY2" fmla="*/ 8572 h 8572"/>
                  <a:gd name="connsiteX3" fmla="*/ 0 w 799606"/>
                  <a:gd name="connsiteY3" fmla="*/ 8572 h 8572"/>
                </a:gdLst>
                <a:ahLst/>
                <a:cxnLst>
                  <a:cxn ang="0">
                    <a:pos x="connsiteX0" y="connsiteY0"/>
                  </a:cxn>
                  <a:cxn ang="0">
                    <a:pos x="connsiteX1" y="connsiteY1"/>
                  </a:cxn>
                  <a:cxn ang="0">
                    <a:pos x="connsiteX2" y="connsiteY2"/>
                  </a:cxn>
                  <a:cxn ang="0">
                    <a:pos x="connsiteX3" y="connsiteY3"/>
                  </a:cxn>
                </a:cxnLst>
                <a:rect l="l" t="t" r="r" b="b"/>
                <a:pathLst>
                  <a:path w="799606" h="8572">
                    <a:moveTo>
                      <a:pt x="0" y="0"/>
                    </a:moveTo>
                    <a:lnTo>
                      <a:pt x="799606" y="0"/>
                    </a:lnTo>
                    <a:lnTo>
                      <a:pt x="799606"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70" name="Freeform: Shape 3269">
                <a:extLst>
                  <a:ext uri="{FF2B5EF4-FFF2-40B4-BE49-F238E27FC236}">
                    <a16:creationId xmlns:a16="http://schemas.microsoft.com/office/drawing/2014/main" id="{391B670C-FA81-D4D9-C0DA-BFA20EA9EAD9}"/>
                  </a:ext>
                </a:extLst>
              </p:cNvPr>
              <p:cNvSpPr/>
              <p:nvPr/>
            </p:nvSpPr>
            <p:spPr>
              <a:xfrm>
                <a:off x="11868497" y="3869912"/>
                <a:ext cx="50959" cy="134588"/>
              </a:xfrm>
              <a:custGeom>
                <a:avLst/>
                <a:gdLst>
                  <a:gd name="connsiteX0" fmla="*/ 8192 w 50959"/>
                  <a:gd name="connsiteY0" fmla="*/ 134588 h 134588"/>
                  <a:gd name="connsiteX1" fmla="*/ 0 w 50959"/>
                  <a:gd name="connsiteY1" fmla="*/ 131921 h 134588"/>
                  <a:gd name="connsiteX2" fmla="*/ 42767 w 50959"/>
                  <a:gd name="connsiteY2" fmla="*/ 0 h 134588"/>
                  <a:gd name="connsiteX3" fmla="*/ 50959 w 50959"/>
                  <a:gd name="connsiteY3" fmla="*/ 2667 h 134588"/>
                </a:gdLst>
                <a:ahLst/>
                <a:cxnLst>
                  <a:cxn ang="0">
                    <a:pos x="connsiteX0" y="connsiteY0"/>
                  </a:cxn>
                  <a:cxn ang="0">
                    <a:pos x="connsiteX1" y="connsiteY1"/>
                  </a:cxn>
                  <a:cxn ang="0">
                    <a:pos x="connsiteX2" y="connsiteY2"/>
                  </a:cxn>
                  <a:cxn ang="0">
                    <a:pos x="connsiteX3" y="connsiteY3"/>
                  </a:cxn>
                </a:cxnLst>
                <a:rect l="l" t="t" r="r" b="b"/>
                <a:pathLst>
                  <a:path w="50959" h="134588">
                    <a:moveTo>
                      <a:pt x="8192" y="134588"/>
                    </a:moveTo>
                    <a:lnTo>
                      <a:pt x="0" y="131921"/>
                    </a:lnTo>
                    <a:lnTo>
                      <a:pt x="42767" y="0"/>
                    </a:lnTo>
                    <a:lnTo>
                      <a:pt x="50959"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71" name="Freeform: Shape 3270">
                <a:extLst>
                  <a:ext uri="{FF2B5EF4-FFF2-40B4-BE49-F238E27FC236}">
                    <a16:creationId xmlns:a16="http://schemas.microsoft.com/office/drawing/2014/main" id="{F1297952-3C22-296A-C29A-87B3DC4A9915}"/>
                  </a:ext>
                </a:extLst>
              </p:cNvPr>
              <p:cNvSpPr/>
              <p:nvPr/>
            </p:nvSpPr>
            <p:spPr>
              <a:xfrm>
                <a:off x="11867259" y="2943891"/>
                <a:ext cx="52387" cy="927544"/>
              </a:xfrm>
              <a:custGeom>
                <a:avLst/>
                <a:gdLst>
                  <a:gd name="connsiteX0" fmla="*/ 43720 w 52387"/>
                  <a:gd name="connsiteY0" fmla="*/ 927545 h 927544"/>
                  <a:gd name="connsiteX1" fmla="*/ 0 w 52387"/>
                  <a:gd name="connsiteY1" fmla="*/ 476 h 927544"/>
                  <a:gd name="connsiteX2" fmla="*/ 8573 w 52387"/>
                  <a:gd name="connsiteY2" fmla="*/ 0 h 927544"/>
                  <a:gd name="connsiteX3" fmla="*/ 52388 w 52387"/>
                  <a:gd name="connsiteY3" fmla="*/ 927068 h 927544"/>
                </a:gdLst>
                <a:ahLst/>
                <a:cxnLst>
                  <a:cxn ang="0">
                    <a:pos x="connsiteX0" y="connsiteY0"/>
                  </a:cxn>
                  <a:cxn ang="0">
                    <a:pos x="connsiteX1" y="connsiteY1"/>
                  </a:cxn>
                  <a:cxn ang="0">
                    <a:pos x="connsiteX2" y="connsiteY2"/>
                  </a:cxn>
                  <a:cxn ang="0">
                    <a:pos x="connsiteX3" y="connsiteY3"/>
                  </a:cxn>
                </a:cxnLst>
                <a:rect l="l" t="t" r="r" b="b"/>
                <a:pathLst>
                  <a:path w="52387" h="927544">
                    <a:moveTo>
                      <a:pt x="43720" y="927545"/>
                    </a:moveTo>
                    <a:lnTo>
                      <a:pt x="0" y="476"/>
                    </a:lnTo>
                    <a:lnTo>
                      <a:pt x="8573" y="0"/>
                    </a:lnTo>
                    <a:lnTo>
                      <a:pt x="52388" y="9270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72" name="Freeform: Shape 3271">
                <a:extLst>
                  <a:ext uri="{FF2B5EF4-FFF2-40B4-BE49-F238E27FC236}">
                    <a16:creationId xmlns:a16="http://schemas.microsoft.com/office/drawing/2014/main" id="{818EDC38-5D46-FA68-B7F5-AE40991D1E9B}"/>
                  </a:ext>
                </a:extLst>
              </p:cNvPr>
              <p:cNvSpPr/>
              <p:nvPr/>
            </p:nvSpPr>
            <p:spPr>
              <a:xfrm>
                <a:off x="11832397" y="2610040"/>
                <a:ext cx="43433" cy="334517"/>
              </a:xfrm>
              <a:custGeom>
                <a:avLst/>
                <a:gdLst>
                  <a:gd name="connsiteX0" fmla="*/ 34861 w 43433"/>
                  <a:gd name="connsiteY0" fmla="*/ 334518 h 334517"/>
                  <a:gd name="connsiteX1" fmla="*/ 0 w 43433"/>
                  <a:gd name="connsiteY1" fmla="*/ 857 h 334517"/>
                  <a:gd name="connsiteX2" fmla="*/ 8573 w 43433"/>
                  <a:gd name="connsiteY2" fmla="*/ 0 h 334517"/>
                  <a:gd name="connsiteX3" fmla="*/ 43434 w 43433"/>
                  <a:gd name="connsiteY3" fmla="*/ 333661 h 334517"/>
                </a:gdLst>
                <a:ahLst/>
                <a:cxnLst>
                  <a:cxn ang="0">
                    <a:pos x="connsiteX0" y="connsiteY0"/>
                  </a:cxn>
                  <a:cxn ang="0">
                    <a:pos x="connsiteX1" y="connsiteY1"/>
                  </a:cxn>
                  <a:cxn ang="0">
                    <a:pos x="connsiteX2" y="connsiteY2"/>
                  </a:cxn>
                  <a:cxn ang="0">
                    <a:pos x="connsiteX3" y="connsiteY3"/>
                  </a:cxn>
                </a:cxnLst>
                <a:rect l="l" t="t" r="r" b="b"/>
                <a:pathLst>
                  <a:path w="43433" h="334517">
                    <a:moveTo>
                      <a:pt x="34861" y="334518"/>
                    </a:moveTo>
                    <a:lnTo>
                      <a:pt x="0" y="857"/>
                    </a:lnTo>
                    <a:lnTo>
                      <a:pt x="8573" y="0"/>
                    </a:lnTo>
                    <a:lnTo>
                      <a:pt x="43434" y="33366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73" name="Freeform: Shape 3272">
                <a:extLst>
                  <a:ext uri="{FF2B5EF4-FFF2-40B4-BE49-F238E27FC236}">
                    <a16:creationId xmlns:a16="http://schemas.microsoft.com/office/drawing/2014/main" id="{D6281BC3-9489-771A-3244-23791532E523}"/>
                  </a:ext>
                </a:extLst>
              </p:cNvPr>
              <p:cNvSpPr/>
              <p:nvPr/>
            </p:nvSpPr>
            <p:spPr>
              <a:xfrm>
                <a:off x="11266898" y="1554099"/>
                <a:ext cx="573595" cy="1058417"/>
              </a:xfrm>
              <a:custGeom>
                <a:avLst/>
                <a:gdLst>
                  <a:gd name="connsiteX0" fmla="*/ 565975 w 573595"/>
                  <a:gd name="connsiteY0" fmla="*/ 1058418 h 1058417"/>
                  <a:gd name="connsiteX1" fmla="*/ 0 w 573595"/>
                  <a:gd name="connsiteY1" fmla="*/ 4096 h 1058417"/>
                  <a:gd name="connsiteX2" fmla="*/ 7620 w 573595"/>
                  <a:gd name="connsiteY2" fmla="*/ 0 h 1058417"/>
                  <a:gd name="connsiteX3" fmla="*/ 573595 w 573595"/>
                  <a:gd name="connsiteY3" fmla="*/ 1054322 h 1058417"/>
                </a:gdLst>
                <a:ahLst/>
                <a:cxnLst>
                  <a:cxn ang="0">
                    <a:pos x="connsiteX0" y="connsiteY0"/>
                  </a:cxn>
                  <a:cxn ang="0">
                    <a:pos x="connsiteX1" y="connsiteY1"/>
                  </a:cxn>
                  <a:cxn ang="0">
                    <a:pos x="connsiteX2" y="connsiteY2"/>
                  </a:cxn>
                  <a:cxn ang="0">
                    <a:pos x="connsiteX3" y="connsiteY3"/>
                  </a:cxn>
                </a:cxnLst>
                <a:rect l="l" t="t" r="r" b="b"/>
                <a:pathLst>
                  <a:path w="573595" h="1058417">
                    <a:moveTo>
                      <a:pt x="565975" y="1058418"/>
                    </a:moveTo>
                    <a:lnTo>
                      <a:pt x="0" y="4096"/>
                    </a:lnTo>
                    <a:lnTo>
                      <a:pt x="7620" y="0"/>
                    </a:lnTo>
                    <a:lnTo>
                      <a:pt x="573595" y="105432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74" name="Freeform: Shape 3273">
                <a:extLst>
                  <a:ext uri="{FF2B5EF4-FFF2-40B4-BE49-F238E27FC236}">
                    <a16:creationId xmlns:a16="http://schemas.microsoft.com/office/drawing/2014/main" id="{27F69B6C-4354-D453-3354-E019B7CB0AF4}"/>
                  </a:ext>
                </a:extLst>
              </p:cNvPr>
              <p:cNvSpPr/>
              <p:nvPr/>
            </p:nvSpPr>
            <p:spPr>
              <a:xfrm rot="18569628">
                <a:off x="10885466" y="748304"/>
                <a:ext cx="8667" cy="987750"/>
              </a:xfrm>
              <a:custGeom>
                <a:avLst/>
                <a:gdLst>
                  <a:gd name="connsiteX0" fmla="*/ 0 w 8667"/>
                  <a:gd name="connsiteY0" fmla="*/ 0 h 987750"/>
                  <a:gd name="connsiteX1" fmla="*/ 8668 w 8667"/>
                  <a:gd name="connsiteY1" fmla="*/ 0 h 987750"/>
                  <a:gd name="connsiteX2" fmla="*/ 8668 w 8667"/>
                  <a:gd name="connsiteY2" fmla="*/ 987751 h 987750"/>
                  <a:gd name="connsiteX3" fmla="*/ 0 w 8667"/>
                  <a:gd name="connsiteY3" fmla="*/ 987751 h 987750"/>
                </a:gdLst>
                <a:ahLst/>
                <a:cxnLst>
                  <a:cxn ang="0">
                    <a:pos x="connsiteX0" y="connsiteY0"/>
                  </a:cxn>
                  <a:cxn ang="0">
                    <a:pos x="connsiteX1" y="connsiteY1"/>
                  </a:cxn>
                  <a:cxn ang="0">
                    <a:pos x="connsiteX2" y="connsiteY2"/>
                  </a:cxn>
                  <a:cxn ang="0">
                    <a:pos x="connsiteX3" y="connsiteY3"/>
                  </a:cxn>
                </a:cxnLst>
                <a:rect l="l" t="t" r="r" b="b"/>
                <a:pathLst>
                  <a:path w="8667" h="987750">
                    <a:moveTo>
                      <a:pt x="0" y="0"/>
                    </a:moveTo>
                    <a:lnTo>
                      <a:pt x="8668" y="0"/>
                    </a:lnTo>
                    <a:lnTo>
                      <a:pt x="8668" y="987751"/>
                    </a:lnTo>
                    <a:lnTo>
                      <a:pt x="0" y="9877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75" name="Freeform: Shape 3274">
                <a:extLst>
                  <a:ext uri="{FF2B5EF4-FFF2-40B4-BE49-F238E27FC236}">
                    <a16:creationId xmlns:a16="http://schemas.microsoft.com/office/drawing/2014/main" id="{7FC57334-B648-B161-16CC-2F859E726CC3}"/>
                  </a:ext>
                </a:extLst>
              </p:cNvPr>
              <p:cNvSpPr/>
              <p:nvPr/>
            </p:nvSpPr>
            <p:spPr>
              <a:xfrm rot="17473357">
                <a:off x="10129034" y="379844"/>
                <a:ext cx="8667" cy="804593"/>
              </a:xfrm>
              <a:custGeom>
                <a:avLst/>
                <a:gdLst>
                  <a:gd name="connsiteX0" fmla="*/ 0 w 8667"/>
                  <a:gd name="connsiteY0" fmla="*/ 0 h 804593"/>
                  <a:gd name="connsiteX1" fmla="*/ 8668 w 8667"/>
                  <a:gd name="connsiteY1" fmla="*/ 0 h 804593"/>
                  <a:gd name="connsiteX2" fmla="*/ 8668 w 8667"/>
                  <a:gd name="connsiteY2" fmla="*/ 804593 h 804593"/>
                  <a:gd name="connsiteX3" fmla="*/ 0 w 8667"/>
                  <a:gd name="connsiteY3" fmla="*/ 804593 h 804593"/>
                </a:gdLst>
                <a:ahLst/>
                <a:cxnLst>
                  <a:cxn ang="0">
                    <a:pos x="connsiteX0" y="connsiteY0"/>
                  </a:cxn>
                  <a:cxn ang="0">
                    <a:pos x="connsiteX1" y="connsiteY1"/>
                  </a:cxn>
                  <a:cxn ang="0">
                    <a:pos x="connsiteX2" y="connsiteY2"/>
                  </a:cxn>
                  <a:cxn ang="0">
                    <a:pos x="connsiteX3" y="connsiteY3"/>
                  </a:cxn>
                </a:cxnLst>
                <a:rect l="l" t="t" r="r" b="b"/>
                <a:pathLst>
                  <a:path w="8667" h="804593">
                    <a:moveTo>
                      <a:pt x="0" y="0"/>
                    </a:moveTo>
                    <a:lnTo>
                      <a:pt x="8668" y="0"/>
                    </a:lnTo>
                    <a:lnTo>
                      <a:pt x="8668" y="804593"/>
                    </a:lnTo>
                    <a:lnTo>
                      <a:pt x="0" y="80459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76" name="Freeform: Shape 3275">
                <a:extLst>
                  <a:ext uri="{FF2B5EF4-FFF2-40B4-BE49-F238E27FC236}">
                    <a16:creationId xmlns:a16="http://schemas.microsoft.com/office/drawing/2014/main" id="{408A8E9E-5B52-308C-4B7F-EE085E3488E9}"/>
                  </a:ext>
                </a:extLst>
              </p:cNvPr>
              <p:cNvSpPr/>
              <p:nvPr/>
            </p:nvSpPr>
            <p:spPr>
              <a:xfrm rot="20579573">
                <a:off x="6296160" y="3881849"/>
                <a:ext cx="8668" cy="137259"/>
              </a:xfrm>
              <a:custGeom>
                <a:avLst/>
                <a:gdLst>
                  <a:gd name="connsiteX0" fmla="*/ 0 w 8668"/>
                  <a:gd name="connsiteY0" fmla="*/ 0 h 137259"/>
                  <a:gd name="connsiteX1" fmla="*/ 8668 w 8668"/>
                  <a:gd name="connsiteY1" fmla="*/ 0 h 137259"/>
                  <a:gd name="connsiteX2" fmla="*/ 8668 w 8668"/>
                  <a:gd name="connsiteY2" fmla="*/ 137260 h 137259"/>
                  <a:gd name="connsiteX3" fmla="*/ 0 w 8668"/>
                  <a:gd name="connsiteY3" fmla="*/ 137260 h 137259"/>
                </a:gdLst>
                <a:ahLst/>
                <a:cxnLst>
                  <a:cxn ang="0">
                    <a:pos x="connsiteX0" y="connsiteY0"/>
                  </a:cxn>
                  <a:cxn ang="0">
                    <a:pos x="connsiteX1" y="connsiteY1"/>
                  </a:cxn>
                  <a:cxn ang="0">
                    <a:pos x="connsiteX2" y="connsiteY2"/>
                  </a:cxn>
                  <a:cxn ang="0">
                    <a:pos x="connsiteX3" y="connsiteY3"/>
                  </a:cxn>
                </a:cxnLst>
                <a:rect l="l" t="t" r="r" b="b"/>
                <a:pathLst>
                  <a:path w="8668" h="137259">
                    <a:moveTo>
                      <a:pt x="0" y="0"/>
                    </a:moveTo>
                    <a:lnTo>
                      <a:pt x="8668" y="0"/>
                    </a:lnTo>
                    <a:lnTo>
                      <a:pt x="8668" y="137260"/>
                    </a:lnTo>
                    <a:lnTo>
                      <a:pt x="0" y="13726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77" name="Freeform: Shape 3276">
                <a:extLst>
                  <a:ext uri="{FF2B5EF4-FFF2-40B4-BE49-F238E27FC236}">
                    <a16:creationId xmlns:a16="http://schemas.microsoft.com/office/drawing/2014/main" id="{95C53282-69C7-5E46-87AA-599F04608734}"/>
                  </a:ext>
                </a:extLst>
              </p:cNvPr>
              <p:cNvSpPr/>
              <p:nvPr/>
            </p:nvSpPr>
            <p:spPr>
              <a:xfrm>
                <a:off x="6347426" y="1570862"/>
                <a:ext cx="563784" cy="1058989"/>
              </a:xfrm>
              <a:custGeom>
                <a:avLst/>
                <a:gdLst>
                  <a:gd name="connsiteX0" fmla="*/ 7715 w 563784"/>
                  <a:gd name="connsiteY0" fmla="*/ 1058990 h 1058989"/>
                  <a:gd name="connsiteX1" fmla="*/ 0 w 563784"/>
                  <a:gd name="connsiteY1" fmla="*/ 1054989 h 1058989"/>
                  <a:gd name="connsiteX2" fmla="*/ 556165 w 563784"/>
                  <a:gd name="connsiteY2" fmla="*/ 0 h 1058989"/>
                  <a:gd name="connsiteX3" fmla="*/ 563785 w 563784"/>
                  <a:gd name="connsiteY3" fmla="*/ 4000 h 1058989"/>
                </a:gdLst>
                <a:ahLst/>
                <a:cxnLst>
                  <a:cxn ang="0">
                    <a:pos x="connsiteX0" y="connsiteY0"/>
                  </a:cxn>
                  <a:cxn ang="0">
                    <a:pos x="connsiteX1" y="connsiteY1"/>
                  </a:cxn>
                  <a:cxn ang="0">
                    <a:pos x="connsiteX2" y="connsiteY2"/>
                  </a:cxn>
                  <a:cxn ang="0">
                    <a:pos x="connsiteX3" y="connsiteY3"/>
                  </a:cxn>
                </a:cxnLst>
                <a:rect l="l" t="t" r="r" b="b"/>
                <a:pathLst>
                  <a:path w="563784" h="1058989">
                    <a:moveTo>
                      <a:pt x="7715" y="1058990"/>
                    </a:moveTo>
                    <a:lnTo>
                      <a:pt x="0" y="1054989"/>
                    </a:lnTo>
                    <a:lnTo>
                      <a:pt x="556165" y="0"/>
                    </a:lnTo>
                    <a:lnTo>
                      <a:pt x="563785" y="400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78" name="Freeform: Shape 3277">
                <a:extLst>
                  <a:ext uri="{FF2B5EF4-FFF2-40B4-BE49-F238E27FC236}">
                    <a16:creationId xmlns:a16="http://schemas.microsoft.com/office/drawing/2014/main" id="{0F156F13-A4EF-0549-8CD7-616B1A0E10A4}"/>
                  </a:ext>
                </a:extLst>
              </p:cNvPr>
              <p:cNvSpPr/>
              <p:nvPr/>
            </p:nvSpPr>
            <p:spPr>
              <a:xfrm>
                <a:off x="6904638" y="936688"/>
                <a:ext cx="760666" cy="639413"/>
              </a:xfrm>
              <a:custGeom>
                <a:avLst/>
                <a:gdLst>
                  <a:gd name="connsiteX0" fmla="*/ 5525 w 760666"/>
                  <a:gd name="connsiteY0" fmla="*/ 639413 h 639413"/>
                  <a:gd name="connsiteX1" fmla="*/ 0 w 760666"/>
                  <a:gd name="connsiteY1" fmla="*/ 632841 h 639413"/>
                  <a:gd name="connsiteX2" fmla="*/ 755047 w 760666"/>
                  <a:gd name="connsiteY2" fmla="*/ 0 h 639413"/>
                  <a:gd name="connsiteX3" fmla="*/ 760667 w 760666"/>
                  <a:gd name="connsiteY3" fmla="*/ 6668 h 639413"/>
                </a:gdLst>
                <a:ahLst/>
                <a:cxnLst>
                  <a:cxn ang="0">
                    <a:pos x="connsiteX0" y="connsiteY0"/>
                  </a:cxn>
                  <a:cxn ang="0">
                    <a:pos x="connsiteX1" y="connsiteY1"/>
                  </a:cxn>
                  <a:cxn ang="0">
                    <a:pos x="connsiteX2" y="connsiteY2"/>
                  </a:cxn>
                  <a:cxn ang="0">
                    <a:pos x="connsiteX3" y="connsiteY3"/>
                  </a:cxn>
                </a:cxnLst>
                <a:rect l="l" t="t" r="r" b="b"/>
                <a:pathLst>
                  <a:path w="760666" h="639413">
                    <a:moveTo>
                      <a:pt x="5525" y="639413"/>
                    </a:moveTo>
                    <a:lnTo>
                      <a:pt x="0" y="632841"/>
                    </a:lnTo>
                    <a:lnTo>
                      <a:pt x="755047" y="0"/>
                    </a:lnTo>
                    <a:lnTo>
                      <a:pt x="760667" y="6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79" name="Freeform: Shape 3278">
                <a:extLst>
                  <a:ext uri="{FF2B5EF4-FFF2-40B4-BE49-F238E27FC236}">
                    <a16:creationId xmlns:a16="http://schemas.microsoft.com/office/drawing/2014/main" id="{295DFE86-47B4-02C9-80E2-4CC32A271122}"/>
                  </a:ext>
                </a:extLst>
              </p:cNvPr>
              <p:cNvSpPr/>
              <p:nvPr/>
            </p:nvSpPr>
            <p:spPr>
              <a:xfrm>
                <a:off x="7660923" y="638651"/>
                <a:ext cx="749903" cy="305371"/>
              </a:xfrm>
              <a:custGeom>
                <a:avLst/>
                <a:gdLst>
                  <a:gd name="connsiteX0" fmla="*/ 3143 w 749903"/>
                  <a:gd name="connsiteY0" fmla="*/ 305372 h 305371"/>
                  <a:gd name="connsiteX1" fmla="*/ 0 w 749903"/>
                  <a:gd name="connsiteY1" fmla="*/ 297275 h 305371"/>
                  <a:gd name="connsiteX2" fmla="*/ 746760 w 749903"/>
                  <a:gd name="connsiteY2" fmla="*/ 0 h 305371"/>
                  <a:gd name="connsiteX3" fmla="*/ 749903 w 749903"/>
                  <a:gd name="connsiteY3" fmla="*/ 8001 h 305371"/>
                </a:gdLst>
                <a:ahLst/>
                <a:cxnLst>
                  <a:cxn ang="0">
                    <a:pos x="connsiteX0" y="connsiteY0"/>
                  </a:cxn>
                  <a:cxn ang="0">
                    <a:pos x="connsiteX1" y="connsiteY1"/>
                  </a:cxn>
                  <a:cxn ang="0">
                    <a:pos x="connsiteX2" y="connsiteY2"/>
                  </a:cxn>
                  <a:cxn ang="0">
                    <a:pos x="connsiteX3" y="connsiteY3"/>
                  </a:cxn>
                </a:cxnLst>
                <a:rect l="l" t="t" r="r" b="b"/>
                <a:pathLst>
                  <a:path w="749903" h="305371">
                    <a:moveTo>
                      <a:pt x="3143" y="305372"/>
                    </a:moveTo>
                    <a:lnTo>
                      <a:pt x="0" y="297275"/>
                    </a:lnTo>
                    <a:lnTo>
                      <a:pt x="746760" y="0"/>
                    </a:lnTo>
                    <a:lnTo>
                      <a:pt x="749903"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80" name="Freeform: Shape 3279">
                <a:extLst>
                  <a:ext uri="{FF2B5EF4-FFF2-40B4-BE49-F238E27FC236}">
                    <a16:creationId xmlns:a16="http://schemas.microsoft.com/office/drawing/2014/main" id="{2186A55B-4F9B-E5DE-9179-ADF016F86E36}"/>
                  </a:ext>
                </a:extLst>
              </p:cNvPr>
              <p:cNvSpPr/>
              <p:nvPr/>
            </p:nvSpPr>
            <p:spPr>
              <a:xfrm>
                <a:off x="6625080" y="4871561"/>
                <a:ext cx="698658" cy="797337"/>
              </a:xfrm>
              <a:custGeom>
                <a:avLst/>
                <a:gdLst>
                  <a:gd name="connsiteX0" fmla="*/ 692182 w 698658"/>
                  <a:gd name="connsiteY0" fmla="*/ 797337 h 797337"/>
                  <a:gd name="connsiteX1" fmla="*/ 0 w 698658"/>
                  <a:gd name="connsiteY1" fmla="*/ 5715 h 797337"/>
                  <a:gd name="connsiteX2" fmla="*/ 6477 w 698658"/>
                  <a:gd name="connsiteY2" fmla="*/ 0 h 797337"/>
                  <a:gd name="connsiteX3" fmla="*/ 698659 w 698658"/>
                  <a:gd name="connsiteY3" fmla="*/ 791623 h 797337"/>
                </a:gdLst>
                <a:ahLst/>
                <a:cxnLst>
                  <a:cxn ang="0">
                    <a:pos x="connsiteX0" y="connsiteY0"/>
                  </a:cxn>
                  <a:cxn ang="0">
                    <a:pos x="connsiteX1" y="connsiteY1"/>
                  </a:cxn>
                  <a:cxn ang="0">
                    <a:pos x="connsiteX2" y="connsiteY2"/>
                  </a:cxn>
                  <a:cxn ang="0">
                    <a:pos x="connsiteX3" y="connsiteY3"/>
                  </a:cxn>
                </a:cxnLst>
                <a:rect l="l" t="t" r="r" b="b"/>
                <a:pathLst>
                  <a:path w="698658" h="797337">
                    <a:moveTo>
                      <a:pt x="692182" y="797337"/>
                    </a:moveTo>
                    <a:lnTo>
                      <a:pt x="0" y="5715"/>
                    </a:lnTo>
                    <a:lnTo>
                      <a:pt x="6477" y="0"/>
                    </a:lnTo>
                    <a:lnTo>
                      <a:pt x="698659" y="79162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81" name="Freeform: Shape 3280">
                <a:extLst>
                  <a:ext uri="{FF2B5EF4-FFF2-40B4-BE49-F238E27FC236}">
                    <a16:creationId xmlns:a16="http://schemas.microsoft.com/office/drawing/2014/main" id="{5A6AC9C5-12D9-481F-0267-70842922CFE9}"/>
                  </a:ext>
                </a:extLst>
              </p:cNvPr>
              <p:cNvSpPr/>
              <p:nvPr/>
            </p:nvSpPr>
            <p:spPr>
              <a:xfrm>
                <a:off x="6316565" y="4014501"/>
                <a:ext cx="315849" cy="861441"/>
              </a:xfrm>
              <a:custGeom>
                <a:avLst/>
                <a:gdLst>
                  <a:gd name="connsiteX0" fmla="*/ 307753 w 315849"/>
                  <a:gd name="connsiteY0" fmla="*/ 861441 h 861441"/>
                  <a:gd name="connsiteX1" fmla="*/ 0 w 315849"/>
                  <a:gd name="connsiteY1" fmla="*/ 2953 h 861441"/>
                  <a:gd name="connsiteX2" fmla="*/ 8096 w 315849"/>
                  <a:gd name="connsiteY2" fmla="*/ 0 h 861441"/>
                  <a:gd name="connsiteX3" fmla="*/ 315849 w 315849"/>
                  <a:gd name="connsiteY3" fmla="*/ 858488 h 861441"/>
                </a:gdLst>
                <a:ahLst/>
                <a:cxnLst>
                  <a:cxn ang="0">
                    <a:pos x="connsiteX0" y="connsiteY0"/>
                  </a:cxn>
                  <a:cxn ang="0">
                    <a:pos x="connsiteX1" y="connsiteY1"/>
                  </a:cxn>
                  <a:cxn ang="0">
                    <a:pos x="connsiteX2" y="connsiteY2"/>
                  </a:cxn>
                  <a:cxn ang="0">
                    <a:pos x="connsiteX3" y="connsiteY3"/>
                  </a:cxn>
                </a:cxnLst>
                <a:rect l="l" t="t" r="r" b="b"/>
                <a:pathLst>
                  <a:path w="315849" h="861441">
                    <a:moveTo>
                      <a:pt x="307753" y="861441"/>
                    </a:moveTo>
                    <a:lnTo>
                      <a:pt x="0" y="2953"/>
                    </a:lnTo>
                    <a:lnTo>
                      <a:pt x="8096" y="0"/>
                    </a:lnTo>
                    <a:lnTo>
                      <a:pt x="315849" y="85848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82" name="Freeform: Shape 3281">
                <a:extLst>
                  <a:ext uri="{FF2B5EF4-FFF2-40B4-BE49-F238E27FC236}">
                    <a16:creationId xmlns:a16="http://schemas.microsoft.com/office/drawing/2014/main" id="{3724FCD7-DB39-32FC-6327-B80FA3B834CB}"/>
                  </a:ext>
                </a:extLst>
              </p:cNvPr>
              <p:cNvSpPr/>
              <p:nvPr/>
            </p:nvSpPr>
            <p:spPr>
              <a:xfrm rot="18378298">
                <a:off x="11036565" y="5131657"/>
                <a:ext cx="670960" cy="8667"/>
              </a:xfrm>
              <a:custGeom>
                <a:avLst/>
                <a:gdLst>
                  <a:gd name="connsiteX0" fmla="*/ 0 w 670960"/>
                  <a:gd name="connsiteY0" fmla="*/ 0 h 8667"/>
                  <a:gd name="connsiteX1" fmla="*/ 670960 w 670960"/>
                  <a:gd name="connsiteY1" fmla="*/ 0 h 8667"/>
                  <a:gd name="connsiteX2" fmla="*/ 670960 w 670960"/>
                  <a:gd name="connsiteY2" fmla="*/ 8668 h 8667"/>
                  <a:gd name="connsiteX3" fmla="*/ 0 w 670960"/>
                  <a:gd name="connsiteY3" fmla="*/ 8668 h 8667"/>
                </a:gdLst>
                <a:ahLst/>
                <a:cxnLst>
                  <a:cxn ang="0">
                    <a:pos x="connsiteX0" y="connsiteY0"/>
                  </a:cxn>
                  <a:cxn ang="0">
                    <a:pos x="connsiteX1" y="connsiteY1"/>
                  </a:cxn>
                  <a:cxn ang="0">
                    <a:pos x="connsiteX2" y="connsiteY2"/>
                  </a:cxn>
                  <a:cxn ang="0">
                    <a:pos x="connsiteX3" y="connsiteY3"/>
                  </a:cxn>
                </a:cxnLst>
                <a:rect l="l" t="t" r="r" b="b"/>
                <a:pathLst>
                  <a:path w="670960" h="8667">
                    <a:moveTo>
                      <a:pt x="0" y="0"/>
                    </a:moveTo>
                    <a:lnTo>
                      <a:pt x="670960" y="0"/>
                    </a:lnTo>
                    <a:lnTo>
                      <a:pt x="670960"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83" name="Freeform: Shape 3282">
                <a:extLst>
                  <a:ext uri="{FF2B5EF4-FFF2-40B4-BE49-F238E27FC236}">
                    <a16:creationId xmlns:a16="http://schemas.microsoft.com/office/drawing/2014/main" id="{63A7D34C-E7C3-BCB6-7AAA-D0FF0003F88E}"/>
                  </a:ext>
                </a:extLst>
              </p:cNvPr>
              <p:cNvSpPr/>
              <p:nvPr/>
            </p:nvSpPr>
            <p:spPr>
              <a:xfrm rot="17358717">
                <a:off x="11264392" y="4430227"/>
                <a:ext cx="913892" cy="8667"/>
              </a:xfrm>
              <a:custGeom>
                <a:avLst/>
                <a:gdLst>
                  <a:gd name="connsiteX0" fmla="*/ 0 w 913892"/>
                  <a:gd name="connsiteY0" fmla="*/ 0 h 8667"/>
                  <a:gd name="connsiteX1" fmla="*/ 913893 w 913892"/>
                  <a:gd name="connsiteY1" fmla="*/ 0 h 8667"/>
                  <a:gd name="connsiteX2" fmla="*/ 913893 w 913892"/>
                  <a:gd name="connsiteY2" fmla="*/ 8668 h 8667"/>
                  <a:gd name="connsiteX3" fmla="*/ 0 w 913892"/>
                  <a:gd name="connsiteY3" fmla="*/ 8668 h 8667"/>
                </a:gdLst>
                <a:ahLst/>
                <a:cxnLst>
                  <a:cxn ang="0">
                    <a:pos x="connsiteX0" y="connsiteY0"/>
                  </a:cxn>
                  <a:cxn ang="0">
                    <a:pos x="connsiteX1" y="connsiteY1"/>
                  </a:cxn>
                  <a:cxn ang="0">
                    <a:pos x="connsiteX2" y="connsiteY2"/>
                  </a:cxn>
                  <a:cxn ang="0">
                    <a:pos x="connsiteX3" y="connsiteY3"/>
                  </a:cxn>
                </a:cxnLst>
                <a:rect l="l" t="t" r="r" b="b"/>
                <a:pathLst>
                  <a:path w="913892" h="8667">
                    <a:moveTo>
                      <a:pt x="0" y="0"/>
                    </a:moveTo>
                    <a:lnTo>
                      <a:pt x="913893" y="0"/>
                    </a:lnTo>
                    <a:lnTo>
                      <a:pt x="91389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84" name="Freeform: Shape 3283">
                <a:extLst>
                  <a:ext uri="{FF2B5EF4-FFF2-40B4-BE49-F238E27FC236}">
                    <a16:creationId xmlns:a16="http://schemas.microsoft.com/office/drawing/2014/main" id="{26D2871B-7D35-7328-7A9B-3A55C038CF1A}"/>
                  </a:ext>
                </a:extLst>
              </p:cNvPr>
              <p:cNvSpPr/>
              <p:nvPr/>
            </p:nvSpPr>
            <p:spPr>
              <a:xfrm>
                <a:off x="9083482" y="571309"/>
                <a:ext cx="675417" cy="69723"/>
              </a:xfrm>
              <a:custGeom>
                <a:avLst/>
                <a:gdLst>
                  <a:gd name="connsiteX0" fmla="*/ 674656 w 675417"/>
                  <a:gd name="connsiteY0" fmla="*/ 69723 h 69723"/>
                  <a:gd name="connsiteX1" fmla="*/ 0 w 675417"/>
                  <a:gd name="connsiteY1" fmla="*/ 8668 h 69723"/>
                  <a:gd name="connsiteX2" fmla="*/ 762 w 675417"/>
                  <a:gd name="connsiteY2" fmla="*/ 0 h 69723"/>
                  <a:gd name="connsiteX3" fmla="*/ 675418 w 675417"/>
                  <a:gd name="connsiteY3" fmla="*/ 61150 h 69723"/>
                </a:gdLst>
                <a:ahLst/>
                <a:cxnLst>
                  <a:cxn ang="0">
                    <a:pos x="connsiteX0" y="connsiteY0"/>
                  </a:cxn>
                  <a:cxn ang="0">
                    <a:pos x="connsiteX1" y="connsiteY1"/>
                  </a:cxn>
                  <a:cxn ang="0">
                    <a:pos x="connsiteX2" y="connsiteY2"/>
                  </a:cxn>
                  <a:cxn ang="0">
                    <a:pos x="connsiteX3" y="connsiteY3"/>
                  </a:cxn>
                </a:cxnLst>
                <a:rect l="l" t="t" r="r" b="b"/>
                <a:pathLst>
                  <a:path w="675417" h="69723">
                    <a:moveTo>
                      <a:pt x="674656" y="69723"/>
                    </a:moveTo>
                    <a:lnTo>
                      <a:pt x="0" y="8668"/>
                    </a:lnTo>
                    <a:lnTo>
                      <a:pt x="762" y="0"/>
                    </a:lnTo>
                    <a:lnTo>
                      <a:pt x="675418" y="6115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85" name="Freeform: Shape 3284">
                <a:extLst>
                  <a:ext uri="{FF2B5EF4-FFF2-40B4-BE49-F238E27FC236}">
                    <a16:creationId xmlns:a16="http://schemas.microsoft.com/office/drawing/2014/main" id="{90A48948-BE9D-647D-E07E-AD5174E4C9DB}"/>
                  </a:ext>
                </a:extLst>
              </p:cNvPr>
              <p:cNvSpPr/>
              <p:nvPr/>
            </p:nvSpPr>
            <p:spPr>
              <a:xfrm>
                <a:off x="8408826" y="571309"/>
                <a:ext cx="675417" cy="75628"/>
              </a:xfrm>
              <a:custGeom>
                <a:avLst/>
                <a:gdLst>
                  <a:gd name="connsiteX0" fmla="*/ 857 w 675417"/>
                  <a:gd name="connsiteY0" fmla="*/ 75629 h 75628"/>
                  <a:gd name="connsiteX1" fmla="*/ 0 w 675417"/>
                  <a:gd name="connsiteY1" fmla="*/ 67056 h 75628"/>
                  <a:gd name="connsiteX2" fmla="*/ 674560 w 675417"/>
                  <a:gd name="connsiteY2" fmla="*/ 0 h 75628"/>
                  <a:gd name="connsiteX3" fmla="*/ 675418 w 675417"/>
                  <a:gd name="connsiteY3" fmla="*/ 8668 h 75628"/>
                </a:gdLst>
                <a:ahLst/>
                <a:cxnLst>
                  <a:cxn ang="0">
                    <a:pos x="connsiteX0" y="connsiteY0"/>
                  </a:cxn>
                  <a:cxn ang="0">
                    <a:pos x="connsiteX1" y="connsiteY1"/>
                  </a:cxn>
                  <a:cxn ang="0">
                    <a:pos x="connsiteX2" y="connsiteY2"/>
                  </a:cxn>
                  <a:cxn ang="0">
                    <a:pos x="connsiteX3" y="connsiteY3"/>
                  </a:cxn>
                </a:cxnLst>
                <a:rect l="l" t="t" r="r" b="b"/>
                <a:pathLst>
                  <a:path w="675417" h="75628">
                    <a:moveTo>
                      <a:pt x="857" y="75629"/>
                    </a:moveTo>
                    <a:lnTo>
                      <a:pt x="0" y="67056"/>
                    </a:lnTo>
                    <a:lnTo>
                      <a:pt x="674560" y="0"/>
                    </a:lnTo>
                    <a:lnTo>
                      <a:pt x="675418"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86" name="Freeform: Shape 3285">
                <a:extLst>
                  <a:ext uri="{FF2B5EF4-FFF2-40B4-BE49-F238E27FC236}">
                    <a16:creationId xmlns:a16="http://schemas.microsoft.com/office/drawing/2014/main" id="{E3BC2424-16A3-B174-6778-510535EB93C7}"/>
                  </a:ext>
                </a:extLst>
              </p:cNvPr>
              <p:cNvSpPr/>
              <p:nvPr/>
            </p:nvSpPr>
            <p:spPr>
              <a:xfrm rot="16740216">
                <a:off x="9121591" y="532518"/>
                <a:ext cx="8667" cy="87822"/>
              </a:xfrm>
              <a:custGeom>
                <a:avLst/>
                <a:gdLst>
                  <a:gd name="connsiteX0" fmla="*/ 0 w 8667"/>
                  <a:gd name="connsiteY0" fmla="*/ 0 h 87822"/>
                  <a:gd name="connsiteX1" fmla="*/ 8668 w 8667"/>
                  <a:gd name="connsiteY1" fmla="*/ 0 h 87822"/>
                  <a:gd name="connsiteX2" fmla="*/ 8668 w 8667"/>
                  <a:gd name="connsiteY2" fmla="*/ 87822 h 87822"/>
                  <a:gd name="connsiteX3" fmla="*/ 0 w 8667"/>
                  <a:gd name="connsiteY3" fmla="*/ 87822 h 87822"/>
                </a:gdLst>
                <a:ahLst/>
                <a:cxnLst>
                  <a:cxn ang="0">
                    <a:pos x="connsiteX0" y="connsiteY0"/>
                  </a:cxn>
                  <a:cxn ang="0">
                    <a:pos x="connsiteX1" y="connsiteY1"/>
                  </a:cxn>
                  <a:cxn ang="0">
                    <a:pos x="connsiteX2" y="connsiteY2"/>
                  </a:cxn>
                  <a:cxn ang="0">
                    <a:pos x="connsiteX3" y="connsiteY3"/>
                  </a:cxn>
                </a:cxnLst>
                <a:rect l="l" t="t" r="r" b="b"/>
                <a:pathLst>
                  <a:path w="8667" h="87822">
                    <a:moveTo>
                      <a:pt x="0" y="0"/>
                    </a:moveTo>
                    <a:lnTo>
                      <a:pt x="8668" y="0"/>
                    </a:lnTo>
                    <a:lnTo>
                      <a:pt x="8668" y="87822"/>
                    </a:lnTo>
                    <a:lnTo>
                      <a:pt x="0" y="8782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87" name="Freeform: Shape 3286">
                <a:extLst>
                  <a:ext uri="{FF2B5EF4-FFF2-40B4-BE49-F238E27FC236}">
                    <a16:creationId xmlns:a16="http://schemas.microsoft.com/office/drawing/2014/main" id="{D6B8503C-50CB-3888-D9FB-E14F1D0DD0DE}"/>
                  </a:ext>
                </a:extLst>
              </p:cNvPr>
              <p:cNvSpPr/>
              <p:nvPr/>
            </p:nvSpPr>
            <p:spPr>
              <a:xfrm>
                <a:off x="8991566" y="565308"/>
                <a:ext cx="91725" cy="23621"/>
              </a:xfrm>
              <a:custGeom>
                <a:avLst/>
                <a:gdLst>
                  <a:gd name="connsiteX0" fmla="*/ 1429 w 91725"/>
                  <a:gd name="connsiteY0" fmla="*/ 23622 h 23621"/>
                  <a:gd name="connsiteX1" fmla="*/ 0 w 91725"/>
                  <a:gd name="connsiteY1" fmla="*/ 15145 h 23621"/>
                  <a:gd name="connsiteX2" fmla="*/ 90297 w 91725"/>
                  <a:gd name="connsiteY2" fmla="*/ 0 h 23621"/>
                  <a:gd name="connsiteX3" fmla="*/ 91726 w 91725"/>
                  <a:gd name="connsiteY3" fmla="*/ 8573 h 23621"/>
                </a:gdLst>
                <a:ahLst/>
                <a:cxnLst>
                  <a:cxn ang="0">
                    <a:pos x="connsiteX0" y="connsiteY0"/>
                  </a:cxn>
                  <a:cxn ang="0">
                    <a:pos x="connsiteX1" y="connsiteY1"/>
                  </a:cxn>
                  <a:cxn ang="0">
                    <a:pos x="connsiteX2" y="connsiteY2"/>
                  </a:cxn>
                  <a:cxn ang="0">
                    <a:pos x="connsiteX3" y="connsiteY3"/>
                  </a:cxn>
                </a:cxnLst>
                <a:rect l="l" t="t" r="r" b="b"/>
                <a:pathLst>
                  <a:path w="91725" h="23621">
                    <a:moveTo>
                      <a:pt x="1429" y="23622"/>
                    </a:moveTo>
                    <a:lnTo>
                      <a:pt x="0" y="15145"/>
                    </a:lnTo>
                    <a:lnTo>
                      <a:pt x="90297" y="0"/>
                    </a:lnTo>
                    <a:lnTo>
                      <a:pt x="91726"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2647" name="Globe">
              <a:extLst>
                <a:ext uri="{FF2B5EF4-FFF2-40B4-BE49-F238E27FC236}">
                  <a16:creationId xmlns:a16="http://schemas.microsoft.com/office/drawing/2014/main" id="{28C494BE-E7A5-9A0E-AAEF-547CD5CEC94E}"/>
                </a:ext>
              </a:extLst>
            </p:cNvPr>
            <p:cNvGrpSpPr/>
            <p:nvPr/>
          </p:nvGrpSpPr>
          <p:grpSpPr>
            <a:xfrm>
              <a:off x="5424688" y="1569426"/>
              <a:ext cx="7551823" cy="7571614"/>
              <a:chOff x="6575834" y="899070"/>
              <a:chExt cx="5058482" cy="5071739"/>
            </a:xfrm>
          </p:grpSpPr>
          <p:pic>
            <p:nvPicPr>
              <p:cNvPr id="3105" name="Globe">
                <a:extLst>
                  <a:ext uri="{FF2B5EF4-FFF2-40B4-BE49-F238E27FC236}">
                    <a16:creationId xmlns:a16="http://schemas.microsoft.com/office/drawing/2014/main" id="{F40B9DD4-404E-54A0-DF2E-8CE45FA0096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575834" y="899070"/>
                <a:ext cx="5058482" cy="5055668"/>
              </a:xfrm>
              <a:prstGeom prst="rect">
                <a:avLst/>
              </a:prstGeom>
              <a:effectLst>
                <a:outerShdw blurRad="850900" dist="419100" dir="3300000" algn="t" rotWithShape="0">
                  <a:prstClr val="black">
                    <a:alpha val="40000"/>
                  </a:prstClr>
                </a:outerShdw>
              </a:effectLst>
            </p:spPr>
          </p:pic>
          <p:sp>
            <p:nvSpPr>
              <p:cNvPr id="3106" name="Globe Overlay">
                <a:extLst>
                  <a:ext uri="{FF2B5EF4-FFF2-40B4-BE49-F238E27FC236}">
                    <a16:creationId xmlns:a16="http://schemas.microsoft.com/office/drawing/2014/main" id="{07B080E9-7992-6BA7-94B2-70FE8F8EB716}"/>
                  </a:ext>
                </a:extLst>
              </p:cNvPr>
              <p:cNvSpPr>
                <a:spLocks/>
              </p:cNvSpPr>
              <p:nvPr/>
            </p:nvSpPr>
            <p:spPr>
              <a:xfrm>
                <a:off x="6581055" y="899070"/>
                <a:ext cx="5053261" cy="5071739"/>
              </a:xfrm>
              <a:prstGeom prst="ellipse">
                <a:avLst/>
              </a:prstGeom>
              <a:gradFill flip="none" rotWithShape="1">
                <a:gsLst>
                  <a:gs pos="53000">
                    <a:srgbClr val="12334C">
                      <a:alpha val="0"/>
                    </a:srgbClr>
                  </a:gs>
                  <a:gs pos="10000">
                    <a:srgbClr val="0E283C">
                      <a:alpha val="97000"/>
                    </a:srgbClr>
                  </a:gs>
                  <a:gs pos="100000">
                    <a:schemeClr val="tx2">
                      <a:lumMod val="50000"/>
                      <a:lumOff val="50000"/>
                      <a:alpha val="27000"/>
                    </a:scheme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nvGrpSpPr>
            <p:cNvPr id="2648" name="Mesh front">
              <a:extLst>
                <a:ext uri="{FF2B5EF4-FFF2-40B4-BE49-F238E27FC236}">
                  <a16:creationId xmlns:a16="http://schemas.microsoft.com/office/drawing/2014/main" id="{E9990853-50EC-0F7B-99E2-A2E0E7BEF264}"/>
                </a:ext>
              </a:extLst>
            </p:cNvPr>
            <p:cNvGrpSpPr/>
            <p:nvPr/>
          </p:nvGrpSpPr>
          <p:grpSpPr>
            <a:xfrm>
              <a:off x="4865137" y="1007776"/>
              <a:ext cx="8670919" cy="8670922"/>
              <a:chOff x="6225697" y="552450"/>
              <a:chExt cx="5748908" cy="5748908"/>
            </a:xfrm>
            <a:gradFill flip="none" rotWithShape="1">
              <a:gsLst>
                <a:gs pos="100000">
                  <a:schemeClr val="accent6">
                    <a:alpha val="0"/>
                  </a:schemeClr>
                </a:gs>
                <a:gs pos="0">
                  <a:schemeClr val="accent6"/>
                </a:gs>
              </a:gsLst>
              <a:path path="shape">
                <a:fillToRect l="50000" t="50000" r="50000" b="50000"/>
              </a:path>
              <a:tileRect/>
            </a:gradFill>
          </p:grpSpPr>
          <p:sp>
            <p:nvSpPr>
              <p:cNvPr id="2924" name="Freeform: Shape 2923">
                <a:extLst>
                  <a:ext uri="{FF2B5EF4-FFF2-40B4-BE49-F238E27FC236}">
                    <a16:creationId xmlns:a16="http://schemas.microsoft.com/office/drawing/2014/main" id="{CD6DB3D0-40C2-3FDB-1C5B-9764863C6422}"/>
                  </a:ext>
                </a:extLst>
              </p:cNvPr>
              <p:cNvSpPr/>
              <p:nvPr/>
            </p:nvSpPr>
            <p:spPr>
              <a:xfrm>
                <a:off x="6225697" y="552450"/>
                <a:ext cx="5748908" cy="5748908"/>
              </a:xfrm>
              <a:custGeom>
                <a:avLst/>
                <a:gdLst>
                  <a:gd name="connsiteX0" fmla="*/ 2874455 w 5748908"/>
                  <a:gd name="connsiteY0" fmla="*/ 5748909 h 5748908"/>
                  <a:gd name="connsiteX1" fmla="*/ 841915 w 5748908"/>
                  <a:gd name="connsiteY1" fmla="*/ 4906994 h 5748908"/>
                  <a:gd name="connsiteX2" fmla="*/ 0 w 5748908"/>
                  <a:gd name="connsiteY2" fmla="*/ 2874455 h 5748908"/>
                  <a:gd name="connsiteX3" fmla="*/ 841915 w 5748908"/>
                  <a:gd name="connsiteY3" fmla="*/ 841915 h 5748908"/>
                  <a:gd name="connsiteX4" fmla="*/ 2874455 w 5748908"/>
                  <a:gd name="connsiteY4" fmla="*/ 0 h 5748908"/>
                  <a:gd name="connsiteX5" fmla="*/ 4906994 w 5748908"/>
                  <a:gd name="connsiteY5" fmla="*/ 841915 h 5748908"/>
                  <a:gd name="connsiteX6" fmla="*/ 5748909 w 5748908"/>
                  <a:gd name="connsiteY6" fmla="*/ 2874455 h 5748908"/>
                  <a:gd name="connsiteX7" fmla="*/ 4906994 w 5748908"/>
                  <a:gd name="connsiteY7" fmla="*/ 4906994 h 5748908"/>
                  <a:gd name="connsiteX8" fmla="*/ 2874455 w 5748908"/>
                  <a:gd name="connsiteY8" fmla="*/ 5748909 h 5748908"/>
                  <a:gd name="connsiteX9" fmla="*/ 2874455 w 5748908"/>
                  <a:gd name="connsiteY9" fmla="*/ 9525 h 5748908"/>
                  <a:gd name="connsiteX10" fmla="*/ 9525 w 5748908"/>
                  <a:gd name="connsiteY10" fmla="*/ 2874455 h 5748908"/>
                  <a:gd name="connsiteX11" fmla="*/ 2874455 w 5748908"/>
                  <a:gd name="connsiteY11" fmla="*/ 5739384 h 5748908"/>
                  <a:gd name="connsiteX12" fmla="*/ 5739384 w 5748908"/>
                  <a:gd name="connsiteY12" fmla="*/ 2874455 h 5748908"/>
                  <a:gd name="connsiteX13" fmla="*/ 2874455 w 5748908"/>
                  <a:gd name="connsiteY13" fmla="*/ 9525 h 574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8908" h="5748908">
                    <a:moveTo>
                      <a:pt x="2874455" y="5748909"/>
                    </a:moveTo>
                    <a:cubicBezTo>
                      <a:pt x="2106644" y="5748909"/>
                      <a:pt x="1384840" y="5449919"/>
                      <a:pt x="841915" y="4906994"/>
                    </a:cubicBezTo>
                    <a:cubicBezTo>
                      <a:pt x="298990" y="4364070"/>
                      <a:pt x="0" y="3642265"/>
                      <a:pt x="0" y="2874455"/>
                    </a:cubicBezTo>
                    <a:cubicBezTo>
                      <a:pt x="0" y="2106644"/>
                      <a:pt x="298990" y="1384840"/>
                      <a:pt x="841915" y="841915"/>
                    </a:cubicBezTo>
                    <a:cubicBezTo>
                      <a:pt x="1384840" y="298990"/>
                      <a:pt x="2106644" y="0"/>
                      <a:pt x="2874455" y="0"/>
                    </a:cubicBezTo>
                    <a:cubicBezTo>
                      <a:pt x="3642265" y="0"/>
                      <a:pt x="4364070" y="298990"/>
                      <a:pt x="4906994" y="841915"/>
                    </a:cubicBezTo>
                    <a:cubicBezTo>
                      <a:pt x="5449919" y="1384840"/>
                      <a:pt x="5748909" y="2106644"/>
                      <a:pt x="5748909" y="2874455"/>
                    </a:cubicBezTo>
                    <a:cubicBezTo>
                      <a:pt x="5748909" y="3642265"/>
                      <a:pt x="5449919" y="4364070"/>
                      <a:pt x="4906994" y="4906994"/>
                    </a:cubicBezTo>
                    <a:cubicBezTo>
                      <a:pt x="4364070" y="5449919"/>
                      <a:pt x="3642265" y="5748909"/>
                      <a:pt x="2874455" y="5748909"/>
                    </a:cubicBezTo>
                    <a:close/>
                    <a:moveTo>
                      <a:pt x="2874455" y="9525"/>
                    </a:moveTo>
                    <a:cubicBezTo>
                      <a:pt x="1294733" y="9525"/>
                      <a:pt x="9525" y="1294733"/>
                      <a:pt x="9525" y="2874455"/>
                    </a:cubicBezTo>
                    <a:cubicBezTo>
                      <a:pt x="9525" y="4454176"/>
                      <a:pt x="1294733" y="5739384"/>
                      <a:pt x="2874455" y="5739384"/>
                    </a:cubicBezTo>
                    <a:cubicBezTo>
                      <a:pt x="4454176" y="5739384"/>
                      <a:pt x="5739384" y="4454176"/>
                      <a:pt x="5739384" y="2874455"/>
                    </a:cubicBezTo>
                    <a:cubicBezTo>
                      <a:pt x="5739384" y="1294733"/>
                      <a:pt x="4454176" y="9525"/>
                      <a:pt x="2874455" y="9525"/>
                    </a:cubicBez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25" name="Freeform: Shape 2924">
                <a:extLst>
                  <a:ext uri="{FF2B5EF4-FFF2-40B4-BE49-F238E27FC236}">
                    <a16:creationId xmlns:a16="http://schemas.microsoft.com/office/drawing/2014/main" id="{62134F27-AE0B-6A84-3C78-3D46C69E04CE}"/>
                  </a:ext>
                </a:extLst>
              </p:cNvPr>
              <p:cNvSpPr/>
              <p:nvPr/>
            </p:nvSpPr>
            <p:spPr>
              <a:xfrm rot="21329512">
                <a:off x="7319953" y="5651488"/>
                <a:ext cx="258983" cy="8667"/>
              </a:xfrm>
              <a:custGeom>
                <a:avLst/>
                <a:gdLst>
                  <a:gd name="connsiteX0" fmla="*/ 0 w 258983"/>
                  <a:gd name="connsiteY0" fmla="*/ 0 h 8667"/>
                  <a:gd name="connsiteX1" fmla="*/ 258983 w 258983"/>
                  <a:gd name="connsiteY1" fmla="*/ 0 h 8667"/>
                  <a:gd name="connsiteX2" fmla="*/ 258983 w 258983"/>
                  <a:gd name="connsiteY2" fmla="*/ 8668 h 8667"/>
                  <a:gd name="connsiteX3" fmla="*/ 0 w 258983"/>
                  <a:gd name="connsiteY3" fmla="*/ 8668 h 8667"/>
                </a:gdLst>
                <a:ahLst/>
                <a:cxnLst>
                  <a:cxn ang="0">
                    <a:pos x="connsiteX0" y="connsiteY0"/>
                  </a:cxn>
                  <a:cxn ang="0">
                    <a:pos x="connsiteX1" y="connsiteY1"/>
                  </a:cxn>
                  <a:cxn ang="0">
                    <a:pos x="connsiteX2" y="connsiteY2"/>
                  </a:cxn>
                  <a:cxn ang="0">
                    <a:pos x="connsiteX3" y="connsiteY3"/>
                  </a:cxn>
                </a:cxnLst>
                <a:rect l="l" t="t" r="r" b="b"/>
                <a:pathLst>
                  <a:path w="258983" h="8667">
                    <a:moveTo>
                      <a:pt x="0" y="0"/>
                    </a:moveTo>
                    <a:lnTo>
                      <a:pt x="258983" y="0"/>
                    </a:lnTo>
                    <a:lnTo>
                      <a:pt x="25898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26" name="Freeform: Shape 2925">
                <a:extLst>
                  <a:ext uri="{FF2B5EF4-FFF2-40B4-BE49-F238E27FC236}">
                    <a16:creationId xmlns:a16="http://schemas.microsoft.com/office/drawing/2014/main" id="{84618D4A-420E-0F01-567F-FA6113AD6FFE}"/>
                  </a:ext>
                </a:extLst>
              </p:cNvPr>
              <p:cNvSpPr/>
              <p:nvPr/>
            </p:nvSpPr>
            <p:spPr>
              <a:xfrm>
                <a:off x="7576818" y="5445156"/>
                <a:ext cx="406812" cy="204311"/>
              </a:xfrm>
              <a:custGeom>
                <a:avLst/>
                <a:gdLst>
                  <a:gd name="connsiteX0" fmla="*/ 3810 w 406812"/>
                  <a:gd name="connsiteY0" fmla="*/ 204311 h 204311"/>
                  <a:gd name="connsiteX1" fmla="*/ 0 w 406812"/>
                  <a:gd name="connsiteY1" fmla="*/ 196501 h 204311"/>
                  <a:gd name="connsiteX2" fmla="*/ 403003 w 406812"/>
                  <a:gd name="connsiteY2" fmla="*/ 0 h 204311"/>
                  <a:gd name="connsiteX3" fmla="*/ 406813 w 406812"/>
                  <a:gd name="connsiteY3" fmla="*/ 7811 h 204311"/>
                </a:gdLst>
                <a:ahLst/>
                <a:cxnLst>
                  <a:cxn ang="0">
                    <a:pos x="connsiteX0" y="connsiteY0"/>
                  </a:cxn>
                  <a:cxn ang="0">
                    <a:pos x="connsiteX1" y="connsiteY1"/>
                  </a:cxn>
                  <a:cxn ang="0">
                    <a:pos x="connsiteX2" y="connsiteY2"/>
                  </a:cxn>
                  <a:cxn ang="0">
                    <a:pos x="connsiteX3" y="connsiteY3"/>
                  </a:cxn>
                </a:cxnLst>
                <a:rect l="l" t="t" r="r" b="b"/>
                <a:pathLst>
                  <a:path w="406812" h="204311">
                    <a:moveTo>
                      <a:pt x="3810" y="204311"/>
                    </a:moveTo>
                    <a:lnTo>
                      <a:pt x="0" y="196501"/>
                    </a:lnTo>
                    <a:lnTo>
                      <a:pt x="403003" y="0"/>
                    </a:lnTo>
                    <a:lnTo>
                      <a:pt x="406813" y="781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27" name="Freeform: Shape 2926">
                <a:extLst>
                  <a:ext uri="{FF2B5EF4-FFF2-40B4-BE49-F238E27FC236}">
                    <a16:creationId xmlns:a16="http://schemas.microsoft.com/office/drawing/2014/main" id="{AA1DB843-0E2D-7A7B-FEE0-5AEC483CB456}"/>
                  </a:ext>
                </a:extLst>
              </p:cNvPr>
              <p:cNvSpPr/>
              <p:nvPr/>
            </p:nvSpPr>
            <p:spPr>
              <a:xfrm>
                <a:off x="7979154" y="5067681"/>
                <a:ext cx="532733" cy="384905"/>
              </a:xfrm>
              <a:custGeom>
                <a:avLst/>
                <a:gdLst>
                  <a:gd name="connsiteX0" fmla="*/ 5048 w 532733"/>
                  <a:gd name="connsiteY0" fmla="*/ 384905 h 384905"/>
                  <a:gd name="connsiteX1" fmla="*/ 0 w 532733"/>
                  <a:gd name="connsiteY1" fmla="*/ 377857 h 384905"/>
                  <a:gd name="connsiteX2" fmla="*/ 527685 w 532733"/>
                  <a:gd name="connsiteY2" fmla="*/ 0 h 384905"/>
                  <a:gd name="connsiteX3" fmla="*/ 532733 w 532733"/>
                  <a:gd name="connsiteY3" fmla="*/ 7048 h 384905"/>
                </a:gdLst>
                <a:ahLst/>
                <a:cxnLst>
                  <a:cxn ang="0">
                    <a:pos x="connsiteX0" y="connsiteY0"/>
                  </a:cxn>
                  <a:cxn ang="0">
                    <a:pos x="connsiteX1" y="connsiteY1"/>
                  </a:cxn>
                  <a:cxn ang="0">
                    <a:pos x="connsiteX2" y="connsiteY2"/>
                  </a:cxn>
                  <a:cxn ang="0">
                    <a:pos x="connsiteX3" y="connsiteY3"/>
                  </a:cxn>
                </a:cxnLst>
                <a:rect l="l" t="t" r="r" b="b"/>
                <a:pathLst>
                  <a:path w="532733" h="384905">
                    <a:moveTo>
                      <a:pt x="5048" y="384905"/>
                    </a:moveTo>
                    <a:lnTo>
                      <a:pt x="0" y="377857"/>
                    </a:lnTo>
                    <a:lnTo>
                      <a:pt x="527685" y="0"/>
                    </a:lnTo>
                    <a:lnTo>
                      <a:pt x="532733" y="7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28" name="Freeform: Shape 2927">
                <a:extLst>
                  <a:ext uri="{FF2B5EF4-FFF2-40B4-BE49-F238E27FC236}">
                    <a16:creationId xmlns:a16="http://schemas.microsoft.com/office/drawing/2014/main" id="{F741E374-75EA-BF64-8D18-EFBACC947893}"/>
                  </a:ext>
                </a:extLst>
              </p:cNvPr>
              <p:cNvSpPr/>
              <p:nvPr/>
            </p:nvSpPr>
            <p:spPr>
              <a:xfrm rot="19113321">
                <a:off x="8407509" y="4797792"/>
                <a:ext cx="811915" cy="8667"/>
              </a:xfrm>
              <a:custGeom>
                <a:avLst/>
                <a:gdLst>
                  <a:gd name="connsiteX0" fmla="*/ 0 w 811915"/>
                  <a:gd name="connsiteY0" fmla="*/ 0 h 8667"/>
                  <a:gd name="connsiteX1" fmla="*/ 811916 w 811915"/>
                  <a:gd name="connsiteY1" fmla="*/ 0 h 8667"/>
                  <a:gd name="connsiteX2" fmla="*/ 811916 w 811915"/>
                  <a:gd name="connsiteY2" fmla="*/ 8668 h 8667"/>
                  <a:gd name="connsiteX3" fmla="*/ 0 w 811915"/>
                  <a:gd name="connsiteY3" fmla="*/ 8668 h 8667"/>
                </a:gdLst>
                <a:ahLst/>
                <a:cxnLst>
                  <a:cxn ang="0">
                    <a:pos x="connsiteX0" y="connsiteY0"/>
                  </a:cxn>
                  <a:cxn ang="0">
                    <a:pos x="connsiteX1" y="connsiteY1"/>
                  </a:cxn>
                  <a:cxn ang="0">
                    <a:pos x="connsiteX2" y="connsiteY2"/>
                  </a:cxn>
                  <a:cxn ang="0">
                    <a:pos x="connsiteX3" y="connsiteY3"/>
                  </a:cxn>
                </a:cxnLst>
                <a:rect l="l" t="t" r="r" b="b"/>
                <a:pathLst>
                  <a:path w="811915" h="8667">
                    <a:moveTo>
                      <a:pt x="0" y="0"/>
                    </a:moveTo>
                    <a:lnTo>
                      <a:pt x="811916" y="0"/>
                    </a:lnTo>
                    <a:lnTo>
                      <a:pt x="811916"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29" name="Freeform: Shape 2928">
                <a:extLst>
                  <a:ext uri="{FF2B5EF4-FFF2-40B4-BE49-F238E27FC236}">
                    <a16:creationId xmlns:a16="http://schemas.microsoft.com/office/drawing/2014/main" id="{BA12147D-B5AC-5783-AE38-F2AC341FF189}"/>
                  </a:ext>
                </a:extLst>
              </p:cNvPr>
              <p:cNvSpPr/>
              <p:nvPr/>
            </p:nvSpPr>
            <p:spPr>
              <a:xfrm rot="18206435">
                <a:off x="8007687" y="5412685"/>
                <a:ext cx="8572" cy="1037801"/>
              </a:xfrm>
              <a:custGeom>
                <a:avLst/>
                <a:gdLst>
                  <a:gd name="connsiteX0" fmla="*/ 0 w 8572"/>
                  <a:gd name="connsiteY0" fmla="*/ 0 h 1037801"/>
                  <a:gd name="connsiteX1" fmla="*/ 8573 w 8572"/>
                  <a:gd name="connsiteY1" fmla="*/ 0 h 1037801"/>
                  <a:gd name="connsiteX2" fmla="*/ 8573 w 8572"/>
                  <a:gd name="connsiteY2" fmla="*/ 1037802 h 1037801"/>
                  <a:gd name="connsiteX3" fmla="*/ 0 w 8572"/>
                  <a:gd name="connsiteY3" fmla="*/ 1037802 h 1037801"/>
                </a:gdLst>
                <a:ahLst/>
                <a:cxnLst>
                  <a:cxn ang="0">
                    <a:pos x="connsiteX0" y="connsiteY0"/>
                  </a:cxn>
                  <a:cxn ang="0">
                    <a:pos x="connsiteX1" y="connsiteY1"/>
                  </a:cxn>
                  <a:cxn ang="0">
                    <a:pos x="connsiteX2" y="connsiteY2"/>
                  </a:cxn>
                  <a:cxn ang="0">
                    <a:pos x="connsiteX3" y="connsiteY3"/>
                  </a:cxn>
                </a:cxnLst>
                <a:rect l="l" t="t" r="r" b="b"/>
                <a:pathLst>
                  <a:path w="8572" h="1037801">
                    <a:moveTo>
                      <a:pt x="0" y="0"/>
                    </a:moveTo>
                    <a:lnTo>
                      <a:pt x="8573" y="0"/>
                    </a:lnTo>
                    <a:lnTo>
                      <a:pt x="8573" y="1037802"/>
                    </a:lnTo>
                    <a:lnTo>
                      <a:pt x="0" y="103780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30" name="Freeform: Shape 2929">
                <a:extLst>
                  <a:ext uri="{FF2B5EF4-FFF2-40B4-BE49-F238E27FC236}">
                    <a16:creationId xmlns:a16="http://schemas.microsoft.com/office/drawing/2014/main" id="{8D2222A5-AC9E-4781-13F0-AA16CDE44347}"/>
                  </a:ext>
                </a:extLst>
              </p:cNvPr>
              <p:cNvSpPr/>
              <p:nvPr/>
            </p:nvSpPr>
            <p:spPr>
              <a:xfrm>
                <a:off x="7577199" y="5641562"/>
                <a:ext cx="1298257" cy="491775"/>
              </a:xfrm>
              <a:custGeom>
                <a:avLst/>
                <a:gdLst>
                  <a:gd name="connsiteX0" fmla="*/ 1295210 w 1298257"/>
                  <a:gd name="connsiteY0" fmla="*/ 491776 h 491775"/>
                  <a:gd name="connsiteX1" fmla="*/ 0 w 1298257"/>
                  <a:gd name="connsiteY1" fmla="*/ 8097 h 491775"/>
                  <a:gd name="connsiteX2" fmla="*/ 3048 w 1298257"/>
                  <a:gd name="connsiteY2" fmla="*/ 0 h 491775"/>
                  <a:gd name="connsiteX3" fmla="*/ 1298258 w 1298257"/>
                  <a:gd name="connsiteY3" fmla="*/ 483680 h 491775"/>
                </a:gdLst>
                <a:ahLst/>
                <a:cxnLst>
                  <a:cxn ang="0">
                    <a:pos x="connsiteX0" y="connsiteY0"/>
                  </a:cxn>
                  <a:cxn ang="0">
                    <a:pos x="connsiteX1" y="connsiteY1"/>
                  </a:cxn>
                  <a:cxn ang="0">
                    <a:pos x="connsiteX2" y="connsiteY2"/>
                  </a:cxn>
                  <a:cxn ang="0">
                    <a:pos x="connsiteX3" y="connsiteY3"/>
                  </a:cxn>
                </a:cxnLst>
                <a:rect l="l" t="t" r="r" b="b"/>
                <a:pathLst>
                  <a:path w="1298257" h="491775">
                    <a:moveTo>
                      <a:pt x="1295210" y="491776"/>
                    </a:moveTo>
                    <a:lnTo>
                      <a:pt x="0" y="8097"/>
                    </a:lnTo>
                    <a:lnTo>
                      <a:pt x="3048" y="0"/>
                    </a:lnTo>
                    <a:lnTo>
                      <a:pt x="1298258" y="48368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31" name="Freeform: Shape 2930">
                <a:extLst>
                  <a:ext uri="{FF2B5EF4-FFF2-40B4-BE49-F238E27FC236}">
                    <a16:creationId xmlns:a16="http://schemas.microsoft.com/office/drawing/2014/main" id="{F34D8674-3F22-9733-4E99-1A6051BA0B80}"/>
                  </a:ext>
                </a:extLst>
              </p:cNvPr>
              <p:cNvSpPr/>
              <p:nvPr/>
            </p:nvSpPr>
            <p:spPr>
              <a:xfrm>
                <a:off x="7979154" y="5445632"/>
                <a:ext cx="897445" cy="687133"/>
              </a:xfrm>
              <a:custGeom>
                <a:avLst/>
                <a:gdLst>
                  <a:gd name="connsiteX0" fmla="*/ 892207 w 897445"/>
                  <a:gd name="connsiteY0" fmla="*/ 687134 h 687133"/>
                  <a:gd name="connsiteX1" fmla="*/ 0 w 897445"/>
                  <a:gd name="connsiteY1" fmla="*/ 6858 h 687133"/>
                  <a:gd name="connsiteX2" fmla="*/ 5239 w 897445"/>
                  <a:gd name="connsiteY2" fmla="*/ 0 h 687133"/>
                  <a:gd name="connsiteX3" fmla="*/ 897446 w 897445"/>
                  <a:gd name="connsiteY3" fmla="*/ 680276 h 687133"/>
                </a:gdLst>
                <a:ahLst/>
                <a:cxnLst>
                  <a:cxn ang="0">
                    <a:pos x="connsiteX0" y="connsiteY0"/>
                  </a:cxn>
                  <a:cxn ang="0">
                    <a:pos x="connsiteX1" y="connsiteY1"/>
                  </a:cxn>
                  <a:cxn ang="0">
                    <a:pos x="connsiteX2" y="connsiteY2"/>
                  </a:cxn>
                  <a:cxn ang="0">
                    <a:pos x="connsiteX3" y="connsiteY3"/>
                  </a:cxn>
                </a:cxnLst>
                <a:rect l="l" t="t" r="r" b="b"/>
                <a:pathLst>
                  <a:path w="897445" h="687133">
                    <a:moveTo>
                      <a:pt x="892207" y="687134"/>
                    </a:moveTo>
                    <a:lnTo>
                      <a:pt x="0" y="6858"/>
                    </a:lnTo>
                    <a:lnTo>
                      <a:pt x="5239" y="0"/>
                    </a:lnTo>
                    <a:lnTo>
                      <a:pt x="897446" y="6802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32" name="Freeform: Shape 2931">
                <a:extLst>
                  <a:ext uri="{FF2B5EF4-FFF2-40B4-BE49-F238E27FC236}">
                    <a16:creationId xmlns:a16="http://schemas.microsoft.com/office/drawing/2014/main" id="{88BE0FB3-2C8B-E5F6-7F82-2ECC511FAE63}"/>
                  </a:ext>
                </a:extLst>
              </p:cNvPr>
              <p:cNvSpPr/>
              <p:nvPr/>
            </p:nvSpPr>
            <p:spPr>
              <a:xfrm>
                <a:off x="8443783" y="6125146"/>
                <a:ext cx="431101" cy="96583"/>
              </a:xfrm>
              <a:custGeom>
                <a:avLst/>
                <a:gdLst>
                  <a:gd name="connsiteX0" fmla="*/ 1715 w 431101"/>
                  <a:gd name="connsiteY0" fmla="*/ 96584 h 96583"/>
                  <a:gd name="connsiteX1" fmla="*/ 0 w 431101"/>
                  <a:gd name="connsiteY1" fmla="*/ 88106 h 96583"/>
                  <a:gd name="connsiteX2" fmla="*/ 429292 w 431101"/>
                  <a:gd name="connsiteY2" fmla="*/ 0 h 96583"/>
                  <a:gd name="connsiteX3" fmla="*/ 431102 w 431101"/>
                  <a:gd name="connsiteY3" fmla="*/ 8382 h 96583"/>
                </a:gdLst>
                <a:ahLst/>
                <a:cxnLst>
                  <a:cxn ang="0">
                    <a:pos x="connsiteX0" y="connsiteY0"/>
                  </a:cxn>
                  <a:cxn ang="0">
                    <a:pos x="connsiteX1" y="connsiteY1"/>
                  </a:cxn>
                  <a:cxn ang="0">
                    <a:pos x="connsiteX2" y="connsiteY2"/>
                  </a:cxn>
                  <a:cxn ang="0">
                    <a:pos x="connsiteX3" y="connsiteY3"/>
                  </a:cxn>
                </a:cxnLst>
                <a:rect l="l" t="t" r="r" b="b"/>
                <a:pathLst>
                  <a:path w="431101" h="96583">
                    <a:moveTo>
                      <a:pt x="1715" y="96584"/>
                    </a:moveTo>
                    <a:lnTo>
                      <a:pt x="0" y="88106"/>
                    </a:lnTo>
                    <a:lnTo>
                      <a:pt x="429292" y="0"/>
                    </a:lnTo>
                    <a:lnTo>
                      <a:pt x="431102"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33" name="Freeform: Shape 2932">
                <a:extLst>
                  <a:ext uri="{FF2B5EF4-FFF2-40B4-BE49-F238E27FC236}">
                    <a16:creationId xmlns:a16="http://schemas.microsoft.com/office/drawing/2014/main" id="{3F26E523-F766-6146-37A0-92E99925DC57}"/>
                  </a:ext>
                </a:extLst>
              </p:cNvPr>
              <p:cNvSpPr/>
              <p:nvPr/>
            </p:nvSpPr>
            <p:spPr>
              <a:xfrm>
                <a:off x="7980773" y="5444871"/>
                <a:ext cx="1392554" cy="311372"/>
              </a:xfrm>
              <a:custGeom>
                <a:avLst/>
                <a:gdLst>
                  <a:gd name="connsiteX0" fmla="*/ 1390745 w 1392554"/>
                  <a:gd name="connsiteY0" fmla="*/ 311372 h 311372"/>
                  <a:gd name="connsiteX1" fmla="*/ 0 w 1392554"/>
                  <a:gd name="connsiteY1" fmla="*/ 8477 h 311372"/>
                  <a:gd name="connsiteX2" fmla="*/ 1810 w 1392554"/>
                  <a:gd name="connsiteY2" fmla="*/ 0 h 311372"/>
                  <a:gd name="connsiteX3" fmla="*/ 1392555 w 1392554"/>
                  <a:gd name="connsiteY3" fmla="*/ 302895 h 311372"/>
                </a:gdLst>
                <a:ahLst/>
                <a:cxnLst>
                  <a:cxn ang="0">
                    <a:pos x="connsiteX0" y="connsiteY0"/>
                  </a:cxn>
                  <a:cxn ang="0">
                    <a:pos x="connsiteX1" y="connsiteY1"/>
                  </a:cxn>
                  <a:cxn ang="0">
                    <a:pos x="connsiteX2" y="connsiteY2"/>
                  </a:cxn>
                  <a:cxn ang="0">
                    <a:pos x="connsiteX3" y="connsiteY3"/>
                  </a:cxn>
                </a:cxnLst>
                <a:rect l="l" t="t" r="r" b="b"/>
                <a:pathLst>
                  <a:path w="1392554" h="311372">
                    <a:moveTo>
                      <a:pt x="1390745" y="311372"/>
                    </a:moveTo>
                    <a:lnTo>
                      <a:pt x="0" y="8477"/>
                    </a:lnTo>
                    <a:lnTo>
                      <a:pt x="1810" y="0"/>
                    </a:lnTo>
                    <a:lnTo>
                      <a:pt x="1392555" y="30289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34" name="Freeform: Shape 2933">
                <a:extLst>
                  <a:ext uri="{FF2B5EF4-FFF2-40B4-BE49-F238E27FC236}">
                    <a16:creationId xmlns:a16="http://schemas.microsoft.com/office/drawing/2014/main" id="{A0738490-2685-9282-BBDF-261AB46E419C}"/>
                  </a:ext>
                </a:extLst>
              </p:cNvPr>
              <p:cNvSpPr/>
              <p:nvPr/>
            </p:nvSpPr>
            <p:spPr>
              <a:xfrm rot="18496018">
                <a:off x="8936393" y="4861794"/>
                <a:ext cx="8572" cy="1099233"/>
              </a:xfrm>
              <a:custGeom>
                <a:avLst/>
                <a:gdLst>
                  <a:gd name="connsiteX0" fmla="*/ 0 w 8572"/>
                  <a:gd name="connsiteY0" fmla="*/ 0 h 1099233"/>
                  <a:gd name="connsiteX1" fmla="*/ 8572 w 8572"/>
                  <a:gd name="connsiteY1" fmla="*/ 0 h 1099233"/>
                  <a:gd name="connsiteX2" fmla="*/ 8572 w 8572"/>
                  <a:gd name="connsiteY2" fmla="*/ 1099233 h 1099233"/>
                  <a:gd name="connsiteX3" fmla="*/ 0 w 8572"/>
                  <a:gd name="connsiteY3" fmla="*/ 1099233 h 1099233"/>
                </a:gdLst>
                <a:ahLst/>
                <a:cxnLst>
                  <a:cxn ang="0">
                    <a:pos x="connsiteX0" y="connsiteY0"/>
                  </a:cxn>
                  <a:cxn ang="0">
                    <a:pos x="connsiteX1" y="connsiteY1"/>
                  </a:cxn>
                  <a:cxn ang="0">
                    <a:pos x="connsiteX2" y="connsiteY2"/>
                  </a:cxn>
                  <a:cxn ang="0">
                    <a:pos x="connsiteX3" y="connsiteY3"/>
                  </a:cxn>
                </a:cxnLst>
                <a:rect l="l" t="t" r="r" b="b"/>
                <a:pathLst>
                  <a:path w="8572" h="1099233">
                    <a:moveTo>
                      <a:pt x="0" y="0"/>
                    </a:moveTo>
                    <a:lnTo>
                      <a:pt x="8572" y="0"/>
                    </a:lnTo>
                    <a:lnTo>
                      <a:pt x="8572" y="1099233"/>
                    </a:lnTo>
                    <a:lnTo>
                      <a:pt x="0" y="109923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35" name="Freeform: Shape 2934">
                <a:extLst>
                  <a:ext uri="{FF2B5EF4-FFF2-40B4-BE49-F238E27FC236}">
                    <a16:creationId xmlns:a16="http://schemas.microsoft.com/office/drawing/2014/main" id="{A700F6C3-EE18-D728-4222-4797681DF4C5}"/>
                  </a:ext>
                </a:extLst>
              </p:cNvPr>
              <p:cNvSpPr/>
              <p:nvPr/>
            </p:nvSpPr>
            <p:spPr>
              <a:xfrm rot="19373574">
                <a:off x="8810683" y="5936017"/>
                <a:ext cx="625213" cy="8667"/>
              </a:xfrm>
              <a:custGeom>
                <a:avLst/>
                <a:gdLst>
                  <a:gd name="connsiteX0" fmla="*/ 0 w 625213"/>
                  <a:gd name="connsiteY0" fmla="*/ 0 h 8667"/>
                  <a:gd name="connsiteX1" fmla="*/ 625214 w 625213"/>
                  <a:gd name="connsiteY1" fmla="*/ 0 h 8667"/>
                  <a:gd name="connsiteX2" fmla="*/ 625214 w 625213"/>
                  <a:gd name="connsiteY2" fmla="*/ 8667 h 8667"/>
                  <a:gd name="connsiteX3" fmla="*/ 0 w 625213"/>
                  <a:gd name="connsiteY3" fmla="*/ 8667 h 8667"/>
                </a:gdLst>
                <a:ahLst/>
                <a:cxnLst>
                  <a:cxn ang="0">
                    <a:pos x="connsiteX0" y="connsiteY0"/>
                  </a:cxn>
                  <a:cxn ang="0">
                    <a:pos x="connsiteX1" y="connsiteY1"/>
                  </a:cxn>
                  <a:cxn ang="0">
                    <a:pos x="connsiteX2" y="connsiteY2"/>
                  </a:cxn>
                  <a:cxn ang="0">
                    <a:pos x="connsiteX3" y="connsiteY3"/>
                  </a:cxn>
                </a:cxnLst>
                <a:rect l="l" t="t" r="r" b="b"/>
                <a:pathLst>
                  <a:path w="625213" h="8667">
                    <a:moveTo>
                      <a:pt x="0" y="0"/>
                    </a:moveTo>
                    <a:lnTo>
                      <a:pt x="625214" y="0"/>
                    </a:lnTo>
                    <a:lnTo>
                      <a:pt x="625214"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36" name="Freeform: Shape 2935">
                <a:extLst>
                  <a:ext uri="{FF2B5EF4-FFF2-40B4-BE49-F238E27FC236}">
                    <a16:creationId xmlns:a16="http://schemas.microsoft.com/office/drawing/2014/main" id="{F5ACB53A-7642-4C5A-FEE3-5347A35A0847}"/>
                  </a:ext>
                </a:extLst>
              </p:cNvPr>
              <p:cNvSpPr/>
              <p:nvPr/>
            </p:nvSpPr>
            <p:spPr>
              <a:xfrm>
                <a:off x="8509315" y="5066918"/>
                <a:ext cx="1374362" cy="30670"/>
              </a:xfrm>
              <a:custGeom>
                <a:avLst/>
                <a:gdLst>
                  <a:gd name="connsiteX0" fmla="*/ 1374172 w 1374362"/>
                  <a:gd name="connsiteY0" fmla="*/ 30671 h 30670"/>
                  <a:gd name="connsiteX1" fmla="*/ 0 w 1374362"/>
                  <a:gd name="connsiteY1" fmla="*/ 8572 h 30670"/>
                  <a:gd name="connsiteX2" fmla="*/ 191 w 1374362"/>
                  <a:gd name="connsiteY2" fmla="*/ 0 h 30670"/>
                  <a:gd name="connsiteX3" fmla="*/ 1374362 w 1374362"/>
                  <a:gd name="connsiteY3" fmla="*/ 22098 h 30670"/>
                </a:gdLst>
                <a:ahLst/>
                <a:cxnLst>
                  <a:cxn ang="0">
                    <a:pos x="connsiteX0" y="connsiteY0"/>
                  </a:cxn>
                  <a:cxn ang="0">
                    <a:pos x="connsiteX1" y="connsiteY1"/>
                  </a:cxn>
                  <a:cxn ang="0">
                    <a:pos x="connsiteX2" y="connsiteY2"/>
                  </a:cxn>
                  <a:cxn ang="0">
                    <a:pos x="connsiteX3" y="connsiteY3"/>
                  </a:cxn>
                </a:cxnLst>
                <a:rect l="l" t="t" r="r" b="b"/>
                <a:pathLst>
                  <a:path w="1374362" h="30670">
                    <a:moveTo>
                      <a:pt x="1374172" y="30671"/>
                    </a:moveTo>
                    <a:lnTo>
                      <a:pt x="0" y="8572"/>
                    </a:lnTo>
                    <a:lnTo>
                      <a:pt x="191" y="0"/>
                    </a:lnTo>
                    <a:lnTo>
                      <a:pt x="1374362" y="220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37" name="Freeform: Shape 2936">
                <a:extLst>
                  <a:ext uri="{FF2B5EF4-FFF2-40B4-BE49-F238E27FC236}">
                    <a16:creationId xmlns:a16="http://schemas.microsoft.com/office/drawing/2014/main" id="{D9D10121-A5DD-F6C7-50D6-3CA705CA8ADD}"/>
                  </a:ext>
                </a:extLst>
              </p:cNvPr>
              <p:cNvSpPr/>
              <p:nvPr/>
            </p:nvSpPr>
            <p:spPr>
              <a:xfrm>
                <a:off x="9115010" y="4529708"/>
                <a:ext cx="771048" cy="567118"/>
              </a:xfrm>
              <a:custGeom>
                <a:avLst/>
                <a:gdLst>
                  <a:gd name="connsiteX0" fmla="*/ 766001 w 771048"/>
                  <a:gd name="connsiteY0" fmla="*/ 567119 h 567118"/>
                  <a:gd name="connsiteX1" fmla="*/ 0 w 771048"/>
                  <a:gd name="connsiteY1" fmla="*/ 7048 h 567118"/>
                  <a:gd name="connsiteX2" fmla="*/ 5048 w 771048"/>
                  <a:gd name="connsiteY2" fmla="*/ 0 h 567118"/>
                  <a:gd name="connsiteX3" fmla="*/ 771049 w 771048"/>
                  <a:gd name="connsiteY3" fmla="*/ 560070 h 567118"/>
                </a:gdLst>
                <a:ahLst/>
                <a:cxnLst>
                  <a:cxn ang="0">
                    <a:pos x="connsiteX0" y="connsiteY0"/>
                  </a:cxn>
                  <a:cxn ang="0">
                    <a:pos x="connsiteX1" y="connsiteY1"/>
                  </a:cxn>
                  <a:cxn ang="0">
                    <a:pos x="connsiteX2" y="connsiteY2"/>
                  </a:cxn>
                  <a:cxn ang="0">
                    <a:pos x="connsiteX3" y="connsiteY3"/>
                  </a:cxn>
                </a:cxnLst>
                <a:rect l="l" t="t" r="r" b="b"/>
                <a:pathLst>
                  <a:path w="771048" h="567118">
                    <a:moveTo>
                      <a:pt x="766001" y="567119"/>
                    </a:moveTo>
                    <a:lnTo>
                      <a:pt x="0" y="7048"/>
                    </a:lnTo>
                    <a:lnTo>
                      <a:pt x="5048" y="0"/>
                    </a:lnTo>
                    <a:lnTo>
                      <a:pt x="771049" y="56007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38" name="Freeform: Shape 2937">
                <a:extLst>
                  <a:ext uri="{FF2B5EF4-FFF2-40B4-BE49-F238E27FC236}">
                    <a16:creationId xmlns:a16="http://schemas.microsoft.com/office/drawing/2014/main" id="{BE7ADBEA-6172-6E60-5FF4-B292F584B0D2}"/>
                  </a:ext>
                </a:extLst>
              </p:cNvPr>
              <p:cNvSpPr/>
              <p:nvPr/>
            </p:nvSpPr>
            <p:spPr>
              <a:xfrm>
                <a:off x="9369042" y="5090636"/>
                <a:ext cx="517969" cy="664082"/>
              </a:xfrm>
              <a:custGeom>
                <a:avLst/>
                <a:gdLst>
                  <a:gd name="connsiteX0" fmla="*/ 6858 w 517969"/>
                  <a:gd name="connsiteY0" fmla="*/ 664083 h 664082"/>
                  <a:gd name="connsiteX1" fmla="*/ 0 w 517969"/>
                  <a:gd name="connsiteY1" fmla="*/ 658749 h 664082"/>
                  <a:gd name="connsiteX2" fmla="*/ 511112 w 517969"/>
                  <a:gd name="connsiteY2" fmla="*/ 0 h 664082"/>
                  <a:gd name="connsiteX3" fmla="*/ 517970 w 517969"/>
                  <a:gd name="connsiteY3" fmla="*/ 5334 h 664082"/>
                </a:gdLst>
                <a:ahLst/>
                <a:cxnLst>
                  <a:cxn ang="0">
                    <a:pos x="connsiteX0" y="connsiteY0"/>
                  </a:cxn>
                  <a:cxn ang="0">
                    <a:pos x="connsiteX1" y="connsiteY1"/>
                  </a:cxn>
                  <a:cxn ang="0">
                    <a:pos x="connsiteX2" y="connsiteY2"/>
                  </a:cxn>
                  <a:cxn ang="0">
                    <a:pos x="connsiteX3" y="connsiteY3"/>
                  </a:cxn>
                </a:cxnLst>
                <a:rect l="l" t="t" r="r" b="b"/>
                <a:pathLst>
                  <a:path w="517969" h="664082">
                    <a:moveTo>
                      <a:pt x="6858" y="664083"/>
                    </a:moveTo>
                    <a:lnTo>
                      <a:pt x="0" y="658749"/>
                    </a:lnTo>
                    <a:lnTo>
                      <a:pt x="511112" y="0"/>
                    </a:lnTo>
                    <a:lnTo>
                      <a:pt x="517970" y="5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39" name="Freeform: Shape 2938">
                <a:extLst>
                  <a:ext uri="{FF2B5EF4-FFF2-40B4-BE49-F238E27FC236}">
                    <a16:creationId xmlns:a16="http://schemas.microsoft.com/office/drawing/2014/main" id="{6ED7310E-69BF-D7B7-39C1-7C6BBDDCCA86}"/>
                  </a:ext>
                </a:extLst>
              </p:cNvPr>
              <p:cNvSpPr/>
              <p:nvPr/>
            </p:nvSpPr>
            <p:spPr>
              <a:xfrm>
                <a:off x="8873265" y="6125051"/>
                <a:ext cx="755332" cy="125825"/>
              </a:xfrm>
              <a:custGeom>
                <a:avLst/>
                <a:gdLst>
                  <a:gd name="connsiteX0" fmla="*/ 753999 w 755332"/>
                  <a:gd name="connsiteY0" fmla="*/ 125825 h 125825"/>
                  <a:gd name="connsiteX1" fmla="*/ 0 w 755332"/>
                  <a:gd name="connsiteY1" fmla="*/ 8573 h 125825"/>
                  <a:gd name="connsiteX2" fmla="*/ 1334 w 755332"/>
                  <a:gd name="connsiteY2" fmla="*/ 0 h 125825"/>
                  <a:gd name="connsiteX3" fmla="*/ 755333 w 755332"/>
                  <a:gd name="connsiteY3" fmla="*/ 117253 h 125825"/>
                </a:gdLst>
                <a:ahLst/>
                <a:cxnLst>
                  <a:cxn ang="0">
                    <a:pos x="connsiteX0" y="connsiteY0"/>
                  </a:cxn>
                  <a:cxn ang="0">
                    <a:pos x="connsiteX1" y="connsiteY1"/>
                  </a:cxn>
                  <a:cxn ang="0">
                    <a:pos x="connsiteX2" y="connsiteY2"/>
                  </a:cxn>
                  <a:cxn ang="0">
                    <a:pos x="connsiteX3" y="connsiteY3"/>
                  </a:cxn>
                </a:cxnLst>
                <a:rect l="l" t="t" r="r" b="b"/>
                <a:pathLst>
                  <a:path w="755332" h="125825">
                    <a:moveTo>
                      <a:pt x="753999" y="125825"/>
                    </a:moveTo>
                    <a:lnTo>
                      <a:pt x="0" y="8573"/>
                    </a:lnTo>
                    <a:lnTo>
                      <a:pt x="1334" y="0"/>
                    </a:lnTo>
                    <a:lnTo>
                      <a:pt x="755333" y="11725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40" name="Freeform: Shape 2939">
                <a:extLst>
                  <a:ext uri="{FF2B5EF4-FFF2-40B4-BE49-F238E27FC236}">
                    <a16:creationId xmlns:a16="http://schemas.microsoft.com/office/drawing/2014/main" id="{5497B60E-FB4E-5C02-BAB8-7BBC67C83D4A}"/>
                  </a:ext>
                </a:extLst>
              </p:cNvPr>
              <p:cNvSpPr/>
              <p:nvPr/>
            </p:nvSpPr>
            <p:spPr>
              <a:xfrm>
                <a:off x="8873456" y="5985700"/>
                <a:ext cx="1254251" cy="148018"/>
              </a:xfrm>
              <a:custGeom>
                <a:avLst/>
                <a:gdLst>
                  <a:gd name="connsiteX0" fmla="*/ 952 w 1254251"/>
                  <a:gd name="connsiteY0" fmla="*/ 148019 h 148018"/>
                  <a:gd name="connsiteX1" fmla="*/ 0 w 1254251"/>
                  <a:gd name="connsiteY1" fmla="*/ 139351 h 148018"/>
                  <a:gd name="connsiteX2" fmla="*/ 1253299 w 1254251"/>
                  <a:gd name="connsiteY2" fmla="*/ 0 h 148018"/>
                  <a:gd name="connsiteX3" fmla="*/ 1254252 w 1254251"/>
                  <a:gd name="connsiteY3" fmla="*/ 8668 h 148018"/>
                </a:gdLst>
                <a:ahLst/>
                <a:cxnLst>
                  <a:cxn ang="0">
                    <a:pos x="connsiteX0" y="connsiteY0"/>
                  </a:cxn>
                  <a:cxn ang="0">
                    <a:pos x="connsiteX1" y="connsiteY1"/>
                  </a:cxn>
                  <a:cxn ang="0">
                    <a:pos x="connsiteX2" y="connsiteY2"/>
                  </a:cxn>
                  <a:cxn ang="0">
                    <a:pos x="connsiteX3" y="connsiteY3"/>
                  </a:cxn>
                </a:cxnLst>
                <a:rect l="l" t="t" r="r" b="b"/>
                <a:pathLst>
                  <a:path w="1254251" h="148018">
                    <a:moveTo>
                      <a:pt x="952" y="148019"/>
                    </a:moveTo>
                    <a:lnTo>
                      <a:pt x="0" y="139351"/>
                    </a:lnTo>
                    <a:lnTo>
                      <a:pt x="1253299" y="0"/>
                    </a:lnTo>
                    <a:lnTo>
                      <a:pt x="1254252"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41" name="Freeform: Shape 2940">
                <a:extLst>
                  <a:ext uri="{FF2B5EF4-FFF2-40B4-BE49-F238E27FC236}">
                    <a16:creationId xmlns:a16="http://schemas.microsoft.com/office/drawing/2014/main" id="{C876A03E-2BB2-731A-D5B4-F5EE8B7E6133}"/>
                  </a:ext>
                </a:extLst>
              </p:cNvPr>
              <p:cNvSpPr/>
              <p:nvPr/>
            </p:nvSpPr>
            <p:spPr>
              <a:xfrm rot="17250326">
                <a:off x="9745691" y="5475393"/>
                <a:ext cx="8667" cy="791441"/>
              </a:xfrm>
              <a:custGeom>
                <a:avLst/>
                <a:gdLst>
                  <a:gd name="connsiteX0" fmla="*/ 0 w 8667"/>
                  <a:gd name="connsiteY0" fmla="*/ 0 h 791441"/>
                  <a:gd name="connsiteX1" fmla="*/ 8668 w 8667"/>
                  <a:gd name="connsiteY1" fmla="*/ 0 h 791441"/>
                  <a:gd name="connsiteX2" fmla="*/ 8668 w 8667"/>
                  <a:gd name="connsiteY2" fmla="*/ 791442 h 791441"/>
                  <a:gd name="connsiteX3" fmla="*/ 0 w 8667"/>
                  <a:gd name="connsiteY3" fmla="*/ 791442 h 791441"/>
                </a:gdLst>
                <a:ahLst/>
                <a:cxnLst>
                  <a:cxn ang="0">
                    <a:pos x="connsiteX0" y="connsiteY0"/>
                  </a:cxn>
                  <a:cxn ang="0">
                    <a:pos x="connsiteX1" y="connsiteY1"/>
                  </a:cxn>
                  <a:cxn ang="0">
                    <a:pos x="connsiteX2" y="connsiteY2"/>
                  </a:cxn>
                  <a:cxn ang="0">
                    <a:pos x="connsiteX3" y="connsiteY3"/>
                  </a:cxn>
                </a:cxnLst>
                <a:rect l="l" t="t" r="r" b="b"/>
                <a:pathLst>
                  <a:path w="8667" h="791441">
                    <a:moveTo>
                      <a:pt x="0" y="0"/>
                    </a:moveTo>
                    <a:lnTo>
                      <a:pt x="8668" y="0"/>
                    </a:lnTo>
                    <a:lnTo>
                      <a:pt x="8668" y="791442"/>
                    </a:lnTo>
                    <a:lnTo>
                      <a:pt x="0" y="79144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42" name="Freeform: Shape 2941">
                <a:extLst>
                  <a:ext uri="{FF2B5EF4-FFF2-40B4-BE49-F238E27FC236}">
                    <a16:creationId xmlns:a16="http://schemas.microsoft.com/office/drawing/2014/main" id="{44378311-DCA3-5361-240A-3D27B27776A4}"/>
                  </a:ext>
                </a:extLst>
              </p:cNvPr>
              <p:cNvSpPr/>
              <p:nvPr/>
            </p:nvSpPr>
            <p:spPr>
              <a:xfrm>
                <a:off x="9625931" y="5986176"/>
                <a:ext cx="503300" cy="264223"/>
              </a:xfrm>
              <a:custGeom>
                <a:avLst/>
                <a:gdLst>
                  <a:gd name="connsiteX0" fmla="*/ 4000 w 503300"/>
                  <a:gd name="connsiteY0" fmla="*/ 264224 h 264223"/>
                  <a:gd name="connsiteX1" fmla="*/ 0 w 503300"/>
                  <a:gd name="connsiteY1" fmla="*/ 256509 h 264223"/>
                  <a:gd name="connsiteX2" fmla="*/ 499300 w 503300"/>
                  <a:gd name="connsiteY2" fmla="*/ 0 h 264223"/>
                  <a:gd name="connsiteX3" fmla="*/ 503301 w 503300"/>
                  <a:gd name="connsiteY3" fmla="*/ 7716 h 264223"/>
                </a:gdLst>
                <a:ahLst/>
                <a:cxnLst>
                  <a:cxn ang="0">
                    <a:pos x="connsiteX0" y="connsiteY0"/>
                  </a:cxn>
                  <a:cxn ang="0">
                    <a:pos x="connsiteX1" y="connsiteY1"/>
                  </a:cxn>
                  <a:cxn ang="0">
                    <a:pos x="connsiteX2" y="connsiteY2"/>
                  </a:cxn>
                  <a:cxn ang="0">
                    <a:pos x="connsiteX3" y="connsiteY3"/>
                  </a:cxn>
                </a:cxnLst>
                <a:rect l="l" t="t" r="r" b="b"/>
                <a:pathLst>
                  <a:path w="503300" h="264223">
                    <a:moveTo>
                      <a:pt x="4000" y="264224"/>
                    </a:moveTo>
                    <a:lnTo>
                      <a:pt x="0" y="256509"/>
                    </a:lnTo>
                    <a:lnTo>
                      <a:pt x="499300" y="0"/>
                    </a:lnTo>
                    <a:lnTo>
                      <a:pt x="503301" y="771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43" name="Freeform: Shape 2942">
                <a:extLst>
                  <a:ext uri="{FF2B5EF4-FFF2-40B4-BE49-F238E27FC236}">
                    <a16:creationId xmlns:a16="http://schemas.microsoft.com/office/drawing/2014/main" id="{0196FCB8-288D-89A2-1631-A8529A2F6E8F}"/>
                  </a:ext>
                </a:extLst>
              </p:cNvPr>
              <p:cNvSpPr/>
              <p:nvPr/>
            </p:nvSpPr>
            <p:spPr>
              <a:xfrm>
                <a:off x="9371137" y="5387435"/>
                <a:ext cx="1185576" cy="368712"/>
              </a:xfrm>
              <a:custGeom>
                <a:avLst/>
                <a:gdLst>
                  <a:gd name="connsiteX0" fmla="*/ 2572 w 1185576"/>
                  <a:gd name="connsiteY0" fmla="*/ 368713 h 368712"/>
                  <a:gd name="connsiteX1" fmla="*/ 0 w 1185576"/>
                  <a:gd name="connsiteY1" fmla="*/ 360522 h 368712"/>
                  <a:gd name="connsiteX2" fmla="*/ 1183100 w 1185576"/>
                  <a:gd name="connsiteY2" fmla="*/ 0 h 368712"/>
                  <a:gd name="connsiteX3" fmla="*/ 1185577 w 1185576"/>
                  <a:gd name="connsiteY3" fmla="*/ 8287 h 368712"/>
                </a:gdLst>
                <a:ahLst/>
                <a:cxnLst>
                  <a:cxn ang="0">
                    <a:pos x="connsiteX0" y="connsiteY0"/>
                  </a:cxn>
                  <a:cxn ang="0">
                    <a:pos x="connsiteX1" y="connsiteY1"/>
                  </a:cxn>
                  <a:cxn ang="0">
                    <a:pos x="connsiteX2" y="connsiteY2"/>
                  </a:cxn>
                  <a:cxn ang="0">
                    <a:pos x="connsiteX3" y="connsiteY3"/>
                  </a:cxn>
                </a:cxnLst>
                <a:rect l="l" t="t" r="r" b="b"/>
                <a:pathLst>
                  <a:path w="1185576" h="368712">
                    <a:moveTo>
                      <a:pt x="2572" y="368713"/>
                    </a:moveTo>
                    <a:lnTo>
                      <a:pt x="0" y="360522"/>
                    </a:lnTo>
                    <a:lnTo>
                      <a:pt x="1183100" y="0"/>
                    </a:lnTo>
                    <a:lnTo>
                      <a:pt x="1185577" y="828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44" name="Freeform: Shape 2943">
                <a:extLst>
                  <a:ext uri="{FF2B5EF4-FFF2-40B4-BE49-F238E27FC236}">
                    <a16:creationId xmlns:a16="http://schemas.microsoft.com/office/drawing/2014/main" id="{B32FE91C-C1D5-590B-23D1-EB0B230ABF82}"/>
                  </a:ext>
                </a:extLst>
              </p:cNvPr>
              <p:cNvSpPr/>
              <p:nvPr/>
            </p:nvSpPr>
            <p:spPr>
              <a:xfrm>
                <a:off x="9881772" y="5089302"/>
                <a:ext cx="675513" cy="306228"/>
              </a:xfrm>
              <a:custGeom>
                <a:avLst/>
                <a:gdLst>
                  <a:gd name="connsiteX0" fmla="*/ 671894 w 675513"/>
                  <a:gd name="connsiteY0" fmla="*/ 306229 h 306228"/>
                  <a:gd name="connsiteX1" fmla="*/ 0 w 675513"/>
                  <a:gd name="connsiteY1" fmla="*/ 8001 h 306228"/>
                  <a:gd name="connsiteX2" fmla="*/ 3524 w 675513"/>
                  <a:gd name="connsiteY2" fmla="*/ 0 h 306228"/>
                  <a:gd name="connsiteX3" fmla="*/ 675513 w 675513"/>
                  <a:gd name="connsiteY3" fmla="*/ 298228 h 306228"/>
                </a:gdLst>
                <a:ahLst/>
                <a:cxnLst>
                  <a:cxn ang="0">
                    <a:pos x="connsiteX0" y="connsiteY0"/>
                  </a:cxn>
                  <a:cxn ang="0">
                    <a:pos x="connsiteX1" y="connsiteY1"/>
                  </a:cxn>
                  <a:cxn ang="0">
                    <a:pos x="connsiteX2" y="connsiteY2"/>
                  </a:cxn>
                  <a:cxn ang="0">
                    <a:pos x="connsiteX3" y="connsiteY3"/>
                  </a:cxn>
                </a:cxnLst>
                <a:rect l="l" t="t" r="r" b="b"/>
                <a:pathLst>
                  <a:path w="675513" h="306228">
                    <a:moveTo>
                      <a:pt x="671894" y="306229"/>
                    </a:moveTo>
                    <a:lnTo>
                      <a:pt x="0" y="8001"/>
                    </a:lnTo>
                    <a:lnTo>
                      <a:pt x="3524" y="0"/>
                    </a:lnTo>
                    <a:lnTo>
                      <a:pt x="675513" y="2982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45" name="Freeform: Shape 2944">
                <a:extLst>
                  <a:ext uri="{FF2B5EF4-FFF2-40B4-BE49-F238E27FC236}">
                    <a16:creationId xmlns:a16="http://schemas.microsoft.com/office/drawing/2014/main" id="{B7218545-4BD3-910D-9AAF-2A3A7E751BBB}"/>
                  </a:ext>
                </a:extLst>
              </p:cNvPr>
              <p:cNvSpPr/>
              <p:nvPr/>
            </p:nvSpPr>
            <p:spPr>
              <a:xfrm>
                <a:off x="10123707" y="5389054"/>
                <a:ext cx="435292" cy="603599"/>
              </a:xfrm>
              <a:custGeom>
                <a:avLst/>
                <a:gdLst>
                  <a:gd name="connsiteX0" fmla="*/ 7049 w 435292"/>
                  <a:gd name="connsiteY0" fmla="*/ 603600 h 603599"/>
                  <a:gd name="connsiteX1" fmla="*/ 0 w 435292"/>
                  <a:gd name="connsiteY1" fmla="*/ 598456 h 603599"/>
                  <a:gd name="connsiteX2" fmla="*/ 428244 w 435292"/>
                  <a:gd name="connsiteY2" fmla="*/ 0 h 603599"/>
                  <a:gd name="connsiteX3" fmla="*/ 435293 w 435292"/>
                  <a:gd name="connsiteY3" fmla="*/ 5048 h 603599"/>
                </a:gdLst>
                <a:ahLst/>
                <a:cxnLst>
                  <a:cxn ang="0">
                    <a:pos x="connsiteX0" y="connsiteY0"/>
                  </a:cxn>
                  <a:cxn ang="0">
                    <a:pos x="connsiteX1" y="connsiteY1"/>
                  </a:cxn>
                  <a:cxn ang="0">
                    <a:pos x="connsiteX2" y="connsiteY2"/>
                  </a:cxn>
                  <a:cxn ang="0">
                    <a:pos x="connsiteX3" y="connsiteY3"/>
                  </a:cxn>
                </a:cxnLst>
                <a:rect l="l" t="t" r="r" b="b"/>
                <a:pathLst>
                  <a:path w="435292" h="603599">
                    <a:moveTo>
                      <a:pt x="7049" y="603600"/>
                    </a:moveTo>
                    <a:lnTo>
                      <a:pt x="0" y="598456"/>
                    </a:lnTo>
                    <a:lnTo>
                      <a:pt x="428244" y="0"/>
                    </a:lnTo>
                    <a:lnTo>
                      <a:pt x="435293" y="5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46" name="Freeform: Shape 2945">
                <a:extLst>
                  <a:ext uri="{FF2B5EF4-FFF2-40B4-BE49-F238E27FC236}">
                    <a16:creationId xmlns:a16="http://schemas.microsoft.com/office/drawing/2014/main" id="{7EAC2A0F-A754-00EC-BBFF-3374D561CCAC}"/>
                  </a:ext>
                </a:extLst>
              </p:cNvPr>
              <p:cNvSpPr/>
              <p:nvPr/>
            </p:nvSpPr>
            <p:spPr>
              <a:xfrm rot="20888504">
                <a:off x="10123039" y="5941686"/>
                <a:ext cx="427690" cy="8668"/>
              </a:xfrm>
              <a:custGeom>
                <a:avLst/>
                <a:gdLst>
                  <a:gd name="connsiteX0" fmla="*/ 0 w 427690"/>
                  <a:gd name="connsiteY0" fmla="*/ 0 h 8668"/>
                  <a:gd name="connsiteX1" fmla="*/ 427690 w 427690"/>
                  <a:gd name="connsiteY1" fmla="*/ 0 h 8668"/>
                  <a:gd name="connsiteX2" fmla="*/ 427690 w 427690"/>
                  <a:gd name="connsiteY2" fmla="*/ 8668 h 8668"/>
                  <a:gd name="connsiteX3" fmla="*/ 0 w 427690"/>
                  <a:gd name="connsiteY3" fmla="*/ 8668 h 8668"/>
                </a:gdLst>
                <a:ahLst/>
                <a:cxnLst>
                  <a:cxn ang="0">
                    <a:pos x="connsiteX0" y="connsiteY0"/>
                  </a:cxn>
                  <a:cxn ang="0">
                    <a:pos x="connsiteX1" y="connsiteY1"/>
                  </a:cxn>
                  <a:cxn ang="0">
                    <a:pos x="connsiteX2" y="connsiteY2"/>
                  </a:cxn>
                  <a:cxn ang="0">
                    <a:pos x="connsiteX3" y="connsiteY3"/>
                  </a:cxn>
                </a:cxnLst>
                <a:rect l="l" t="t" r="r" b="b"/>
                <a:pathLst>
                  <a:path w="427690" h="8668">
                    <a:moveTo>
                      <a:pt x="0" y="0"/>
                    </a:moveTo>
                    <a:lnTo>
                      <a:pt x="427690" y="0"/>
                    </a:lnTo>
                    <a:lnTo>
                      <a:pt x="427690"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47" name="Freeform: Shape 2946">
                <a:extLst>
                  <a:ext uri="{FF2B5EF4-FFF2-40B4-BE49-F238E27FC236}">
                    <a16:creationId xmlns:a16="http://schemas.microsoft.com/office/drawing/2014/main" id="{C9DB53AC-552F-2BEF-46D1-03DD58E6CD7B}"/>
                  </a:ext>
                </a:extLst>
              </p:cNvPr>
              <p:cNvSpPr/>
              <p:nvPr/>
            </p:nvSpPr>
            <p:spPr>
              <a:xfrm>
                <a:off x="10124946" y="5458015"/>
                <a:ext cx="860488" cy="535685"/>
              </a:xfrm>
              <a:custGeom>
                <a:avLst/>
                <a:gdLst>
                  <a:gd name="connsiteX0" fmla="*/ 4572 w 860488"/>
                  <a:gd name="connsiteY0" fmla="*/ 535686 h 535685"/>
                  <a:gd name="connsiteX1" fmla="*/ 0 w 860488"/>
                  <a:gd name="connsiteY1" fmla="*/ 528352 h 535685"/>
                  <a:gd name="connsiteX2" fmla="*/ 855917 w 860488"/>
                  <a:gd name="connsiteY2" fmla="*/ 0 h 535685"/>
                  <a:gd name="connsiteX3" fmla="*/ 860488 w 860488"/>
                  <a:gd name="connsiteY3" fmla="*/ 7334 h 535685"/>
                </a:gdLst>
                <a:ahLst/>
                <a:cxnLst>
                  <a:cxn ang="0">
                    <a:pos x="connsiteX0" y="connsiteY0"/>
                  </a:cxn>
                  <a:cxn ang="0">
                    <a:pos x="connsiteX1" y="connsiteY1"/>
                  </a:cxn>
                  <a:cxn ang="0">
                    <a:pos x="connsiteX2" y="connsiteY2"/>
                  </a:cxn>
                  <a:cxn ang="0">
                    <a:pos x="connsiteX3" y="connsiteY3"/>
                  </a:cxn>
                </a:cxnLst>
                <a:rect l="l" t="t" r="r" b="b"/>
                <a:pathLst>
                  <a:path w="860488" h="535685">
                    <a:moveTo>
                      <a:pt x="4572" y="535686"/>
                    </a:moveTo>
                    <a:lnTo>
                      <a:pt x="0" y="528352"/>
                    </a:lnTo>
                    <a:lnTo>
                      <a:pt x="855917" y="0"/>
                    </a:lnTo>
                    <a:lnTo>
                      <a:pt x="860488" y="7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48" name="Freeform: Shape 2947">
                <a:extLst>
                  <a:ext uri="{FF2B5EF4-FFF2-40B4-BE49-F238E27FC236}">
                    <a16:creationId xmlns:a16="http://schemas.microsoft.com/office/drawing/2014/main" id="{2201EC29-C2A0-F1AD-29A3-1225BEA27D0F}"/>
                  </a:ext>
                </a:extLst>
              </p:cNvPr>
              <p:cNvSpPr/>
              <p:nvPr/>
            </p:nvSpPr>
            <p:spPr>
              <a:xfrm>
                <a:off x="10554714" y="5387340"/>
                <a:ext cx="429196" cy="78676"/>
              </a:xfrm>
              <a:custGeom>
                <a:avLst/>
                <a:gdLst>
                  <a:gd name="connsiteX0" fmla="*/ 427768 w 429196"/>
                  <a:gd name="connsiteY0" fmla="*/ 78676 h 78676"/>
                  <a:gd name="connsiteX1" fmla="*/ 0 w 429196"/>
                  <a:gd name="connsiteY1" fmla="*/ 8477 h 78676"/>
                  <a:gd name="connsiteX2" fmla="*/ 1524 w 429196"/>
                  <a:gd name="connsiteY2" fmla="*/ 0 h 78676"/>
                  <a:gd name="connsiteX3" fmla="*/ 429196 w 429196"/>
                  <a:gd name="connsiteY3" fmla="*/ 70104 h 78676"/>
                </a:gdLst>
                <a:ahLst/>
                <a:cxnLst>
                  <a:cxn ang="0">
                    <a:pos x="connsiteX0" y="connsiteY0"/>
                  </a:cxn>
                  <a:cxn ang="0">
                    <a:pos x="connsiteX1" y="connsiteY1"/>
                  </a:cxn>
                  <a:cxn ang="0">
                    <a:pos x="connsiteX2" y="connsiteY2"/>
                  </a:cxn>
                  <a:cxn ang="0">
                    <a:pos x="connsiteX3" y="connsiteY3"/>
                  </a:cxn>
                </a:cxnLst>
                <a:rect l="l" t="t" r="r" b="b"/>
                <a:pathLst>
                  <a:path w="429196" h="78676">
                    <a:moveTo>
                      <a:pt x="427768" y="78676"/>
                    </a:moveTo>
                    <a:lnTo>
                      <a:pt x="0" y="8477"/>
                    </a:lnTo>
                    <a:lnTo>
                      <a:pt x="1524" y="0"/>
                    </a:lnTo>
                    <a:lnTo>
                      <a:pt x="429196" y="701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49" name="Freeform: Shape 2948">
                <a:extLst>
                  <a:ext uri="{FF2B5EF4-FFF2-40B4-BE49-F238E27FC236}">
                    <a16:creationId xmlns:a16="http://schemas.microsoft.com/office/drawing/2014/main" id="{124034A9-9989-ED12-D280-3B9A18906628}"/>
                  </a:ext>
                </a:extLst>
              </p:cNvPr>
              <p:cNvSpPr/>
              <p:nvPr/>
            </p:nvSpPr>
            <p:spPr>
              <a:xfrm>
                <a:off x="10542617" y="5458682"/>
                <a:ext cx="443579" cy="446246"/>
              </a:xfrm>
              <a:custGeom>
                <a:avLst/>
                <a:gdLst>
                  <a:gd name="connsiteX0" fmla="*/ 6191 w 443579"/>
                  <a:gd name="connsiteY0" fmla="*/ 446246 h 446246"/>
                  <a:gd name="connsiteX1" fmla="*/ 0 w 443579"/>
                  <a:gd name="connsiteY1" fmla="*/ 440150 h 446246"/>
                  <a:gd name="connsiteX2" fmla="*/ 437483 w 443579"/>
                  <a:gd name="connsiteY2" fmla="*/ 0 h 446246"/>
                  <a:gd name="connsiteX3" fmla="*/ 443579 w 443579"/>
                  <a:gd name="connsiteY3" fmla="*/ 6096 h 446246"/>
                </a:gdLst>
                <a:ahLst/>
                <a:cxnLst>
                  <a:cxn ang="0">
                    <a:pos x="connsiteX0" y="connsiteY0"/>
                  </a:cxn>
                  <a:cxn ang="0">
                    <a:pos x="connsiteX1" y="connsiteY1"/>
                  </a:cxn>
                  <a:cxn ang="0">
                    <a:pos x="connsiteX2" y="connsiteY2"/>
                  </a:cxn>
                  <a:cxn ang="0">
                    <a:pos x="connsiteX3" y="connsiteY3"/>
                  </a:cxn>
                </a:cxnLst>
                <a:rect l="l" t="t" r="r" b="b"/>
                <a:pathLst>
                  <a:path w="443579" h="446246">
                    <a:moveTo>
                      <a:pt x="6191" y="446246"/>
                    </a:moveTo>
                    <a:lnTo>
                      <a:pt x="0" y="440150"/>
                    </a:lnTo>
                    <a:lnTo>
                      <a:pt x="437483" y="0"/>
                    </a:lnTo>
                    <a:lnTo>
                      <a:pt x="443579" y="6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50" name="Freeform: Shape 2949">
                <a:extLst>
                  <a:ext uri="{FF2B5EF4-FFF2-40B4-BE49-F238E27FC236}">
                    <a16:creationId xmlns:a16="http://schemas.microsoft.com/office/drawing/2014/main" id="{3E4259E1-7049-055D-F602-E18F4C1A0A10}"/>
                  </a:ext>
                </a:extLst>
              </p:cNvPr>
              <p:cNvSpPr/>
              <p:nvPr/>
            </p:nvSpPr>
            <p:spPr>
              <a:xfrm>
                <a:off x="10982005" y="5402484"/>
                <a:ext cx="192690" cy="63341"/>
              </a:xfrm>
              <a:custGeom>
                <a:avLst/>
                <a:gdLst>
                  <a:gd name="connsiteX0" fmla="*/ 2286 w 192690"/>
                  <a:gd name="connsiteY0" fmla="*/ 63341 h 63341"/>
                  <a:gd name="connsiteX1" fmla="*/ 0 w 192690"/>
                  <a:gd name="connsiteY1" fmla="*/ 55054 h 63341"/>
                  <a:gd name="connsiteX2" fmla="*/ 190310 w 192690"/>
                  <a:gd name="connsiteY2" fmla="*/ 0 h 63341"/>
                  <a:gd name="connsiteX3" fmla="*/ 192691 w 192690"/>
                  <a:gd name="connsiteY3" fmla="*/ 8191 h 63341"/>
                </a:gdLst>
                <a:ahLst/>
                <a:cxnLst>
                  <a:cxn ang="0">
                    <a:pos x="connsiteX0" y="connsiteY0"/>
                  </a:cxn>
                  <a:cxn ang="0">
                    <a:pos x="connsiteX1" y="connsiteY1"/>
                  </a:cxn>
                  <a:cxn ang="0">
                    <a:pos x="connsiteX2" y="connsiteY2"/>
                  </a:cxn>
                  <a:cxn ang="0">
                    <a:pos x="connsiteX3" y="connsiteY3"/>
                  </a:cxn>
                </a:cxnLst>
                <a:rect l="l" t="t" r="r" b="b"/>
                <a:pathLst>
                  <a:path w="192690" h="63341">
                    <a:moveTo>
                      <a:pt x="2286" y="63341"/>
                    </a:moveTo>
                    <a:lnTo>
                      <a:pt x="0" y="55054"/>
                    </a:lnTo>
                    <a:lnTo>
                      <a:pt x="190310" y="0"/>
                    </a:lnTo>
                    <a:lnTo>
                      <a:pt x="192691" y="8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51" name="Freeform: Shape 2950">
                <a:extLst>
                  <a:ext uri="{FF2B5EF4-FFF2-40B4-BE49-F238E27FC236}">
                    <a16:creationId xmlns:a16="http://schemas.microsoft.com/office/drawing/2014/main" id="{51EB82A8-1F39-22F7-7610-645429680425}"/>
                  </a:ext>
                </a:extLst>
              </p:cNvPr>
              <p:cNvSpPr/>
              <p:nvPr/>
            </p:nvSpPr>
            <p:spPr>
              <a:xfrm rot="19063417">
                <a:off x="11828795" y="3658958"/>
                <a:ext cx="8667" cy="244027"/>
              </a:xfrm>
              <a:custGeom>
                <a:avLst/>
                <a:gdLst>
                  <a:gd name="connsiteX0" fmla="*/ 0 w 8667"/>
                  <a:gd name="connsiteY0" fmla="*/ 0 h 244027"/>
                  <a:gd name="connsiteX1" fmla="*/ 8667 w 8667"/>
                  <a:gd name="connsiteY1" fmla="*/ 0 h 244027"/>
                  <a:gd name="connsiteX2" fmla="*/ 8667 w 8667"/>
                  <a:gd name="connsiteY2" fmla="*/ 244028 h 244027"/>
                  <a:gd name="connsiteX3" fmla="*/ 0 w 8667"/>
                  <a:gd name="connsiteY3" fmla="*/ 244028 h 244027"/>
                </a:gdLst>
                <a:ahLst/>
                <a:cxnLst>
                  <a:cxn ang="0">
                    <a:pos x="connsiteX0" y="connsiteY0"/>
                  </a:cxn>
                  <a:cxn ang="0">
                    <a:pos x="connsiteX1" y="connsiteY1"/>
                  </a:cxn>
                  <a:cxn ang="0">
                    <a:pos x="connsiteX2" y="connsiteY2"/>
                  </a:cxn>
                  <a:cxn ang="0">
                    <a:pos x="connsiteX3" y="connsiteY3"/>
                  </a:cxn>
                </a:cxnLst>
                <a:rect l="l" t="t" r="r" b="b"/>
                <a:pathLst>
                  <a:path w="8667" h="244027">
                    <a:moveTo>
                      <a:pt x="0" y="0"/>
                    </a:moveTo>
                    <a:lnTo>
                      <a:pt x="8667" y="0"/>
                    </a:lnTo>
                    <a:lnTo>
                      <a:pt x="8667" y="244028"/>
                    </a:lnTo>
                    <a:lnTo>
                      <a:pt x="0" y="2440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52" name="Freeform: Shape 2951">
                <a:extLst>
                  <a:ext uri="{FF2B5EF4-FFF2-40B4-BE49-F238E27FC236}">
                    <a16:creationId xmlns:a16="http://schemas.microsoft.com/office/drawing/2014/main" id="{4DB763B5-9C17-198C-564B-0BB43A76FD61}"/>
                  </a:ext>
                </a:extLst>
              </p:cNvPr>
              <p:cNvSpPr/>
              <p:nvPr/>
            </p:nvSpPr>
            <p:spPr>
              <a:xfrm>
                <a:off x="11359100" y="3466338"/>
                <a:ext cx="394144" cy="228028"/>
              </a:xfrm>
              <a:custGeom>
                <a:avLst/>
                <a:gdLst>
                  <a:gd name="connsiteX0" fmla="*/ 389954 w 394144"/>
                  <a:gd name="connsiteY0" fmla="*/ 228028 h 228028"/>
                  <a:gd name="connsiteX1" fmla="*/ 0 w 394144"/>
                  <a:gd name="connsiteY1" fmla="*/ 7525 h 228028"/>
                  <a:gd name="connsiteX2" fmla="*/ 4286 w 394144"/>
                  <a:gd name="connsiteY2" fmla="*/ 0 h 228028"/>
                  <a:gd name="connsiteX3" fmla="*/ 394145 w 394144"/>
                  <a:gd name="connsiteY3" fmla="*/ 220504 h 228028"/>
                </a:gdLst>
                <a:ahLst/>
                <a:cxnLst>
                  <a:cxn ang="0">
                    <a:pos x="connsiteX0" y="connsiteY0"/>
                  </a:cxn>
                  <a:cxn ang="0">
                    <a:pos x="connsiteX1" y="connsiteY1"/>
                  </a:cxn>
                  <a:cxn ang="0">
                    <a:pos x="connsiteX2" y="connsiteY2"/>
                  </a:cxn>
                  <a:cxn ang="0">
                    <a:pos x="connsiteX3" y="connsiteY3"/>
                  </a:cxn>
                </a:cxnLst>
                <a:rect l="l" t="t" r="r" b="b"/>
                <a:pathLst>
                  <a:path w="394144" h="228028">
                    <a:moveTo>
                      <a:pt x="389954" y="228028"/>
                    </a:moveTo>
                    <a:lnTo>
                      <a:pt x="0" y="7525"/>
                    </a:lnTo>
                    <a:lnTo>
                      <a:pt x="4286" y="0"/>
                    </a:lnTo>
                    <a:lnTo>
                      <a:pt x="394145" y="2205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53" name="Freeform: Shape 2952">
                <a:extLst>
                  <a:ext uri="{FF2B5EF4-FFF2-40B4-BE49-F238E27FC236}">
                    <a16:creationId xmlns:a16="http://schemas.microsoft.com/office/drawing/2014/main" id="{AF96C683-F185-6CDD-5D9A-8ED60A7EC72A}"/>
                  </a:ext>
                </a:extLst>
              </p:cNvPr>
              <p:cNvSpPr/>
              <p:nvPr/>
            </p:nvSpPr>
            <p:spPr>
              <a:xfrm rot="17509936">
                <a:off x="11053294" y="3021020"/>
                <a:ext cx="8667" cy="654765"/>
              </a:xfrm>
              <a:custGeom>
                <a:avLst/>
                <a:gdLst>
                  <a:gd name="connsiteX0" fmla="*/ 0 w 8667"/>
                  <a:gd name="connsiteY0" fmla="*/ 0 h 654765"/>
                  <a:gd name="connsiteX1" fmla="*/ 8668 w 8667"/>
                  <a:gd name="connsiteY1" fmla="*/ 0 h 654765"/>
                  <a:gd name="connsiteX2" fmla="*/ 8668 w 8667"/>
                  <a:gd name="connsiteY2" fmla="*/ 654765 h 654765"/>
                  <a:gd name="connsiteX3" fmla="*/ 0 w 8667"/>
                  <a:gd name="connsiteY3" fmla="*/ 654765 h 654765"/>
                </a:gdLst>
                <a:ahLst/>
                <a:cxnLst>
                  <a:cxn ang="0">
                    <a:pos x="connsiteX0" y="connsiteY0"/>
                  </a:cxn>
                  <a:cxn ang="0">
                    <a:pos x="connsiteX1" y="connsiteY1"/>
                  </a:cxn>
                  <a:cxn ang="0">
                    <a:pos x="connsiteX2" y="connsiteY2"/>
                  </a:cxn>
                  <a:cxn ang="0">
                    <a:pos x="connsiteX3" y="connsiteY3"/>
                  </a:cxn>
                </a:cxnLst>
                <a:rect l="l" t="t" r="r" b="b"/>
                <a:pathLst>
                  <a:path w="8667" h="654765">
                    <a:moveTo>
                      <a:pt x="0" y="0"/>
                    </a:moveTo>
                    <a:lnTo>
                      <a:pt x="8668" y="0"/>
                    </a:lnTo>
                    <a:lnTo>
                      <a:pt x="8668" y="654765"/>
                    </a:lnTo>
                    <a:lnTo>
                      <a:pt x="0" y="65476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54" name="Freeform: Shape 2953">
                <a:extLst>
                  <a:ext uri="{FF2B5EF4-FFF2-40B4-BE49-F238E27FC236}">
                    <a16:creationId xmlns:a16="http://schemas.microsoft.com/office/drawing/2014/main" id="{3BFF7BE5-CEC6-F476-29F2-0B5C3C3A519B}"/>
                  </a:ext>
                </a:extLst>
              </p:cNvPr>
              <p:cNvSpPr/>
              <p:nvPr/>
            </p:nvSpPr>
            <p:spPr>
              <a:xfrm>
                <a:off x="9970355" y="2980562"/>
                <a:ext cx="784383" cy="250221"/>
              </a:xfrm>
              <a:custGeom>
                <a:avLst/>
                <a:gdLst>
                  <a:gd name="connsiteX0" fmla="*/ 781907 w 784383"/>
                  <a:gd name="connsiteY0" fmla="*/ 250222 h 250221"/>
                  <a:gd name="connsiteX1" fmla="*/ 0 w 784383"/>
                  <a:gd name="connsiteY1" fmla="*/ 8287 h 250221"/>
                  <a:gd name="connsiteX2" fmla="*/ 2572 w 784383"/>
                  <a:gd name="connsiteY2" fmla="*/ 0 h 250221"/>
                  <a:gd name="connsiteX3" fmla="*/ 784384 w 784383"/>
                  <a:gd name="connsiteY3" fmla="*/ 241935 h 250221"/>
                </a:gdLst>
                <a:ahLst/>
                <a:cxnLst>
                  <a:cxn ang="0">
                    <a:pos x="connsiteX0" y="connsiteY0"/>
                  </a:cxn>
                  <a:cxn ang="0">
                    <a:pos x="connsiteX1" y="connsiteY1"/>
                  </a:cxn>
                  <a:cxn ang="0">
                    <a:pos x="connsiteX2" y="connsiteY2"/>
                  </a:cxn>
                  <a:cxn ang="0">
                    <a:pos x="connsiteX3" y="connsiteY3"/>
                  </a:cxn>
                </a:cxnLst>
                <a:rect l="l" t="t" r="r" b="b"/>
                <a:pathLst>
                  <a:path w="784383" h="250221">
                    <a:moveTo>
                      <a:pt x="781907" y="250222"/>
                    </a:moveTo>
                    <a:lnTo>
                      <a:pt x="0" y="8287"/>
                    </a:lnTo>
                    <a:lnTo>
                      <a:pt x="2572" y="0"/>
                    </a:lnTo>
                    <a:lnTo>
                      <a:pt x="784384" y="24193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55" name="Freeform: Shape 2954">
                <a:extLst>
                  <a:ext uri="{FF2B5EF4-FFF2-40B4-BE49-F238E27FC236}">
                    <a16:creationId xmlns:a16="http://schemas.microsoft.com/office/drawing/2014/main" id="{AD734EB3-36FD-EB7E-1FF8-332E384CF43C}"/>
                  </a:ext>
                </a:extLst>
              </p:cNvPr>
              <p:cNvSpPr/>
              <p:nvPr/>
            </p:nvSpPr>
            <p:spPr>
              <a:xfrm>
                <a:off x="11832397" y="2610230"/>
                <a:ext cx="87248" cy="1261300"/>
              </a:xfrm>
              <a:custGeom>
                <a:avLst/>
                <a:gdLst>
                  <a:gd name="connsiteX0" fmla="*/ 78581 w 87248"/>
                  <a:gd name="connsiteY0" fmla="*/ 1261301 h 1261300"/>
                  <a:gd name="connsiteX1" fmla="*/ 0 w 87248"/>
                  <a:gd name="connsiteY1" fmla="*/ 476 h 1261300"/>
                  <a:gd name="connsiteX2" fmla="*/ 8573 w 87248"/>
                  <a:gd name="connsiteY2" fmla="*/ 0 h 1261300"/>
                  <a:gd name="connsiteX3" fmla="*/ 87249 w 87248"/>
                  <a:gd name="connsiteY3" fmla="*/ 1260729 h 1261300"/>
                </a:gdLst>
                <a:ahLst/>
                <a:cxnLst>
                  <a:cxn ang="0">
                    <a:pos x="connsiteX0" y="connsiteY0"/>
                  </a:cxn>
                  <a:cxn ang="0">
                    <a:pos x="connsiteX1" y="connsiteY1"/>
                  </a:cxn>
                  <a:cxn ang="0">
                    <a:pos x="connsiteX2" y="connsiteY2"/>
                  </a:cxn>
                  <a:cxn ang="0">
                    <a:pos x="connsiteX3" y="connsiteY3"/>
                  </a:cxn>
                </a:cxnLst>
                <a:rect l="l" t="t" r="r" b="b"/>
                <a:pathLst>
                  <a:path w="87248" h="1261300">
                    <a:moveTo>
                      <a:pt x="78581" y="1261301"/>
                    </a:moveTo>
                    <a:lnTo>
                      <a:pt x="0" y="476"/>
                    </a:lnTo>
                    <a:lnTo>
                      <a:pt x="8573" y="0"/>
                    </a:lnTo>
                    <a:lnTo>
                      <a:pt x="87249" y="12607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56" name="Freeform: Shape 2955">
                <a:extLst>
                  <a:ext uri="{FF2B5EF4-FFF2-40B4-BE49-F238E27FC236}">
                    <a16:creationId xmlns:a16="http://schemas.microsoft.com/office/drawing/2014/main" id="{A4C283F2-1603-C6EC-4090-65F356433244}"/>
                  </a:ext>
                </a:extLst>
              </p:cNvPr>
              <p:cNvSpPr/>
              <p:nvPr/>
            </p:nvSpPr>
            <p:spPr>
              <a:xfrm rot="16468774">
                <a:off x="11252110" y="3146528"/>
                <a:ext cx="1083514" cy="8667"/>
              </a:xfrm>
              <a:custGeom>
                <a:avLst/>
                <a:gdLst>
                  <a:gd name="connsiteX0" fmla="*/ 0 w 1083514"/>
                  <a:gd name="connsiteY0" fmla="*/ 0 h 8667"/>
                  <a:gd name="connsiteX1" fmla="*/ 1083515 w 1083514"/>
                  <a:gd name="connsiteY1" fmla="*/ 0 h 8667"/>
                  <a:gd name="connsiteX2" fmla="*/ 1083515 w 1083514"/>
                  <a:gd name="connsiteY2" fmla="*/ 8667 h 8667"/>
                  <a:gd name="connsiteX3" fmla="*/ 0 w 1083514"/>
                  <a:gd name="connsiteY3" fmla="*/ 8667 h 8667"/>
                </a:gdLst>
                <a:ahLst/>
                <a:cxnLst>
                  <a:cxn ang="0">
                    <a:pos x="connsiteX0" y="connsiteY0"/>
                  </a:cxn>
                  <a:cxn ang="0">
                    <a:pos x="connsiteX1" y="connsiteY1"/>
                  </a:cxn>
                  <a:cxn ang="0">
                    <a:pos x="connsiteX2" y="connsiteY2"/>
                  </a:cxn>
                  <a:cxn ang="0">
                    <a:pos x="connsiteX3" y="connsiteY3"/>
                  </a:cxn>
                </a:cxnLst>
                <a:rect l="l" t="t" r="r" b="b"/>
                <a:pathLst>
                  <a:path w="1083514" h="8667">
                    <a:moveTo>
                      <a:pt x="0" y="0"/>
                    </a:moveTo>
                    <a:lnTo>
                      <a:pt x="1083515" y="0"/>
                    </a:lnTo>
                    <a:lnTo>
                      <a:pt x="1083515"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57" name="Freeform: Shape 2956">
                <a:extLst>
                  <a:ext uri="{FF2B5EF4-FFF2-40B4-BE49-F238E27FC236}">
                    <a16:creationId xmlns:a16="http://schemas.microsoft.com/office/drawing/2014/main" id="{BF93F1F1-68AA-2677-D182-BDC3176E884A}"/>
                  </a:ext>
                </a:extLst>
              </p:cNvPr>
              <p:cNvSpPr/>
              <p:nvPr/>
            </p:nvSpPr>
            <p:spPr>
              <a:xfrm rot="21041303">
                <a:off x="11634063" y="2307481"/>
                <a:ext cx="8667" cy="1392332"/>
              </a:xfrm>
              <a:custGeom>
                <a:avLst/>
                <a:gdLst>
                  <a:gd name="connsiteX0" fmla="*/ 0 w 8667"/>
                  <a:gd name="connsiteY0" fmla="*/ 0 h 1392332"/>
                  <a:gd name="connsiteX1" fmla="*/ 8667 w 8667"/>
                  <a:gd name="connsiteY1" fmla="*/ 0 h 1392332"/>
                  <a:gd name="connsiteX2" fmla="*/ 8667 w 8667"/>
                  <a:gd name="connsiteY2" fmla="*/ 1392332 h 1392332"/>
                  <a:gd name="connsiteX3" fmla="*/ 0 w 8667"/>
                  <a:gd name="connsiteY3" fmla="*/ 1392332 h 1392332"/>
                </a:gdLst>
                <a:ahLst/>
                <a:cxnLst>
                  <a:cxn ang="0">
                    <a:pos x="connsiteX0" y="connsiteY0"/>
                  </a:cxn>
                  <a:cxn ang="0">
                    <a:pos x="connsiteX1" y="connsiteY1"/>
                  </a:cxn>
                  <a:cxn ang="0">
                    <a:pos x="connsiteX2" y="connsiteY2"/>
                  </a:cxn>
                  <a:cxn ang="0">
                    <a:pos x="connsiteX3" y="connsiteY3"/>
                  </a:cxn>
                </a:cxnLst>
                <a:rect l="l" t="t" r="r" b="b"/>
                <a:pathLst>
                  <a:path w="8667" h="1392332">
                    <a:moveTo>
                      <a:pt x="0" y="0"/>
                    </a:moveTo>
                    <a:lnTo>
                      <a:pt x="8667" y="0"/>
                    </a:lnTo>
                    <a:lnTo>
                      <a:pt x="8667" y="1392332"/>
                    </a:lnTo>
                    <a:lnTo>
                      <a:pt x="0" y="139233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58" name="Freeform: Shape 2957">
                <a:extLst>
                  <a:ext uri="{FF2B5EF4-FFF2-40B4-BE49-F238E27FC236}">
                    <a16:creationId xmlns:a16="http://schemas.microsoft.com/office/drawing/2014/main" id="{3C78F4C6-FB6F-5894-C6B8-500D84EF5D0B}"/>
                  </a:ext>
                </a:extLst>
              </p:cNvPr>
              <p:cNvSpPr/>
              <p:nvPr/>
            </p:nvSpPr>
            <p:spPr>
              <a:xfrm rot="16690140">
                <a:off x="10861190" y="2888983"/>
                <a:ext cx="1165248" cy="8572"/>
              </a:xfrm>
              <a:custGeom>
                <a:avLst/>
                <a:gdLst>
                  <a:gd name="connsiteX0" fmla="*/ 0 w 1165248"/>
                  <a:gd name="connsiteY0" fmla="*/ 0 h 8572"/>
                  <a:gd name="connsiteX1" fmla="*/ 1165249 w 1165248"/>
                  <a:gd name="connsiteY1" fmla="*/ 0 h 8572"/>
                  <a:gd name="connsiteX2" fmla="*/ 1165249 w 1165248"/>
                  <a:gd name="connsiteY2" fmla="*/ 8573 h 8572"/>
                  <a:gd name="connsiteX3" fmla="*/ 0 w 1165248"/>
                  <a:gd name="connsiteY3" fmla="*/ 8573 h 8572"/>
                </a:gdLst>
                <a:ahLst/>
                <a:cxnLst>
                  <a:cxn ang="0">
                    <a:pos x="connsiteX0" y="connsiteY0"/>
                  </a:cxn>
                  <a:cxn ang="0">
                    <a:pos x="connsiteX1" y="connsiteY1"/>
                  </a:cxn>
                  <a:cxn ang="0">
                    <a:pos x="connsiteX2" y="connsiteY2"/>
                  </a:cxn>
                  <a:cxn ang="0">
                    <a:pos x="connsiteX3" y="connsiteY3"/>
                  </a:cxn>
                </a:cxnLst>
                <a:rect l="l" t="t" r="r" b="b"/>
                <a:pathLst>
                  <a:path w="1165248" h="8572">
                    <a:moveTo>
                      <a:pt x="0" y="0"/>
                    </a:moveTo>
                    <a:lnTo>
                      <a:pt x="1165249" y="0"/>
                    </a:lnTo>
                    <a:lnTo>
                      <a:pt x="1165249" y="8573"/>
                    </a:lnTo>
                    <a:lnTo>
                      <a:pt x="0"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59" name="Freeform: Shape 2958">
                <a:extLst>
                  <a:ext uri="{FF2B5EF4-FFF2-40B4-BE49-F238E27FC236}">
                    <a16:creationId xmlns:a16="http://schemas.microsoft.com/office/drawing/2014/main" id="{4C201FB2-985B-F76F-16C9-47AAF3BA28BC}"/>
                  </a:ext>
                </a:extLst>
              </p:cNvPr>
              <p:cNvSpPr/>
              <p:nvPr/>
            </p:nvSpPr>
            <p:spPr>
              <a:xfrm>
                <a:off x="11522930" y="2313527"/>
                <a:ext cx="316706" cy="300037"/>
              </a:xfrm>
              <a:custGeom>
                <a:avLst/>
                <a:gdLst>
                  <a:gd name="connsiteX0" fmla="*/ 310801 w 316706"/>
                  <a:gd name="connsiteY0" fmla="*/ 300038 h 300037"/>
                  <a:gd name="connsiteX1" fmla="*/ 0 w 316706"/>
                  <a:gd name="connsiteY1" fmla="*/ 6287 h 300037"/>
                  <a:gd name="connsiteX2" fmla="*/ 5905 w 316706"/>
                  <a:gd name="connsiteY2" fmla="*/ 0 h 300037"/>
                  <a:gd name="connsiteX3" fmla="*/ 316706 w 316706"/>
                  <a:gd name="connsiteY3" fmla="*/ 293751 h 300037"/>
                </a:gdLst>
                <a:ahLst/>
                <a:cxnLst>
                  <a:cxn ang="0">
                    <a:pos x="connsiteX0" y="connsiteY0"/>
                  </a:cxn>
                  <a:cxn ang="0">
                    <a:pos x="connsiteX1" y="connsiteY1"/>
                  </a:cxn>
                  <a:cxn ang="0">
                    <a:pos x="connsiteX2" y="connsiteY2"/>
                  </a:cxn>
                  <a:cxn ang="0">
                    <a:pos x="connsiteX3" y="connsiteY3"/>
                  </a:cxn>
                </a:cxnLst>
                <a:rect l="l" t="t" r="r" b="b"/>
                <a:pathLst>
                  <a:path w="316706" h="300037">
                    <a:moveTo>
                      <a:pt x="310801" y="300038"/>
                    </a:moveTo>
                    <a:lnTo>
                      <a:pt x="0" y="6287"/>
                    </a:lnTo>
                    <a:lnTo>
                      <a:pt x="5905" y="0"/>
                    </a:lnTo>
                    <a:lnTo>
                      <a:pt x="316706" y="2937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60" name="Freeform: Shape 2959">
                <a:extLst>
                  <a:ext uri="{FF2B5EF4-FFF2-40B4-BE49-F238E27FC236}">
                    <a16:creationId xmlns:a16="http://schemas.microsoft.com/office/drawing/2014/main" id="{A24A7DA5-BC71-91E0-1997-E55F4E83740F}"/>
                  </a:ext>
                </a:extLst>
              </p:cNvPr>
              <p:cNvSpPr/>
              <p:nvPr/>
            </p:nvSpPr>
            <p:spPr>
              <a:xfrm rot="20544998">
                <a:off x="11140802" y="2072205"/>
                <a:ext cx="8667" cy="1431544"/>
              </a:xfrm>
              <a:custGeom>
                <a:avLst/>
                <a:gdLst>
                  <a:gd name="connsiteX0" fmla="*/ 0 w 8667"/>
                  <a:gd name="connsiteY0" fmla="*/ 0 h 1431544"/>
                  <a:gd name="connsiteX1" fmla="*/ 8668 w 8667"/>
                  <a:gd name="connsiteY1" fmla="*/ 0 h 1431544"/>
                  <a:gd name="connsiteX2" fmla="*/ 8668 w 8667"/>
                  <a:gd name="connsiteY2" fmla="*/ 1431545 h 1431544"/>
                  <a:gd name="connsiteX3" fmla="*/ 0 w 8667"/>
                  <a:gd name="connsiteY3" fmla="*/ 1431545 h 1431544"/>
                </a:gdLst>
                <a:ahLst/>
                <a:cxnLst>
                  <a:cxn ang="0">
                    <a:pos x="connsiteX0" y="connsiteY0"/>
                  </a:cxn>
                  <a:cxn ang="0">
                    <a:pos x="connsiteX1" y="connsiteY1"/>
                  </a:cxn>
                  <a:cxn ang="0">
                    <a:pos x="connsiteX2" y="connsiteY2"/>
                  </a:cxn>
                  <a:cxn ang="0">
                    <a:pos x="connsiteX3" y="connsiteY3"/>
                  </a:cxn>
                </a:cxnLst>
                <a:rect l="l" t="t" r="r" b="b"/>
                <a:pathLst>
                  <a:path w="8667" h="1431544">
                    <a:moveTo>
                      <a:pt x="0" y="0"/>
                    </a:moveTo>
                    <a:lnTo>
                      <a:pt x="8668" y="0"/>
                    </a:lnTo>
                    <a:lnTo>
                      <a:pt x="8668" y="1431545"/>
                    </a:lnTo>
                    <a:lnTo>
                      <a:pt x="0" y="143154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61" name="Freeform: Shape 2960">
                <a:extLst>
                  <a:ext uri="{FF2B5EF4-FFF2-40B4-BE49-F238E27FC236}">
                    <a16:creationId xmlns:a16="http://schemas.microsoft.com/office/drawing/2014/main" id="{FC0C53A2-A829-A7CF-93BE-0F000E86B8C6}"/>
                  </a:ext>
                </a:extLst>
              </p:cNvPr>
              <p:cNvSpPr/>
              <p:nvPr/>
            </p:nvSpPr>
            <p:spPr>
              <a:xfrm>
                <a:off x="10749214" y="2104834"/>
                <a:ext cx="183832" cy="1122521"/>
              </a:xfrm>
              <a:custGeom>
                <a:avLst/>
                <a:gdLst>
                  <a:gd name="connsiteX0" fmla="*/ 8572 w 183832"/>
                  <a:gd name="connsiteY0" fmla="*/ 1122521 h 1122521"/>
                  <a:gd name="connsiteX1" fmla="*/ 0 w 183832"/>
                  <a:gd name="connsiteY1" fmla="*/ 1121093 h 1122521"/>
                  <a:gd name="connsiteX2" fmla="*/ 175260 w 183832"/>
                  <a:gd name="connsiteY2" fmla="*/ 0 h 1122521"/>
                  <a:gd name="connsiteX3" fmla="*/ 183832 w 183832"/>
                  <a:gd name="connsiteY3" fmla="*/ 1333 h 1122521"/>
                </a:gdLst>
                <a:ahLst/>
                <a:cxnLst>
                  <a:cxn ang="0">
                    <a:pos x="connsiteX0" y="connsiteY0"/>
                  </a:cxn>
                  <a:cxn ang="0">
                    <a:pos x="connsiteX1" y="connsiteY1"/>
                  </a:cxn>
                  <a:cxn ang="0">
                    <a:pos x="connsiteX2" y="connsiteY2"/>
                  </a:cxn>
                  <a:cxn ang="0">
                    <a:pos x="connsiteX3" y="connsiteY3"/>
                  </a:cxn>
                </a:cxnLst>
                <a:rect l="l" t="t" r="r" b="b"/>
                <a:pathLst>
                  <a:path w="183832" h="1122521">
                    <a:moveTo>
                      <a:pt x="8572" y="1122521"/>
                    </a:moveTo>
                    <a:lnTo>
                      <a:pt x="0" y="1121093"/>
                    </a:lnTo>
                    <a:lnTo>
                      <a:pt x="175260" y="0"/>
                    </a:lnTo>
                    <a:lnTo>
                      <a:pt x="183832" y="133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62" name="Freeform: Shape 2961">
                <a:extLst>
                  <a:ext uri="{FF2B5EF4-FFF2-40B4-BE49-F238E27FC236}">
                    <a16:creationId xmlns:a16="http://schemas.microsoft.com/office/drawing/2014/main" id="{E5ECA322-4CEE-A258-EB57-3E42DE2E22A9}"/>
                  </a:ext>
                </a:extLst>
              </p:cNvPr>
              <p:cNvSpPr/>
              <p:nvPr/>
            </p:nvSpPr>
            <p:spPr>
              <a:xfrm rot="17368824">
                <a:off x="11223273" y="1894269"/>
                <a:ext cx="8668" cy="633347"/>
              </a:xfrm>
              <a:custGeom>
                <a:avLst/>
                <a:gdLst>
                  <a:gd name="connsiteX0" fmla="*/ 0 w 8668"/>
                  <a:gd name="connsiteY0" fmla="*/ 0 h 633347"/>
                  <a:gd name="connsiteX1" fmla="*/ 8668 w 8668"/>
                  <a:gd name="connsiteY1" fmla="*/ 0 h 633347"/>
                  <a:gd name="connsiteX2" fmla="*/ 8668 w 8668"/>
                  <a:gd name="connsiteY2" fmla="*/ 633347 h 633347"/>
                  <a:gd name="connsiteX3" fmla="*/ 0 w 8668"/>
                  <a:gd name="connsiteY3" fmla="*/ 633347 h 633347"/>
                </a:gdLst>
                <a:ahLst/>
                <a:cxnLst>
                  <a:cxn ang="0">
                    <a:pos x="connsiteX0" y="connsiteY0"/>
                  </a:cxn>
                  <a:cxn ang="0">
                    <a:pos x="connsiteX1" y="connsiteY1"/>
                  </a:cxn>
                  <a:cxn ang="0">
                    <a:pos x="connsiteX2" y="connsiteY2"/>
                  </a:cxn>
                  <a:cxn ang="0">
                    <a:pos x="connsiteX3" y="connsiteY3"/>
                  </a:cxn>
                </a:cxnLst>
                <a:rect l="l" t="t" r="r" b="b"/>
                <a:pathLst>
                  <a:path w="8668" h="633347">
                    <a:moveTo>
                      <a:pt x="0" y="0"/>
                    </a:moveTo>
                    <a:lnTo>
                      <a:pt x="8668" y="0"/>
                    </a:lnTo>
                    <a:lnTo>
                      <a:pt x="8668" y="633347"/>
                    </a:lnTo>
                    <a:lnTo>
                      <a:pt x="0" y="63334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63" name="Freeform: Shape 2962">
                <a:extLst>
                  <a:ext uri="{FF2B5EF4-FFF2-40B4-BE49-F238E27FC236}">
                    <a16:creationId xmlns:a16="http://schemas.microsoft.com/office/drawing/2014/main" id="{DB993731-2568-3D6F-59F3-194EE7F5605F}"/>
                  </a:ext>
                </a:extLst>
              </p:cNvPr>
              <p:cNvSpPr/>
              <p:nvPr/>
            </p:nvSpPr>
            <p:spPr>
              <a:xfrm>
                <a:off x="10081131" y="2015394"/>
                <a:ext cx="676179" cy="1213294"/>
              </a:xfrm>
              <a:custGeom>
                <a:avLst/>
                <a:gdLst>
                  <a:gd name="connsiteX0" fmla="*/ 668560 w 676179"/>
                  <a:gd name="connsiteY0" fmla="*/ 1213295 h 1213294"/>
                  <a:gd name="connsiteX1" fmla="*/ 0 w 676179"/>
                  <a:gd name="connsiteY1" fmla="*/ 4191 h 1213294"/>
                  <a:gd name="connsiteX2" fmla="*/ 7525 w 676179"/>
                  <a:gd name="connsiteY2" fmla="*/ 0 h 1213294"/>
                  <a:gd name="connsiteX3" fmla="*/ 676180 w 676179"/>
                  <a:gd name="connsiteY3" fmla="*/ 1209104 h 1213294"/>
                </a:gdLst>
                <a:ahLst/>
                <a:cxnLst>
                  <a:cxn ang="0">
                    <a:pos x="connsiteX0" y="connsiteY0"/>
                  </a:cxn>
                  <a:cxn ang="0">
                    <a:pos x="connsiteX1" y="connsiteY1"/>
                  </a:cxn>
                  <a:cxn ang="0">
                    <a:pos x="connsiteX2" y="connsiteY2"/>
                  </a:cxn>
                  <a:cxn ang="0">
                    <a:pos x="connsiteX3" y="connsiteY3"/>
                  </a:cxn>
                </a:cxnLst>
                <a:rect l="l" t="t" r="r" b="b"/>
                <a:pathLst>
                  <a:path w="676179" h="1213294">
                    <a:moveTo>
                      <a:pt x="668560" y="1213295"/>
                    </a:moveTo>
                    <a:lnTo>
                      <a:pt x="0" y="4191"/>
                    </a:lnTo>
                    <a:lnTo>
                      <a:pt x="7525" y="0"/>
                    </a:lnTo>
                    <a:lnTo>
                      <a:pt x="676180" y="12091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64" name="Freeform: Shape 2963">
                <a:extLst>
                  <a:ext uri="{FF2B5EF4-FFF2-40B4-BE49-F238E27FC236}">
                    <a16:creationId xmlns:a16="http://schemas.microsoft.com/office/drawing/2014/main" id="{45619363-2F9F-0F0B-9D99-74DD77250AD8}"/>
                  </a:ext>
                </a:extLst>
              </p:cNvPr>
              <p:cNvSpPr/>
              <p:nvPr/>
            </p:nvSpPr>
            <p:spPr>
              <a:xfrm rot="16602088">
                <a:off x="9541522" y="2496757"/>
                <a:ext cx="973867" cy="8668"/>
              </a:xfrm>
              <a:custGeom>
                <a:avLst/>
                <a:gdLst>
                  <a:gd name="connsiteX0" fmla="*/ 0 w 973867"/>
                  <a:gd name="connsiteY0" fmla="*/ 0 h 8668"/>
                  <a:gd name="connsiteX1" fmla="*/ 973868 w 973867"/>
                  <a:gd name="connsiteY1" fmla="*/ 0 h 8668"/>
                  <a:gd name="connsiteX2" fmla="*/ 973868 w 973867"/>
                  <a:gd name="connsiteY2" fmla="*/ 8668 h 8668"/>
                  <a:gd name="connsiteX3" fmla="*/ 0 w 973867"/>
                  <a:gd name="connsiteY3" fmla="*/ 8668 h 8668"/>
                </a:gdLst>
                <a:ahLst/>
                <a:cxnLst>
                  <a:cxn ang="0">
                    <a:pos x="connsiteX0" y="connsiteY0"/>
                  </a:cxn>
                  <a:cxn ang="0">
                    <a:pos x="connsiteX1" y="connsiteY1"/>
                  </a:cxn>
                  <a:cxn ang="0">
                    <a:pos x="connsiteX2" y="connsiteY2"/>
                  </a:cxn>
                  <a:cxn ang="0">
                    <a:pos x="connsiteX3" y="connsiteY3"/>
                  </a:cxn>
                </a:cxnLst>
                <a:rect l="l" t="t" r="r" b="b"/>
                <a:pathLst>
                  <a:path w="973867" h="8668">
                    <a:moveTo>
                      <a:pt x="0" y="0"/>
                    </a:moveTo>
                    <a:lnTo>
                      <a:pt x="973868" y="0"/>
                    </a:lnTo>
                    <a:lnTo>
                      <a:pt x="9738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65" name="Freeform: Shape 2964">
                <a:extLst>
                  <a:ext uri="{FF2B5EF4-FFF2-40B4-BE49-F238E27FC236}">
                    <a16:creationId xmlns:a16="http://schemas.microsoft.com/office/drawing/2014/main" id="{C5C6E2B6-CF57-3138-5A0A-F41B7F2DCC29}"/>
                  </a:ext>
                </a:extLst>
              </p:cNvPr>
              <p:cNvSpPr/>
              <p:nvPr/>
            </p:nvSpPr>
            <p:spPr>
              <a:xfrm>
                <a:off x="10084464" y="2013204"/>
                <a:ext cx="844772" cy="96583"/>
              </a:xfrm>
              <a:custGeom>
                <a:avLst/>
                <a:gdLst>
                  <a:gd name="connsiteX0" fmla="*/ 843820 w 844772"/>
                  <a:gd name="connsiteY0" fmla="*/ 96583 h 96583"/>
                  <a:gd name="connsiteX1" fmla="*/ 0 w 844772"/>
                  <a:gd name="connsiteY1" fmla="*/ 8572 h 96583"/>
                  <a:gd name="connsiteX2" fmla="*/ 857 w 844772"/>
                  <a:gd name="connsiteY2" fmla="*/ 0 h 96583"/>
                  <a:gd name="connsiteX3" fmla="*/ 844772 w 844772"/>
                  <a:gd name="connsiteY3" fmla="*/ 88011 h 96583"/>
                </a:gdLst>
                <a:ahLst/>
                <a:cxnLst>
                  <a:cxn ang="0">
                    <a:pos x="connsiteX0" y="connsiteY0"/>
                  </a:cxn>
                  <a:cxn ang="0">
                    <a:pos x="connsiteX1" y="connsiteY1"/>
                  </a:cxn>
                  <a:cxn ang="0">
                    <a:pos x="connsiteX2" y="connsiteY2"/>
                  </a:cxn>
                  <a:cxn ang="0">
                    <a:pos x="connsiteX3" y="connsiteY3"/>
                  </a:cxn>
                </a:cxnLst>
                <a:rect l="l" t="t" r="r" b="b"/>
                <a:pathLst>
                  <a:path w="844772" h="96583">
                    <a:moveTo>
                      <a:pt x="843820" y="96583"/>
                    </a:moveTo>
                    <a:lnTo>
                      <a:pt x="0" y="8572"/>
                    </a:lnTo>
                    <a:lnTo>
                      <a:pt x="857" y="0"/>
                    </a:lnTo>
                    <a:lnTo>
                      <a:pt x="844772" y="8801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66" name="Freeform: Shape 2965">
                <a:extLst>
                  <a:ext uri="{FF2B5EF4-FFF2-40B4-BE49-F238E27FC236}">
                    <a16:creationId xmlns:a16="http://schemas.microsoft.com/office/drawing/2014/main" id="{F54988CA-D10F-1087-BFDB-BF8E15937DB7}"/>
                  </a:ext>
                </a:extLst>
              </p:cNvPr>
              <p:cNvSpPr/>
              <p:nvPr/>
            </p:nvSpPr>
            <p:spPr>
              <a:xfrm rot="20487163">
                <a:off x="11394172" y="1535100"/>
                <a:ext cx="8668" cy="802228"/>
              </a:xfrm>
              <a:custGeom>
                <a:avLst/>
                <a:gdLst>
                  <a:gd name="connsiteX0" fmla="*/ 0 w 8668"/>
                  <a:gd name="connsiteY0" fmla="*/ 0 h 802228"/>
                  <a:gd name="connsiteX1" fmla="*/ 8668 w 8668"/>
                  <a:gd name="connsiteY1" fmla="*/ 0 h 802228"/>
                  <a:gd name="connsiteX2" fmla="*/ 8668 w 8668"/>
                  <a:gd name="connsiteY2" fmla="*/ 802228 h 802228"/>
                  <a:gd name="connsiteX3" fmla="*/ 0 w 8668"/>
                  <a:gd name="connsiteY3" fmla="*/ 802228 h 802228"/>
                </a:gdLst>
                <a:ahLst/>
                <a:cxnLst>
                  <a:cxn ang="0">
                    <a:pos x="connsiteX0" y="connsiteY0"/>
                  </a:cxn>
                  <a:cxn ang="0">
                    <a:pos x="connsiteX1" y="connsiteY1"/>
                  </a:cxn>
                  <a:cxn ang="0">
                    <a:pos x="connsiteX2" y="connsiteY2"/>
                  </a:cxn>
                  <a:cxn ang="0">
                    <a:pos x="connsiteX3" y="connsiteY3"/>
                  </a:cxn>
                </a:cxnLst>
                <a:rect l="l" t="t" r="r" b="b"/>
                <a:pathLst>
                  <a:path w="8668" h="802228">
                    <a:moveTo>
                      <a:pt x="0" y="0"/>
                    </a:moveTo>
                    <a:lnTo>
                      <a:pt x="8668" y="0"/>
                    </a:lnTo>
                    <a:lnTo>
                      <a:pt x="8668" y="802228"/>
                    </a:lnTo>
                    <a:lnTo>
                      <a:pt x="0" y="80222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67" name="Freeform: Shape 2966">
                <a:extLst>
                  <a:ext uri="{FF2B5EF4-FFF2-40B4-BE49-F238E27FC236}">
                    <a16:creationId xmlns:a16="http://schemas.microsoft.com/office/drawing/2014/main" id="{D18D0BDC-BE17-E345-CC08-F7E0A6A334A2}"/>
                  </a:ext>
                </a:extLst>
              </p:cNvPr>
              <p:cNvSpPr/>
              <p:nvPr/>
            </p:nvSpPr>
            <p:spPr>
              <a:xfrm>
                <a:off x="10773598" y="1284827"/>
                <a:ext cx="755713" cy="1034319"/>
              </a:xfrm>
              <a:custGeom>
                <a:avLst/>
                <a:gdLst>
                  <a:gd name="connsiteX0" fmla="*/ 748665 w 755713"/>
                  <a:gd name="connsiteY0" fmla="*/ 1034320 h 1034319"/>
                  <a:gd name="connsiteX1" fmla="*/ 0 w 755713"/>
                  <a:gd name="connsiteY1" fmla="*/ 5048 h 1034319"/>
                  <a:gd name="connsiteX2" fmla="*/ 6953 w 755713"/>
                  <a:gd name="connsiteY2" fmla="*/ 0 h 1034319"/>
                  <a:gd name="connsiteX3" fmla="*/ 755713 w 755713"/>
                  <a:gd name="connsiteY3" fmla="*/ 1029272 h 1034319"/>
                </a:gdLst>
                <a:ahLst/>
                <a:cxnLst>
                  <a:cxn ang="0">
                    <a:pos x="connsiteX0" y="connsiteY0"/>
                  </a:cxn>
                  <a:cxn ang="0">
                    <a:pos x="connsiteX1" y="connsiteY1"/>
                  </a:cxn>
                  <a:cxn ang="0">
                    <a:pos x="connsiteX2" y="connsiteY2"/>
                  </a:cxn>
                  <a:cxn ang="0">
                    <a:pos x="connsiteX3" y="connsiteY3"/>
                  </a:cxn>
                </a:cxnLst>
                <a:rect l="l" t="t" r="r" b="b"/>
                <a:pathLst>
                  <a:path w="755713" h="1034319">
                    <a:moveTo>
                      <a:pt x="748665" y="1034320"/>
                    </a:moveTo>
                    <a:lnTo>
                      <a:pt x="0" y="5048"/>
                    </a:lnTo>
                    <a:lnTo>
                      <a:pt x="6953" y="0"/>
                    </a:lnTo>
                    <a:lnTo>
                      <a:pt x="755713" y="10292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68" name="Freeform: Shape 2967">
                <a:extLst>
                  <a:ext uri="{FF2B5EF4-FFF2-40B4-BE49-F238E27FC236}">
                    <a16:creationId xmlns:a16="http://schemas.microsoft.com/office/drawing/2014/main" id="{019F08B9-BFC1-9374-359C-98121A582984}"/>
                  </a:ext>
                </a:extLst>
              </p:cNvPr>
              <p:cNvSpPr/>
              <p:nvPr/>
            </p:nvSpPr>
            <p:spPr>
              <a:xfrm>
                <a:off x="10772836" y="1286541"/>
                <a:ext cx="160210" cy="819721"/>
              </a:xfrm>
              <a:custGeom>
                <a:avLst/>
                <a:gdLst>
                  <a:gd name="connsiteX0" fmla="*/ 151638 w 160210"/>
                  <a:gd name="connsiteY0" fmla="*/ 819722 h 819721"/>
                  <a:gd name="connsiteX1" fmla="*/ 0 w 160210"/>
                  <a:gd name="connsiteY1" fmla="*/ 1619 h 819721"/>
                  <a:gd name="connsiteX2" fmla="*/ 8477 w 160210"/>
                  <a:gd name="connsiteY2" fmla="*/ 0 h 819721"/>
                  <a:gd name="connsiteX3" fmla="*/ 160210 w 160210"/>
                  <a:gd name="connsiteY3" fmla="*/ 818198 h 819721"/>
                </a:gdLst>
                <a:ahLst/>
                <a:cxnLst>
                  <a:cxn ang="0">
                    <a:pos x="connsiteX0" y="connsiteY0"/>
                  </a:cxn>
                  <a:cxn ang="0">
                    <a:pos x="connsiteX1" y="connsiteY1"/>
                  </a:cxn>
                  <a:cxn ang="0">
                    <a:pos x="connsiteX2" y="connsiteY2"/>
                  </a:cxn>
                  <a:cxn ang="0">
                    <a:pos x="connsiteX3" y="connsiteY3"/>
                  </a:cxn>
                </a:cxnLst>
                <a:rect l="l" t="t" r="r" b="b"/>
                <a:pathLst>
                  <a:path w="160210" h="819721">
                    <a:moveTo>
                      <a:pt x="151638" y="819722"/>
                    </a:moveTo>
                    <a:lnTo>
                      <a:pt x="0" y="1619"/>
                    </a:lnTo>
                    <a:lnTo>
                      <a:pt x="8477" y="0"/>
                    </a:lnTo>
                    <a:lnTo>
                      <a:pt x="160210" y="8181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69" name="Freeform: Shape 2968">
                <a:extLst>
                  <a:ext uri="{FF2B5EF4-FFF2-40B4-BE49-F238E27FC236}">
                    <a16:creationId xmlns:a16="http://schemas.microsoft.com/office/drawing/2014/main" id="{BC1E7065-341F-CBAE-DDB0-67D753015F93}"/>
                  </a:ext>
                </a:extLst>
              </p:cNvPr>
              <p:cNvSpPr/>
              <p:nvPr/>
            </p:nvSpPr>
            <p:spPr>
              <a:xfrm rot="17914158">
                <a:off x="11019501" y="1140881"/>
                <a:ext cx="8667" cy="562045"/>
              </a:xfrm>
              <a:custGeom>
                <a:avLst/>
                <a:gdLst>
                  <a:gd name="connsiteX0" fmla="*/ 0 w 8667"/>
                  <a:gd name="connsiteY0" fmla="*/ 0 h 562045"/>
                  <a:gd name="connsiteX1" fmla="*/ 8667 w 8667"/>
                  <a:gd name="connsiteY1" fmla="*/ 0 h 562045"/>
                  <a:gd name="connsiteX2" fmla="*/ 8667 w 8667"/>
                  <a:gd name="connsiteY2" fmla="*/ 562045 h 562045"/>
                  <a:gd name="connsiteX3" fmla="*/ 0 w 8667"/>
                  <a:gd name="connsiteY3" fmla="*/ 562045 h 562045"/>
                </a:gdLst>
                <a:ahLst/>
                <a:cxnLst>
                  <a:cxn ang="0">
                    <a:pos x="connsiteX0" y="connsiteY0"/>
                  </a:cxn>
                  <a:cxn ang="0">
                    <a:pos x="connsiteX1" y="connsiteY1"/>
                  </a:cxn>
                  <a:cxn ang="0">
                    <a:pos x="connsiteX2" y="connsiteY2"/>
                  </a:cxn>
                  <a:cxn ang="0">
                    <a:pos x="connsiteX3" y="connsiteY3"/>
                  </a:cxn>
                </a:cxnLst>
                <a:rect l="l" t="t" r="r" b="b"/>
                <a:pathLst>
                  <a:path w="8667" h="562045">
                    <a:moveTo>
                      <a:pt x="0" y="0"/>
                    </a:moveTo>
                    <a:lnTo>
                      <a:pt x="8667" y="0"/>
                    </a:lnTo>
                    <a:lnTo>
                      <a:pt x="8667" y="562045"/>
                    </a:lnTo>
                    <a:lnTo>
                      <a:pt x="0" y="56204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70" name="Freeform: Shape 2969">
                <a:extLst>
                  <a:ext uri="{FF2B5EF4-FFF2-40B4-BE49-F238E27FC236}">
                    <a16:creationId xmlns:a16="http://schemas.microsoft.com/office/drawing/2014/main" id="{442F9425-605F-8D58-E398-EEFB2076DAF1}"/>
                  </a:ext>
                </a:extLst>
              </p:cNvPr>
              <p:cNvSpPr/>
              <p:nvPr/>
            </p:nvSpPr>
            <p:spPr>
              <a:xfrm>
                <a:off x="10019980" y="1247298"/>
                <a:ext cx="911733" cy="861345"/>
              </a:xfrm>
              <a:custGeom>
                <a:avLst/>
                <a:gdLst>
                  <a:gd name="connsiteX0" fmla="*/ 905828 w 911733"/>
                  <a:gd name="connsiteY0" fmla="*/ 861346 h 861345"/>
                  <a:gd name="connsiteX1" fmla="*/ 0 w 911733"/>
                  <a:gd name="connsiteY1" fmla="*/ 6287 h 861345"/>
                  <a:gd name="connsiteX2" fmla="*/ 5905 w 911733"/>
                  <a:gd name="connsiteY2" fmla="*/ 0 h 861345"/>
                  <a:gd name="connsiteX3" fmla="*/ 911733 w 911733"/>
                  <a:gd name="connsiteY3" fmla="*/ 855059 h 861345"/>
                </a:gdLst>
                <a:ahLst/>
                <a:cxnLst>
                  <a:cxn ang="0">
                    <a:pos x="connsiteX0" y="connsiteY0"/>
                  </a:cxn>
                  <a:cxn ang="0">
                    <a:pos x="connsiteX1" y="connsiteY1"/>
                  </a:cxn>
                  <a:cxn ang="0">
                    <a:pos x="connsiteX2" y="connsiteY2"/>
                  </a:cxn>
                  <a:cxn ang="0">
                    <a:pos x="connsiteX3" y="connsiteY3"/>
                  </a:cxn>
                </a:cxnLst>
                <a:rect l="l" t="t" r="r" b="b"/>
                <a:pathLst>
                  <a:path w="911733" h="861345">
                    <a:moveTo>
                      <a:pt x="905828" y="861346"/>
                    </a:moveTo>
                    <a:lnTo>
                      <a:pt x="0" y="6287"/>
                    </a:lnTo>
                    <a:lnTo>
                      <a:pt x="5905" y="0"/>
                    </a:lnTo>
                    <a:lnTo>
                      <a:pt x="911733" y="8550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71" name="Freeform: Shape 2970">
                <a:extLst>
                  <a:ext uri="{FF2B5EF4-FFF2-40B4-BE49-F238E27FC236}">
                    <a16:creationId xmlns:a16="http://schemas.microsoft.com/office/drawing/2014/main" id="{13029FB1-5706-7E4D-D0C3-D4F3A7859144}"/>
                  </a:ext>
                </a:extLst>
              </p:cNvPr>
              <p:cNvSpPr/>
              <p:nvPr/>
            </p:nvSpPr>
            <p:spPr>
              <a:xfrm>
                <a:off x="10018647" y="1250156"/>
                <a:ext cx="70580" cy="767715"/>
              </a:xfrm>
              <a:custGeom>
                <a:avLst/>
                <a:gdLst>
                  <a:gd name="connsiteX0" fmla="*/ 61913 w 70580"/>
                  <a:gd name="connsiteY0" fmla="*/ 767715 h 767715"/>
                  <a:gd name="connsiteX1" fmla="*/ 0 w 70580"/>
                  <a:gd name="connsiteY1" fmla="*/ 667 h 767715"/>
                  <a:gd name="connsiteX2" fmla="*/ 8572 w 70580"/>
                  <a:gd name="connsiteY2" fmla="*/ 0 h 767715"/>
                  <a:gd name="connsiteX3" fmla="*/ 70580 w 70580"/>
                  <a:gd name="connsiteY3" fmla="*/ 767048 h 767715"/>
                </a:gdLst>
                <a:ahLst/>
                <a:cxnLst>
                  <a:cxn ang="0">
                    <a:pos x="connsiteX0" y="connsiteY0"/>
                  </a:cxn>
                  <a:cxn ang="0">
                    <a:pos x="connsiteX1" y="connsiteY1"/>
                  </a:cxn>
                  <a:cxn ang="0">
                    <a:pos x="connsiteX2" y="connsiteY2"/>
                  </a:cxn>
                  <a:cxn ang="0">
                    <a:pos x="connsiteX3" y="connsiteY3"/>
                  </a:cxn>
                </a:cxnLst>
                <a:rect l="l" t="t" r="r" b="b"/>
                <a:pathLst>
                  <a:path w="70580" h="767715">
                    <a:moveTo>
                      <a:pt x="61913" y="767715"/>
                    </a:moveTo>
                    <a:lnTo>
                      <a:pt x="0" y="667"/>
                    </a:lnTo>
                    <a:lnTo>
                      <a:pt x="8572" y="0"/>
                    </a:lnTo>
                    <a:lnTo>
                      <a:pt x="70580" y="767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72" name="Freeform: Shape 2971">
                <a:extLst>
                  <a:ext uri="{FF2B5EF4-FFF2-40B4-BE49-F238E27FC236}">
                    <a16:creationId xmlns:a16="http://schemas.microsoft.com/office/drawing/2014/main" id="{BD5F98A3-3AF3-218A-0A11-D5C16567984C}"/>
                  </a:ext>
                </a:extLst>
              </p:cNvPr>
              <p:cNvSpPr/>
              <p:nvPr/>
            </p:nvSpPr>
            <p:spPr>
              <a:xfrm rot="16367830">
                <a:off x="10395676" y="891456"/>
                <a:ext cx="8667" cy="755040"/>
              </a:xfrm>
              <a:custGeom>
                <a:avLst/>
                <a:gdLst>
                  <a:gd name="connsiteX0" fmla="*/ 0 w 8667"/>
                  <a:gd name="connsiteY0" fmla="*/ 0 h 755040"/>
                  <a:gd name="connsiteX1" fmla="*/ 8668 w 8667"/>
                  <a:gd name="connsiteY1" fmla="*/ 0 h 755040"/>
                  <a:gd name="connsiteX2" fmla="*/ 8668 w 8667"/>
                  <a:gd name="connsiteY2" fmla="*/ 755040 h 755040"/>
                  <a:gd name="connsiteX3" fmla="*/ 0 w 8667"/>
                  <a:gd name="connsiteY3" fmla="*/ 755040 h 755040"/>
                </a:gdLst>
                <a:ahLst/>
                <a:cxnLst>
                  <a:cxn ang="0">
                    <a:pos x="connsiteX0" y="connsiteY0"/>
                  </a:cxn>
                  <a:cxn ang="0">
                    <a:pos x="connsiteX1" y="connsiteY1"/>
                  </a:cxn>
                  <a:cxn ang="0">
                    <a:pos x="connsiteX2" y="connsiteY2"/>
                  </a:cxn>
                  <a:cxn ang="0">
                    <a:pos x="connsiteX3" y="connsiteY3"/>
                  </a:cxn>
                </a:cxnLst>
                <a:rect l="l" t="t" r="r" b="b"/>
                <a:pathLst>
                  <a:path w="8667" h="755040">
                    <a:moveTo>
                      <a:pt x="0" y="0"/>
                    </a:moveTo>
                    <a:lnTo>
                      <a:pt x="8668" y="0"/>
                    </a:lnTo>
                    <a:lnTo>
                      <a:pt x="8668" y="755040"/>
                    </a:lnTo>
                    <a:lnTo>
                      <a:pt x="0" y="75504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73" name="Freeform: Shape 2972">
                <a:extLst>
                  <a:ext uri="{FF2B5EF4-FFF2-40B4-BE49-F238E27FC236}">
                    <a16:creationId xmlns:a16="http://schemas.microsoft.com/office/drawing/2014/main" id="{E02799BB-5746-8043-1C11-8721B0B58117}"/>
                  </a:ext>
                </a:extLst>
              </p:cNvPr>
              <p:cNvSpPr/>
              <p:nvPr/>
            </p:nvSpPr>
            <p:spPr>
              <a:xfrm>
                <a:off x="10505088" y="925448"/>
                <a:ext cx="275463" cy="364426"/>
              </a:xfrm>
              <a:custGeom>
                <a:avLst/>
                <a:gdLst>
                  <a:gd name="connsiteX0" fmla="*/ 268510 w 275463"/>
                  <a:gd name="connsiteY0" fmla="*/ 364426 h 364426"/>
                  <a:gd name="connsiteX1" fmla="*/ 0 w 275463"/>
                  <a:gd name="connsiteY1" fmla="*/ 5144 h 364426"/>
                  <a:gd name="connsiteX2" fmla="*/ 6858 w 275463"/>
                  <a:gd name="connsiteY2" fmla="*/ 0 h 364426"/>
                  <a:gd name="connsiteX3" fmla="*/ 275463 w 275463"/>
                  <a:gd name="connsiteY3" fmla="*/ 359283 h 364426"/>
                </a:gdLst>
                <a:ahLst/>
                <a:cxnLst>
                  <a:cxn ang="0">
                    <a:pos x="connsiteX0" y="connsiteY0"/>
                  </a:cxn>
                  <a:cxn ang="0">
                    <a:pos x="connsiteX1" y="connsiteY1"/>
                  </a:cxn>
                  <a:cxn ang="0">
                    <a:pos x="connsiteX2" y="connsiteY2"/>
                  </a:cxn>
                  <a:cxn ang="0">
                    <a:pos x="connsiteX3" y="connsiteY3"/>
                  </a:cxn>
                </a:cxnLst>
                <a:rect l="l" t="t" r="r" b="b"/>
                <a:pathLst>
                  <a:path w="275463" h="364426">
                    <a:moveTo>
                      <a:pt x="268510" y="364426"/>
                    </a:moveTo>
                    <a:lnTo>
                      <a:pt x="0" y="5144"/>
                    </a:lnTo>
                    <a:lnTo>
                      <a:pt x="6858" y="0"/>
                    </a:lnTo>
                    <a:lnTo>
                      <a:pt x="275463" y="35928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74" name="Freeform: Shape 2973">
                <a:extLst>
                  <a:ext uri="{FF2B5EF4-FFF2-40B4-BE49-F238E27FC236}">
                    <a16:creationId xmlns:a16="http://schemas.microsoft.com/office/drawing/2014/main" id="{E804F4EA-60F0-4A70-09C4-E4A14F5B459B}"/>
                  </a:ext>
                </a:extLst>
              </p:cNvPr>
              <p:cNvSpPr/>
              <p:nvPr/>
            </p:nvSpPr>
            <p:spPr>
              <a:xfrm>
                <a:off x="9884058" y="803909"/>
                <a:ext cx="895064" cy="487203"/>
              </a:xfrm>
              <a:custGeom>
                <a:avLst/>
                <a:gdLst>
                  <a:gd name="connsiteX0" fmla="*/ 890969 w 895064"/>
                  <a:gd name="connsiteY0" fmla="*/ 487204 h 487203"/>
                  <a:gd name="connsiteX1" fmla="*/ 0 w 895064"/>
                  <a:gd name="connsiteY1" fmla="*/ 7620 h 487203"/>
                  <a:gd name="connsiteX2" fmla="*/ 4096 w 895064"/>
                  <a:gd name="connsiteY2" fmla="*/ 0 h 487203"/>
                  <a:gd name="connsiteX3" fmla="*/ 895064 w 895064"/>
                  <a:gd name="connsiteY3" fmla="*/ 479584 h 487203"/>
                </a:gdLst>
                <a:ahLst/>
                <a:cxnLst>
                  <a:cxn ang="0">
                    <a:pos x="connsiteX0" y="connsiteY0"/>
                  </a:cxn>
                  <a:cxn ang="0">
                    <a:pos x="connsiteX1" y="connsiteY1"/>
                  </a:cxn>
                  <a:cxn ang="0">
                    <a:pos x="connsiteX2" y="connsiteY2"/>
                  </a:cxn>
                  <a:cxn ang="0">
                    <a:pos x="connsiteX3" y="connsiteY3"/>
                  </a:cxn>
                </a:cxnLst>
                <a:rect l="l" t="t" r="r" b="b"/>
                <a:pathLst>
                  <a:path w="895064" h="487203">
                    <a:moveTo>
                      <a:pt x="890969" y="487204"/>
                    </a:moveTo>
                    <a:lnTo>
                      <a:pt x="0" y="7620"/>
                    </a:lnTo>
                    <a:lnTo>
                      <a:pt x="4096" y="0"/>
                    </a:lnTo>
                    <a:lnTo>
                      <a:pt x="895064" y="47958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75" name="Freeform: Shape 2974">
                <a:extLst>
                  <a:ext uri="{FF2B5EF4-FFF2-40B4-BE49-F238E27FC236}">
                    <a16:creationId xmlns:a16="http://schemas.microsoft.com/office/drawing/2014/main" id="{3D0BCF39-C825-06B2-2155-29DCA7A0E96B}"/>
                  </a:ext>
                </a:extLst>
              </p:cNvPr>
              <p:cNvSpPr/>
              <p:nvPr/>
            </p:nvSpPr>
            <p:spPr>
              <a:xfrm>
                <a:off x="9881963" y="806386"/>
                <a:ext cx="145161" cy="445388"/>
              </a:xfrm>
              <a:custGeom>
                <a:avLst/>
                <a:gdLst>
                  <a:gd name="connsiteX0" fmla="*/ 136875 w 145161"/>
                  <a:gd name="connsiteY0" fmla="*/ 445389 h 445388"/>
                  <a:gd name="connsiteX1" fmla="*/ 0 w 145161"/>
                  <a:gd name="connsiteY1" fmla="*/ 2572 h 445388"/>
                  <a:gd name="connsiteX2" fmla="*/ 8287 w 145161"/>
                  <a:gd name="connsiteY2" fmla="*/ 0 h 445388"/>
                  <a:gd name="connsiteX3" fmla="*/ 145161 w 145161"/>
                  <a:gd name="connsiteY3" fmla="*/ 442817 h 445388"/>
                </a:gdLst>
                <a:ahLst/>
                <a:cxnLst>
                  <a:cxn ang="0">
                    <a:pos x="connsiteX0" y="connsiteY0"/>
                  </a:cxn>
                  <a:cxn ang="0">
                    <a:pos x="connsiteX1" y="connsiteY1"/>
                  </a:cxn>
                  <a:cxn ang="0">
                    <a:pos x="connsiteX2" y="connsiteY2"/>
                  </a:cxn>
                  <a:cxn ang="0">
                    <a:pos x="connsiteX3" y="connsiteY3"/>
                  </a:cxn>
                </a:cxnLst>
                <a:rect l="l" t="t" r="r" b="b"/>
                <a:pathLst>
                  <a:path w="145161" h="445388">
                    <a:moveTo>
                      <a:pt x="136875" y="445389"/>
                    </a:moveTo>
                    <a:lnTo>
                      <a:pt x="0" y="2572"/>
                    </a:lnTo>
                    <a:lnTo>
                      <a:pt x="8287" y="0"/>
                    </a:lnTo>
                    <a:lnTo>
                      <a:pt x="145161" y="44281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76" name="Freeform: Shape 2975">
                <a:extLst>
                  <a:ext uri="{FF2B5EF4-FFF2-40B4-BE49-F238E27FC236}">
                    <a16:creationId xmlns:a16="http://schemas.microsoft.com/office/drawing/2014/main" id="{0E25A717-ED59-43DF-4F24-37F95801795E}"/>
                  </a:ext>
                </a:extLst>
              </p:cNvPr>
              <p:cNvSpPr/>
              <p:nvPr/>
            </p:nvSpPr>
            <p:spPr>
              <a:xfrm>
                <a:off x="9885297" y="803433"/>
                <a:ext cx="623982" cy="128777"/>
              </a:xfrm>
              <a:custGeom>
                <a:avLst/>
                <a:gdLst>
                  <a:gd name="connsiteX0" fmla="*/ 622459 w 623982"/>
                  <a:gd name="connsiteY0" fmla="*/ 128778 h 128777"/>
                  <a:gd name="connsiteX1" fmla="*/ 0 w 623982"/>
                  <a:gd name="connsiteY1" fmla="*/ 8477 h 128777"/>
                  <a:gd name="connsiteX2" fmla="*/ 1619 w 623982"/>
                  <a:gd name="connsiteY2" fmla="*/ 0 h 128777"/>
                  <a:gd name="connsiteX3" fmla="*/ 623983 w 623982"/>
                  <a:gd name="connsiteY3" fmla="*/ 120301 h 128777"/>
                </a:gdLst>
                <a:ahLst/>
                <a:cxnLst>
                  <a:cxn ang="0">
                    <a:pos x="connsiteX0" y="connsiteY0"/>
                  </a:cxn>
                  <a:cxn ang="0">
                    <a:pos x="connsiteX1" y="connsiteY1"/>
                  </a:cxn>
                  <a:cxn ang="0">
                    <a:pos x="connsiteX2" y="connsiteY2"/>
                  </a:cxn>
                  <a:cxn ang="0">
                    <a:pos x="connsiteX3" y="connsiteY3"/>
                  </a:cxn>
                </a:cxnLst>
                <a:rect l="l" t="t" r="r" b="b"/>
                <a:pathLst>
                  <a:path w="623982" h="128777">
                    <a:moveTo>
                      <a:pt x="622459" y="128778"/>
                    </a:moveTo>
                    <a:lnTo>
                      <a:pt x="0" y="8477"/>
                    </a:lnTo>
                    <a:lnTo>
                      <a:pt x="1619" y="0"/>
                    </a:lnTo>
                    <a:lnTo>
                      <a:pt x="623983" y="1203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77" name="Freeform: Shape 2976">
                <a:extLst>
                  <a:ext uri="{FF2B5EF4-FFF2-40B4-BE49-F238E27FC236}">
                    <a16:creationId xmlns:a16="http://schemas.microsoft.com/office/drawing/2014/main" id="{2FFB4A17-DCA1-65B6-90DC-F60A75D72244}"/>
                  </a:ext>
                </a:extLst>
              </p:cNvPr>
              <p:cNvSpPr/>
              <p:nvPr/>
            </p:nvSpPr>
            <p:spPr>
              <a:xfrm>
                <a:off x="9755090" y="634079"/>
                <a:ext cx="134492" cy="176212"/>
              </a:xfrm>
              <a:custGeom>
                <a:avLst/>
                <a:gdLst>
                  <a:gd name="connsiteX0" fmla="*/ 127540 w 134492"/>
                  <a:gd name="connsiteY0" fmla="*/ 176213 h 176212"/>
                  <a:gd name="connsiteX1" fmla="*/ 0 w 134492"/>
                  <a:gd name="connsiteY1" fmla="*/ 5239 h 176212"/>
                  <a:gd name="connsiteX2" fmla="*/ 6953 w 134492"/>
                  <a:gd name="connsiteY2" fmla="*/ 0 h 176212"/>
                  <a:gd name="connsiteX3" fmla="*/ 134493 w 134492"/>
                  <a:gd name="connsiteY3" fmla="*/ 171069 h 176212"/>
                </a:gdLst>
                <a:ahLst/>
                <a:cxnLst>
                  <a:cxn ang="0">
                    <a:pos x="connsiteX0" y="connsiteY0"/>
                  </a:cxn>
                  <a:cxn ang="0">
                    <a:pos x="connsiteX1" y="connsiteY1"/>
                  </a:cxn>
                  <a:cxn ang="0">
                    <a:pos x="connsiteX2" y="connsiteY2"/>
                  </a:cxn>
                  <a:cxn ang="0">
                    <a:pos x="connsiteX3" y="connsiteY3"/>
                  </a:cxn>
                </a:cxnLst>
                <a:rect l="l" t="t" r="r" b="b"/>
                <a:pathLst>
                  <a:path w="134492" h="176212">
                    <a:moveTo>
                      <a:pt x="127540" y="176213"/>
                    </a:moveTo>
                    <a:lnTo>
                      <a:pt x="0" y="5239"/>
                    </a:lnTo>
                    <a:lnTo>
                      <a:pt x="6953" y="0"/>
                    </a:lnTo>
                    <a:lnTo>
                      <a:pt x="134493" y="17106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78" name="Freeform: Shape 2977">
                <a:extLst>
                  <a:ext uri="{FF2B5EF4-FFF2-40B4-BE49-F238E27FC236}">
                    <a16:creationId xmlns:a16="http://schemas.microsoft.com/office/drawing/2014/main" id="{7AE04E54-B6F4-E21A-6191-7CD7B95F9644}"/>
                  </a:ext>
                </a:extLst>
              </p:cNvPr>
              <p:cNvSpPr/>
              <p:nvPr/>
            </p:nvSpPr>
            <p:spPr>
              <a:xfrm>
                <a:off x="7439086" y="2985801"/>
                <a:ext cx="782002" cy="254222"/>
              </a:xfrm>
              <a:custGeom>
                <a:avLst/>
                <a:gdLst>
                  <a:gd name="connsiteX0" fmla="*/ 2572 w 782002"/>
                  <a:gd name="connsiteY0" fmla="*/ 254222 h 254222"/>
                  <a:gd name="connsiteX1" fmla="*/ 0 w 782002"/>
                  <a:gd name="connsiteY1" fmla="*/ 245936 h 254222"/>
                  <a:gd name="connsiteX2" fmla="*/ 779431 w 782002"/>
                  <a:gd name="connsiteY2" fmla="*/ 0 h 254222"/>
                  <a:gd name="connsiteX3" fmla="*/ 782003 w 782002"/>
                  <a:gd name="connsiteY3" fmla="*/ 8191 h 254222"/>
                </a:gdLst>
                <a:ahLst/>
                <a:cxnLst>
                  <a:cxn ang="0">
                    <a:pos x="connsiteX0" y="connsiteY0"/>
                  </a:cxn>
                  <a:cxn ang="0">
                    <a:pos x="connsiteX1" y="connsiteY1"/>
                  </a:cxn>
                  <a:cxn ang="0">
                    <a:pos x="connsiteX2" y="connsiteY2"/>
                  </a:cxn>
                  <a:cxn ang="0">
                    <a:pos x="connsiteX3" y="connsiteY3"/>
                  </a:cxn>
                </a:cxnLst>
                <a:rect l="l" t="t" r="r" b="b"/>
                <a:pathLst>
                  <a:path w="782002" h="254222">
                    <a:moveTo>
                      <a:pt x="2572" y="254222"/>
                    </a:moveTo>
                    <a:lnTo>
                      <a:pt x="0" y="245936"/>
                    </a:lnTo>
                    <a:lnTo>
                      <a:pt x="779431" y="0"/>
                    </a:lnTo>
                    <a:lnTo>
                      <a:pt x="782003" y="8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79" name="Freeform: Shape 2978">
                <a:extLst>
                  <a:ext uri="{FF2B5EF4-FFF2-40B4-BE49-F238E27FC236}">
                    <a16:creationId xmlns:a16="http://schemas.microsoft.com/office/drawing/2014/main" id="{A7319A59-695E-AE51-72C4-4B13BEB97CDF}"/>
                  </a:ext>
                </a:extLst>
              </p:cNvPr>
              <p:cNvSpPr/>
              <p:nvPr/>
            </p:nvSpPr>
            <p:spPr>
              <a:xfrm>
                <a:off x="6832915" y="3231832"/>
                <a:ext cx="609123" cy="254222"/>
              </a:xfrm>
              <a:custGeom>
                <a:avLst/>
                <a:gdLst>
                  <a:gd name="connsiteX0" fmla="*/ 3334 w 609123"/>
                  <a:gd name="connsiteY0" fmla="*/ 254222 h 254222"/>
                  <a:gd name="connsiteX1" fmla="*/ 0 w 609123"/>
                  <a:gd name="connsiteY1" fmla="*/ 246221 h 254222"/>
                  <a:gd name="connsiteX2" fmla="*/ 605790 w 609123"/>
                  <a:gd name="connsiteY2" fmla="*/ 0 h 254222"/>
                  <a:gd name="connsiteX3" fmla="*/ 609124 w 609123"/>
                  <a:gd name="connsiteY3" fmla="*/ 8001 h 254222"/>
                </a:gdLst>
                <a:ahLst/>
                <a:cxnLst>
                  <a:cxn ang="0">
                    <a:pos x="connsiteX0" y="connsiteY0"/>
                  </a:cxn>
                  <a:cxn ang="0">
                    <a:pos x="connsiteX1" y="connsiteY1"/>
                  </a:cxn>
                  <a:cxn ang="0">
                    <a:pos x="connsiteX2" y="connsiteY2"/>
                  </a:cxn>
                  <a:cxn ang="0">
                    <a:pos x="connsiteX3" y="connsiteY3"/>
                  </a:cxn>
                </a:cxnLst>
                <a:rect l="l" t="t" r="r" b="b"/>
                <a:pathLst>
                  <a:path w="609123" h="254222">
                    <a:moveTo>
                      <a:pt x="3334" y="254222"/>
                    </a:moveTo>
                    <a:lnTo>
                      <a:pt x="0" y="246221"/>
                    </a:lnTo>
                    <a:lnTo>
                      <a:pt x="605790" y="0"/>
                    </a:lnTo>
                    <a:lnTo>
                      <a:pt x="609124"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80" name="Freeform: Shape 2979">
                <a:extLst>
                  <a:ext uri="{FF2B5EF4-FFF2-40B4-BE49-F238E27FC236}">
                    <a16:creationId xmlns:a16="http://schemas.microsoft.com/office/drawing/2014/main" id="{9D98F48B-FFD8-72F8-6910-0EFB92FA6B52}"/>
                  </a:ext>
                </a:extLst>
              </p:cNvPr>
              <p:cNvSpPr/>
              <p:nvPr/>
            </p:nvSpPr>
            <p:spPr>
              <a:xfrm>
                <a:off x="6443343" y="3478339"/>
                <a:ext cx="393382" cy="229362"/>
              </a:xfrm>
              <a:custGeom>
                <a:avLst/>
                <a:gdLst>
                  <a:gd name="connsiteX0" fmla="*/ 4286 w 393382"/>
                  <a:gd name="connsiteY0" fmla="*/ 229362 h 229362"/>
                  <a:gd name="connsiteX1" fmla="*/ 0 w 393382"/>
                  <a:gd name="connsiteY1" fmla="*/ 221837 h 229362"/>
                  <a:gd name="connsiteX2" fmla="*/ 389096 w 393382"/>
                  <a:gd name="connsiteY2" fmla="*/ 0 h 229362"/>
                  <a:gd name="connsiteX3" fmla="*/ 393383 w 393382"/>
                  <a:gd name="connsiteY3" fmla="*/ 7525 h 229362"/>
                </a:gdLst>
                <a:ahLst/>
                <a:cxnLst>
                  <a:cxn ang="0">
                    <a:pos x="connsiteX0" y="connsiteY0"/>
                  </a:cxn>
                  <a:cxn ang="0">
                    <a:pos x="connsiteX1" y="connsiteY1"/>
                  </a:cxn>
                  <a:cxn ang="0">
                    <a:pos x="connsiteX2" y="connsiteY2"/>
                  </a:cxn>
                  <a:cxn ang="0">
                    <a:pos x="connsiteX3" y="connsiteY3"/>
                  </a:cxn>
                </a:cxnLst>
                <a:rect l="l" t="t" r="r" b="b"/>
                <a:pathLst>
                  <a:path w="393382" h="229362">
                    <a:moveTo>
                      <a:pt x="4286" y="229362"/>
                    </a:moveTo>
                    <a:lnTo>
                      <a:pt x="0" y="221837"/>
                    </a:lnTo>
                    <a:lnTo>
                      <a:pt x="389096" y="0"/>
                    </a:lnTo>
                    <a:lnTo>
                      <a:pt x="393383" y="752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81" name="Freeform: Shape 2980">
                <a:extLst>
                  <a:ext uri="{FF2B5EF4-FFF2-40B4-BE49-F238E27FC236}">
                    <a16:creationId xmlns:a16="http://schemas.microsoft.com/office/drawing/2014/main" id="{46F8B67F-7513-A3BE-74C5-A68572DD1CDC}"/>
                  </a:ext>
                </a:extLst>
              </p:cNvPr>
              <p:cNvSpPr/>
              <p:nvPr/>
            </p:nvSpPr>
            <p:spPr>
              <a:xfrm>
                <a:off x="6277227" y="3701033"/>
                <a:ext cx="171450" cy="186594"/>
              </a:xfrm>
              <a:custGeom>
                <a:avLst/>
                <a:gdLst>
                  <a:gd name="connsiteX0" fmla="*/ 6382 w 171450"/>
                  <a:gd name="connsiteY0" fmla="*/ 186595 h 186594"/>
                  <a:gd name="connsiteX1" fmla="*/ 0 w 171450"/>
                  <a:gd name="connsiteY1" fmla="*/ 180785 h 186594"/>
                  <a:gd name="connsiteX2" fmla="*/ 165068 w 171450"/>
                  <a:gd name="connsiteY2" fmla="*/ 0 h 186594"/>
                  <a:gd name="connsiteX3" fmla="*/ 171450 w 171450"/>
                  <a:gd name="connsiteY3" fmla="*/ 5810 h 186594"/>
                </a:gdLst>
                <a:ahLst/>
                <a:cxnLst>
                  <a:cxn ang="0">
                    <a:pos x="connsiteX0" y="connsiteY0"/>
                  </a:cxn>
                  <a:cxn ang="0">
                    <a:pos x="connsiteX1" y="connsiteY1"/>
                  </a:cxn>
                  <a:cxn ang="0">
                    <a:pos x="connsiteX2" y="connsiteY2"/>
                  </a:cxn>
                  <a:cxn ang="0">
                    <a:pos x="connsiteX3" y="connsiteY3"/>
                  </a:cxn>
                </a:cxnLst>
                <a:rect l="l" t="t" r="r" b="b"/>
                <a:pathLst>
                  <a:path w="171450" h="186594">
                    <a:moveTo>
                      <a:pt x="6382" y="186595"/>
                    </a:moveTo>
                    <a:lnTo>
                      <a:pt x="0" y="180785"/>
                    </a:lnTo>
                    <a:lnTo>
                      <a:pt x="165068" y="0"/>
                    </a:lnTo>
                    <a:lnTo>
                      <a:pt x="171450" y="581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82" name="Freeform: Shape 2981">
                <a:extLst>
                  <a:ext uri="{FF2B5EF4-FFF2-40B4-BE49-F238E27FC236}">
                    <a16:creationId xmlns:a16="http://schemas.microsoft.com/office/drawing/2014/main" id="{F1F7B270-B8A6-A1B6-213C-930664C14A5C}"/>
                  </a:ext>
                </a:extLst>
              </p:cNvPr>
              <p:cNvSpPr/>
              <p:nvPr/>
            </p:nvSpPr>
            <p:spPr>
              <a:xfrm>
                <a:off x="8095549" y="2023967"/>
                <a:ext cx="128587" cy="966406"/>
              </a:xfrm>
              <a:custGeom>
                <a:avLst/>
                <a:gdLst>
                  <a:gd name="connsiteX0" fmla="*/ 120015 w 128587"/>
                  <a:gd name="connsiteY0" fmla="*/ 966406 h 966406"/>
                  <a:gd name="connsiteX1" fmla="*/ 0 w 128587"/>
                  <a:gd name="connsiteY1" fmla="*/ 1143 h 966406"/>
                  <a:gd name="connsiteX2" fmla="*/ 8573 w 128587"/>
                  <a:gd name="connsiteY2" fmla="*/ 0 h 966406"/>
                  <a:gd name="connsiteX3" fmla="*/ 128588 w 128587"/>
                  <a:gd name="connsiteY3" fmla="*/ 965359 h 966406"/>
                </a:gdLst>
                <a:ahLst/>
                <a:cxnLst>
                  <a:cxn ang="0">
                    <a:pos x="connsiteX0" y="connsiteY0"/>
                  </a:cxn>
                  <a:cxn ang="0">
                    <a:pos x="connsiteX1" y="connsiteY1"/>
                  </a:cxn>
                  <a:cxn ang="0">
                    <a:pos x="connsiteX2" y="connsiteY2"/>
                  </a:cxn>
                  <a:cxn ang="0">
                    <a:pos x="connsiteX3" y="connsiteY3"/>
                  </a:cxn>
                </a:cxnLst>
                <a:rect l="l" t="t" r="r" b="b"/>
                <a:pathLst>
                  <a:path w="128587" h="966406">
                    <a:moveTo>
                      <a:pt x="120015" y="966406"/>
                    </a:moveTo>
                    <a:lnTo>
                      <a:pt x="0" y="1143"/>
                    </a:lnTo>
                    <a:lnTo>
                      <a:pt x="8573" y="0"/>
                    </a:lnTo>
                    <a:lnTo>
                      <a:pt x="128588" y="9653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83" name="Freeform: Shape 2982">
                <a:extLst>
                  <a:ext uri="{FF2B5EF4-FFF2-40B4-BE49-F238E27FC236}">
                    <a16:creationId xmlns:a16="http://schemas.microsoft.com/office/drawing/2014/main" id="{2D2650F9-5138-7A51-0BA8-4436C58992CE}"/>
                  </a:ext>
                </a:extLst>
              </p:cNvPr>
              <p:cNvSpPr/>
              <p:nvPr/>
            </p:nvSpPr>
            <p:spPr>
              <a:xfrm rot="17914460">
                <a:off x="7080446" y="2625781"/>
                <a:ext cx="1379224" cy="8667"/>
              </a:xfrm>
              <a:custGeom>
                <a:avLst/>
                <a:gdLst>
                  <a:gd name="connsiteX0" fmla="*/ 0 w 1379224"/>
                  <a:gd name="connsiteY0" fmla="*/ 0 h 8667"/>
                  <a:gd name="connsiteX1" fmla="*/ 1379224 w 1379224"/>
                  <a:gd name="connsiteY1" fmla="*/ 0 h 8667"/>
                  <a:gd name="connsiteX2" fmla="*/ 1379224 w 1379224"/>
                  <a:gd name="connsiteY2" fmla="*/ 8668 h 8667"/>
                  <a:gd name="connsiteX3" fmla="*/ 0 w 1379224"/>
                  <a:gd name="connsiteY3" fmla="*/ 8668 h 8667"/>
                </a:gdLst>
                <a:ahLst/>
                <a:cxnLst>
                  <a:cxn ang="0">
                    <a:pos x="connsiteX0" y="connsiteY0"/>
                  </a:cxn>
                  <a:cxn ang="0">
                    <a:pos x="connsiteX1" y="connsiteY1"/>
                  </a:cxn>
                  <a:cxn ang="0">
                    <a:pos x="connsiteX2" y="connsiteY2"/>
                  </a:cxn>
                  <a:cxn ang="0">
                    <a:pos x="connsiteX3" y="connsiteY3"/>
                  </a:cxn>
                </a:cxnLst>
                <a:rect l="l" t="t" r="r" b="b"/>
                <a:pathLst>
                  <a:path w="1379224" h="8667">
                    <a:moveTo>
                      <a:pt x="0" y="0"/>
                    </a:moveTo>
                    <a:lnTo>
                      <a:pt x="1379224" y="0"/>
                    </a:lnTo>
                    <a:lnTo>
                      <a:pt x="1379224"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84" name="Freeform: Shape 2983">
                <a:extLst>
                  <a:ext uri="{FF2B5EF4-FFF2-40B4-BE49-F238E27FC236}">
                    <a16:creationId xmlns:a16="http://schemas.microsoft.com/office/drawing/2014/main" id="{7F766AD6-593A-25E7-5D97-D4B344A635B0}"/>
                  </a:ext>
                </a:extLst>
              </p:cNvPr>
              <p:cNvSpPr/>
              <p:nvPr/>
            </p:nvSpPr>
            <p:spPr>
              <a:xfrm rot="21042377">
                <a:off x="7344459" y="2110933"/>
                <a:ext cx="8667" cy="1132457"/>
              </a:xfrm>
              <a:custGeom>
                <a:avLst/>
                <a:gdLst>
                  <a:gd name="connsiteX0" fmla="*/ 0 w 8667"/>
                  <a:gd name="connsiteY0" fmla="*/ 0 h 1132457"/>
                  <a:gd name="connsiteX1" fmla="*/ 8668 w 8667"/>
                  <a:gd name="connsiteY1" fmla="*/ 0 h 1132457"/>
                  <a:gd name="connsiteX2" fmla="*/ 8668 w 8667"/>
                  <a:gd name="connsiteY2" fmla="*/ 1132458 h 1132457"/>
                  <a:gd name="connsiteX3" fmla="*/ 0 w 8667"/>
                  <a:gd name="connsiteY3" fmla="*/ 1132458 h 1132457"/>
                </a:gdLst>
                <a:ahLst/>
                <a:cxnLst>
                  <a:cxn ang="0">
                    <a:pos x="connsiteX0" y="connsiteY0"/>
                  </a:cxn>
                  <a:cxn ang="0">
                    <a:pos x="connsiteX1" y="connsiteY1"/>
                  </a:cxn>
                  <a:cxn ang="0">
                    <a:pos x="connsiteX2" y="connsiteY2"/>
                  </a:cxn>
                  <a:cxn ang="0">
                    <a:pos x="connsiteX3" y="connsiteY3"/>
                  </a:cxn>
                </a:cxnLst>
                <a:rect l="l" t="t" r="r" b="b"/>
                <a:pathLst>
                  <a:path w="8667" h="1132457">
                    <a:moveTo>
                      <a:pt x="0" y="0"/>
                    </a:moveTo>
                    <a:lnTo>
                      <a:pt x="8668" y="0"/>
                    </a:lnTo>
                    <a:lnTo>
                      <a:pt x="8668" y="1132458"/>
                    </a:lnTo>
                    <a:lnTo>
                      <a:pt x="0" y="113245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85" name="Freeform: Shape 2984">
                <a:extLst>
                  <a:ext uri="{FF2B5EF4-FFF2-40B4-BE49-F238E27FC236}">
                    <a16:creationId xmlns:a16="http://schemas.microsoft.com/office/drawing/2014/main" id="{1C0F460D-9C3A-FC4F-8E16-014AA4A7E4A2}"/>
                  </a:ext>
                </a:extLst>
              </p:cNvPr>
              <p:cNvSpPr/>
              <p:nvPr/>
            </p:nvSpPr>
            <p:spPr>
              <a:xfrm>
                <a:off x="6830439" y="2116931"/>
                <a:ext cx="431101" cy="1366456"/>
              </a:xfrm>
              <a:custGeom>
                <a:avLst/>
                <a:gdLst>
                  <a:gd name="connsiteX0" fmla="*/ 8287 w 431101"/>
                  <a:gd name="connsiteY0" fmla="*/ 1366456 h 1366456"/>
                  <a:gd name="connsiteX1" fmla="*/ 0 w 431101"/>
                  <a:gd name="connsiteY1" fmla="*/ 1363885 h 1366456"/>
                  <a:gd name="connsiteX2" fmla="*/ 422815 w 431101"/>
                  <a:gd name="connsiteY2" fmla="*/ 0 h 1366456"/>
                  <a:gd name="connsiteX3" fmla="*/ 431101 w 431101"/>
                  <a:gd name="connsiteY3" fmla="*/ 2667 h 1366456"/>
                </a:gdLst>
                <a:ahLst/>
                <a:cxnLst>
                  <a:cxn ang="0">
                    <a:pos x="connsiteX0" y="connsiteY0"/>
                  </a:cxn>
                  <a:cxn ang="0">
                    <a:pos x="connsiteX1" y="connsiteY1"/>
                  </a:cxn>
                  <a:cxn ang="0">
                    <a:pos x="connsiteX2" y="connsiteY2"/>
                  </a:cxn>
                  <a:cxn ang="0">
                    <a:pos x="connsiteX3" y="connsiteY3"/>
                  </a:cxn>
                </a:cxnLst>
                <a:rect l="l" t="t" r="r" b="b"/>
                <a:pathLst>
                  <a:path w="431101" h="1366456">
                    <a:moveTo>
                      <a:pt x="8287" y="1366456"/>
                    </a:moveTo>
                    <a:lnTo>
                      <a:pt x="0" y="1363885"/>
                    </a:lnTo>
                    <a:lnTo>
                      <a:pt x="422815" y="0"/>
                    </a:lnTo>
                    <a:lnTo>
                      <a:pt x="431101"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86" name="Freeform: Shape 2985">
                <a:extLst>
                  <a:ext uri="{FF2B5EF4-FFF2-40B4-BE49-F238E27FC236}">
                    <a16:creationId xmlns:a16="http://schemas.microsoft.com/office/drawing/2014/main" id="{0DF2E029-064E-1342-648D-CA9CFFDC9462}"/>
                  </a:ext>
                </a:extLst>
              </p:cNvPr>
              <p:cNvSpPr/>
              <p:nvPr/>
            </p:nvSpPr>
            <p:spPr>
              <a:xfrm>
                <a:off x="7256873" y="2020252"/>
                <a:ext cx="843438" cy="102298"/>
              </a:xfrm>
              <a:custGeom>
                <a:avLst/>
                <a:gdLst>
                  <a:gd name="connsiteX0" fmla="*/ 952 w 843438"/>
                  <a:gd name="connsiteY0" fmla="*/ 102298 h 102298"/>
                  <a:gd name="connsiteX1" fmla="*/ 0 w 843438"/>
                  <a:gd name="connsiteY1" fmla="*/ 93726 h 102298"/>
                  <a:gd name="connsiteX2" fmla="*/ 842486 w 843438"/>
                  <a:gd name="connsiteY2" fmla="*/ 0 h 102298"/>
                  <a:gd name="connsiteX3" fmla="*/ 843439 w 843438"/>
                  <a:gd name="connsiteY3" fmla="*/ 8572 h 102298"/>
                </a:gdLst>
                <a:ahLst/>
                <a:cxnLst>
                  <a:cxn ang="0">
                    <a:pos x="connsiteX0" y="connsiteY0"/>
                  </a:cxn>
                  <a:cxn ang="0">
                    <a:pos x="connsiteX1" y="connsiteY1"/>
                  </a:cxn>
                  <a:cxn ang="0">
                    <a:pos x="connsiteX2" y="connsiteY2"/>
                  </a:cxn>
                  <a:cxn ang="0">
                    <a:pos x="connsiteX3" y="connsiteY3"/>
                  </a:cxn>
                </a:cxnLst>
                <a:rect l="l" t="t" r="r" b="b"/>
                <a:pathLst>
                  <a:path w="843438" h="102298">
                    <a:moveTo>
                      <a:pt x="952" y="102298"/>
                    </a:moveTo>
                    <a:lnTo>
                      <a:pt x="0" y="93726"/>
                    </a:lnTo>
                    <a:lnTo>
                      <a:pt x="842486" y="0"/>
                    </a:lnTo>
                    <a:lnTo>
                      <a:pt x="843439"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87" name="Freeform: Shape 2986">
                <a:extLst>
                  <a:ext uri="{FF2B5EF4-FFF2-40B4-BE49-F238E27FC236}">
                    <a16:creationId xmlns:a16="http://schemas.microsoft.com/office/drawing/2014/main" id="{2CDE5287-D255-0BB6-93EE-E2735012E901}"/>
                  </a:ext>
                </a:extLst>
              </p:cNvPr>
              <p:cNvSpPr/>
              <p:nvPr/>
            </p:nvSpPr>
            <p:spPr>
              <a:xfrm>
                <a:off x="6657465" y="2332291"/>
                <a:ext cx="181451" cy="1150429"/>
              </a:xfrm>
              <a:custGeom>
                <a:avLst/>
                <a:gdLst>
                  <a:gd name="connsiteX0" fmla="*/ 172879 w 181451"/>
                  <a:gd name="connsiteY0" fmla="*/ 1150430 h 1150429"/>
                  <a:gd name="connsiteX1" fmla="*/ 0 w 181451"/>
                  <a:gd name="connsiteY1" fmla="*/ 1333 h 1150429"/>
                  <a:gd name="connsiteX2" fmla="*/ 8572 w 181451"/>
                  <a:gd name="connsiteY2" fmla="*/ 0 h 1150429"/>
                  <a:gd name="connsiteX3" fmla="*/ 181451 w 181451"/>
                  <a:gd name="connsiteY3" fmla="*/ 1149191 h 1150429"/>
                </a:gdLst>
                <a:ahLst/>
                <a:cxnLst>
                  <a:cxn ang="0">
                    <a:pos x="connsiteX0" y="connsiteY0"/>
                  </a:cxn>
                  <a:cxn ang="0">
                    <a:pos x="connsiteX1" y="connsiteY1"/>
                  </a:cxn>
                  <a:cxn ang="0">
                    <a:pos x="connsiteX2" y="connsiteY2"/>
                  </a:cxn>
                  <a:cxn ang="0">
                    <a:pos x="connsiteX3" y="connsiteY3"/>
                  </a:cxn>
                </a:cxnLst>
                <a:rect l="l" t="t" r="r" b="b"/>
                <a:pathLst>
                  <a:path w="181451" h="1150429">
                    <a:moveTo>
                      <a:pt x="172879" y="1150430"/>
                    </a:moveTo>
                    <a:lnTo>
                      <a:pt x="0" y="1333"/>
                    </a:lnTo>
                    <a:lnTo>
                      <a:pt x="8572" y="0"/>
                    </a:lnTo>
                    <a:lnTo>
                      <a:pt x="181451" y="11491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88" name="Freeform: Shape 2987">
                <a:extLst>
                  <a:ext uri="{FF2B5EF4-FFF2-40B4-BE49-F238E27FC236}">
                    <a16:creationId xmlns:a16="http://schemas.microsoft.com/office/drawing/2014/main" id="{3EF59755-ACE8-ED54-EB51-A470424AFA6F}"/>
                  </a:ext>
                </a:extLst>
              </p:cNvPr>
              <p:cNvSpPr/>
              <p:nvPr/>
            </p:nvSpPr>
            <p:spPr>
              <a:xfrm rot="16741289">
                <a:off x="5859645" y="3014236"/>
                <a:ext cx="1387941" cy="8667"/>
              </a:xfrm>
              <a:custGeom>
                <a:avLst/>
                <a:gdLst>
                  <a:gd name="connsiteX0" fmla="*/ 0 w 1387941"/>
                  <a:gd name="connsiteY0" fmla="*/ 0 h 8667"/>
                  <a:gd name="connsiteX1" fmla="*/ 1387941 w 1387941"/>
                  <a:gd name="connsiteY1" fmla="*/ 0 h 8667"/>
                  <a:gd name="connsiteX2" fmla="*/ 1387941 w 1387941"/>
                  <a:gd name="connsiteY2" fmla="*/ 8668 h 8667"/>
                  <a:gd name="connsiteX3" fmla="*/ 0 w 1387941"/>
                  <a:gd name="connsiteY3" fmla="*/ 8668 h 8667"/>
                </a:gdLst>
                <a:ahLst/>
                <a:cxnLst>
                  <a:cxn ang="0">
                    <a:pos x="connsiteX0" y="connsiteY0"/>
                  </a:cxn>
                  <a:cxn ang="0">
                    <a:pos x="connsiteX1" y="connsiteY1"/>
                  </a:cxn>
                  <a:cxn ang="0">
                    <a:pos x="connsiteX2" y="connsiteY2"/>
                  </a:cxn>
                  <a:cxn ang="0">
                    <a:pos x="connsiteX3" y="connsiteY3"/>
                  </a:cxn>
                </a:cxnLst>
                <a:rect l="l" t="t" r="r" b="b"/>
                <a:pathLst>
                  <a:path w="1387941" h="8667">
                    <a:moveTo>
                      <a:pt x="0" y="0"/>
                    </a:moveTo>
                    <a:lnTo>
                      <a:pt x="1387941" y="0"/>
                    </a:lnTo>
                    <a:lnTo>
                      <a:pt x="1387941"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89" name="Freeform: Shape 2988">
                <a:extLst>
                  <a:ext uri="{FF2B5EF4-FFF2-40B4-BE49-F238E27FC236}">
                    <a16:creationId xmlns:a16="http://schemas.microsoft.com/office/drawing/2014/main" id="{BB17AA35-EBBE-4256-238F-A131353A4ABD}"/>
                  </a:ext>
                </a:extLst>
              </p:cNvPr>
              <p:cNvSpPr/>
              <p:nvPr/>
            </p:nvSpPr>
            <p:spPr>
              <a:xfrm>
                <a:off x="6660227" y="2114169"/>
                <a:ext cx="598551" cy="222884"/>
              </a:xfrm>
              <a:custGeom>
                <a:avLst/>
                <a:gdLst>
                  <a:gd name="connsiteX0" fmla="*/ 2953 w 598551"/>
                  <a:gd name="connsiteY0" fmla="*/ 222885 h 222884"/>
                  <a:gd name="connsiteX1" fmla="*/ 0 w 598551"/>
                  <a:gd name="connsiteY1" fmla="*/ 214693 h 222884"/>
                  <a:gd name="connsiteX2" fmla="*/ 595598 w 598551"/>
                  <a:gd name="connsiteY2" fmla="*/ 0 h 222884"/>
                  <a:gd name="connsiteX3" fmla="*/ 598551 w 598551"/>
                  <a:gd name="connsiteY3" fmla="*/ 8192 h 222884"/>
                </a:gdLst>
                <a:ahLst/>
                <a:cxnLst>
                  <a:cxn ang="0">
                    <a:pos x="connsiteX0" y="connsiteY0"/>
                  </a:cxn>
                  <a:cxn ang="0">
                    <a:pos x="connsiteX1" y="connsiteY1"/>
                  </a:cxn>
                  <a:cxn ang="0">
                    <a:pos x="connsiteX2" y="connsiteY2"/>
                  </a:cxn>
                  <a:cxn ang="0">
                    <a:pos x="connsiteX3" y="connsiteY3"/>
                  </a:cxn>
                </a:cxnLst>
                <a:rect l="l" t="t" r="r" b="b"/>
                <a:pathLst>
                  <a:path w="598551" h="222884">
                    <a:moveTo>
                      <a:pt x="2953" y="222885"/>
                    </a:moveTo>
                    <a:lnTo>
                      <a:pt x="0" y="214693"/>
                    </a:lnTo>
                    <a:lnTo>
                      <a:pt x="595598" y="0"/>
                    </a:lnTo>
                    <a:lnTo>
                      <a:pt x="598551" y="81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90" name="Freeform: Shape 2989">
                <a:extLst>
                  <a:ext uri="{FF2B5EF4-FFF2-40B4-BE49-F238E27FC236}">
                    <a16:creationId xmlns:a16="http://schemas.microsoft.com/office/drawing/2014/main" id="{494F3C36-D1BD-68D6-FAF8-8A4C783F5519}"/>
                  </a:ext>
                </a:extLst>
              </p:cNvPr>
              <p:cNvSpPr/>
              <p:nvPr/>
            </p:nvSpPr>
            <p:spPr>
              <a:xfrm rot="21299850">
                <a:off x="6394104" y="2625771"/>
                <a:ext cx="8667" cy="1080240"/>
              </a:xfrm>
              <a:custGeom>
                <a:avLst/>
                <a:gdLst>
                  <a:gd name="connsiteX0" fmla="*/ 0 w 8667"/>
                  <a:gd name="connsiteY0" fmla="*/ 0 h 1080240"/>
                  <a:gd name="connsiteX1" fmla="*/ 8668 w 8667"/>
                  <a:gd name="connsiteY1" fmla="*/ 0 h 1080240"/>
                  <a:gd name="connsiteX2" fmla="*/ 8668 w 8667"/>
                  <a:gd name="connsiteY2" fmla="*/ 1080240 h 1080240"/>
                  <a:gd name="connsiteX3" fmla="*/ 0 w 8667"/>
                  <a:gd name="connsiteY3" fmla="*/ 1080240 h 1080240"/>
                </a:gdLst>
                <a:ahLst/>
                <a:cxnLst>
                  <a:cxn ang="0">
                    <a:pos x="connsiteX0" y="connsiteY0"/>
                  </a:cxn>
                  <a:cxn ang="0">
                    <a:pos x="connsiteX1" y="connsiteY1"/>
                  </a:cxn>
                  <a:cxn ang="0">
                    <a:pos x="connsiteX2" y="connsiteY2"/>
                  </a:cxn>
                  <a:cxn ang="0">
                    <a:pos x="connsiteX3" y="connsiteY3"/>
                  </a:cxn>
                </a:cxnLst>
                <a:rect l="l" t="t" r="r" b="b"/>
                <a:pathLst>
                  <a:path w="8667" h="1080240">
                    <a:moveTo>
                      <a:pt x="0" y="0"/>
                    </a:moveTo>
                    <a:lnTo>
                      <a:pt x="8668" y="0"/>
                    </a:lnTo>
                    <a:lnTo>
                      <a:pt x="8668" y="1080240"/>
                    </a:lnTo>
                    <a:lnTo>
                      <a:pt x="0" y="108024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91" name="Freeform: Shape 2990">
                <a:extLst>
                  <a:ext uri="{FF2B5EF4-FFF2-40B4-BE49-F238E27FC236}">
                    <a16:creationId xmlns:a16="http://schemas.microsoft.com/office/drawing/2014/main" id="{FE69C615-458F-9EE1-2183-938D020730FD}"/>
                  </a:ext>
                </a:extLst>
              </p:cNvPr>
              <p:cNvSpPr/>
              <p:nvPr/>
            </p:nvSpPr>
            <p:spPr>
              <a:xfrm>
                <a:off x="6276179" y="2627566"/>
                <a:ext cx="79438" cy="1257490"/>
              </a:xfrm>
              <a:custGeom>
                <a:avLst/>
                <a:gdLst>
                  <a:gd name="connsiteX0" fmla="*/ 8572 w 79438"/>
                  <a:gd name="connsiteY0" fmla="*/ 1257491 h 1257490"/>
                  <a:gd name="connsiteX1" fmla="*/ 0 w 79438"/>
                  <a:gd name="connsiteY1" fmla="*/ 1256919 h 1257490"/>
                  <a:gd name="connsiteX2" fmla="*/ 70771 w 79438"/>
                  <a:gd name="connsiteY2" fmla="*/ 0 h 1257490"/>
                  <a:gd name="connsiteX3" fmla="*/ 79439 w 79438"/>
                  <a:gd name="connsiteY3" fmla="*/ 571 h 1257490"/>
                </a:gdLst>
                <a:ahLst/>
                <a:cxnLst>
                  <a:cxn ang="0">
                    <a:pos x="connsiteX0" y="connsiteY0"/>
                  </a:cxn>
                  <a:cxn ang="0">
                    <a:pos x="connsiteX1" y="connsiteY1"/>
                  </a:cxn>
                  <a:cxn ang="0">
                    <a:pos x="connsiteX2" y="connsiteY2"/>
                  </a:cxn>
                  <a:cxn ang="0">
                    <a:pos x="connsiteX3" y="connsiteY3"/>
                  </a:cxn>
                </a:cxnLst>
                <a:rect l="l" t="t" r="r" b="b"/>
                <a:pathLst>
                  <a:path w="79438" h="1257490">
                    <a:moveTo>
                      <a:pt x="8572" y="1257491"/>
                    </a:moveTo>
                    <a:lnTo>
                      <a:pt x="0" y="1256919"/>
                    </a:lnTo>
                    <a:lnTo>
                      <a:pt x="70771" y="0"/>
                    </a:lnTo>
                    <a:lnTo>
                      <a:pt x="79439" y="57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92" name="Freeform: Shape 2991">
                <a:extLst>
                  <a:ext uri="{FF2B5EF4-FFF2-40B4-BE49-F238E27FC236}">
                    <a16:creationId xmlns:a16="http://schemas.microsoft.com/office/drawing/2014/main" id="{0ED1A121-51BC-748A-B45C-F75314282704}"/>
                  </a:ext>
                </a:extLst>
              </p:cNvPr>
              <p:cNvSpPr/>
              <p:nvPr/>
            </p:nvSpPr>
            <p:spPr>
              <a:xfrm>
                <a:off x="6348283" y="2329815"/>
                <a:ext cx="316420" cy="301180"/>
              </a:xfrm>
              <a:custGeom>
                <a:avLst/>
                <a:gdLst>
                  <a:gd name="connsiteX0" fmla="*/ 6001 w 316420"/>
                  <a:gd name="connsiteY0" fmla="*/ 301180 h 301180"/>
                  <a:gd name="connsiteX1" fmla="*/ 0 w 316420"/>
                  <a:gd name="connsiteY1" fmla="*/ 294894 h 301180"/>
                  <a:gd name="connsiteX2" fmla="*/ 310420 w 316420"/>
                  <a:gd name="connsiteY2" fmla="*/ 0 h 301180"/>
                  <a:gd name="connsiteX3" fmla="*/ 316421 w 316420"/>
                  <a:gd name="connsiteY3" fmla="*/ 6286 h 301180"/>
                </a:gdLst>
                <a:ahLst/>
                <a:cxnLst>
                  <a:cxn ang="0">
                    <a:pos x="connsiteX0" y="connsiteY0"/>
                  </a:cxn>
                  <a:cxn ang="0">
                    <a:pos x="connsiteX1" y="connsiteY1"/>
                  </a:cxn>
                  <a:cxn ang="0">
                    <a:pos x="connsiteX2" y="connsiteY2"/>
                  </a:cxn>
                  <a:cxn ang="0">
                    <a:pos x="connsiteX3" y="connsiteY3"/>
                  </a:cxn>
                </a:cxnLst>
                <a:rect l="l" t="t" r="r" b="b"/>
                <a:pathLst>
                  <a:path w="316420" h="301180">
                    <a:moveTo>
                      <a:pt x="6001" y="301180"/>
                    </a:moveTo>
                    <a:lnTo>
                      <a:pt x="0" y="294894"/>
                    </a:lnTo>
                    <a:lnTo>
                      <a:pt x="310420" y="0"/>
                    </a:lnTo>
                    <a:lnTo>
                      <a:pt x="316421" y="628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93" name="Freeform: Shape 2992">
                <a:extLst>
                  <a:ext uri="{FF2B5EF4-FFF2-40B4-BE49-F238E27FC236}">
                    <a16:creationId xmlns:a16="http://schemas.microsoft.com/office/drawing/2014/main" id="{CEE41243-470F-4464-E092-A7EC13A6D6FB}"/>
                  </a:ext>
                </a:extLst>
              </p:cNvPr>
              <p:cNvSpPr/>
              <p:nvPr/>
            </p:nvSpPr>
            <p:spPr>
              <a:xfrm>
                <a:off x="8095549" y="1257681"/>
                <a:ext cx="63436" cy="767143"/>
              </a:xfrm>
              <a:custGeom>
                <a:avLst/>
                <a:gdLst>
                  <a:gd name="connsiteX0" fmla="*/ 8573 w 63436"/>
                  <a:gd name="connsiteY0" fmla="*/ 767144 h 767143"/>
                  <a:gd name="connsiteX1" fmla="*/ 0 w 63436"/>
                  <a:gd name="connsiteY1" fmla="*/ 766572 h 767143"/>
                  <a:gd name="connsiteX2" fmla="*/ 54864 w 63436"/>
                  <a:gd name="connsiteY2" fmla="*/ 0 h 767143"/>
                  <a:gd name="connsiteX3" fmla="*/ 63437 w 63436"/>
                  <a:gd name="connsiteY3" fmla="*/ 571 h 767143"/>
                </a:gdLst>
                <a:ahLst/>
                <a:cxnLst>
                  <a:cxn ang="0">
                    <a:pos x="connsiteX0" y="connsiteY0"/>
                  </a:cxn>
                  <a:cxn ang="0">
                    <a:pos x="connsiteX1" y="connsiteY1"/>
                  </a:cxn>
                  <a:cxn ang="0">
                    <a:pos x="connsiteX2" y="connsiteY2"/>
                  </a:cxn>
                  <a:cxn ang="0">
                    <a:pos x="connsiteX3" y="connsiteY3"/>
                  </a:cxn>
                </a:cxnLst>
                <a:rect l="l" t="t" r="r" b="b"/>
                <a:pathLst>
                  <a:path w="63436" h="767143">
                    <a:moveTo>
                      <a:pt x="8573" y="767144"/>
                    </a:moveTo>
                    <a:lnTo>
                      <a:pt x="0" y="766572"/>
                    </a:lnTo>
                    <a:lnTo>
                      <a:pt x="54864" y="0"/>
                    </a:lnTo>
                    <a:lnTo>
                      <a:pt x="63437" y="57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94" name="Freeform: Shape 2993">
                <a:extLst>
                  <a:ext uri="{FF2B5EF4-FFF2-40B4-BE49-F238E27FC236}">
                    <a16:creationId xmlns:a16="http://schemas.microsoft.com/office/drawing/2014/main" id="{359FBDF2-7CCC-22E7-D758-1EE58D906DBF}"/>
                  </a:ext>
                </a:extLst>
              </p:cNvPr>
              <p:cNvSpPr/>
              <p:nvPr/>
            </p:nvSpPr>
            <p:spPr>
              <a:xfrm rot="18971716">
                <a:off x="7084502" y="1683873"/>
                <a:ext cx="1243102" cy="8667"/>
              </a:xfrm>
              <a:custGeom>
                <a:avLst/>
                <a:gdLst>
                  <a:gd name="connsiteX0" fmla="*/ 0 w 1243102"/>
                  <a:gd name="connsiteY0" fmla="*/ 0 h 8667"/>
                  <a:gd name="connsiteX1" fmla="*/ 1243103 w 1243102"/>
                  <a:gd name="connsiteY1" fmla="*/ 0 h 8667"/>
                  <a:gd name="connsiteX2" fmla="*/ 1243103 w 1243102"/>
                  <a:gd name="connsiteY2" fmla="*/ 8668 h 8667"/>
                  <a:gd name="connsiteX3" fmla="*/ 0 w 1243102"/>
                  <a:gd name="connsiteY3" fmla="*/ 8668 h 8667"/>
                </a:gdLst>
                <a:ahLst/>
                <a:cxnLst>
                  <a:cxn ang="0">
                    <a:pos x="connsiteX0" y="connsiteY0"/>
                  </a:cxn>
                  <a:cxn ang="0">
                    <a:pos x="connsiteX1" y="connsiteY1"/>
                  </a:cxn>
                  <a:cxn ang="0">
                    <a:pos x="connsiteX2" y="connsiteY2"/>
                  </a:cxn>
                  <a:cxn ang="0">
                    <a:pos x="connsiteX3" y="connsiteY3"/>
                  </a:cxn>
                </a:cxnLst>
                <a:rect l="l" t="t" r="r" b="b"/>
                <a:pathLst>
                  <a:path w="1243102" h="8667">
                    <a:moveTo>
                      <a:pt x="0" y="0"/>
                    </a:moveTo>
                    <a:lnTo>
                      <a:pt x="1243103" y="0"/>
                    </a:lnTo>
                    <a:lnTo>
                      <a:pt x="124310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95" name="Freeform: Shape 2994">
                <a:extLst>
                  <a:ext uri="{FF2B5EF4-FFF2-40B4-BE49-F238E27FC236}">
                    <a16:creationId xmlns:a16="http://schemas.microsoft.com/office/drawing/2014/main" id="{808412D0-BD07-99EB-D066-89913A8736E0}"/>
                  </a:ext>
                </a:extLst>
              </p:cNvPr>
              <p:cNvSpPr/>
              <p:nvPr/>
            </p:nvSpPr>
            <p:spPr>
              <a:xfrm>
                <a:off x="7253063" y="1300067"/>
                <a:ext cx="151637" cy="818959"/>
              </a:xfrm>
              <a:custGeom>
                <a:avLst/>
                <a:gdLst>
                  <a:gd name="connsiteX0" fmla="*/ 8573 w 151637"/>
                  <a:gd name="connsiteY0" fmla="*/ 818960 h 818959"/>
                  <a:gd name="connsiteX1" fmla="*/ 0 w 151637"/>
                  <a:gd name="connsiteY1" fmla="*/ 817436 h 818959"/>
                  <a:gd name="connsiteX2" fmla="*/ 143065 w 151637"/>
                  <a:gd name="connsiteY2" fmla="*/ 0 h 818959"/>
                  <a:gd name="connsiteX3" fmla="*/ 151638 w 151637"/>
                  <a:gd name="connsiteY3" fmla="*/ 1524 h 818959"/>
                </a:gdLst>
                <a:ahLst/>
                <a:cxnLst>
                  <a:cxn ang="0">
                    <a:pos x="connsiteX0" y="connsiteY0"/>
                  </a:cxn>
                  <a:cxn ang="0">
                    <a:pos x="connsiteX1" y="connsiteY1"/>
                  </a:cxn>
                  <a:cxn ang="0">
                    <a:pos x="connsiteX2" y="connsiteY2"/>
                  </a:cxn>
                  <a:cxn ang="0">
                    <a:pos x="connsiteX3" y="connsiteY3"/>
                  </a:cxn>
                </a:cxnLst>
                <a:rect l="l" t="t" r="r" b="b"/>
                <a:pathLst>
                  <a:path w="151637" h="818959">
                    <a:moveTo>
                      <a:pt x="8573" y="818960"/>
                    </a:moveTo>
                    <a:lnTo>
                      <a:pt x="0" y="817436"/>
                    </a:lnTo>
                    <a:lnTo>
                      <a:pt x="143065" y="0"/>
                    </a:lnTo>
                    <a:lnTo>
                      <a:pt x="151638" y="152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96" name="Freeform: Shape 2995">
                <a:extLst>
                  <a:ext uri="{FF2B5EF4-FFF2-40B4-BE49-F238E27FC236}">
                    <a16:creationId xmlns:a16="http://schemas.microsoft.com/office/drawing/2014/main" id="{065EA8B5-FCED-CA83-AF04-1667BED98BAE}"/>
                  </a:ext>
                </a:extLst>
              </p:cNvPr>
              <p:cNvSpPr/>
              <p:nvPr/>
            </p:nvSpPr>
            <p:spPr>
              <a:xfrm rot="18338135">
                <a:off x="6396449" y="1812523"/>
                <a:ext cx="1269240" cy="8667"/>
              </a:xfrm>
              <a:custGeom>
                <a:avLst/>
                <a:gdLst>
                  <a:gd name="connsiteX0" fmla="*/ 0 w 1269240"/>
                  <a:gd name="connsiteY0" fmla="*/ 0 h 8667"/>
                  <a:gd name="connsiteX1" fmla="*/ 1269241 w 1269240"/>
                  <a:gd name="connsiteY1" fmla="*/ 0 h 8667"/>
                  <a:gd name="connsiteX2" fmla="*/ 1269241 w 1269240"/>
                  <a:gd name="connsiteY2" fmla="*/ 8667 h 8667"/>
                  <a:gd name="connsiteX3" fmla="*/ 0 w 1269240"/>
                  <a:gd name="connsiteY3" fmla="*/ 8667 h 8667"/>
                </a:gdLst>
                <a:ahLst/>
                <a:cxnLst>
                  <a:cxn ang="0">
                    <a:pos x="connsiteX0" y="connsiteY0"/>
                  </a:cxn>
                  <a:cxn ang="0">
                    <a:pos x="connsiteX1" y="connsiteY1"/>
                  </a:cxn>
                  <a:cxn ang="0">
                    <a:pos x="connsiteX2" y="connsiteY2"/>
                  </a:cxn>
                  <a:cxn ang="0">
                    <a:pos x="connsiteX3" y="connsiteY3"/>
                  </a:cxn>
                </a:cxnLst>
                <a:rect l="l" t="t" r="r" b="b"/>
                <a:pathLst>
                  <a:path w="1269240" h="8667">
                    <a:moveTo>
                      <a:pt x="0" y="0"/>
                    </a:moveTo>
                    <a:lnTo>
                      <a:pt x="1269241" y="0"/>
                    </a:lnTo>
                    <a:lnTo>
                      <a:pt x="1269241"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97" name="Freeform: Shape 2996">
                <a:extLst>
                  <a:ext uri="{FF2B5EF4-FFF2-40B4-BE49-F238E27FC236}">
                    <a16:creationId xmlns:a16="http://schemas.microsoft.com/office/drawing/2014/main" id="{421CE054-8BDE-4992-82A6-6CB258E5BDE1}"/>
                  </a:ext>
                </a:extLst>
              </p:cNvPr>
              <p:cNvSpPr/>
              <p:nvPr/>
            </p:nvSpPr>
            <p:spPr>
              <a:xfrm>
                <a:off x="7400129" y="1253680"/>
                <a:ext cx="754856" cy="51434"/>
              </a:xfrm>
              <a:custGeom>
                <a:avLst/>
                <a:gdLst>
                  <a:gd name="connsiteX0" fmla="*/ 571 w 754856"/>
                  <a:gd name="connsiteY0" fmla="*/ 51435 h 51434"/>
                  <a:gd name="connsiteX1" fmla="*/ 0 w 754856"/>
                  <a:gd name="connsiteY1" fmla="*/ 42863 h 51434"/>
                  <a:gd name="connsiteX2" fmla="*/ 754285 w 754856"/>
                  <a:gd name="connsiteY2" fmla="*/ 0 h 51434"/>
                  <a:gd name="connsiteX3" fmla="*/ 754856 w 754856"/>
                  <a:gd name="connsiteY3" fmla="*/ 8572 h 51434"/>
                </a:gdLst>
                <a:ahLst/>
                <a:cxnLst>
                  <a:cxn ang="0">
                    <a:pos x="connsiteX0" y="connsiteY0"/>
                  </a:cxn>
                  <a:cxn ang="0">
                    <a:pos x="connsiteX1" y="connsiteY1"/>
                  </a:cxn>
                  <a:cxn ang="0">
                    <a:pos x="connsiteX2" y="connsiteY2"/>
                  </a:cxn>
                  <a:cxn ang="0">
                    <a:pos x="connsiteX3" y="connsiteY3"/>
                  </a:cxn>
                </a:cxnLst>
                <a:rect l="l" t="t" r="r" b="b"/>
                <a:pathLst>
                  <a:path w="754856" h="51434">
                    <a:moveTo>
                      <a:pt x="571" y="51435"/>
                    </a:moveTo>
                    <a:lnTo>
                      <a:pt x="0" y="42863"/>
                    </a:lnTo>
                    <a:lnTo>
                      <a:pt x="754285" y="0"/>
                    </a:lnTo>
                    <a:lnTo>
                      <a:pt x="754856"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98" name="Freeform: Shape 2997">
                <a:extLst>
                  <a:ext uri="{FF2B5EF4-FFF2-40B4-BE49-F238E27FC236}">
                    <a16:creationId xmlns:a16="http://schemas.microsoft.com/office/drawing/2014/main" id="{424F744F-744D-E40D-CC33-957F199FB610}"/>
                  </a:ext>
                </a:extLst>
              </p:cNvPr>
              <p:cNvSpPr/>
              <p:nvPr/>
            </p:nvSpPr>
            <p:spPr>
              <a:xfrm>
                <a:off x="6657655" y="1571529"/>
                <a:ext cx="253841" cy="762762"/>
              </a:xfrm>
              <a:custGeom>
                <a:avLst/>
                <a:gdLst>
                  <a:gd name="connsiteX0" fmla="*/ 8192 w 253841"/>
                  <a:gd name="connsiteY0" fmla="*/ 762762 h 762762"/>
                  <a:gd name="connsiteX1" fmla="*/ 0 w 253841"/>
                  <a:gd name="connsiteY1" fmla="*/ 760095 h 762762"/>
                  <a:gd name="connsiteX2" fmla="*/ 245650 w 253841"/>
                  <a:gd name="connsiteY2" fmla="*/ 0 h 762762"/>
                  <a:gd name="connsiteX3" fmla="*/ 253841 w 253841"/>
                  <a:gd name="connsiteY3" fmla="*/ 2667 h 762762"/>
                </a:gdLst>
                <a:ahLst/>
                <a:cxnLst>
                  <a:cxn ang="0">
                    <a:pos x="connsiteX0" y="connsiteY0"/>
                  </a:cxn>
                  <a:cxn ang="0">
                    <a:pos x="connsiteX1" y="connsiteY1"/>
                  </a:cxn>
                  <a:cxn ang="0">
                    <a:pos x="connsiteX2" y="connsiteY2"/>
                  </a:cxn>
                  <a:cxn ang="0">
                    <a:pos x="connsiteX3" y="connsiteY3"/>
                  </a:cxn>
                </a:cxnLst>
                <a:rect l="l" t="t" r="r" b="b"/>
                <a:pathLst>
                  <a:path w="253841" h="762762">
                    <a:moveTo>
                      <a:pt x="8192" y="762762"/>
                    </a:moveTo>
                    <a:lnTo>
                      <a:pt x="0" y="760095"/>
                    </a:lnTo>
                    <a:lnTo>
                      <a:pt x="245650" y="0"/>
                    </a:lnTo>
                    <a:lnTo>
                      <a:pt x="253841"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99" name="Freeform: Shape 2998">
                <a:extLst>
                  <a:ext uri="{FF2B5EF4-FFF2-40B4-BE49-F238E27FC236}">
                    <a16:creationId xmlns:a16="http://schemas.microsoft.com/office/drawing/2014/main" id="{0DADA950-2025-6825-04F2-9A92FA139E4A}"/>
                  </a:ext>
                </a:extLst>
              </p:cNvPr>
              <p:cNvSpPr/>
              <p:nvPr/>
            </p:nvSpPr>
            <p:spPr>
              <a:xfrm>
                <a:off x="6905305" y="1297019"/>
                <a:ext cx="497205" cy="279558"/>
              </a:xfrm>
              <a:custGeom>
                <a:avLst/>
                <a:gdLst>
                  <a:gd name="connsiteX0" fmla="*/ 4191 w 497205"/>
                  <a:gd name="connsiteY0" fmla="*/ 279559 h 279558"/>
                  <a:gd name="connsiteX1" fmla="*/ 0 w 497205"/>
                  <a:gd name="connsiteY1" fmla="*/ 272034 h 279558"/>
                  <a:gd name="connsiteX2" fmla="*/ 493014 w 497205"/>
                  <a:gd name="connsiteY2" fmla="*/ 0 h 279558"/>
                  <a:gd name="connsiteX3" fmla="*/ 497205 w 497205"/>
                  <a:gd name="connsiteY3" fmla="*/ 7525 h 279558"/>
                </a:gdLst>
                <a:ahLst/>
                <a:cxnLst>
                  <a:cxn ang="0">
                    <a:pos x="connsiteX0" y="connsiteY0"/>
                  </a:cxn>
                  <a:cxn ang="0">
                    <a:pos x="connsiteX1" y="connsiteY1"/>
                  </a:cxn>
                  <a:cxn ang="0">
                    <a:pos x="connsiteX2" y="connsiteY2"/>
                  </a:cxn>
                  <a:cxn ang="0">
                    <a:pos x="connsiteX3" y="connsiteY3"/>
                  </a:cxn>
                </a:cxnLst>
                <a:rect l="l" t="t" r="r" b="b"/>
                <a:pathLst>
                  <a:path w="497205" h="279558">
                    <a:moveTo>
                      <a:pt x="4191" y="279559"/>
                    </a:moveTo>
                    <a:lnTo>
                      <a:pt x="0" y="272034"/>
                    </a:lnTo>
                    <a:lnTo>
                      <a:pt x="493014" y="0"/>
                    </a:lnTo>
                    <a:lnTo>
                      <a:pt x="497205" y="752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00" name="Freeform: Shape 2999">
                <a:extLst>
                  <a:ext uri="{FF2B5EF4-FFF2-40B4-BE49-F238E27FC236}">
                    <a16:creationId xmlns:a16="http://schemas.microsoft.com/office/drawing/2014/main" id="{B4A2CEBC-C5BD-9984-E1F0-906BEA9A119B}"/>
                  </a:ext>
                </a:extLst>
              </p:cNvPr>
              <p:cNvSpPr/>
              <p:nvPr/>
            </p:nvSpPr>
            <p:spPr>
              <a:xfrm rot="17188553">
                <a:off x="7989080" y="1032022"/>
                <a:ext cx="462324" cy="8667"/>
              </a:xfrm>
              <a:custGeom>
                <a:avLst/>
                <a:gdLst>
                  <a:gd name="connsiteX0" fmla="*/ 0 w 462324"/>
                  <a:gd name="connsiteY0" fmla="*/ 0 h 8667"/>
                  <a:gd name="connsiteX1" fmla="*/ 462325 w 462324"/>
                  <a:gd name="connsiteY1" fmla="*/ 0 h 8667"/>
                  <a:gd name="connsiteX2" fmla="*/ 462325 w 462324"/>
                  <a:gd name="connsiteY2" fmla="*/ 8667 h 8667"/>
                  <a:gd name="connsiteX3" fmla="*/ 0 w 462324"/>
                  <a:gd name="connsiteY3" fmla="*/ 8667 h 8667"/>
                </a:gdLst>
                <a:ahLst/>
                <a:cxnLst>
                  <a:cxn ang="0">
                    <a:pos x="connsiteX0" y="connsiteY0"/>
                  </a:cxn>
                  <a:cxn ang="0">
                    <a:pos x="connsiteX1" y="connsiteY1"/>
                  </a:cxn>
                  <a:cxn ang="0">
                    <a:pos x="connsiteX2" y="connsiteY2"/>
                  </a:cxn>
                  <a:cxn ang="0">
                    <a:pos x="connsiteX3" y="connsiteY3"/>
                  </a:cxn>
                </a:cxnLst>
                <a:rect l="l" t="t" r="r" b="b"/>
                <a:pathLst>
                  <a:path w="462324" h="8667">
                    <a:moveTo>
                      <a:pt x="0" y="0"/>
                    </a:moveTo>
                    <a:lnTo>
                      <a:pt x="462325" y="0"/>
                    </a:lnTo>
                    <a:lnTo>
                      <a:pt x="462325"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01" name="Freeform: Shape 3000">
                <a:extLst>
                  <a:ext uri="{FF2B5EF4-FFF2-40B4-BE49-F238E27FC236}">
                    <a16:creationId xmlns:a16="http://schemas.microsoft.com/office/drawing/2014/main" id="{257CC37B-8041-FCFE-4277-23D6210FE8F0}"/>
                  </a:ext>
                </a:extLst>
              </p:cNvPr>
              <p:cNvSpPr/>
              <p:nvPr/>
            </p:nvSpPr>
            <p:spPr>
              <a:xfrm>
                <a:off x="7398319" y="810768"/>
                <a:ext cx="889444" cy="493775"/>
              </a:xfrm>
              <a:custGeom>
                <a:avLst/>
                <a:gdLst>
                  <a:gd name="connsiteX0" fmla="*/ 4191 w 889444"/>
                  <a:gd name="connsiteY0" fmla="*/ 493776 h 493775"/>
                  <a:gd name="connsiteX1" fmla="*/ 0 w 889444"/>
                  <a:gd name="connsiteY1" fmla="*/ 486251 h 493775"/>
                  <a:gd name="connsiteX2" fmla="*/ 885349 w 889444"/>
                  <a:gd name="connsiteY2" fmla="*/ 0 h 493775"/>
                  <a:gd name="connsiteX3" fmla="*/ 889445 w 889444"/>
                  <a:gd name="connsiteY3" fmla="*/ 7620 h 493775"/>
                </a:gdLst>
                <a:ahLst/>
                <a:cxnLst>
                  <a:cxn ang="0">
                    <a:pos x="connsiteX0" y="connsiteY0"/>
                  </a:cxn>
                  <a:cxn ang="0">
                    <a:pos x="connsiteX1" y="connsiteY1"/>
                  </a:cxn>
                  <a:cxn ang="0">
                    <a:pos x="connsiteX2" y="connsiteY2"/>
                  </a:cxn>
                  <a:cxn ang="0">
                    <a:pos x="connsiteX3" y="connsiteY3"/>
                  </a:cxn>
                </a:cxnLst>
                <a:rect l="l" t="t" r="r" b="b"/>
                <a:pathLst>
                  <a:path w="889444" h="493775">
                    <a:moveTo>
                      <a:pt x="4191" y="493776"/>
                    </a:moveTo>
                    <a:lnTo>
                      <a:pt x="0" y="486251"/>
                    </a:lnTo>
                    <a:lnTo>
                      <a:pt x="885349" y="0"/>
                    </a:lnTo>
                    <a:lnTo>
                      <a:pt x="889445" y="762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02" name="Freeform: Shape 3001">
                <a:extLst>
                  <a:ext uri="{FF2B5EF4-FFF2-40B4-BE49-F238E27FC236}">
                    <a16:creationId xmlns:a16="http://schemas.microsoft.com/office/drawing/2014/main" id="{2B1A373F-5B18-0ED6-8548-44C59A1B24D8}"/>
                  </a:ext>
                </a:extLst>
              </p:cNvPr>
              <p:cNvSpPr/>
              <p:nvPr/>
            </p:nvSpPr>
            <p:spPr>
              <a:xfrm>
                <a:off x="7396890" y="937450"/>
                <a:ext cx="269081" cy="365855"/>
              </a:xfrm>
              <a:custGeom>
                <a:avLst/>
                <a:gdLst>
                  <a:gd name="connsiteX0" fmla="*/ 7048 w 269081"/>
                  <a:gd name="connsiteY0" fmla="*/ 365855 h 365855"/>
                  <a:gd name="connsiteX1" fmla="*/ 0 w 269081"/>
                  <a:gd name="connsiteY1" fmla="*/ 360807 h 365855"/>
                  <a:gd name="connsiteX2" fmla="*/ 262128 w 269081"/>
                  <a:gd name="connsiteY2" fmla="*/ 0 h 365855"/>
                  <a:gd name="connsiteX3" fmla="*/ 269081 w 269081"/>
                  <a:gd name="connsiteY3" fmla="*/ 5048 h 365855"/>
                </a:gdLst>
                <a:ahLst/>
                <a:cxnLst>
                  <a:cxn ang="0">
                    <a:pos x="connsiteX0" y="connsiteY0"/>
                  </a:cxn>
                  <a:cxn ang="0">
                    <a:pos x="connsiteX1" y="connsiteY1"/>
                  </a:cxn>
                  <a:cxn ang="0">
                    <a:pos x="connsiteX2" y="connsiteY2"/>
                  </a:cxn>
                  <a:cxn ang="0">
                    <a:pos x="connsiteX3" y="connsiteY3"/>
                  </a:cxn>
                </a:cxnLst>
                <a:rect l="l" t="t" r="r" b="b"/>
                <a:pathLst>
                  <a:path w="269081" h="365855">
                    <a:moveTo>
                      <a:pt x="7048" y="365855"/>
                    </a:moveTo>
                    <a:lnTo>
                      <a:pt x="0" y="360807"/>
                    </a:lnTo>
                    <a:lnTo>
                      <a:pt x="262128" y="0"/>
                    </a:lnTo>
                    <a:lnTo>
                      <a:pt x="269081" y="5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03" name="Freeform: Shape 3002">
                <a:extLst>
                  <a:ext uri="{FF2B5EF4-FFF2-40B4-BE49-F238E27FC236}">
                    <a16:creationId xmlns:a16="http://schemas.microsoft.com/office/drawing/2014/main" id="{FF15F2C2-F664-6141-AF16-D4010C5012A5}"/>
                  </a:ext>
                </a:extLst>
              </p:cNvPr>
              <p:cNvSpPr/>
              <p:nvPr/>
            </p:nvSpPr>
            <p:spPr>
              <a:xfrm>
                <a:off x="7661685" y="810386"/>
                <a:ext cx="624840" cy="133826"/>
              </a:xfrm>
              <a:custGeom>
                <a:avLst/>
                <a:gdLst>
                  <a:gd name="connsiteX0" fmla="*/ 1619 w 624840"/>
                  <a:gd name="connsiteY0" fmla="*/ 133826 h 133826"/>
                  <a:gd name="connsiteX1" fmla="*/ 0 w 624840"/>
                  <a:gd name="connsiteY1" fmla="*/ 125349 h 133826"/>
                  <a:gd name="connsiteX2" fmla="*/ 623221 w 624840"/>
                  <a:gd name="connsiteY2" fmla="*/ 0 h 133826"/>
                  <a:gd name="connsiteX3" fmla="*/ 624840 w 624840"/>
                  <a:gd name="connsiteY3" fmla="*/ 8477 h 133826"/>
                </a:gdLst>
                <a:ahLst/>
                <a:cxnLst>
                  <a:cxn ang="0">
                    <a:pos x="connsiteX0" y="connsiteY0"/>
                  </a:cxn>
                  <a:cxn ang="0">
                    <a:pos x="connsiteX1" y="connsiteY1"/>
                  </a:cxn>
                  <a:cxn ang="0">
                    <a:pos x="connsiteX2" y="connsiteY2"/>
                  </a:cxn>
                  <a:cxn ang="0">
                    <a:pos x="connsiteX3" y="connsiteY3"/>
                  </a:cxn>
                </a:cxnLst>
                <a:rect l="l" t="t" r="r" b="b"/>
                <a:pathLst>
                  <a:path w="624840" h="133826">
                    <a:moveTo>
                      <a:pt x="1619" y="133826"/>
                    </a:moveTo>
                    <a:lnTo>
                      <a:pt x="0" y="125349"/>
                    </a:lnTo>
                    <a:lnTo>
                      <a:pt x="623221" y="0"/>
                    </a:lnTo>
                    <a:lnTo>
                      <a:pt x="624840" y="84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04" name="Freeform: Shape 3003">
                <a:extLst>
                  <a:ext uri="{FF2B5EF4-FFF2-40B4-BE49-F238E27FC236}">
                    <a16:creationId xmlns:a16="http://schemas.microsoft.com/office/drawing/2014/main" id="{6123B042-BEEB-6F4D-5E12-BC791C38ABB6}"/>
                  </a:ext>
                </a:extLst>
              </p:cNvPr>
              <p:cNvSpPr/>
              <p:nvPr/>
            </p:nvSpPr>
            <p:spPr>
              <a:xfrm rot="18339374">
                <a:off x="8241590" y="724302"/>
                <a:ext cx="211637" cy="8667"/>
              </a:xfrm>
              <a:custGeom>
                <a:avLst/>
                <a:gdLst>
                  <a:gd name="connsiteX0" fmla="*/ 0 w 211637"/>
                  <a:gd name="connsiteY0" fmla="*/ 0 h 8667"/>
                  <a:gd name="connsiteX1" fmla="*/ 211638 w 211637"/>
                  <a:gd name="connsiteY1" fmla="*/ 0 h 8667"/>
                  <a:gd name="connsiteX2" fmla="*/ 211638 w 211637"/>
                  <a:gd name="connsiteY2" fmla="*/ 8667 h 8667"/>
                  <a:gd name="connsiteX3" fmla="*/ 0 w 211637"/>
                  <a:gd name="connsiteY3" fmla="*/ 8667 h 8667"/>
                </a:gdLst>
                <a:ahLst/>
                <a:cxnLst>
                  <a:cxn ang="0">
                    <a:pos x="connsiteX0" y="connsiteY0"/>
                  </a:cxn>
                  <a:cxn ang="0">
                    <a:pos x="connsiteX1" y="connsiteY1"/>
                  </a:cxn>
                  <a:cxn ang="0">
                    <a:pos x="connsiteX2" y="connsiteY2"/>
                  </a:cxn>
                  <a:cxn ang="0">
                    <a:pos x="connsiteX3" y="connsiteY3"/>
                  </a:cxn>
                </a:cxnLst>
                <a:rect l="l" t="t" r="r" b="b"/>
                <a:pathLst>
                  <a:path w="211637" h="8667">
                    <a:moveTo>
                      <a:pt x="0" y="0"/>
                    </a:moveTo>
                    <a:lnTo>
                      <a:pt x="211638" y="0"/>
                    </a:lnTo>
                    <a:lnTo>
                      <a:pt x="211638"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05" name="Freeform: Shape 3004">
                <a:extLst>
                  <a:ext uri="{FF2B5EF4-FFF2-40B4-BE49-F238E27FC236}">
                    <a16:creationId xmlns:a16="http://schemas.microsoft.com/office/drawing/2014/main" id="{AD773157-5C4B-4E19-3A4B-83D1F77A8FBE}"/>
                  </a:ext>
                </a:extLst>
              </p:cNvPr>
              <p:cNvSpPr/>
              <p:nvPr/>
            </p:nvSpPr>
            <p:spPr>
              <a:xfrm rot="18850407">
                <a:off x="8781604" y="3749054"/>
                <a:ext cx="8572" cy="924072"/>
              </a:xfrm>
              <a:custGeom>
                <a:avLst/>
                <a:gdLst>
                  <a:gd name="connsiteX0" fmla="*/ 0 w 8572"/>
                  <a:gd name="connsiteY0" fmla="*/ 0 h 924072"/>
                  <a:gd name="connsiteX1" fmla="*/ 8572 w 8572"/>
                  <a:gd name="connsiteY1" fmla="*/ 0 h 924072"/>
                  <a:gd name="connsiteX2" fmla="*/ 8572 w 8572"/>
                  <a:gd name="connsiteY2" fmla="*/ 924072 h 924072"/>
                  <a:gd name="connsiteX3" fmla="*/ 0 w 8572"/>
                  <a:gd name="connsiteY3" fmla="*/ 924072 h 924072"/>
                </a:gdLst>
                <a:ahLst/>
                <a:cxnLst>
                  <a:cxn ang="0">
                    <a:pos x="connsiteX0" y="connsiteY0"/>
                  </a:cxn>
                  <a:cxn ang="0">
                    <a:pos x="connsiteX1" y="connsiteY1"/>
                  </a:cxn>
                  <a:cxn ang="0">
                    <a:pos x="connsiteX2" y="connsiteY2"/>
                  </a:cxn>
                  <a:cxn ang="0">
                    <a:pos x="connsiteX3" y="connsiteY3"/>
                  </a:cxn>
                </a:cxnLst>
                <a:rect l="l" t="t" r="r" b="b"/>
                <a:pathLst>
                  <a:path w="8572" h="924072">
                    <a:moveTo>
                      <a:pt x="0" y="0"/>
                    </a:moveTo>
                    <a:lnTo>
                      <a:pt x="8572" y="0"/>
                    </a:lnTo>
                    <a:lnTo>
                      <a:pt x="8572" y="924072"/>
                    </a:lnTo>
                    <a:lnTo>
                      <a:pt x="0" y="9240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06" name="Freeform: Shape 3005">
                <a:extLst>
                  <a:ext uri="{FF2B5EF4-FFF2-40B4-BE49-F238E27FC236}">
                    <a16:creationId xmlns:a16="http://schemas.microsoft.com/office/drawing/2014/main" id="{ACF53563-F57D-543E-F473-DBC7AB36B65F}"/>
                  </a:ext>
                </a:extLst>
              </p:cNvPr>
              <p:cNvSpPr/>
              <p:nvPr/>
            </p:nvSpPr>
            <p:spPr>
              <a:xfrm rot="20721808">
                <a:off x="8333089" y="2974931"/>
                <a:ext cx="8668" cy="929594"/>
              </a:xfrm>
              <a:custGeom>
                <a:avLst/>
                <a:gdLst>
                  <a:gd name="connsiteX0" fmla="*/ 0 w 8668"/>
                  <a:gd name="connsiteY0" fmla="*/ 0 h 929594"/>
                  <a:gd name="connsiteX1" fmla="*/ 8668 w 8668"/>
                  <a:gd name="connsiteY1" fmla="*/ 0 h 929594"/>
                  <a:gd name="connsiteX2" fmla="*/ 8668 w 8668"/>
                  <a:gd name="connsiteY2" fmla="*/ 929595 h 929594"/>
                  <a:gd name="connsiteX3" fmla="*/ 0 w 8668"/>
                  <a:gd name="connsiteY3" fmla="*/ 929595 h 929594"/>
                </a:gdLst>
                <a:ahLst/>
                <a:cxnLst>
                  <a:cxn ang="0">
                    <a:pos x="connsiteX0" y="connsiteY0"/>
                  </a:cxn>
                  <a:cxn ang="0">
                    <a:pos x="connsiteX1" y="connsiteY1"/>
                  </a:cxn>
                  <a:cxn ang="0">
                    <a:pos x="connsiteX2" y="connsiteY2"/>
                  </a:cxn>
                  <a:cxn ang="0">
                    <a:pos x="connsiteX3" y="connsiteY3"/>
                  </a:cxn>
                </a:cxnLst>
                <a:rect l="l" t="t" r="r" b="b"/>
                <a:pathLst>
                  <a:path w="8668" h="929594">
                    <a:moveTo>
                      <a:pt x="0" y="0"/>
                    </a:moveTo>
                    <a:lnTo>
                      <a:pt x="8668" y="0"/>
                    </a:lnTo>
                    <a:lnTo>
                      <a:pt x="8668" y="929595"/>
                    </a:lnTo>
                    <a:lnTo>
                      <a:pt x="0" y="929595"/>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07" name="Freeform: Shape 3006">
                <a:extLst>
                  <a:ext uri="{FF2B5EF4-FFF2-40B4-BE49-F238E27FC236}">
                    <a16:creationId xmlns:a16="http://schemas.microsoft.com/office/drawing/2014/main" id="{DE11A467-D36E-FB54-9D73-52E73D2FADAB}"/>
                  </a:ext>
                </a:extLst>
              </p:cNvPr>
              <p:cNvSpPr/>
              <p:nvPr/>
            </p:nvSpPr>
            <p:spPr>
              <a:xfrm>
                <a:off x="7859901" y="4221575"/>
                <a:ext cx="652938" cy="852201"/>
              </a:xfrm>
              <a:custGeom>
                <a:avLst/>
                <a:gdLst>
                  <a:gd name="connsiteX0" fmla="*/ 646081 w 652938"/>
                  <a:gd name="connsiteY0" fmla="*/ 852202 h 852201"/>
                  <a:gd name="connsiteX1" fmla="*/ 0 w 652938"/>
                  <a:gd name="connsiteY1" fmla="*/ 5239 h 852201"/>
                  <a:gd name="connsiteX2" fmla="*/ 6858 w 652938"/>
                  <a:gd name="connsiteY2" fmla="*/ 0 h 852201"/>
                  <a:gd name="connsiteX3" fmla="*/ 652939 w 652938"/>
                  <a:gd name="connsiteY3" fmla="*/ 846963 h 852201"/>
                </a:gdLst>
                <a:ahLst/>
                <a:cxnLst>
                  <a:cxn ang="0">
                    <a:pos x="connsiteX0" y="connsiteY0"/>
                  </a:cxn>
                  <a:cxn ang="0">
                    <a:pos x="connsiteX1" y="connsiteY1"/>
                  </a:cxn>
                  <a:cxn ang="0">
                    <a:pos x="connsiteX2" y="connsiteY2"/>
                  </a:cxn>
                  <a:cxn ang="0">
                    <a:pos x="connsiteX3" y="connsiteY3"/>
                  </a:cxn>
                </a:cxnLst>
                <a:rect l="l" t="t" r="r" b="b"/>
                <a:pathLst>
                  <a:path w="652938" h="852201">
                    <a:moveTo>
                      <a:pt x="646081" y="852202"/>
                    </a:moveTo>
                    <a:lnTo>
                      <a:pt x="0" y="5239"/>
                    </a:lnTo>
                    <a:lnTo>
                      <a:pt x="6858" y="0"/>
                    </a:lnTo>
                    <a:lnTo>
                      <a:pt x="652939" y="84696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08" name="Freeform: Shape 3007">
                <a:extLst>
                  <a:ext uri="{FF2B5EF4-FFF2-40B4-BE49-F238E27FC236}">
                    <a16:creationId xmlns:a16="http://schemas.microsoft.com/office/drawing/2014/main" id="{203F1DAE-C7F2-438C-5FE3-5F7CEF3DF2CF}"/>
                  </a:ext>
                </a:extLst>
              </p:cNvPr>
              <p:cNvSpPr/>
              <p:nvPr/>
            </p:nvSpPr>
            <p:spPr>
              <a:xfrm rot="17030669">
                <a:off x="8486365" y="3732937"/>
                <a:ext cx="8572" cy="1291753"/>
              </a:xfrm>
              <a:custGeom>
                <a:avLst/>
                <a:gdLst>
                  <a:gd name="connsiteX0" fmla="*/ 0 w 8572"/>
                  <a:gd name="connsiteY0" fmla="*/ 0 h 1291753"/>
                  <a:gd name="connsiteX1" fmla="*/ 8573 w 8572"/>
                  <a:gd name="connsiteY1" fmla="*/ 0 h 1291753"/>
                  <a:gd name="connsiteX2" fmla="*/ 8573 w 8572"/>
                  <a:gd name="connsiteY2" fmla="*/ 1291753 h 1291753"/>
                  <a:gd name="connsiteX3" fmla="*/ 0 w 8572"/>
                  <a:gd name="connsiteY3" fmla="*/ 1291753 h 1291753"/>
                </a:gdLst>
                <a:ahLst/>
                <a:cxnLst>
                  <a:cxn ang="0">
                    <a:pos x="connsiteX0" y="connsiteY0"/>
                  </a:cxn>
                  <a:cxn ang="0">
                    <a:pos x="connsiteX1" y="connsiteY1"/>
                  </a:cxn>
                  <a:cxn ang="0">
                    <a:pos x="connsiteX2" y="connsiteY2"/>
                  </a:cxn>
                  <a:cxn ang="0">
                    <a:pos x="connsiteX3" y="connsiteY3"/>
                  </a:cxn>
                </a:cxnLst>
                <a:rect l="l" t="t" r="r" b="b"/>
                <a:pathLst>
                  <a:path w="8572" h="1291753">
                    <a:moveTo>
                      <a:pt x="0" y="0"/>
                    </a:moveTo>
                    <a:lnTo>
                      <a:pt x="8573" y="0"/>
                    </a:lnTo>
                    <a:lnTo>
                      <a:pt x="8573" y="1291753"/>
                    </a:lnTo>
                    <a:lnTo>
                      <a:pt x="0" y="1291753"/>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09" name="Freeform: Shape 3008">
                <a:extLst>
                  <a:ext uri="{FF2B5EF4-FFF2-40B4-BE49-F238E27FC236}">
                    <a16:creationId xmlns:a16="http://schemas.microsoft.com/office/drawing/2014/main" id="{7B175A43-B548-417F-B883-525B3BC18094}"/>
                  </a:ext>
                </a:extLst>
              </p:cNvPr>
              <p:cNvSpPr/>
              <p:nvPr/>
            </p:nvSpPr>
            <p:spPr>
              <a:xfrm>
                <a:off x="7859139" y="2988659"/>
                <a:ext cx="364807" cy="1236725"/>
              </a:xfrm>
              <a:custGeom>
                <a:avLst/>
                <a:gdLst>
                  <a:gd name="connsiteX0" fmla="*/ 8287 w 364807"/>
                  <a:gd name="connsiteY0" fmla="*/ 1236726 h 1236725"/>
                  <a:gd name="connsiteX1" fmla="*/ 0 w 364807"/>
                  <a:gd name="connsiteY1" fmla="*/ 1234345 h 1236725"/>
                  <a:gd name="connsiteX2" fmla="*/ 356616 w 364807"/>
                  <a:gd name="connsiteY2" fmla="*/ 0 h 1236725"/>
                  <a:gd name="connsiteX3" fmla="*/ 364807 w 364807"/>
                  <a:gd name="connsiteY3" fmla="*/ 2476 h 1236725"/>
                </a:gdLst>
                <a:ahLst/>
                <a:cxnLst>
                  <a:cxn ang="0">
                    <a:pos x="connsiteX0" y="connsiteY0"/>
                  </a:cxn>
                  <a:cxn ang="0">
                    <a:pos x="connsiteX1" y="connsiteY1"/>
                  </a:cxn>
                  <a:cxn ang="0">
                    <a:pos x="connsiteX2" y="connsiteY2"/>
                  </a:cxn>
                  <a:cxn ang="0">
                    <a:pos x="connsiteX3" y="connsiteY3"/>
                  </a:cxn>
                </a:cxnLst>
                <a:rect l="l" t="t" r="r" b="b"/>
                <a:pathLst>
                  <a:path w="364807" h="1236725">
                    <a:moveTo>
                      <a:pt x="8287" y="1236726"/>
                    </a:moveTo>
                    <a:lnTo>
                      <a:pt x="0" y="1234345"/>
                    </a:lnTo>
                    <a:lnTo>
                      <a:pt x="356616" y="0"/>
                    </a:lnTo>
                    <a:lnTo>
                      <a:pt x="364807" y="24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10" name="Freeform: Shape 3009">
                <a:extLst>
                  <a:ext uri="{FF2B5EF4-FFF2-40B4-BE49-F238E27FC236}">
                    <a16:creationId xmlns:a16="http://schemas.microsoft.com/office/drawing/2014/main" id="{EB97004D-744C-3126-9F5E-13AD28DB60CD}"/>
                  </a:ext>
                </a:extLst>
              </p:cNvPr>
              <p:cNvSpPr/>
              <p:nvPr/>
            </p:nvSpPr>
            <p:spPr>
              <a:xfrm>
                <a:off x="7436324" y="3234213"/>
                <a:ext cx="430910" cy="991647"/>
              </a:xfrm>
              <a:custGeom>
                <a:avLst/>
                <a:gdLst>
                  <a:gd name="connsiteX0" fmla="*/ 423005 w 430910"/>
                  <a:gd name="connsiteY0" fmla="*/ 991648 h 991647"/>
                  <a:gd name="connsiteX1" fmla="*/ 0 w 430910"/>
                  <a:gd name="connsiteY1" fmla="*/ 3334 h 991647"/>
                  <a:gd name="connsiteX2" fmla="*/ 7906 w 430910"/>
                  <a:gd name="connsiteY2" fmla="*/ 0 h 991647"/>
                  <a:gd name="connsiteX3" fmla="*/ 430911 w 430910"/>
                  <a:gd name="connsiteY3" fmla="*/ 988314 h 991647"/>
                </a:gdLst>
                <a:ahLst/>
                <a:cxnLst>
                  <a:cxn ang="0">
                    <a:pos x="connsiteX0" y="connsiteY0"/>
                  </a:cxn>
                  <a:cxn ang="0">
                    <a:pos x="connsiteX1" y="connsiteY1"/>
                  </a:cxn>
                  <a:cxn ang="0">
                    <a:pos x="connsiteX2" y="connsiteY2"/>
                  </a:cxn>
                  <a:cxn ang="0">
                    <a:pos x="connsiteX3" y="connsiteY3"/>
                  </a:cxn>
                </a:cxnLst>
                <a:rect l="l" t="t" r="r" b="b"/>
                <a:pathLst>
                  <a:path w="430910" h="991647">
                    <a:moveTo>
                      <a:pt x="423005" y="991648"/>
                    </a:moveTo>
                    <a:lnTo>
                      <a:pt x="0" y="3334"/>
                    </a:lnTo>
                    <a:lnTo>
                      <a:pt x="7906" y="0"/>
                    </a:lnTo>
                    <a:lnTo>
                      <a:pt x="430911" y="98831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11" name="Freeform: Shape 3010">
                <a:extLst>
                  <a:ext uri="{FF2B5EF4-FFF2-40B4-BE49-F238E27FC236}">
                    <a16:creationId xmlns:a16="http://schemas.microsoft.com/office/drawing/2014/main" id="{5E8A585A-D225-8917-7A2D-874F79D2BFFC}"/>
                  </a:ext>
                </a:extLst>
              </p:cNvPr>
              <p:cNvSpPr/>
              <p:nvPr/>
            </p:nvSpPr>
            <p:spPr>
              <a:xfrm>
                <a:off x="7861234" y="3885533"/>
                <a:ext cx="595598" cy="342423"/>
              </a:xfrm>
              <a:custGeom>
                <a:avLst/>
                <a:gdLst>
                  <a:gd name="connsiteX0" fmla="*/ 4191 w 595598"/>
                  <a:gd name="connsiteY0" fmla="*/ 342424 h 342423"/>
                  <a:gd name="connsiteX1" fmla="*/ 0 w 595598"/>
                  <a:gd name="connsiteY1" fmla="*/ 334899 h 342423"/>
                  <a:gd name="connsiteX2" fmla="*/ 591407 w 595598"/>
                  <a:gd name="connsiteY2" fmla="*/ 0 h 342423"/>
                  <a:gd name="connsiteX3" fmla="*/ 595598 w 595598"/>
                  <a:gd name="connsiteY3" fmla="*/ 7429 h 342423"/>
                </a:gdLst>
                <a:ahLst/>
                <a:cxnLst>
                  <a:cxn ang="0">
                    <a:pos x="connsiteX0" y="connsiteY0"/>
                  </a:cxn>
                  <a:cxn ang="0">
                    <a:pos x="connsiteX1" y="connsiteY1"/>
                  </a:cxn>
                  <a:cxn ang="0">
                    <a:pos x="connsiteX2" y="connsiteY2"/>
                  </a:cxn>
                  <a:cxn ang="0">
                    <a:pos x="connsiteX3" y="connsiteY3"/>
                  </a:cxn>
                </a:cxnLst>
                <a:rect l="l" t="t" r="r" b="b"/>
                <a:pathLst>
                  <a:path w="595598" h="342423">
                    <a:moveTo>
                      <a:pt x="4191" y="342424"/>
                    </a:moveTo>
                    <a:lnTo>
                      <a:pt x="0" y="334899"/>
                    </a:lnTo>
                    <a:lnTo>
                      <a:pt x="591407" y="0"/>
                    </a:lnTo>
                    <a:lnTo>
                      <a:pt x="595598" y="74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12" name="Freeform: Shape 3011">
                <a:extLst>
                  <a:ext uri="{FF2B5EF4-FFF2-40B4-BE49-F238E27FC236}">
                    <a16:creationId xmlns:a16="http://schemas.microsoft.com/office/drawing/2014/main" id="{8FFAF70C-524E-714D-657D-497E2ED0F3D8}"/>
                  </a:ext>
                </a:extLst>
              </p:cNvPr>
              <p:cNvSpPr/>
              <p:nvPr/>
            </p:nvSpPr>
            <p:spPr>
              <a:xfrm rot="19616925">
                <a:off x="7668977" y="4409085"/>
                <a:ext cx="8667" cy="1131497"/>
              </a:xfrm>
              <a:custGeom>
                <a:avLst/>
                <a:gdLst>
                  <a:gd name="connsiteX0" fmla="*/ 0 w 8667"/>
                  <a:gd name="connsiteY0" fmla="*/ 0 h 1131497"/>
                  <a:gd name="connsiteX1" fmla="*/ 8668 w 8667"/>
                  <a:gd name="connsiteY1" fmla="*/ 0 h 1131497"/>
                  <a:gd name="connsiteX2" fmla="*/ 8668 w 8667"/>
                  <a:gd name="connsiteY2" fmla="*/ 1131498 h 1131497"/>
                  <a:gd name="connsiteX3" fmla="*/ 0 w 8667"/>
                  <a:gd name="connsiteY3" fmla="*/ 1131498 h 1131497"/>
                </a:gdLst>
                <a:ahLst/>
                <a:cxnLst>
                  <a:cxn ang="0">
                    <a:pos x="connsiteX0" y="connsiteY0"/>
                  </a:cxn>
                  <a:cxn ang="0">
                    <a:pos x="connsiteX1" y="connsiteY1"/>
                  </a:cxn>
                  <a:cxn ang="0">
                    <a:pos x="connsiteX2" y="connsiteY2"/>
                  </a:cxn>
                  <a:cxn ang="0">
                    <a:pos x="connsiteX3" y="connsiteY3"/>
                  </a:cxn>
                </a:cxnLst>
                <a:rect l="l" t="t" r="r" b="b"/>
                <a:pathLst>
                  <a:path w="8667" h="1131497">
                    <a:moveTo>
                      <a:pt x="0" y="0"/>
                    </a:moveTo>
                    <a:lnTo>
                      <a:pt x="8668" y="0"/>
                    </a:lnTo>
                    <a:lnTo>
                      <a:pt x="8668" y="1131498"/>
                    </a:lnTo>
                    <a:lnTo>
                      <a:pt x="0" y="11314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13" name="Freeform: Shape 3012">
                <a:extLst>
                  <a:ext uri="{FF2B5EF4-FFF2-40B4-BE49-F238E27FC236}">
                    <a16:creationId xmlns:a16="http://schemas.microsoft.com/office/drawing/2014/main" id="{65F61F44-A3D1-069F-CF5A-953D4F67C61B}"/>
                  </a:ext>
                </a:extLst>
              </p:cNvPr>
              <p:cNvSpPr/>
              <p:nvPr/>
            </p:nvSpPr>
            <p:spPr>
              <a:xfrm>
                <a:off x="7362696" y="4496752"/>
                <a:ext cx="1148619" cy="578358"/>
              </a:xfrm>
              <a:custGeom>
                <a:avLst/>
                <a:gdLst>
                  <a:gd name="connsiteX0" fmla="*/ 1144715 w 1148619"/>
                  <a:gd name="connsiteY0" fmla="*/ 578358 h 578358"/>
                  <a:gd name="connsiteX1" fmla="*/ 0 w 1148619"/>
                  <a:gd name="connsiteY1" fmla="*/ 7811 h 578358"/>
                  <a:gd name="connsiteX2" fmla="*/ 3905 w 1148619"/>
                  <a:gd name="connsiteY2" fmla="*/ 0 h 578358"/>
                  <a:gd name="connsiteX3" fmla="*/ 1148620 w 1148619"/>
                  <a:gd name="connsiteY3" fmla="*/ 570547 h 578358"/>
                </a:gdLst>
                <a:ahLst/>
                <a:cxnLst>
                  <a:cxn ang="0">
                    <a:pos x="connsiteX0" y="connsiteY0"/>
                  </a:cxn>
                  <a:cxn ang="0">
                    <a:pos x="connsiteX1" y="connsiteY1"/>
                  </a:cxn>
                  <a:cxn ang="0">
                    <a:pos x="connsiteX2" y="connsiteY2"/>
                  </a:cxn>
                  <a:cxn ang="0">
                    <a:pos x="connsiteX3" y="connsiteY3"/>
                  </a:cxn>
                </a:cxnLst>
                <a:rect l="l" t="t" r="r" b="b"/>
                <a:pathLst>
                  <a:path w="1148619" h="578358">
                    <a:moveTo>
                      <a:pt x="1144715" y="578358"/>
                    </a:moveTo>
                    <a:lnTo>
                      <a:pt x="0" y="7811"/>
                    </a:lnTo>
                    <a:lnTo>
                      <a:pt x="3905" y="0"/>
                    </a:lnTo>
                    <a:lnTo>
                      <a:pt x="1148620" y="57054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14" name="Freeform: Shape 3013">
                <a:extLst>
                  <a:ext uri="{FF2B5EF4-FFF2-40B4-BE49-F238E27FC236}">
                    <a16:creationId xmlns:a16="http://schemas.microsoft.com/office/drawing/2014/main" id="{40D8D808-9B25-86C4-D426-9C023FA531D3}"/>
                  </a:ext>
                </a:extLst>
              </p:cNvPr>
              <p:cNvSpPr/>
              <p:nvPr/>
            </p:nvSpPr>
            <p:spPr>
              <a:xfrm>
                <a:off x="7360315" y="3235642"/>
                <a:ext cx="84296" cy="1265300"/>
              </a:xfrm>
              <a:custGeom>
                <a:avLst/>
                <a:gdLst>
                  <a:gd name="connsiteX0" fmla="*/ 8668 w 84296"/>
                  <a:gd name="connsiteY0" fmla="*/ 1265301 h 1265300"/>
                  <a:gd name="connsiteX1" fmla="*/ 0 w 84296"/>
                  <a:gd name="connsiteY1" fmla="*/ 1264730 h 1265300"/>
                  <a:gd name="connsiteX2" fmla="*/ 75724 w 84296"/>
                  <a:gd name="connsiteY2" fmla="*/ 0 h 1265300"/>
                  <a:gd name="connsiteX3" fmla="*/ 84296 w 84296"/>
                  <a:gd name="connsiteY3" fmla="*/ 476 h 1265300"/>
                </a:gdLst>
                <a:ahLst/>
                <a:cxnLst>
                  <a:cxn ang="0">
                    <a:pos x="connsiteX0" y="connsiteY0"/>
                  </a:cxn>
                  <a:cxn ang="0">
                    <a:pos x="connsiteX1" y="connsiteY1"/>
                  </a:cxn>
                  <a:cxn ang="0">
                    <a:pos x="connsiteX2" y="connsiteY2"/>
                  </a:cxn>
                  <a:cxn ang="0">
                    <a:pos x="connsiteX3" y="connsiteY3"/>
                  </a:cxn>
                </a:cxnLst>
                <a:rect l="l" t="t" r="r" b="b"/>
                <a:pathLst>
                  <a:path w="84296" h="1265300">
                    <a:moveTo>
                      <a:pt x="8668" y="1265301"/>
                    </a:moveTo>
                    <a:lnTo>
                      <a:pt x="0" y="1264730"/>
                    </a:lnTo>
                    <a:lnTo>
                      <a:pt x="75724" y="0"/>
                    </a:lnTo>
                    <a:lnTo>
                      <a:pt x="84296" y="4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15" name="Freeform: Shape 3014">
                <a:extLst>
                  <a:ext uri="{FF2B5EF4-FFF2-40B4-BE49-F238E27FC236}">
                    <a16:creationId xmlns:a16="http://schemas.microsoft.com/office/drawing/2014/main" id="{969D07AE-70D1-968A-F3CF-5969F2683BFD}"/>
                  </a:ext>
                </a:extLst>
              </p:cNvPr>
              <p:cNvSpPr/>
              <p:nvPr/>
            </p:nvSpPr>
            <p:spPr>
              <a:xfrm>
                <a:off x="6830725" y="3480053"/>
                <a:ext cx="537781" cy="1022604"/>
              </a:xfrm>
              <a:custGeom>
                <a:avLst/>
                <a:gdLst>
                  <a:gd name="connsiteX0" fmla="*/ 530066 w 537781"/>
                  <a:gd name="connsiteY0" fmla="*/ 1022604 h 1022604"/>
                  <a:gd name="connsiteX1" fmla="*/ 0 w 537781"/>
                  <a:gd name="connsiteY1" fmla="*/ 4001 h 1022604"/>
                  <a:gd name="connsiteX2" fmla="*/ 7715 w 537781"/>
                  <a:gd name="connsiteY2" fmla="*/ 0 h 1022604"/>
                  <a:gd name="connsiteX3" fmla="*/ 537782 w 537781"/>
                  <a:gd name="connsiteY3" fmla="*/ 1018604 h 1022604"/>
                </a:gdLst>
                <a:ahLst/>
                <a:cxnLst>
                  <a:cxn ang="0">
                    <a:pos x="connsiteX0" y="connsiteY0"/>
                  </a:cxn>
                  <a:cxn ang="0">
                    <a:pos x="connsiteX1" y="connsiteY1"/>
                  </a:cxn>
                  <a:cxn ang="0">
                    <a:pos x="connsiteX2" y="connsiteY2"/>
                  </a:cxn>
                  <a:cxn ang="0">
                    <a:pos x="connsiteX3" y="connsiteY3"/>
                  </a:cxn>
                </a:cxnLst>
                <a:rect l="l" t="t" r="r" b="b"/>
                <a:pathLst>
                  <a:path w="537781" h="1022604">
                    <a:moveTo>
                      <a:pt x="530066" y="1022604"/>
                    </a:moveTo>
                    <a:lnTo>
                      <a:pt x="0" y="4001"/>
                    </a:lnTo>
                    <a:lnTo>
                      <a:pt x="7715" y="0"/>
                    </a:lnTo>
                    <a:lnTo>
                      <a:pt x="537782" y="101860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16" name="Freeform: Shape 3015">
                <a:extLst>
                  <a:ext uri="{FF2B5EF4-FFF2-40B4-BE49-F238E27FC236}">
                    <a16:creationId xmlns:a16="http://schemas.microsoft.com/office/drawing/2014/main" id="{F0D0E8EC-ADD7-6A32-2E81-10A0282015A3}"/>
                  </a:ext>
                </a:extLst>
              </p:cNvPr>
              <p:cNvSpPr/>
              <p:nvPr/>
            </p:nvSpPr>
            <p:spPr>
              <a:xfrm rot="19856156">
                <a:off x="7329005" y="4358080"/>
                <a:ext cx="570181" cy="8667"/>
              </a:xfrm>
              <a:custGeom>
                <a:avLst/>
                <a:gdLst>
                  <a:gd name="connsiteX0" fmla="*/ 0 w 570181"/>
                  <a:gd name="connsiteY0" fmla="*/ 0 h 8667"/>
                  <a:gd name="connsiteX1" fmla="*/ 570181 w 570181"/>
                  <a:gd name="connsiteY1" fmla="*/ 0 h 8667"/>
                  <a:gd name="connsiteX2" fmla="*/ 570181 w 570181"/>
                  <a:gd name="connsiteY2" fmla="*/ 8668 h 8667"/>
                  <a:gd name="connsiteX3" fmla="*/ 0 w 570181"/>
                  <a:gd name="connsiteY3" fmla="*/ 8668 h 8667"/>
                </a:gdLst>
                <a:ahLst/>
                <a:cxnLst>
                  <a:cxn ang="0">
                    <a:pos x="connsiteX0" y="connsiteY0"/>
                  </a:cxn>
                  <a:cxn ang="0">
                    <a:pos x="connsiteX1" y="connsiteY1"/>
                  </a:cxn>
                  <a:cxn ang="0">
                    <a:pos x="connsiteX2" y="connsiteY2"/>
                  </a:cxn>
                  <a:cxn ang="0">
                    <a:pos x="connsiteX3" y="connsiteY3"/>
                  </a:cxn>
                </a:cxnLst>
                <a:rect l="l" t="t" r="r" b="b"/>
                <a:pathLst>
                  <a:path w="570181" h="8667">
                    <a:moveTo>
                      <a:pt x="0" y="0"/>
                    </a:moveTo>
                    <a:lnTo>
                      <a:pt x="570181" y="0"/>
                    </a:lnTo>
                    <a:lnTo>
                      <a:pt x="570181"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17" name="Freeform: Shape 3016">
                <a:extLst>
                  <a:ext uri="{FF2B5EF4-FFF2-40B4-BE49-F238E27FC236}">
                    <a16:creationId xmlns:a16="http://schemas.microsoft.com/office/drawing/2014/main" id="{4538F816-5C28-4A46-41EA-35EFFF92135E}"/>
                  </a:ext>
                </a:extLst>
              </p:cNvPr>
              <p:cNvSpPr/>
              <p:nvPr/>
            </p:nvSpPr>
            <p:spPr>
              <a:xfrm>
                <a:off x="6982839" y="4701540"/>
                <a:ext cx="599503" cy="946404"/>
              </a:xfrm>
              <a:custGeom>
                <a:avLst/>
                <a:gdLst>
                  <a:gd name="connsiteX0" fmla="*/ 592169 w 599503"/>
                  <a:gd name="connsiteY0" fmla="*/ 946404 h 946404"/>
                  <a:gd name="connsiteX1" fmla="*/ 0 w 599503"/>
                  <a:gd name="connsiteY1" fmla="*/ 4572 h 946404"/>
                  <a:gd name="connsiteX2" fmla="*/ 7334 w 599503"/>
                  <a:gd name="connsiteY2" fmla="*/ 0 h 946404"/>
                  <a:gd name="connsiteX3" fmla="*/ 599503 w 599503"/>
                  <a:gd name="connsiteY3" fmla="*/ 941736 h 946404"/>
                </a:gdLst>
                <a:ahLst/>
                <a:cxnLst>
                  <a:cxn ang="0">
                    <a:pos x="connsiteX0" y="connsiteY0"/>
                  </a:cxn>
                  <a:cxn ang="0">
                    <a:pos x="connsiteX1" y="connsiteY1"/>
                  </a:cxn>
                  <a:cxn ang="0">
                    <a:pos x="connsiteX2" y="connsiteY2"/>
                  </a:cxn>
                  <a:cxn ang="0">
                    <a:pos x="connsiteX3" y="connsiteY3"/>
                  </a:cxn>
                </a:cxnLst>
                <a:rect l="l" t="t" r="r" b="b"/>
                <a:pathLst>
                  <a:path w="599503" h="946404">
                    <a:moveTo>
                      <a:pt x="592169" y="946404"/>
                    </a:moveTo>
                    <a:lnTo>
                      <a:pt x="0" y="4572"/>
                    </a:lnTo>
                    <a:lnTo>
                      <a:pt x="7334" y="0"/>
                    </a:lnTo>
                    <a:lnTo>
                      <a:pt x="599503" y="94173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18" name="Freeform: Shape 3017">
                <a:extLst>
                  <a:ext uri="{FF2B5EF4-FFF2-40B4-BE49-F238E27FC236}">
                    <a16:creationId xmlns:a16="http://schemas.microsoft.com/office/drawing/2014/main" id="{37AB49AA-D0DE-B57B-607A-4AA4EBBD65F7}"/>
                  </a:ext>
                </a:extLst>
              </p:cNvPr>
              <p:cNvSpPr/>
              <p:nvPr/>
            </p:nvSpPr>
            <p:spPr>
              <a:xfrm>
                <a:off x="6983886" y="4700397"/>
                <a:ext cx="1000410" cy="752189"/>
              </a:xfrm>
              <a:custGeom>
                <a:avLst/>
                <a:gdLst>
                  <a:gd name="connsiteX0" fmla="*/ 995267 w 1000410"/>
                  <a:gd name="connsiteY0" fmla="*/ 752189 h 752189"/>
                  <a:gd name="connsiteX1" fmla="*/ 0 w 1000410"/>
                  <a:gd name="connsiteY1" fmla="*/ 6858 h 752189"/>
                  <a:gd name="connsiteX2" fmla="*/ 5144 w 1000410"/>
                  <a:gd name="connsiteY2" fmla="*/ 0 h 752189"/>
                  <a:gd name="connsiteX3" fmla="*/ 1000411 w 1000410"/>
                  <a:gd name="connsiteY3" fmla="*/ 745236 h 752189"/>
                </a:gdLst>
                <a:ahLst/>
                <a:cxnLst>
                  <a:cxn ang="0">
                    <a:pos x="connsiteX0" y="connsiteY0"/>
                  </a:cxn>
                  <a:cxn ang="0">
                    <a:pos x="connsiteX1" y="connsiteY1"/>
                  </a:cxn>
                  <a:cxn ang="0">
                    <a:pos x="connsiteX2" y="connsiteY2"/>
                  </a:cxn>
                  <a:cxn ang="0">
                    <a:pos x="connsiteX3" y="connsiteY3"/>
                  </a:cxn>
                </a:cxnLst>
                <a:rect l="l" t="t" r="r" b="b"/>
                <a:pathLst>
                  <a:path w="1000410" h="752189">
                    <a:moveTo>
                      <a:pt x="995267" y="752189"/>
                    </a:moveTo>
                    <a:lnTo>
                      <a:pt x="0" y="6858"/>
                    </a:lnTo>
                    <a:lnTo>
                      <a:pt x="5144" y="0"/>
                    </a:lnTo>
                    <a:lnTo>
                      <a:pt x="1000411" y="74523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19" name="Freeform: Shape 3018">
                <a:extLst>
                  <a:ext uri="{FF2B5EF4-FFF2-40B4-BE49-F238E27FC236}">
                    <a16:creationId xmlns:a16="http://schemas.microsoft.com/office/drawing/2014/main" id="{7D4DC039-0AB9-CF28-4DE0-4E4691B02C65}"/>
                  </a:ext>
                </a:extLst>
              </p:cNvPr>
              <p:cNvSpPr/>
              <p:nvPr/>
            </p:nvSpPr>
            <p:spPr>
              <a:xfrm>
                <a:off x="6830248" y="3481577"/>
                <a:ext cx="160591" cy="1222819"/>
              </a:xfrm>
              <a:custGeom>
                <a:avLst/>
                <a:gdLst>
                  <a:gd name="connsiteX0" fmla="*/ 151924 w 160591"/>
                  <a:gd name="connsiteY0" fmla="*/ 1222820 h 1222819"/>
                  <a:gd name="connsiteX1" fmla="*/ 0 w 160591"/>
                  <a:gd name="connsiteY1" fmla="*/ 1048 h 1222819"/>
                  <a:gd name="connsiteX2" fmla="*/ 8668 w 160591"/>
                  <a:gd name="connsiteY2" fmla="*/ 0 h 1222819"/>
                  <a:gd name="connsiteX3" fmla="*/ 160592 w 160591"/>
                  <a:gd name="connsiteY3" fmla="*/ 1221677 h 1222819"/>
                </a:gdLst>
                <a:ahLst/>
                <a:cxnLst>
                  <a:cxn ang="0">
                    <a:pos x="connsiteX0" y="connsiteY0"/>
                  </a:cxn>
                  <a:cxn ang="0">
                    <a:pos x="connsiteX1" y="connsiteY1"/>
                  </a:cxn>
                  <a:cxn ang="0">
                    <a:pos x="connsiteX2" y="connsiteY2"/>
                  </a:cxn>
                  <a:cxn ang="0">
                    <a:pos x="connsiteX3" y="connsiteY3"/>
                  </a:cxn>
                </a:cxnLst>
                <a:rect l="l" t="t" r="r" b="b"/>
                <a:pathLst>
                  <a:path w="160591" h="1222819">
                    <a:moveTo>
                      <a:pt x="151924" y="1222820"/>
                    </a:moveTo>
                    <a:lnTo>
                      <a:pt x="0" y="1048"/>
                    </a:lnTo>
                    <a:lnTo>
                      <a:pt x="8668" y="0"/>
                    </a:lnTo>
                    <a:lnTo>
                      <a:pt x="160592" y="12216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20" name="Freeform: Shape 3019">
                <a:extLst>
                  <a:ext uri="{FF2B5EF4-FFF2-40B4-BE49-F238E27FC236}">
                    <a16:creationId xmlns:a16="http://schemas.microsoft.com/office/drawing/2014/main" id="{AE935C58-67F4-1DF7-0A48-CCAA186D3105}"/>
                  </a:ext>
                </a:extLst>
              </p:cNvPr>
              <p:cNvSpPr/>
              <p:nvPr/>
            </p:nvSpPr>
            <p:spPr>
              <a:xfrm>
                <a:off x="6441724" y="3701891"/>
                <a:ext cx="548544" cy="1004030"/>
              </a:xfrm>
              <a:custGeom>
                <a:avLst/>
                <a:gdLst>
                  <a:gd name="connsiteX0" fmla="*/ 540925 w 548544"/>
                  <a:gd name="connsiteY0" fmla="*/ 1004030 h 1004030"/>
                  <a:gd name="connsiteX1" fmla="*/ 0 w 548544"/>
                  <a:gd name="connsiteY1" fmla="*/ 4096 h 1004030"/>
                  <a:gd name="connsiteX2" fmla="*/ 7525 w 548544"/>
                  <a:gd name="connsiteY2" fmla="*/ 0 h 1004030"/>
                  <a:gd name="connsiteX3" fmla="*/ 548545 w 548544"/>
                  <a:gd name="connsiteY3" fmla="*/ 999839 h 1004030"/>
                </a:gdLst>
                <a:ahLst/>
                <a:cxnLst>
                  <a:cxn ang="0">
                    <a:pos x="connsiteX0" y="connsiteY0"/>
                  </a:cxn>
                  <a:cxn ang="0">
                    <a:pos x="connsiteX1" y="connsiteY1"/>
                  </a:cxn>
                  <a:cxn ang="0">
                    <a:pos x="connsiteX2" y="connsiteY2"/>
                  </a:cxn>
                  <a:cxn ang="0">
                    <a:pos x="connsiteX3" y="connsiteY3"/>
                  </a:cxn>
                </a:cxnLst>
                <a:rect l="l" t="t" r="r" b="b"/>
                <a:pathLst>
                  <a:path w="548544" h="1004030">
                    <a:moveTo>
                      <a:pt x="540925" y="1004030"/>
                    </a:moveTo>
                    <a:lnTo>
                      <a:pt x="0" y="4096"/>
                    </a:lnTo>
                    <a:lnTo>
                      <a:pt x="7525" y="0"/>
                    </a:lnTo>
                    <a:lnTo>
                      <a:pt x="548545" y="99983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21" name="Freeform: Shape 3020">
                <a:extLst>
                  <a:ext uri="{FF2B5EF4-FFF2-40B4-BE49-F238E27FC236}">
                    <a16:creationId xmlns:a16="http://schemas.microsoft.com/office/drawing/2014/main" id="{0617894C-0372-7F90-9B33-902FEF17E64B}"/>
                  </a:ext>
                </a:extLst>
              </p:cNvPr>
              <p:cNvSpPr/>
              <p:nvPr/>
            </p:nvSpPr>
            <p:spPr>
              <a:xfrm>
                <a:off x="6984458" y="4496847"/>
                <a:ext cx="382238" cy="210788"/>
              </a:xfrm>
              <a:custGeom>
                <a:avLst/>
                <a:gdLst>
                  <a:gd name="connsiteX0" fmla="*/ 4096 w 382238"/>
                  <a:gd name="connsiteY0" fmla="*/ 210788 h 210788"/>
                  <a:gd name="connsiteX1" fmla="*/ 0 w 382238"/>
                  <a:gd name="connsiteY1" fmla="*/ 203168 h 210788"/>
                  <a:gd name="connsiteX2" fmla="*/ 378142 w 382238"/>
                  <a:gd name="connsiteY2" fmla="*/ 0 h 210788"/>
                  <a:gd name="connsiteX3" fmla="*/ 382238 w 382238"/>
                  <a:gd name="connsiteY3" fmla="*/ 7620 h 210788"/>
                </a:gdLst>
                <a:ahLst/>
                <a:cxnLst>
                  <a:cxn ang="0">
                    <a:pos x="connsiteX0" y="connsiteY0"/>
                  </a:cxn>
                  <a:cxn ang="0">
                    <a:pos x="connsiteX1" y="connsiteY1"/>
                  </a:cxn>
                  <a:cxn ang="0">
                    <a:pos x="connsiteX2" y="connsiteY2"/>
                  </a:cxn>
                  <a:cxn ang="0">
                    <a:pos x="connsiteX3" y="connsiteY3"/>
                  </a:cxn>
                </a:cxnLst>
                <a:rect l="l" t="t" r="r" b="b"/>
                <a:pathLst>
                  <a:path w="382238" h="210788">
                    <a:moveTo>
                      <a:pt x="4096" y="210788"/>
                    </a:moveTo>
                    <a:lnTo>
                      <a:pt x="0" y="203168"/>
                    </a:lnTo>
                    <a:lnTo>
                      <a:pt x="378142" y="0"/>
                    </a:lnTo>
                    <a:lnTo>
                      <a:pt x="382238" y="762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22" name="Freeform: Shape 3021">
                <a:extLst>
                  <a:ext uri="{FF2B5EF4-FFF2-40B4-BE49-F238E27FC236}">
                    <a16:creationId xmlns:a16="http://schemas.microsoft.com/office/drawing/2014/main" id="{9B1143C3-99E9-5C9D-BD29-BBE6F9D77C66}"/>
                  </a:ext>
                </a:extLst>
              </p:cNvPr>
              <p:cNvSpPr/>
              <p:nvPr/>
            </p:nvSpPr>
            <p:spPr>
              <a:xfrm rot="19521291">
                <a:off x="7026767" y="4737491"/>
                <a:ext cx="8667" cy="1018903"/>
              </a:xfrm>
              <a:custGeom>
                <a:avLst/>
                <a:gdLst>
                  <a:gd name="connsiteX0" fmla="*/ 0 w 8667"/>
                  <a:gd name="connsiteY0" fmla="*/ 0 h 1018903"/>
                  <a:gd name="connsiteX1" fmla="*/ 8668 w 8667"/>
                  <a:gd name="connsiteY1" fmla="*/ 0 h 1018903"/>
                  <a:gd name="connsiteX2" fmla="*/ 8668 w 8667"/>
                  <a:gd name="connsiteY2" fmla="*/ 1018903 h 1018903"/>
                  <a:gd name="connsiteX3" fmla="*/ 0 w 8667"/>
                  <a:gd name="connsiteY3" fmla="*/ 1018903 h 1018903"/>
                </a:gdLst>
                <a:ahLst/>
                <a:cxnLst>
                  <a:cxn ang="0">
                    <a:pos x="connsiteX0" y="connsiteY0"/>
                  </a:cxn>
                  <a:cxn ang="0">
                    <a:pos x="connsiteX1" y="connsiteY1"/>
                  </a:cxn>
                  <a:cxn ang="0">
                    <a:pos x="connsiteX2" y="connsiteY2"/>
                  </a:cxn>
                  <a:cxn ang="0">
                    <a:pos x="connsiteX3" y="connsiteY3"/>
                  </a:cxn>
                </a:cxnLst>
                <a:rect l="l" t="t" r="r" b="b"/>
                <a:pathLst>
                  <a:path w="8667" h="1018903">
                    <a:moveTo>
                      <a:pt x="0" y="0"/>
                    </a:moveTo>
                    <a:lnTo>
                      <a:pt x="8668" y="0"/>
                    </a:lnTo>
                    <a:lnTo>
                      <a:pt x="8668" y="1018903"/>
                    </a:lnTo>
                    <a:lnTo>
                      <a:pt x="0" y="101890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23" name="Freeform: Shape 3022">
                <a:extLst>
                  <a:ext uri="{FF2B5EF4-FFF2-40B4-BE49-F238E27FC236}">
                    <a16:creationId xmlns:a16="http://schemas.microsoft.com/office/drawing/2014/main" id="{1FB23607-E98C-064B-6FE8-85DE65A57098}"/>
                  </a:ext>
                </a:extLst>
              </p:cNvPr>
              <p:cNvSpPr/>
              <p:nvPr/>
            </p:nvSpPr>
            <p:spPr>
              <a:xfrm>
                <a:off x="6738237" y="4824793"/>
                <a:ext cx="843533" cy="823912"/>
              </a:xfrm>
              <a:custGeom>
                <a:avLst/>
                <a:gdLst>
                  <a:gd name="connsiteX0" fmla="*/ 837438 w 843533"/>
                  <a:gd name="connsiteY0" fmla="*/ 823912 h 823912"/>
                  <a:gd name="connsiteX1" fmla="*/ 0 w 843533"/>
                  <a:gd name="connsiteY1" fmla="*/ 6096 h 823912"/>
                  <a:gd name="connsiteX2" fmla="*/ 6096 w 843533"/>
                  <a:gd name="connsiteY2" fmla="*/ 0 h 823912"/>
                  <a:gd name="connsiteX3" fmla="*/ 843534 w 843533"/>
                  <a:gd name="connsiteY3" fmla="*/ 817721 h 823912"/>
                </a:gdLst>
                <a:ahLst/>
                <a:cxnLst>
                  <a:cxn ang="0">
                    <a:pos x="connsiteX0" y="connsiteY0"/>
                  </a:cxn>
                  <a:cxn ang="0">
                    <a:pos x="connsiteX1" y="connsiteY1"/>
                  </a:cxn>
                  <a:cxn ang="0">
                    <a:pos x="connsiteX2" y="connsiteY2"/>
                  </a:cxn>
                  <a:cxn ang="0">
                    <a:pos x="connsiteX3" y="connsiteY3"/>
                  </a:cxn>
                </a:cxnLst>
                <a:rect l="l" t="t" r="r" b="b"/>
                <a:pathLst>
                  <a:path w="843533" h="823912">
                    <a:moveTo>
                      <a:pt x="837438" y="823912"/>
                    </a:moveTo>
                    <a:lnTo>
                      <a:pt x="0" y="6096"/>
                    </a:lnTo>
                    <a:lnTo>
                      <a:pt x="6096" y="0"/>
                    </a:lnTo>
                    <a:lnTo>
                      <a:pt x="843534" y="81772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24" name="Freeform: Shape 3023">
                <a:extLst>
                  <a:ext uri="{FF2B5EF4-FFF2-40B4-BE49-F238E27FC236}">
                    <a16:creationId xmlns:a16="http://schemas.microsoft.com/office/drawing/2014/main" id="{EFDCD725-089E-D287-DD03-D7D197E657E3}"/>
                  </a:ext>
                </a:extLst>
              </p:cNvPr>
              <p:cNvSpPr/>
              <p:nvPr/>
            </p:nvSpPr>
            <p:spPr>
              <a:xfrm rot="20715054">
                <a:off x="6589270" y="3684945"/>
                <a:ext cx="8668" cy="1162205"/>
              </a:xfrm>
              <a:custGeom>
                <a:avLst/>
                <a:gdLst>
                  <a:gd name="connsiteX0" fmla="*/ 0 w 8668"/>
                  <a:gd name="connsiteY0" fmla="*/ 0 h 1162205"/>
                  <a:gd name="connsiteX1" fmla="*/ 8668 w 8668"/>
                  <a:gd name="connsiteY1" fmla="*/ 0 h 1162205"/>
                  <a:gd name="connsiteX2" fmla="*/ 8668 w 8668"/>
                  <a:gd name="connsiteY2" fmla="*/ 1162205 h 1162205"/>
                  <a:gd name="connsiteX3" fmla="*/ 0 w 8668"/>
                  <a:gd name="connsiteY3" fmla="*/ 1162205 h 1162205"/>
                </a:gdLst>
                <a:ahLst/>
                <a:cxnLst>
                  <a:cxn ang="0">
                    <a:pos x="connsiteX0" y="connsiteY0"/>
                  </a:cxn>
                  <a:cxn ang="0">
                    <a:pos x="connsiteX1" y="connsiteY1"/>
                  </a:cxn>
                  <a:cxn ang="0">
                    <a:pos x="connsiteX2" y="connsiteY2"/>
                  </a:cxn>
                  <a:cxn ang="0">
                    <a:pos x="connsiteX3" y="connsiteY3"/>
                  </a:cxn>
                </a:cxnLst>
                <a:rect l="l" t="t" r="r" b="b"/>
                <a:pathLst>
                  <a:path w="8668" h="1162205">
                    <a:moveTo>
                      <a:pt x="0" y="0"/>
                    </a:moveTo>
                    <a:lnTo>
                      <a:pt x="8668" y="0"/>
                    </a:lnTo>
                    <a:lnTo>
                      <a:pt x="8668" y="1162205"/>
                    </a:lnTo>
                    <a:lnTo>
                      <a:pt x="0" y="116220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25" name="Freeform: Shape 3024">
                <a:extLst>
                  <a:ext uri="{FF2B5EF4-FFF2-40B4-BE49-F238E27FC236}">
                    <a16:creationId xmlns:a16="http://schemas.microsoft.com/office/drawing/2014/main" id="{DF6A9C50-6034-3E87-7F1C-29AD7B92F0A2}"/>
                  </a:ext>
                </a:extLst>
              </p:cNvPr>
              <p:cNvSpPr/>
              <p:nvPr/>
            </p:nvSpPr>
            <p:spPr>
              <a:xfrm rot="20037154">
                <a:off x="6506640" y="3831243"/>
                <a:ext cx="8667" cy="1049714"/>
              </a:xfrm>
              <a:custGeom>
                <a:avLst/>
                <a:gdLst>
                  <a:gd name="connsiteX0" fmla="*/ 0 w 8667"/>
                  <a:gd name="connsiteY0" fmla="*/ 0 h 1049714"/>
                  <a:gd name="connsiteX1" fmla="*/ 8667 w 8667"/>
                  <a:gd name="connsiteY1" fmla="*/ 0 h 1049714"/>
                  <a:gd name="connsiteX2" fmla="*/ 8667 w 8667"/>
                  <a:gd name="connsiteY2" fmla="*/ 1049714 h 1049714"/>
                  <a:gd name="connsiteX3" fmla="*/ 0 w 8667"/>
                  <a:gd name="connsiteY3" fmla="*/ 1049714 h 1049714"/>
                </a:gdLst>
                <a:ahLst/>
                <a:cxnLst>
                  <a:cxn ang="0">
                    <a:pos x="connsiteX0" y="connsiteY0"/>
                  </a:cxn>
                  <a:cxn ang="0">
                    <a:pos x="connsiteX1" y="connsiteY1"/>
                  </a:cxn>
                  <a:cxn ang="0">
                    <a:pos x="connsiteX2" y="connsiteY2"/>
                  </a:cxn>
                  <a:cxn ang="0">
                    <a:pos x="connsiteX3" y="connsiteY3"/>
                  </a:cxn>
                </a:cxnLst>
                <a:rect l="l" t="t" r="r" b="b"/>
                <a:pathLst>
                  <a:path w="8667" h="1049714">
                    <a:moveTo>
                      <a:pt x="0" y="0"/>
                    </a:moveTo>
                    <a:lnTo>
                      <a:pt x="8667" y="0"/>
                    </a:lnTo>
                    <a:lnTo>
                      <a:pt x="8667" y="1049714"/>
                    </a:lnTo>
                    <a:lnTo>
                      <a:pt x="0" y="104971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26" name="Freeform: Shape 3025">
                <a:extLst>
                  <a:ext uri="{FF2B5EF4-FFF2-40B4-BE49-F238E27FC236}">
                    <a16:creationId xmlns:a16="http://schemas.microsoft.com/office/drawing/2014/main" id="{B6EDE074-B5F6-0349-73B1-00F85AA16AD9}"/>
                  </a:ext>
                </a:extLst>
              </p:cNvPr>
              <p:cNvSpPr/>
              <p:nvPr/>
            </p:nvSpPr>
            <p:spPr>
              <a:xfrm rot="19991491">
                <a:off x="6726365" y="4761557"/>
                <a:ext cx="274695" cy="8572"/>
              </a:xfrm>
              <a:custGeom>
                <a:avLst/>
                <a:gdLst>
                  <a:gd name="connsiteX0" fmla="*/ 0 w 274695"/>
                  <a:gd name="connsiteY0" fmla="*/ 0 h 8572"/>
                  <a:gd name="connsiteX1" fmla="*/ 274695 w 274695"/>
                  <a:gd name="connsiteY1" fmla="*/ 0 h 8572"/>
                  <a:gd name="connsiteX2" fmla="*/ 274695 w 274695"/>
                  <a:gd name="connsiteY2" fmla="*/ 8572 h 8572"/>
                  <a:gd name="connsiteX3" fmla="*/ 0 w 274695"/>
                  <a:gd name="connsiteY3" fmla="*/ 8572 h 8572"/>
                </a:gdLst>
                <a:ahLst/>
                <a:cxnLst>
                  <a:cxn ang="0">
                    <a:pos x="connsiteX0" y="connsiteY0"/>
                  </a:cxn>
                  <a:cxn ang="0">
                    <a:pos x="connsiteX1" y="connsiteY1"/>
                  </a:cxn>
                  <a:cxn ang="0">
                    <a:pos x="connsiteX2" y="connsiteY2"/>
                  </a:cxn>
                  <a:cxn ang="0">
                    <a:pos x="connsiteX3" y="connsiteY3"/>
                  </a:cxn>
                </a:cxnLst>
                <a:rect l="l" t="t" r="r" b="b"/>
                <a:pathLst>
                  <a:path w="274695" h="8572">
                    <a:moveTo>
                      <a:pt x="0" y="0"/>
                    </a:moveTo>
                    <a:lnTo>
                      <a:pt x="274695" y="0"/>
                    </a:lnTo>
                    <a:lnTo>
                      <a:pt x="274695"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27" name="Freeform: Shape 3026">
                <a:extLst>
                  <a:ext uri="{FF2B5EF4-FFF2-40B4-BE49-F238E27FC236}">
                    <a16:creationId xmlns:a16="http://schemas.microsoft.com/office/drawing/2014/main" id="{046AC6EF-F527-4CC2-A9BA-AE185E383E3E}"/>
                  </a:ext>
                </a:extLst>
              </p:cNvPr>
              <p:cNvSpPr/>
              <p:nvPr/>
            </p:nvSpPr>
            <p:spPr>
              <a:xfrm rot="20437698">
                <a:off x="6450195" y="3855039"/>
                <a:ext cx="8667" cy="1049098"/>
              </a:xfrm>
              <a:custGeom>
                <a:avLst/>
                <a:gdLst>
                  <a:gd name="connsiteX0" fmla="*/ 0 w 8667"/>
                  <a:gd name="connsiteY0" fmla="*/ 0 h 1049098"/>
                  <a:gd name="connsiteX1" fmla="*/ 8668 w 8667"/>
                  <a:gd name="connsiteY1" fmla="*/ 0 h 1049098"/>
                  <a:gd name="connsiteX2" fmla="*/ 8668 w 8667"/>
                  <a:gd name="connsiteY2" fmla="*/ 1049099 h 1049098"/>
                  <a:gd name="connsiteX3" fmla="*/ 0 w 8667"/>
                  <a:gd name="connsiteY3" fmla="*/ 1049099 h 1049098"/>
                </a:gdLst>
                <a:ahLst/>
                <a:cxnLst>
                  <a:cxn ang="0">
                    <a:pos x="connsiteX0" y="connsiteY0"/>
                  </a:cxn>
                  <a:cxn ang="0">
                    <a:pos x="connsiteX1" y="connsiteY1"/>
                  </a:cxn>
                  <a:cxn ang="0">
                    <a:pos x="connsiteX2" y="connsiteY2"/>
                  </a:cxn>
                  <a:cxn ang="0">
                    <a:pos x="connsiteX3" y="connsiteY3"/>
                  </a:cxn>
                </a:cxnLst>
                <a:rect l="l" t="t" r="r" b="b"/>
                <a:pathLst>
                  <a:path w="8667" h="1049098">
                    <a:moveTo>
                      <a:pt x="0" y="0"/>
                    </a:moveTo>
                    <a:lnTo>
                      <a:pt x="8668" y="0"/>
                    </a:lnTo>
                    <a:lnTo>
                      <a:pt x="8668" y="1049099"/>
                    </a:lnTo>
                    <a:lnTo>
                      <a:pt x="0" y="104909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28" name="Freeform: Shape 3027">
                <a:extLst>
                  <a:ext uri="{FF2B5EF4-FFF2-40B4-BE49-F238E27FC236}">
                    <a16:creationId xmlns:a16="http://schemas.microsoft.com/office/drawing/2014/main" id="{97E2DAC5-6322-0331-2A72-472B867B0195}"/>
                  </a:ext>
                </a:extLst>
              </p:cNvPr>
              <p:cNvSpPr/>
              <p:nvPr/>
            </p:nvSpPr>
            <p:spPr>
              <a:xfrm>
                <a:off x="6626699" y="4823841"/>
                <a:ext cx="116300" cy="54578"/>
              </a:xfrm>
              <a:custGeom>
                <a:avLst/>
                <a:gdLst>
                  <a:gd name="connsiteX0" fmla="*/ 3334 w 116300"/>
                  <a:gd name="connsiteY0" fmla="*/ 54578 h 54578"/>
                  <a:gd name="connsiteX1" fmla="*/ 0 w 116300"/>
                  <a:gd name="connsiteY1" fmla="*/ 46577 h 54578"/>
                  <a:gd name="connsiteX2" fmla="*/ 112967 w 116300"/>
                  <a:gd name="connsiteY2" fmla="*/ 0 h 54578"/>
                  <a:gd name="connsiteX3" fmla="*/ 116300 w 116300"/>
                  <a:gd name="connsiteY3" fmla="*/ 8001 h 54578"/>
                </a:gdLst>
                <a:ahLst/>
                <a:cxnLst>
                  <a:cxn ang="0">
                    <a:pos x="connsiteX0" y="connsiteY0"/>
                  </a:cxn>
                  <a:cxn ang="0">
                    <a:pos x="connsiteX1" y="connsiteY1"/>
                  </a:cxn>
                  <a:cxn ang="0">
                    <a:pos x="connsiteX2" y="connsiteY2"/>
                  </a:cxn>
                  <a:cxn ang="0">
                    <a:pos x="connsiteX3" y="connsiteY3"/>
                  </a:cxn>
                </a:cxnLst>
                <a:rect l="l" t="t" r="r" b="b"/>
                <a:pathLst>
                  <a:path w="116300" h="54578">
                    <a:moveTo>
                      <a:pt x="3334" y="54578"/>
                    </a:moveTo>
                    <a:lnTo>
                      <a:pt x="0" y="46577"/>
                    </a:lnTo>
                    <a:lnTo>
                      <a:pt x="112967" y="0"/>
                    </a:lnTo>
                    <a:lnTo>
                      <a:pt x="116300"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29" name="Freeform: Shape 3028">
                <a:extLst>
                  <a:ext uri="{FF2B5EF4-FFF2-40B4-BE49-F238E27FC236}">
                    <a16:creationId xmlns:a16="http://schemas.microsoft.com/office/drawing/2014/main" id="{6375F6E5-6905-E305-1624-DF8C145459B1}"/>
                  </a:ext>
                </a:extLst>
              </p:cNvPr>
              <p:cNvSpPr/>
              <p:nvPr/>
            </p:nvSpPr>
            <p:spPr>
              <a:xfrm>
                <a:off x="9114438" y="3883151"/>
                <a:ext cx="630269" cy="653033"/>
              </a:xfrm>
              <a:custGeom>
                <a:avLst/>
                <a:gdLst>
                  <a:gd name="connsiteX0" fmla="*/ 6191 w 630269"/>
                  <a:gd name="connsiteY0" fmla="*/ 653034 h 653033"/>
                  <a:gd name="connsiteX1" fmla="*/ 0 w 630269"/>
                  <a:gd name="connsiteY1" fmla="*/ 647033 h 653033"/>
                  <a:gd name="connsiteX2" fmla="*/ 624078 w 630269"/>
                  <a:gd name="connsiteY2" fmla="*/ 0 h 653033"/>
                  <a:gd name="connsiteX3" fmla="*/ 630269 w 630269"/>
                  <a:gd name="connsiteY3" fmla="*/ 6001 h 653033"/>
                </a:gdLst>
                <a:ahLst/>
                <a:cxnLst>
                  <a:cxn ang="0">
                    <a:pos x="connsiteX0" y="connsiteY0"/>
                  </a:cxn>
                  <a:cxn ang="0">
                    <a:pos x="connsiteX1" y="connsiteY1"/>
                  </a:cxn>
                  <a:cxn ang="0">
                    <a:pos x="connsiteX2" y="connsiteY2"/>
                  </a:cxn>
                  <a:cxn ang="0">
                    <a:pos x="connsiteX3" y="connsiteY3"/>
                  </a:cxn>
                </a:cxnLst>
                <a:rect l="l" t="t" r="r" b="b"/>
                <a:pathLst>
                  <a:path w="630269" h="653033">
                    <a:moveTo>
                      <a:pt x="6191" y="653034"/>
                    </a:moveTo>
                    <a:lnTo>
                      <a:pt x="0" y="647033"/>
                    </a:lnTo>
                    <a:lnTo>
                      <a:pt x="624078" y="0"/>
                    </a:lnTo>
                    <a:lnTo>
                      <a:pt x="630269" y="6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30" name="Freeform: Shape 3029">
                <a:extLst>
                  <a:ext uri="{FF2B5EF4-FFF2-40B4-BE49-F238E27FC236}">
                    <a16:creationId xmlns:a16="http://schemas.microsoft.com/office/drawing/2014/main" id="{1D1C3C84-031D-31D9-142F-0E3672F48288}"/>
                  </a:ext>
                </a:extLst>
              </p:cNvPr>
              <p:cNvSpPr/>
              <p:nvPr/>
            </p:nvSpPr>
            <p:spPr>
              <a:xfrm>
                <a:off x="9737469" y="2983706"/>
                <a:ext cx="238315" cy="903541"/>
              </a:xfrm>
              <a:custGeom>
                <a:avLst/>
                <a:gdLst>
                  <a:gd name="connsiteX0" fmla="*/ 8287 w 238315"/>
                  <a:gd name="connsiteY0" fmla="*/ 903541 h 903541"/>
                  <a:gd name="connsiteX1" fmla="*/ 0 w 238315"/>
                  <a:gd name="connsiteY1" fmla="*/ 901446 h 903541"/>
                  <a:gd name="connsiteX2" fmla="*/ 229933 w 238315"/>
                  <a:gd name="connsiteY2" fmla="*/ 0 h 903541"/>
                  <a:gd name="connsiteX3" fmla="*/ 238315 w 238315"/>
                  <a:gd name="connsiteY3" fmla="*/ 2096 h 903541"/>
                </a:gdLst>
                <a:ahLst/>
                <a:cxnLst>
                  <a:cxn ang="0">
                    <a:pos x="connsiteX0" y="connsiteY0"/>
                  </a:cxn>
                  <a:cxn ang="0">
                    <a:pos x="connsiteX1" y="connsiteY1"/>
                  </a:cxn>
                  <a:cxn ang="0">
                    <a:pos x="connsiteX2" y="connsiteY2"/>
                  </a:cxn>
                  <a:cxn ang="0">
                    <a:pos x="connsiteX3" y="connsiteY3"/>
                  </a:cxn>
                </a:cxnLst>
                <a:rect l="l" t="t" r="r" b="b"/>
                <a:pathLst>
                  <a:path w="238315" h="903541">
                    <a:moveTo>
                      <a:pt x="8287" y="903541"/>
                    </a:moveTo>
                    <a:lnTo>
                      <a:pt x="0" y="901446"/>
                    </a:lnTo>
                    <a:lnTo>
                      <a:pt x="229933" y="0"/>
                    </a:lnTo>
                    <a:lnTo>
                      <a:pt x="238315" y="2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31" name="Freeform: Shape 3030">
                <a:extLst>
                  <a:ext uri="{FF2B5EF4-FFF2-40B4-BE49-F238E27FC236}">
                    <a16:creationId xmlns:a16="http://schemas.microsoft.com/office/drawing/2014/main" id="{0D24D79B-E46F-10CC-C51E-5CB850609E02}"/>
                  </a:ext>
                </a:extLst>
              </p:cNvPr>
              <p:cNvSpPr/>
              <p:nvPr/>
            </p:nvSpPr>
            <p:spPr>
              <a:xfrm>
                <a:off x="8454737" y="3881818"/>
                <a:ext cx="1286827" cy="11715"/>
              </a:xfrm>
              <a:custGeom>
                <a:avLst/>
                <a:gdLst>
                  <a:gd name="connsiteX0" fmla="*/ 0 w 1286827"/>
                  <a:gd name="connsiteY0" fmla="*/ 11716 h 11715"/>
                  <a:gd name="connsiteX1" fmla="*/ 0 w 1286827"/>
                  <a:gd name="connsiteY1" fmla="*/ 3143 h 11715"/>
                  <a:gd name="connsiteX2" fmla="*/ 1286827 w 1286827"/>
                  <a:gd name="connsiteY2" fmla="*/ 0 h 11715"/>
                  <a:gd name="connsiteX3" fmla="*/ 1286827 w 1286827"/>
                  <a:gd name="connsiteY3" fmla="*/ 8668 h 11715"/>
                </a:gdLst>
                <a:ahLst/>
                <a:cxnLst>
                  <a:cxn ang="0">
                    <a:pos x="connsiteX0" y="connsiteY0"/>
                  </a:cxn>
                  <a:cxn ang="0">
                    <a:pos x="connsiteX1" y="connsiteY1"/>
                  </a:cxn>
                  <a:cxn ang="0">
                    <a:pos x="connsiteX2" y="connsiteY2"/>
                  </a:cxn>
                  <a:cxn ang="0">
                    <a:pos x="connsiteX3" y="connsiteY3"/>
                  </a:cxn>
                </a:cxnLst>
                <a:rect l="l" t="t" r="r" b="b"/>
                <a:pathLst>
                  <a:path w="1286827" h="11715">
                    <a:moveTo>
                      <a:pt x="0" y="11716"/>
                    </a:moveTo>
                    <a:lnTo>
                      <a:pt x="0" y="3143"/>
                    </a:lnTo>
                    <a:lnTo>
                      <a:pt x="1286827" y="0"/>
                    </a:lnTo>
                    <a:lnTo>
                      <a:pt x="1286827"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32" name="Freeform: Shape 3031">
                <a:extLst>
                  <a:ext uri="{FF2B5EF4-FFF2-40B4-BE49-F238E27FC236}">
                    <a16:creationId xmlns:a16="http://schemas.microsoft.com/office/drawing/2014/main" id="{363CD701-21CF-4813-3CA3-5440A92DDF95}"/>
                  </a:ext>
                </a:extLst>
              </p:cNvPr>
              <p:cNvSpPr/>
              <p:nvPr/>
            </p:nvSpPr>
            <p:spPr>
              <a:xfrm>
                <a:off x="9116439" y="4214622"/>
                <a:ext cx="1219676" cy="322802"/>
              </a:xfrm>
              <a:custGeom>
                <a:avLst/>
                <a:gdLst>
                  <a:gd name="connsiteX0" fmla="*/ 2191 w 1219676"/>
                  <a:gd name="connsiteY0" fmla="*/ 322802 h 322802"/>
                  <a:gd name="connsiteX1" fmla="*/ 0 w 1219676"/>
                  <a:gd name="connsiteY1" fmla="*/ 314420 h 322802"/>
                  <a:gd name="connsiteX2" fmla="*/ 1217486 w 1219676"/>
                  <a:gd name="connsiteY2" fmla="*/ 0 h 322802"/>
                  <a:gd name="connsiteX3" fmla="*/ 1219676 w 1219676"/>
                  <a:gd name="connsiteY3" fmla="*/ 8287 h 322802"/>
                </a:gdLst>
                <a:ahLst/>
                <a:cxnLst>
                  <a:cxn ang="0">
                    <a:pos x="connsiteX0" y="connsiteY0"/>
                  </a:cxn>
                  <a:cxn ang="0">
                    <a:pos x="connsiteX1" y="connsiteY1"/>
                  </a:cxn>
                  <a:cxn ang="0">
                    <a:pos x="connsiteX2" y="connsiteY2"/>
                  </a:cxn>
                  <a:cxn ang="0">
                    <a:pos x="connsiteX3" y="connsiteY3"/>
                  </a:cxn>
                </a:cxnLst>
                <a:rect l="l" t="t" r="r" b="b"/>
                <a:pathLst>
                  <a:path w="1219676" h="322802">
                    <a:moveTo>
                      <a:pt x="2191" y="322802"/>
                    </a:moveTo>
                    <a:lnTo>
                      <a:pt x="0" y="314420"/>
                    </a:lnTo>
                    <a:lnTo>
                      <a:pt x="1217486" y="0"/>
                    </a:lnTo>
                    <a:lnTo>
                      <a:pt x="1219676" y="828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33" name="Freeform: Shape 3032">
                <a:extLst>
                  <a:ext uri="{FF2B5EF4-FFF2-40B4-BE49-F238E27FC236}">
                    <a16:creationId xmlns:a16="http://schemas.microsoft.com/office/drawing/2014/main" id="{882A09F6-8F9C-542E-317D-7372EB343AA1}"/>
                  </a:ext>
                </a:extLst>
              </p:cNvPr>
              <p:cNvSpPr/>
              <p:nvPr/>
            </p:nvSpPr>
            <p:spPr>
              <a:xfrm rot="17838487">
                <a:off x="9617522" y="4651611"/>
                <a:ext cx="984271" cy="8668"/>
              </a:xfrm>
              <a:custGeom>
                <a:avLst/>
                <a:gdLst>
                  <a:gd name="connsiteX0" fmla="*/ 0 w 984271"/>
                  <a:gd name="connsiteY0" fmla="*/ 0 h 8668"/>
                  <a:gd name="connsiteX1" fmla="*/ 984271 w 984271"/>
                  <a:gd name="connsiteY1" fmla="*/ 0 h 8668"/>
                  <a:gd name="connsiteX2" fmla="*/ 984271 w 984271"/>
                  <a:gd name="connsiteY2" fmla="*/ 8668 h 8668"/>
                  <a:gd name="connsiteX3" fmla="*/ 0 w 984271"/>
                  <a:gd name="connsiteY3" fmla="*/ 8668 h 8668"/>
                </a:gdLst>
                <a:ahLst/>
                <a:cxnLst>
                  <a:cxn ang="0">
                    <a:pos x="connsiteX0" y="connsiteY0"/>
                  </a:cxn>
                  <a:cxn ang="0">
                    <a:pos x="connsiteX1" y="connsiteY1"/>
                  </a:cxn>
                  <a:cxn ang="0">
                    <a:pos x="connsiteX2" y="connsiteY2"/>
                  </a:cxn>
                  <a:cxn ang="0">
                    <a:pos x="connsiteX3" y="connsiteY3"/>
                  </a:cxn>
                </a:cxnLst>
                <a:rect l="l" t="t" r="r" b="b"/>
                <a:pathLst>
                  <a:path w="984271" h="8668">
                    <a:moveTo>
                      <a:pt x="0" y="0"/>
                    </a:moveTo>
                    <a:lnTo>
                      <a:pt x="984271" y="0"/>
                    </a:lnTo>
                    <a:lnTo>
                      <a:pt x="984271" y="8668"/>
                    </a:lnTo>
                    <a:lnTo>
                      <a:pt x="0" y="8668"/>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34" name="Freeform: Shape 3033">
                <a:extLst>
                  <a:ext uri="{FF2B5EF4-FFF2-40B4-BE49-F238E27FC236}">
                    <a16:creationId xmlns:a16="http://schemas.microsoft.com/office/drawing/2014/main" id="{4085AA8D-CCAE-881D-0DE6-6EC2CA0F659E}"/>
                  </a:ext>
                </a:extLst>
              </p:cNvPr>
              <p:cNvSpPr/>
              <p:nvPr/>
            </p:nvSpPr>
            <p:spPr>
              <a:xfrm>
                <a:off x="10331067" y="3224974"/>
                <a:ext cx="426434" cy="995457"/>
              </a:xfrm>
              <a:custGeom>
                <a:avLst/>
                <a:gdLst>
                  <a:gd name="connsiteX0" fmla="*/ 7906 w 426434"/>
                  <a:gd name="connsiteY0" fmla="*/ 995458 h 995457"/>
                  <a:gd name="connsiteX1" fmla="*/ 0 w 426434"/>
                  <a:gd name="connsiteY1" fmla="*/ 992124 h 995457"/>
                  <a:gd name="connsiteX2" fmla="*/ 418529 w 426434"/>
                  <a:gd name="connsiteY2" fmla="*/ 0 h 995457"/>
                  <a:gd name="connsiteX3" fmla="*/ 426434 w 426434"/>
                  <a:gd name="connsiteY3" fmla="*/ 3334 h 995457"/>
                </a:gdLst>
                <a:ahLst/>
                <a:cxnLst>
                  <a:cxn ang="0">
                    <a:pos x="connsiteX0" y="connsiteY0"/>
                  </a:cxn>
                  <a:cxn ang="0">
                    <a:pos x="connsiteX1" y="connsiteY1"/>
                  </a:cxn>
                  <a:cxn ang="0">
                    <a:pos x="connsiteX2" y="connsiteY2"/>
                  </a:cxn>
                  <a:cxn ang="0">
                    <a:pos x="connsiteX3" y="connsiteY3"/>
                  </a:cxn>
                </a:cxnLst>
                <a:rect l="l" t="t" r="r" b="b"/>
                <a:pathLst>
                  <a:path w="426434" h="995457">
                    <a:moveTo>
                      <a:pt x="7906" y="995458"/>
                    </a:moveTo>
                    <a:lnTo>
                      <a:pt x="0" y="992124"/>
                    </a:lnTo>
                    <a:lnTo>
                      <a:pt x="418529" y="0"/>
                    </a:lnTo>
                    <a:lnTo>
                      <a:pt x="426434" y="333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35" name="Freeform: Shape 3034">
                <a:extLst>
                  <a:ext uri="{FF2B5EF4-FFF2-40B4-BE49-F238E27FC236}">
                    <a16:creationId xmlns:a16="http://schemas.microsoft.com/office/drawing/2014/main" id="{65F3C78E-2F93-B0FC-D1B9-A6879D5BA5D8}"/>
                  </a:ext>
                </a:extLst>
              </p:cNvPr>
              <p:cNvSpPr/>
              <p:nvPr/>
            </p:nvSpPr>
            <p:spPr>
              <a:xfrm>
                <a:off x="9967497" y="2983515"/>
                <a:ext cx="371665" cy="1236440"/>
              </a:xfrm>
              <a:custGeom>
                <a:avLst/>
                <a:gdLst>
                  <a:gd name="connsiteX0" fmla="*/ 363379 w 371665"/>
                  <a:gd name="connsiteY0" fmla="*/ 1236440 h 1236440"/>
                  <a:gd name="connsiteX1" fmla="*/ 0 w 371665"/>
                  <a:gd name="connsiteY1" fmla="*/ 2477 h 1236440"/>
                  <a:gd name="connsiteX2" fmla="*/ 8287 w 371665"/>
                  <a:gd name="connsiteY2" fmla="*/ 0 h 1236440"/>
                  <a:gd name="connsiteX3" fmla="*/ 371665 w 371665"/>
                  <a:gd name="connsiteY3" fmla="*/ 1234059 h 1236440"/>
                </a:gdLst>
                <a:ahLst/>
                <a:cxnLst>
                  <a:cxn ang="0">
                    <a:pos x="connsiteX0" y="connsiteY0"/>
                  </a:cxn>
                  <a:cxn ang="0">
                    <a:pos x="connsiteX1" y="connsiteY1"/>
                  </a:cxn>
                  <a:cxn ang="0">
                    <a:pos x="connsiteX2" y="connsiteY2"/>
                  </a:cxn>
                  <a:cxn ang="0">
                    <a:pos x="connsiteX3" y="connsiteY3"/>
                  </a:cxn>
                </a:cxnLst>
                <a:rect l="l" t="t" r="r" b="b"/>
                <a:pathLst>
                  <a:path w="371665" h="1236440">
                    <a:moveTo>
                      <a:pt x="363379" y="1236440"/>
                    </a:moveTo>
                    <a:lnTo>
                      <a:pt x="0" y="2477"/>
                    </a:lnTo>
                    <a:lnTo>
                      <a:pt x="8287" y="0"/>
                    </a:lnTo>
                    <a:lnTo>
                      <a:pt x="371665" y="123405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36" name="Freeform: Shape 3035">
                <a:extLst>
                  <a:ext uri="{FF2B5EF4-FFF2-40B4-BE49-F238E27FC236}">
                    <a16:creationId xmlns:a16="http://schemas.microsoft.com/office/drawing/2014/main" id="{EFCCDE85-827D-8F95-7A13-91296E41CFE2}"/>
                  </a:ext>
                </a:extLst>
              </p:cNvPr>
              <p:cNvSpPr/>
              <p:nvPr/>
            </p:nvSpPr>
            <p:spPr>
              <a:xfrm rot="17956165">
                <a:off x="10033871" y="3712463"/>
                <a:ext cx="8572" cy="680251"/>
              </a:xfrm>
              <a:custGeom>
                <a:avLst/>
                <a:gdLst>
                  <a:gd name="connsiteX0" fmla="*/ 0 w 8572"/>
                  <a:gd name="connsiteY0" fmla="*/ 0 h 680251"/>
                  <a:gd name="connsiteX1" fmla="*/ 8572 w 8572"/>
                  <a:gd name="connsiteY1" fmla="*/ 0 h 680251"/>
                  <a:gd name="connsiteX2" fmla="*/ 8572 w 8572"/>
                  <a:gd name="connsiteY2" fmla="*/ 680252 h 680251"/>
                  <a:gd name="connsiteX3" fmla="*/ 0 w 8572"/>
                  <a:gd name="connsiteY3" fmla="*/ 680252 h 680251"/>
                </a:gdLst>
                <a:ahLst/>
                <a:cxnLst>
                  <a:cxn ang="0">
                    <a:pos x="connsiteX0" y="connsiteY0"/>
                  </a:cxn>
                  <a:cxn ang="0">
                    <a:pos x="connsiteX1" y="connsiteY1"/>
                  </a:cxn>
                  <a:cxn ang="0">
                    <a:pos x="connsiteX2" y="connsiteY2"/>
                  </a:cxn>
                  <a:cxn ang="0">
                    <a:pos x="connsiteX3" y="connsiteY3"/>
                  </a:cxn>
                </a:cxnLst>
                <a:rect l="l" t="t" r="r" b="b"/>
                <a:pathLst>
                  <a:path w="8572" h="680251">
                    <a:moveTo>
                      <a:pt x="0" y="0"/>
                    </a:moveTo>
                    <a:lnTo>
                      <a:pt x="8572" y="0"/>
                    </a:lnTo>
                    <a:lnTo>
                      <a:pt x="8572" y="680252"/>
                    </a:lnTo>
                    <a:lnTo>
                      <a:pt x="0" y="68025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37" name="Freeform: Shape 3036">
                <a:extLst>
                  <a:ext uri="{FF2B5EF4-FFF2-40B4-BE49-F238E27FC236}">
                    <a16:creationId xmlns:a16="http://schemas.microsoft.com/office/drawing/2014/main" id="{13C603D5-CF9B-5F6E-35FC-F37CE911733F}"/>
                  </a:ext>
                </a:extLst>
              </p:cNvPr>
              <p:cNvSpPr/>
              <p:nvPr/>
            </p:nvSpPr>
            <p:spPr>
              <a:xfrm>
                <a:off x="9881201" y="4489989"/>
                <a:ext cx="956500" cy="606932"/>
              </a:xfrm>
              <a:custGeom>
                <a:avLst/>
                <a:gdLst>
                  <a:gd name="connsiteX0" fmla="*/ 4667 w 956500"/>
                  <a:gd name="connsiteY0" fmla="*/ 606933 h 606932"/>
                  <a:gd name="connsiteX1" fmla="*/ 0 w 956500"/>
                  <a:gd name="connsiteY1" fmla="*/ 599599 h 606932"/>
                  <a:gd name="connsiteX2" fmla="*/ 951833 w 956500"/>
                  <a:gd name="connsiteY2" fmla="*/ 0 h 606932"/>
                  <a:gd name="connsiteX3" fmla="*/ 956501 w 956500"/>
                  <a:gd name="connsiteY3" fmla="*/ 7429 h 606932"/>
                </a:gdLst>
                <a:ahLst/>
                <a:cxnLst>
                  <a:cxn ang="0">
                    <a:pos x="connsiteX0" y="connsiteY0"/>
                  </a:cxn>
                  <a:cxn ang="0">
                    <a:pos x="connsiteX1" y="connsiteY1"/>
                  </a:cxn>
                  <a:cxn ang="0">
                    <a:pos x="connsiteX2" y="connsiteY2"/>
                  </a:cxn>
                  <a:cxn ang="0">
                    <a:pos x="connsiteX3" y="connsiteY3"/>
                  </a:cxn>
                </a:cxnLst>
                <a:rect l="l" t="t" r="r" b="b"/>
                <a:pathLst>
                  <a:path w="956500" h="606932">
                    <a:moveTo>
                      <a:pt x="4667" y="606933"/>
                    </a:moveTo>
                    <a:lnTo>
                      <a:pt x="0" y="599599"/>
                    </a:lnTo>
                    <a:lnTo>
                      <a:pt x="951833" y="0"/>
                    </a:lnTo>
                    <a:lnTo>
                      <a:pt x="956501" y="74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38" name="Freeform: Shape 3037">
                <a:extLst>
                  <a:ext uri="{FF2B5EF4-FFF2-40B4-BE49-F238E27FC236}">
                    <a16:creationId xmlns:a16="http://schemas.microsoft.com/office/drawing/2014/main" id="{B9F1EDD3-5D9E-073F-6B47-B7D81ACD5EFA}"/>
                  </a:ext>
                </a:extLst>
              </p:cNvPr>
              <p:cNvSpPr/>
              <p:nvPr/>
            </p:nvSpPr>
            <p:spPr>
              <a:xfrm>
                <a:off x="10551380" y="4492466"/>
                <a:ext cx="288131" cy="900303"/>
              </a:xfrm>
              <a:custGeom>
                <a:avLst/>
                <a:gdLst>
                  <a:gd name="connsiteX0" fmla="*/ 8191 w 288131"/>
                  <a:gd name="connsiteY0" fmla="*/ 900303 h 900303"/>
                  <a:gd name="connsiteX1" fmla="*/ 0 w 288131"/>
                  <a:gd name="connsiteY1" fmla="*/ 897827 h 900303"/>
                  <a:gd name="connsiteX2" fmla="*/ 279844 w 288131"/>
                  <a:gd name="connsiteY2" fmla="*/ 0 h 900303"/>
                  <a:gd name="connsiteX3" fmla="*/ 288131 w 288131"/>
                  <a:gd name="connsiteY3" fmla="*/ 2477 h 900303"/>
                </a:gdLst>
                <a:ahLst/>
                <a:cxnLst>
                  <a:cxn ang="0">
                    <a:pos x="connsiteX0" y="connsiteY0"/>
                  </a:cxn>
                  <a:cxn ang="0">
                    <a:pos x="connsiteX1" y="connsiteY1"/>
                  </a:cxn>
                  <a:cxn ang="0">
                    <a:pos x="connsiteX2" y="connsiteY2"/>
                  </a:cxn>
                  <a:cxn ang="0">
                    <a:pos x="connsiteX3" y="connsiteY3"/>
                  </a:cxn>
                </a:cxnLst>
                <a:rect l="l" t="t" r="r" b="b"/>
                <a:pathLst>
                  <a:path w="288131" h="900303">
                    <a:moveTo>
                      <a:pt x="8191" y="900303"/>
                    </a:moveTo>
                    <a:lnTo>
                      <a:pt x="0" y="897827"/>
                    </a:lnTo>
                    <a:lnTo>
                      <a:pt x="279844" y="0"/>
                    </a:lnTo>
                    <a:lnTo>
                      <a:pt x="288131" y="247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39" name="Freeform: Shape 3038">
                <a:extLst>
                  <a:ext uri="{FF2B5EF4-FFF2-40B4-BE49-F238E27FC236}">
                    <a16:creationId xmlns:a16="http://schemas.microsoft.com/office/drawing/2014/main" id="{C68E1E8E-E27B-7C15-D982-D28F60EB2569}"/>
                  </a:ext>
                </a:extLst>
              </p:cNvPr>
              <p:cNvSpPr/>
              <p:nvPr/>
            </p:nvSpPr>
            <p:spPr>
              <a:xfrm>
                <a:off x="10831510" y="3468147"/>
                <a:ext cx="533590" cy="1027557"/>
              </a:xfrm>
              <a:custGeom>
                <a:avLst/>
                <a:gdLst>
                  <a:gd name="connsiteX0" fmla="*/ 7715 w 533590"/>
                  <a:gd name="connsiteY0" fmla="*/ 1027557 h 1027557"/>
                  <a:gd name="connsiteX1" fmla="*/ 0 w 533590"/>
                  <a:gd name="connsiteY1" fmla="*/ 1023557 h 1027557"/>
                  <a:gd name="connsiteX2" fmla="*/ 525875 w 533590"/>
                  <a:gd name="connsiteY2" fmla="*/ 0 h 1027557"/>
                  <a:gd name="connsiteX3" fmla="*/ 533591 w 533590"/>
                  <a:gd name="connsiteY3" fmla="*/ 3905 h 1027557"/>
                </a:gdLst>
                <a:ahLst/>
                <a:cxnLst>
                  <a:cxn ang="0">
                    <a:pos x="connsiteX0" y="connsiteY0"/>
                  </a:cxn>
                  <a:cxn ang="0">
                    <a:pos x="connsiteX1" y="connsiteY1"/>
                  </a:cxn>
                  <a:cxn ang="0">
                    <a:pos x="connsiteX2" y="connsiteY2"/>
                  </a:cxn>
                  <a:cxn ang="0">
                    <a:pos x="connsiteX3" y="connsiteY3"/>
                  </a:cxn>
                </a:cxnLst>
                <a:rect l="l" t="t" r="r" b="b"/>
                <a:pathLst>
                  <a:path w="533590" h="1027557">
                    <a:moveTo>
                      <a:pt x="7715" y="1027557"/>
                    </a:moveTo>
                    <a:lnTo>
                      <a:pt x="0" y="1023557"/>
                    </a:lnTo>
                    <a:lnTo>
                      <a:pt x="525875" y="0"/>
                    </a:lnTo>
                    <a:lnTo>
                      <a:pt x="533591" y="390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40" name="Freeform: Shape 3039">
                <a:extLst>
                  <a:ext uri="{FF2B5EF4-FFF2-40B4-BE49-F238E27FC236}">
                    <a16:creationId xmlns:a16="http://schemas.microsoft.com/office/drawing/2014/main" id="{EE008A17-46F4-B2AE-16E8-05EFD5887593}"/>
                  </a:ext>
                </a:extLst>
              </p:cNvPr>
              <p:cNvSpPr/>
              <p:nvPr/>
            </p:nvSpPr>
            <p:spPr>
              <a:xfrm rot="21378107">
                <a:off x="10790085" y="3225070"/>
                <a:ext cx="8667" cy="1269755"/>
              </a:xfrm>
              <a:custGeom>
                <a:avLst/>
                <a:gdLst>
                  <a:gd name="connsiteX0" fmla="*/ 0 w 8667"/>
                  <a:gd name="connsiteY0" fmla="*/ 0 h 1269755"/>
                  <a:gd name="connsiteX1" fmla="*/ 8668 w 8667"/>
                  <a:gd name="connsiteY1" fmla="*/ 0 h 1269755"/>
                  <a:gd name="connsiteX2" fmla="*/ 8668 w 8667"/>
                  <a:gd name="connsiteY2" fmla="*/ 1269755 h 1269755"/>
                  <a:gd name="connsiteX3" fmla="*/ 0 w 8667"/>
                  <a:gd name="connsiteY3" fmla="*/ 1269755 h 1269755"/>
                </a:gdLst>
                <a:ahLst/>
                <a:cxnLst>
                  <a:cxn ang="0">
                    <a:pos x="connsiteX0" y="connsiteY0"/>
                  </a:cxn>
                  <a:cxn ang="0">
                    <a:pos x="connsiteX1" y="connsiteY1"/>
                  </a:cxn>
                  <a:cxn ang="0">
                    <a:pos x="connsiteX2" y="connsiteY2"/>
                  </a:cxn>
                  <a:cxn ang="0">
                    <a:pos x="connsiteX3" y="connsiteY3"/>
                  </a:cxn>
                </a:cxnLst>
                <a:rect l="l" t="t" r="r" b="b"/>
                <a:pathLst>
                  <a:path w="8667" h="1269755">
                    <a:moveTo>
                      <a:pt x="0" y="0"/>
                    </a:moveTo>
                    <a:lnTo>
                      <a:pt x="8668" y="0"/>
                    </a:lnTo>
                    <a:lnTo>
                      <a:pt x="8668" y="1269755"/>
                    </a:lnTo>
                    <a:lnTo>
                      <a:pt x="0" y="126975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41" name="Freeform: Shape 3040">
                <a:extLst>
                  <a:ext uri="{FF2B5EF4-FFF2-40B4-BE49-F238E27FC236}">
                    <a16:creationId xmlns:a16="http://schemas.microsoft.com/office/drawing/2014/main" id="{A5308FE1-EF3E-0A42-C546-E7BA6FFF1590}"/>
                  </a:ext>
                </a:extLst>
              </p:cNvPr>
              <p:cNvSpPr/>
              <p:nvPr/>
            </p:nvSpPr>
            <p:spPr>
              <a:xfrm>
                <a:off x="10332972" y="4215002"/>
                <a:ext cx="504444" cy="282511"/>
              </a:xfrm>
              <a:custGeom>
                <a:avLst/>
                <a:gdLst>
                  <a:gd name="connsiteX0" fmla="*/ 500348 w 504444"/>
                  <a:gd name="connsiteY0" fmla="*/ 282512 h 282511"/>
                  <a:gd name="connsiteX1" fmla="*/ 0 w 504444"/>
                  <a:gd name="connsiteY1" fmla="*/ 7525 h 282511"/>
                  <a:gd name="connsiteX2" fmla="*/ 4096 w 504444"/>
                  <a:gd name="connsiteY2" fmla="*/ 0 h 282511"/>
                  <a:gd name="connsiteX3" fmla="*/ 504444 w 504444"/>
                  <a:gd name="connsiteY3" fmla="*/ 274892 h 282511"/>
                </a:gdLst>
                <a:ahLst/>
                <a:cxnLst>
                  <a:cxn ang="0">
                    <a:pos x="connsiteX0" y="connsiteY0"/>
                  </a:cxn>
                  <a:cxn ang="0">
                    <a:pos x="connsiteX1" y="connsiteY1"/>
                  </a:cxn>
                  <a:cxn ang="0">
                    <a:pos x="connsiteX2" y="connsiteY2"/>
                  </a:cxn>
                  <a:cxn ang="0">
                    <a:pos x="connsiteX3" y="connsiteY3"/>
                  </a:cxn>
                </a:cxnLst>
                <a:rect l="l" t="t" r="r" b="b"/>
                <a:pathLst>
                  <a:path w="504444" h="282511">
                    <a:moveTo>
                      <a:pt x="500348" y="282512"/>
                    </a:moveTo>
                    <a:lnTo>
                      <a:pt x="0" y="7525"/>
                    </a:lnTo>
                    <a:lnTo>
                      <a:pt x="4096" y="0"/>
                    </a:lnTo>
                    <a:lnTo>
                      <a:pt x="504444" y="2748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42" name="Freeform: Shape 3041">
                <a:extLst>
                  <a:ext uri="{FF2B5EF4-FFF2-40B4-BE49-F238E27FC236}">
                    <a16:creationId xmlns:a16="http://schemas.microsoft.com/office/drawing/2014/main" id="{52A79512-F6DA-2563-F3F2-A11FDAE5B640}"/>
                  </a:ext>
                </a:extLst>
              </p:cNvPr>
              <p:cNvSpPr/>
              <p:nvPr/>
            </p:nvSpPr>
            <p:spPr>
              <a:xfrm rot="18803722">
                <a:off x="10405577" y="5039533"/>
                <a:ext cx="957984" cy="8572"/>
              </a:xfrm>
              <a:custGeom>
                <a:avLst/>
                <a:gdLst>
                  <a:gd name="connsiteX0" fmla="*/ 0 w 957984"/>
                  <a:gd name="connsiteY0" fmla="*/ 0 h 8572"/>
                  <a:gd name="connsiteX1" fmla="*/ 957985 w 957984"/>
                  <a:gd name="connsiteY1" fmla="*/ 0 h 8572"/>
                  <a:gd name="connsiteX2" fmla="*/ 957985 w 957984"/>
                  <a:gd name="connsiteY2" fmla="*/ 8572 h 8572"/>
                  <a:gd name="connsiteX3" fmla="*/ 0 w 957984"/>
                  <a:gd name="connsiteY3" fmla="*/ 8572 h 8572"/>
                </a:gdLst>
                <a:ahLst/>
                <a:cxnLst>
                  <a:cxn ang="0">
                    <a:pos x="connsiteX0" y="connsiteY0"/>
                  </a:cxn>
                  <a:cxn ang="0">
                    <a:pos x="connsiteX1" y="connsiteY1"/>
                  </a:cxn>
                  <a:cxn ang="0">
                    <a:pos x="connsiteX2" y="connsiteY2"/>
                  </a:cxn>
                  <a:cxn ang="0">
                    <a:pos x="connsiteX3" y="connsiteY3"/>
                  </a:cxn>
                </a:cxnLst>
                <a:rect l="l" t="t" r="r" b="b"/>
                <a:pathLst>
                  <a:path w="957984" h="8572">
                    <a:moveTo>
                      <a:pt x="0" y="0"/>
                    </a:moveTo>
                    <a:lnTo>
                      <a:pt x="957985" y="0"/>
                    </a:lnTo>
                    <a:lnTo>
                      <a:pt x="957985"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43" name="Freeform: Shape 3042">
                <a:extLst>
                  <a:ext uri="{FF2B5EF4-FFF2-40B4-BE49-F238E27FC236}">
                    <a16:creationId xmlns:a16="http://schemas.microsoft.com/office/drawing/2014/main" id="{F77C4EFF-3D5E-028E-4E2F-9D3056C913E7}"/>
                  </a:ext>
                </a:extLst>
              </p:cNvPr>
              <p:cNvSpPr/>
              <p:nvPr/>
            </p:nvSpPr>
            <p:spPr>
              <a:xfrm>
                <a:off x="10979053" y="4694586"/>
                <a:ext cx="239267" cy="768381"/>
              </a:xfrm>
              <a:custGeom>
                <a:avLst/>
                <a:gdLst>
                  <a:gd name="connsiteX0" fmla="*/ 8287 w 239267"/>
                  <a:gd name="connsiteY0" fmla="*/ 768382 h 768381"/>
                  <a:gd name="connsiteX1" fmla="*/ 0 w 239267"/>
                  <a:gd name="connsiteY1" fmla="*/ 765810 h 768381"/>
                  <a:gd name="connsiteX2" fmla="*/ 230981 w 239267"/>
                  <a:gd name="connsiteY2" fmla="*/ 0 h 768381"/>
                  <a:gd name="connsiteX3" fmla="*/ 239268 w 239267"/>
                  <a:gd name="connsiteY3" fmla="*/ 2572 h 768381"/>
                </a:gdLst>
                <a:ahLst/>
                <a:cxnLst>
                  <a:cxn ang="0">
                    <a:pos x="connsiteX0" y="connsiteY0"/>
                  </a:cxn>
                  <a:cxn ang="0">
                    <a:pos x="connsiteX1" y="connsiteY1"/>
                  </a:cxn>
                  <a:cxn ang="0">
                    <a:pos x="connsiteX2" y="connsiteY2"/>
                  </a:cxn>
                  <a:cxn ang="0">
                    <a:pos x="connsiteX3" y="connsiteY3"/>
                  </a:cxn>
                </a:cxnLst>
                <a:rect l="l" t="t" r="r" b="b"/>
                <a:pathLst>
                  <a:path w="239267" h="768381">
                    <a:moveTo>
                      <a:pt x="8287" y="768382"/>
                    </a:moveTo>
                    <a:lnTo>
                      <a:pt x="0" y="765810"/>
                    </a:lnTo>
                    <a:lnTo>
                      <a:pt x="230981" y="0"/>
                    </a:lnTo>
                    <a:lnTo>
                      <a:pt x="239268" y="2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44" name="Freeform: Shape 3043">
                <a:extLst>
                  <a:ext uri="{FF2B5EF4-FFF2-40B4-BE49-F238E27FC236}">
                    <a16:creationId xmlns:a16="http://schemas.microsoft.com/office/drawing/2014/main" id="{C9B79EEB-3C57-8B83-6C17-D552BD0A07A6}"/>
                  </a:ext>
                </a:extLst>
              </p:cNvPr>
              <p:cNvSpPr/>
              <p:nvPr/>
            </p:nvSpPr>
            <p:spPr>
              <a:xfrm rot="17885846">
                <a:off x="10913205" y="4188849"/>
                <a:ext cx="1139733" cy="8668"/>
              </a:xfrm>
              <a:custGeom>
                <a:avLst/>
                <a:gdLst>
                  <a:gd name="connsiteX0" fmla="*/ 0 w 1139733"/>
                  <a:gd name="connsiteY0" fmla="*/ 0 h 8668"/>
                  <a:gd name="connsiteX1" fmla="*/ 1139733 w 1139733"/>
                  <a:gd name="connsiteY1" fmla="*/ 0 h 8668"/>
                  <a:gd name="connsiteX2" fmla="*/ 1139733 w 1139733"/>
                  <a:gd name="connsiteY2" fmla="*/ 8668 h 8668"/>
                  <a:gd name="connsiteX3" fmla="*/ 0 w 1139733"/>
                  <a:gd name="connsiteY3" fmla="*/ 8668 h 8668"/>
                </a:gdLst>
                <a:ahLst/>
                <a:cxnLst>
                  <a:cxn ang="0">
                    <a:pos x="connsiteX0" y="connsiteY0"/>
                  </a:cxn>
                  <a:cxn ang="0">
                    <a:pos x="connsiteX1" y="connsiteY1"/>
                  </a:cxn>
                  <a:cxn ang="0">
                    <a:pos x="connsiteX2" y="connsiteY2"/>
                  </a:cxn>
                  <a:cxn ang="0">
                    <a:pos x="connsiteX3" y="connsiteY3"/>
                  </a:cxn>
                </a:cxnLst>
                <a:rect l="l" t="t" r="r" b="b"/>
                <a:pathLst>
                  <a:path w="1139733" h="8668">
                    <a:moveTo>
                      <a:pt x="0" y="0"/>
                    </a:moveTo>
                    <a:lnTo>
                      <a:pt x="1139733" y="0"/>
                    </a:lnTo>
                    <a:lnTo>
                      <a:pt x="1139733" y="8668"/>
                    </a:lnTo>
                    <a:lnTo>
                      <a:pt x="0" y="8668"/>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45" name="Freeform: Shape 3044">
                <a:extLst>
                  <a:ext uri="{FF2B5EF4-FFF2-40B4-BE49-F238E27FC236}">
                    <a16:creationId xmlns:a16="http://schemas.microsoft.com/office/drawing/2014/main" id="{B8076D03-8515-36DB-4143-6770D7C8534C}"/>
                  </a:ext>
                </a:extLst>
              </p:cNvPr>
              <p:cNvSpPr/>
              <p:nvPr/>
            </p:nvSpPr>
            <p:spPr>
              <a:xfrm>
                <a:off x="11209843" y="3469576"/>
                <a:ext cx="155733" cy="1226819"/>
              </a:xfrm>
              <a:custGeom>
                <a:avLst/>
                <a:gdLst>
                  <a:gd name="connsiteX0" fmla="*/ 8667 w 155733"/>
                  <a:gd name="connsiteY0" fmla="*/ 1226820 h 1226819"/>
                  <a:gd name="connsiteX1" fmla="*/ 0 w 155733"/>
                  <a:gd name="connsiteY1" fmla="*/ 1225772 h 1226819"/>
                  <a:gd name="connsiteX2" fmla="*/ 147066 w 155733"/>
                  <a:gd name="connsiteY2" fmla="*/ 0 h 1226819"/>
                  <a:gd name="connsiteX3" fmla="*/ 155734 w 155733"/>
                  <a:gd name="connsiteY3" fmla="*/ 1048 h 1226819"/>
                </a:gdLst>
                <a:ahLst/>
                <a:cxnLst>
                  <a:cxn ang="0">
                    <a:pos x="connsiteX0" y="connsiteY0"/>
                  </a:cxn>
                  <a:cxn ang="0">
                    <a:pos x="connsiteX1" y="connsiteY1"/>
                  </a:cxn>
                  <a:cxn ang="0">
                    <a:pos x="connsiteX2" y="connsiteY2"/>
                  </a:cxn>
                  <a:cxn ang="0">
                    <a:pos x="connsiteX3" y="connsiteY3"/>
                  </a:cxn>
                </a:cxnLst>
                <a:rect l="l" t="t" r="r" b="b"/>
                <a:pathLst>
                  <a:path w="155733" h="1226819">
                    <a:moveTo>
                      <a:pt x="8667" y="1226820"/>
                    </a:moveTo>
                    <a:lnTo>
                      <a:pt x="0" y="1225772"/>
                    </a:lnTo>
                    <a:lnTo>
                      <a:pt x="147066" y="0"/>
                    </a:lnTo>
                    <a:lnTo>
                      <a:pt x="155734" y="104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46" name="Freeform: Shape 3045">
                <a:extLst>
                  <a:ext uri="{FF2B5EF4-FFF2-40B4-BE49-F238E27FC236}">
                    <a16:creationId xmlns:a16="http://schemas.microsoft.com/office/drawing/2014/main" id="{6345AA6D-D5B3-1532-6FD9-A3355AAC3AC5}"/>
                  </a:ext>
                </a:extLst>
              </p:cNvPr>
              <p:cNvSpPr/>
              <p:nvPr/>
            </p:nvSpPr>
            <p:spPr>
              <a:xfrm rot="17885077">
                <a:off x="11020783" y="4379953"/>
                <a:ext cx="8572" cy="429409"/>
              </a:xfrm>
              <a:custGeom>
                <a:avLst/>
                <a:gdLst>
                  <a:gd name="connsiteX0" fmla="*/ 0 w 8572"/>
                  <a:gd name="connsiteY0" fmla="*/ 0 h 429409"/>
                  <a:gd name="connsiteX1" fmla="*/ 8573 w 8572"/>
                  <a:gd name="connsiteY1" fmla="*/ 0 h 429409"/>
                  <a:gd name="connsiteX2" fmla="*/ 8573 w 8572"/>
                  <a:gd name="connsiteY2" fmla="*/ 429410 h 429409"/>
                  <a:gd name="connsiteX3" fmla="*/ 0 w 8572"/>
                  <a:gd name="connsiteY3" fmla="*/ 429410 h 429409"/>
                </a:gdLst>
                <a:ahLst/>
                <a:cxnLst>
                  <a:cxn ang="0">
                    <a:pos x="connsiteX0" y="connsiteY0"/>
                  </a:cxn>
                  <a:cxn ang="0">
                    <a:pos x="connsiteX1" y="connsiteY1"/>
                  </a:cxn>
                  <a:cxn ang="0">
                    <a:pos x="connsiteX2" y="connsiteY2"/>
                  </a:cxn>
                  <a:cxn ang="0">
                    <a:pos x="connsiteX3" y="connsiteY3"/>
                  </a:cxn>
                </a:cxnLst>
                <a:rect l="l" t="t" r="r" b="b"/>
                <a:pathLst>
                  <a:path w="8572" h="429409">
                    <a:moveTo>
                      <a:pt x="0" y="0"/>
                    </a:moveTo>
                    <a:lnTo>
                      <a:pt x="8573" y="0"/>
                    </a:lnTo>
                    <a:lnTo>
                      <a:pt x="8573" y="429410"/>
                    </a:lnTo>
                    <a:lnTo>
                      <a:pt x="0" y="429410"/>
                    </a:lnTo>
                    <a:close/>
                  </a:path>
                </a:pathLst>
              </a:custGeom>
              <a:grpFill/>
              <a:ln w="9526"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47" name="Freeform: Shape 3046">
                <a:extLst>
                  <a:ext uri="{FF2B5EF4-FFF2-40B4-BE49-F238E27FC236}">
                    <a16:creationId xmlns:a16="http://schemas.microsoft.com/office/drawing/2014/main" id="{E78E2815-F8CD-EC57-786B-CA7BBE3D793E}"/>
                  </a:ext>
                </a:extLst>
              </p:cNvPr>
              <p:cNvSpPr/>
              <p:nvPr/>
            </p:nvSpPr>
            <p:spPr>
              <a:xfrm>
                <a:off x="10979719" y="4816697"/>
                <a:ext cx="482632" cy="647509"/>
              </a:xfrm>
              <a:custGeom>
                <a:avLst/>
                <a:gdLst>
                  <a:gd name="connsiteX0" fmla="*/ 6858 w 482632"/>
                  <a:gd name="connsiteY0" fmla="*/ 647509 h 647509"/>
                  <a:gd name="connsiteX1" fmla="*/ 0 w 482632"/>
                  <a:gd name="connsiteY1" fmla="*/ 642366 h 647509"/>
                  <a:gd name="connsiteX2" fmla="*/ 475774 w 482632"/>
                  <a:gd name="connsiteY2" fmla="*/ 0 h 647509"/>
                  <a:gd name="connsiteX3" fmla="*/ 482632 w 482632"/>
                  <a:gd name="connsiteY3" fmla="*/ 5144 h 647509"/>
                </a:gdLst>
                <a:ahLst/>
                <a:cxnLst>
                  <a:cxn ang="0">
                    <a:pos x="connsiteX0" y="connsiteY0"/>
                  </a:cxn>
                  <a:cxn ang="0">
                    <a:pos x="connsiteX1" y="connsiteY1"/>
                  </a:cxn>
                  <a:cxn ang="0">
                    <a:pos x="connsiteX2" y="connsiteY2"/>
                  </a:cxn>
                  <a:cxn ang="0">
                    <a:pos x="connsiteX3" y="connsiteY3"/>
                  </a:cxn>
                </a:cxnLst>
                <a:rect l="l" t="t" r="r" b="b"/>
                <a:pathLst>
                  <a:path w="482632" h="647509">
                    <a:moveTo>
                      <a:pt x="6858" y="647509"/>
                    </a:moveTo>
                    <a:lnTo>
                      <a:pt x="0" y="642366"/>
                    </a:lnTo>
                    <a:lnTo>
                      <a:pt x="475774" y="0"/>
                    </a:lnTo>
                    <a:lnTo>
                      <a:pt x="482632" y="514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48" name="Freeform: Shape 3047">
                <a:extLst>
                  <a:ext uri="{FF2B5EF4-FFF2-40B4-BE49-F238E27FC236}">
                    <a16:creationId xmlns:a16="http://schemas.microsoft.com/office/drawing/2014/main" id="{BE0E0A62-0142-43CB-DD2E-44BF68FE42B9}"/>
                  </a:ext>
                </a:extLst>
              </p:cNvPr>
              <p:cNvSpPr/>
              <p:nvPr/>
            </p:nvSpPr>
            <p:spPr>
              <a:xfrm>
                <a:off x="11169552" y="4817364"/>
                <a:ext cx="293275" cy="591121"/>
              </a:xfrm>
              <a:custGeom>
                <a:avLst/>
                <a:gdLst>
                  <a:gd name="connsiteX0" fmla="*/ 7811 w 293275"/>
                  <a:gd name="connsiteY0" fmla="*/ 591122 h 591121"/>
                  <a:gd name="connsiteX1" fmla="*/ 0 w 293275"/>
                  <a:gd name="connsiteY1" fmla="*/ 587312 h 591121"/>
                  <a:gd name="connsiteX2" fmla="*/ 285465 w 293275"/>
                  <a:gd name="connsiteY2" fmla="*/ 0 h 591121"/>
                  <a:gd name="connsiteX3" fmla="*/ 293275 w 293275"/>
                  <a:gd name="connsiteY3" fmla="*/ 3810 h 591121"/>
                </a:gdLst>
                <a:ahLst/>
                <a:cxnLst>
                  <a:cxn ang="0">
                    <a:pos x="connsiteX0" y="connsiteY0"/>
                  </a:cxn>
                  <a:cxn ang="0">
                    <a:pos x="connsiteX1" y="connsiteY1"/>
                  </a:cxn>
                  <a:cxn ang="0">
                    <a:pos x="connsiteX2" y="connsiteY2"/>
                  </a:cxn>
                  <a:cxn ang="0">
                    <a:pos x="connsiteX3" y="connsiteY3"/>
                  </a:cxn>
                </a:cxnLst>
                <a:rect l="l" t="t" r="r" b="b"/>
                <a:pathLst>
                  <a:path w="293275" h="591121">
                    <a:moveTo>
                      <a:pt x="7811" y="591122"/>
                    </a:moveTo>
                    <a:lnTo>
                      <a:pt x="0" y="587312"/>
                    </a:lnTo>
                    <a:lnTo>
                      <a:pt x="285465" y="0"/>
                    </a:lnTo>
                    <a:lnTo>
                      <a:pt x="293275" y="381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49" name="Freeform: Shape 3048">
                <a:extLst>
                  <a:ext uri="{FF2B5EF4-FFF2-40B4-BE49-F238E27FC236}">
                    <a16:creationId xmlns:a16="http://schemas.microsoft.com/office/drawing/2014/main" id="{0C47024B-7EE7-8252-F759-41CD8EEE9529}"/>
                  </a:ext>
                </a:extLst>
              </p:cNvPr>
              <p:cNvSpPr/>
              <p:nvPr/>
            </p:nvSpPr>
            <p:spPr>
              <a:xfrm>
                <a:off x="11455017" y="3869340"/>
                <a:ext cx="464153" cy="951737"/>
              </a:xfrm>
              <a:custGeom>
                <a:avLst/>
                <a:gdLst>
                  <a:gd name="connsiteX0" fmla="*/ 7811 w 464153"/>
                  <a:gd name="connsiteY0" fmla="*/ 951738 h 951737"/>
                  <a:gd name="connsiteX1" fmla="*/ 0 w 464153"/>
                  <a:gd name="connsiteY1" fmla="*/ 948023 h 951737"/>
                  <a:gd name="connsiteX2" fmla="*/ 456438 w 464153"/>
                  <a:gd name="connsiteY2" fmla="*/ 0 h 951737"/>
                  <a:gd name="connsiteX3" fmla="*/ 464153 w 464153"/>
                  <a:gd name="connsiteY3" fmla="*/ 3715 h 951737"/>
                </a:gdLst>
                <a:ahLst/>
                <a:cxnLst>
                  <a:cxn ang="0">
                    <a:pos x="connsiteX0" y="connsiteY0"/>
                  </a:cxn>
                  <a:cxn ang="0">
                    <a:pos x="connsiteX1" y="connsiteY1"/>
                  </a:cxn>
                  <a:cxn ang="0">
                    <a:pos x="connsiteX2" y="connsiteY2"/>
                  </a:cxn>
                  <a:cxn ang="0">
                    <a:pos x="connsiteX3" y="connsiteY3"/>
                  </a:cxn>
                </a:cxnLst>
                <a:rect l="l" t="t" r="r" b="b"/>
                <a:pathLst>
                  <a:path w="464153" h="951737">
                    <a:moveTo>
                      <a:pt x="7811" y="951738"/>
                    </a:moveTo>
                    <a:lnTo>
                      <a:pt x="0" y="948023"/>
                    </a:lnTo>
                    <a:lnTo>
                      <a:pt x="456438" y="0"/>
                    </a:lnTo>
                    <a:lnTo>
                      <a:pt x="464153" y="371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50" name="Freeform: Shape 3049">
                <a:extLst>
                  <a:ext uri="{FF2B5EF4-FFF2-40B4-BE49-F238E27FC236}">
                    <a16:creationId xmlns:a16="http://schemas.microsoft.com/office/drawing/2014/main" id="{268F3A99-91B1-F945-CB57-7F7299B69ADC}"/>
                  </a:ext>
                </a:extLst>
              </p:cNvPr>
              <p:cNvSpPr/>
              <p:nvPr/>
            </p:nvSpPr>
            <p:spPr>
              <a:xfrm>
                <a:off x="11454731" y="3689603"/>
                <a:ext cx="300608" cy="1130712"/>
              </a:xfrm>
              <a:custGeom>
                <a:avLst/>
                <a:gdLst>
                  <a:gd name="connsiteX0" fmla="*/ 8382 w 300608"/>
                  <a:gd name="connsiteY0" fmla="*/ 1130713 h 1130712"/>
                  <a:gd name="connsiteX1" fmla="*/ 0 w 300608"/>
                  <a:gd name="connsiteY1" fmla="*/ 1128522 h 1130712"/>
                  <a:gd name="connsiteX2" fmla="*/ 292227 w 300608"/>
                  <a:gd name="connsiteY2" fmla="*/ 0 h 1130712"/>
                  <a:gd name="connsiteX3" fmla="*/ 300609 w 300608"/>
                  <a:gd name="connsiteY3" fmla="*/ 2096 h 1130712"/>
                </a:gdLst>
                <a:ahLst/>
                <a:cxnLst>
                  <a:cxn ang="0">
                    <a:pos x="connsiteX0" y="connsiteY0"/>
                  </a:cxn>
                  <a:cxn ang="0">
                    <a:pos x="connsiteX1" y="connsiteY1"/>
                  </a:cxn>
                  <a:cxn ang="0">
                    <a:pos x="connsiteX2" y="connsiteY2"/>
                  </a:cxn>
                  <a:cxn ang="0">
                    <a:pos x="connsiteX3" y="connsiteY3"/>
                  </a:cxn>
                </a:cxnLst>
                <a:rect l="l" t="t" r="r" b="b"/>
                <a:pathLst>
                  <a:path w="300608" h="1130712">
                    <a:moveTo>
                      <a:pt x="8382" y="1130713"/>
                    </a:moveTo>
                    <a:lnTo>
                      <a:pt x="0" y="1128522"/>
                    </a:lnTo>
                    <a:lnTo>
                      <a:pt x="292227" y="0"/>
                    </a:lnTo>
                    <a:lnTo>
                      <a:pt x="300609" y="209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51" name="Freeform: Shape 3050">
                <a:extLst>
                  <a:ext uri="{FF2B5EF4-FFF2-40B4-BE49-F238E27FC236}">
                    <a16:creationId xmlns:a16="http://schemas.microsoft.com/office/drawing/2014/main" id="{C2168A3F-BB19-EC25-A7E5-26A105555248}"/>
                  </a:ext>
                </a:extLst>
              </p:cNvPr>
              <p:cNvSpPr/>
              <p:nvPr/>
            </p:nvSpPr>
            <p:spPr>
              <a:xfrm rot="17805434">
                <a:off x="11332054" y="4620475"/>
                <a:ext cx="8572" cy="274122"/>
              </a:xfrm>
              <a:custGeom>
                <a:avLst/>
                <a:gdLst>
                  <a:gd name="connsiteX0" fmla="*/ 0 w 8572"/>
                  <a:gd name="connsiteY0" fmla="*/ 0 h 274122"/>
                  <a:gd name="connsiteX1" fmla="*/ 8572 w 8572"/>
                  <a:gd name="connsiteY1" fmla="*/ 0 h 274122"/>
                  <a:gd name="connsiteX2" fmla="*/ 8572 w 8572"/>
                  <a:gd name="connsiteY2" fmla="*/ 274123 h 274122"/>
                  <a:gd name="connsiteX3" fmla="*/ 0 w 8572"/>
                  <a:gd name="connsiteY3" fmla="*/ 274123 h 274122"/>
                </a:gdLst>
                <a:ahLst/>
                <a:cxnLst>
                  <a:cxn ang="0">
                    <a:pos x="connsiteX0" y="connsiteY0"/>
                  </a:cxn>
                  <a:cxn ang="0">
                    <a:pos x="connsiteX1" y="connsiteY1"/>
                  </a:cxn>
                  <a:cxn ang="0">
                    <a:pos x="connsiteX2" y="connsiteY2"/>
                  </a:cxn>
                  <a:cxn ang="0">
                    <a:pos x="connsiteX3" y="connsiteY3"/>
                  </a:cxn>
                </a:cxnLst>
                <a:rect l="l" t="t" r="r" b="b"/>
                <a:pathLst>
                  <a:path w="8572" h="274122">
                    <a:moveTo>
                      <a:pt x="0" y="0"/>
                    </a:moveTo>
                    <a:lnTo>
                      <a:pt x="8572" y="0"/>
                    </a:lnTo>
                    <a:lnTo>
                      <a:pt x="8572" y="274123"/>
                    </a:lnTo>
                    <a:lnTo>
                      <a:pt x="0" y="27412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52" name="Freeform: Shape 3051">
                <a:extLst>
                  <a:ext uri="{FF2B5EF4-FFF2-40B4-BE49-F238E27FC236}">
                    <a16:creationId xmlns:a16="http://schemas.microsoft.com/office/drawing/2014/main" id="{3681C83D-740D-BDFF-F751-1721A4A31CB3}"/>
                  </a:ext>
                </a:extLst>
              </p:cNvPr>
              <p:cNvSpPr/>
              <p:nvPr/>
            </p:nvSpPr>
            <p:spPr>
              <a:xfrm>
                <a:off x="11566173" y="3869816"/>
                <a:ext cx="353282" cy="997267"/>
              </a:xfrm>
              <a:custGeom>
                <a:avLst/>
                <a:gdLst>
                  <a:gd name="connsiteX0" fmla="*/ 8191 w 353282"/>
                  <a:gd name="connsiteY0" fmla="*/ 997268 h 997267"/>
                  <a:gd name="connsiteX1" fmla="*/ 0 w 353282"/>
                  <a:gd name="connsiteY1" fmla="*/ 994410 h 997267"/>
                  <a:gd name="connsiteX2" fmla="*/ 345091 w 353282"/>
                  <a:gd name="connsiteY2" fmla="*/ 0 h 997267"/>
                  <a:gd name="connsiteX3" fmla="*/ 353283 w 353282"/>
                  <a:gd name="connsiteY3" fmla="*/ 2857 h 997267"/>
                </a:gdLst>
                <a:ahLst/>
                <a:cxnLst>
                  <a:cxn ang="0">
                    <a:pos x="connsiteX0" y="connsiteY0"/>
                  </a:cxn>
                  <a:cxn ang="0">
                    <a:pos x="connsiteX1" y="connsiteY1"/>
                  </a:cxn>
                  <a:cxn ang="0">
                    <a:pos x="connsiteX2" y="connsiteY2"/>
                  </a:cxn>
                  <a:cxn ang="0">
                    <a:pos x="connsiteX3" y="connsiteY3"/>
                  </a:cxn>
                </a:cxnLst>
                <a:rect l="l" t="t" r="r" b="b"/>
                <a:pathLst>
                  <a:path w="353282" h="997267">
                    <a:moveTo>
                      <a:pt x="8191" y="997268"/>
                    </a:moveTo>
                    <a:lnTo>
                      <a:pt x="0" y="994410"/>
                    </a:lnTo>
                    <a:lnTo>
                      <a:pt x="345091" y="0"/>
                    </a:lnTo>
                    <a:lnTo>
                      <a:pt x="353283" y="285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53" name="Freeform: Shape 3052">
                <a:extLst>
                  <a:ext uri="{FF2B5EF4-FFF2-40B4-BE49-F238E27FC236}">
                    <a16:creationId xmlns:a16="http://schemas.microsoft.com/office/drawing/2014/main" id="{86382635-8A33-C4E6-A4F5-9FC32A8B6A60}"/>
                  </a:ext>
                </a:extLst>
              </p:cNvPr>
              <p:cNvSpPr/>
              <p:nvPr/>
            </p:nvSpPr>
            <p:spPr>
              <a:xfrm>
                <a:off x="11457303" y="4815268"/>
                <a:ext cx="114680" cy="54387"/>
              </a:xfrm>
              <a:custGeom>
                <a:avLst/>
                <a:gdLst>
                  <a:gd name="connsiteX0" fmla="*/ 111347 w 114680"/>
                  <a:gd name="connsiteY0" fmla="*/ 54388 h 54387"/>
                  <a:gd name="connsiteX1" fmla="*/ 0 w 114680"/>
                  <a:gd name="connsiteY1" fmla="*/ 8001 h 54387"/>
                  <a:gd name="connsiteX2" fmla="*/ 3239 w 114680"/>
                  <a:gd name="connsiteY2" fmla="*/ 0 h 54387"/>
                  <a:gd name="connsiteX3" fmla="*/ 114681 w 114680"/>
                  <a:gd name="connsiteY3" fmla="*/ 46291 h 54387"/>
                </a:gdLst>
                <a:ahLst/>
                <a:cxnLst>
                  <a:cxn ang="0">
                    <a:pos x="connsiteX0" y="connsiteY0"/>
                  </a:cxn>
                  <a:cxn ang="0">
                    <a:pos x="connsiteX1" y="connsiteY1"/>
                  </a:cxn>
                  <a:cxn ang="0">
                    <a:pos x="connsiteX2" y="connsiteY2"/>
                  </a:cxn>
                  <a:cxn ang="0">
                    <a:pos x="connsiteX3" y="connsiteY3"/>
                  </a:cxn>
                </a:cxnLst>
                <a:rect l="l" t="t" r="r" b="b"/>
                <a:pathLst>
                  <a:path w="114680" h="54387">
                    <a:moveTo>
                      <a:pt x="111347" y="54388"/>
                    </a:moveTo>
                    <a:lnTo>
                      <a:pt x="0" y="8001"/>
                    </a:lnTo>
                    <a:lnTo>
                      <a:pt x="3239" y="0"/>
                    </a:lnTo>
                    <a:lnTo>
                      <a:pt x="114681" y="4629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54" name="Freeform: Shape 3053">
                <a:extLst>
                  <a:ext uri="{FF2B5EF4-FFF2-40B4-BE49-F238E27FC236}">
                    <a16:creationId xmlns:a16="http://schemas.microsoft.com/office/drawing/2014/main" id="{D76627CE-FF85-EDF1-A2A5-E88A207119C8}"/>
                  </a:ext>
                </a:extLst>
              </p:cNvPr>
              <p:cNvSpPr/>
              <p:nvPr/>
            </p:nvSpPr>
            <p:spPr>
              <a:xfrm rot="17016243">
                <a:off x="9528745" y="2427752"/>
                <a:ext cx="8667" cy="902071"/>
              </a:xfrm>
              <a:custGeom>
                <a:avLst/>
                <a:gdLst>
                  <a:gd name="connsiteX0" fmla="*/ 0 w 8667"/>
                  <a:gd name="connsiteY0" fmla="*/ 0 h 902071"/>
                  <a:gd name="connsiteX1" fmla="*/ 8667 w 8667"/>
                  <a:gd name="connsiteY1" fmla="*/ 0 h 902071"/>
                  <a:gd name="connsiteX2" fmla="*/ 8667 w 8667"/>
                  <a:gd name="connsiteY2" fmla="*/ 902072 h 902071"/>
                  <a:gd name="connsiteX3" fmla="*/ 0 w 8667"/>
                  <a:gd name="connsiteY3" fmla="*/ 902072 h 902071"/>
                </a:gdLst>
                <a:ahLst/>
                <a:cxnLst>
                  <a:cxn ang="0">
                    <a:pos x="connsiteX0" y="connsiteY0"/>
                  </a:cxn>
                  <a:cxn ang="0">
                    <a:pos x="connsiteX1" y="connsiteY1"/>
                  </a:cxn>
                  <a:cxn ang="0">
                    <a:pos x="connsiteX2" y="connsiteY2"/>
                  </a:cxn>
                  <a:cxn ang="0">
                    <a:pos x="connsiteX3" y="connsiteY3"/>
                  </a:cxn>
                </a:cxnLst>
                <a:rect l="l" t="t" r="r" b="b"/>
                <a:pathLst>
                  <a:path w="8667" h="902071">
                    <a:moveTo>
                      <a:pt x="0" y="0"/>
                    </a:moveTo>
                    <a:lnTo>
                      <a:pt x="8667" y="0"/>
                    </a:lnTo>
                    <a:lnTo>
                      <a:pt x="8667" y="902072"/>
                    </a:lnTo>
                    <a:lnTo>
                      <a:pt x="0" y="9020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55" name="Freeform: Shape 3054">
                <a:extLst>
                  <a:ext uri="{FF2B5EF4-FFF2-40B4-BE49-F238E27FC236}">
                    <a16:creationId xmlns:a16="http://schemas.microsoft.com/office/drawing/2014/main" id="{BD3449CD-0030-9F7B-9C84-C7D02C87CF3D}"/>
                  </a:ext>
                </a:extLst>
              </p:cNvPr>
              <p:cNvSpPr/>
              <p:nvPr/>
            </p:nvSpPr>
            <p:spPr>
              <a:xfrm>
                <a:off x="8218708" y="2768345"/>
                <a:ext cx="877157" cy="225742"/>
              </a:xfrm>
              <a:custGeom>
                <a:avLst/>
                <a:gdLst>
                  <a:gd name="connsiteX0" fmla="*/ 2191 w 877157"/>
                  <a:gd name="connsiteY0" fmla="*/ 225742 h 225742"/>
                  <a:gd name="connsiteX1" fmla="*/ 0 w 877157"/>
                  <a:gd name="connsiteY1" fmla="*/ 217361 h 225742"/>
                  <a:gd name="connsiteX2" fmla="*/ 875062 w 877157"/>
                  <a:gd name="connsiteY2" fmla="*/ 0 h 225742"/>
                  <a:gd name="connsiteX3" fmla="*/ 877157 w 877157"/>
                  <a:gd name="connsiteY3" fmla="*/ 8382 h 225742"/>
                </a:gdLst>
                <a:ahLst/>
                <a:cxnLst>
                  <a:cxn ang="0">
                    <a:pos x="connsiteX0" y="connsiteY0"/>
                  </a:cxn>
                  <a:cxn ang="0">
                    <a:pos x="connsiteX1" y="connsiteY1"/>
                  </a:cxn>
                  <a:cxn ang="0">
                    <a:pos x="connsiteX2" y="connsiteY2"/>
                  </a:cxn>
                  <a:cxn ang="0">
                    <a:pos x="connsiteX3" y="connsiteY3"/>
                  </a:cxn>
                </a:cxnLst>
                <a:rect l="l" t="t" r="r" b="b"/>
                <a:pathLst>
                  <a:path w="877157" h="225742">
                    <a:moveTo>
                      <a:pt x="2191" y="225742"/>
                    </a:moveTo>
                    <a:lnTo>
                      <a:pt x="0" y="217361"/>
                    </a:lnTo>
                    <a:lnTo>
                      <a:pt x="875062" y="0"/>
                    </a:lnTo>
                    <a:lnTo>
                      <a:pt x="877157"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56" name="Freeform: Shape 3055">
                <a:extLst>
                  <a:ext uri="{FF2B5EF4-FFF2-40B4-BE49-F238E27FC236}">
                    <a16:creationId xmlns:a16="http://schemas.microsoft.com/office/drawing/2014/main" id="{A8719834-B667-D3A5-54B2-3FDA70BCA7EF}"/>
                  </a:ext>
                </a:extLst>
              </p:cNvPr>
              <p:cNvSpPr/>
              <p:nvPr/>
            </p:nvSpPr>
            <p:spPr>
              <a:xfrm rot="17988957">
                <a:off x="8131144" y="3326717"/>
                <a:ext cx="1287168" cy="8667"/>
              </a:xfrm>
              <a:custGeom>
                <a:avLst/>
                <a:gdLst>
                  <a:gd name="connsiteX0" fmla="*/ 0 w 1287168"/>
                  <a:gd name="connsiteY0" fmla="*/ 0 h 8667"/>
                  <a:gd name="connsiteX1" fmla="*/ 1287168 w 1287168"/>
                  <a:gd name="connsiteY1" fmla="*/ 0 h 8667"/>
                  <a:gd name="connsiteX2" fmla="*/ 1287168 w 1287168"/>
                  <a:gd name="connsiteY2" fmla="*/ 8668 h 8667"/>
                  <a:gd name="connsiteX3" fmla="*/ 0 w 1287168"/>
                  <a:gd name="connsiteY3" fmla="*/ 8668 h 8667"/>
                </a:gdLst>
                <a:ahLst/>
                <a:cxnLst>
                  <a:cxn ang="0">
                    <a:pos x="connsiteX0" y="connsiteY0"/>
                  </a:cxn>
                  <a:cxn ang="0">
                    <a:pos x="connsiteX1" y="connsiteY1"/>
                  </a:cxn>
                  <a:cxn ang="0">
                    <a:pos x="connsiteX2" y="connsiteY2"/>
                  </a:cxn>
                  <a:cxn ang="0">
                    <a:pos x="connsiteX3" y="connsiteY3"/>
                  </a:cxn>
                </a:cxnLst>
                <a:rect l="l" t="t" r="r" b="b"/>
                <a:pathLst>
                  <a:path w="1287168" h="8667">
                    <a:moveTo>
                      <a:pt x="0" y="0"/>
                    </a:moveTo>
                    <a:lnTo>
                      <a:pt x="1287168" y="0"/>
                    </a:lnTo>
                    <a:lnTo>
                      <a:pt x="12871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57" name="Freeform: Shape 3056">
                <a:extLst>
                  <a:ext uri="{FF2B5EF4-FFF2-40B4-BE49-F238E27FC236}">
                    <a16:creationId xmlns:a16="http://schemas.microsoft.com/office/drawing/2014/main" id="{400FF653-60C8-23F0-91C4-295AECDB8C27}"/>
                  </a:ext>
                </a:extLst>
              </p:cNvPr>
              <p:cNvSpPr/>
              <p:nvPr/>
            </p:nvSpPr>
            <p:spPr>
              <a:xfrm>
                <a:off x="9091102" y="2770346"/>
                <a:ext cx="654177" cy="1117949"/>
              </a:xfrm>
              <a:custGeom>
                <a:avLst/>
                <a:gdLst>
                  <a:gd name="connsiteX0" fmla="*/ 646748 w 654177"/>
                  <a:gd name="connsiteY0" fmla="*/ 1117949 h 1117949"/>
                  <a:gd name="connsiteX1" fmla="*/ 0 w 654177"/>
                  <a:gd name="connsiteY1" fmla="*/ 4381 h 1117949"/>
                  <a:gd name="connsiteX2" fmla="*/ 7525 w 654177"/>
                  <a:gd name="connsiteY2" fmla="*/ 0 h 1117949"/>
                  <a:gd name="connsiteX3" fmla="*/ 654177 w 654177"/>
                  <a:gd name="connsiteY3" fmla="*/ 1113663 h 1117949"/>
                </a:gdLst>
                <a:ahLst/>
                <a:cxnLst>
                  <a:cxn ang="0">
                    <a:pos x="connsiteX0" y="connsiteY0"/>
                  </a:cxn>
                  <a:cxn ang="0">
                    <a:pos x="connsiteX1" y="connsiteY1"/>
                  </a:cxn>
                  <a:cxn ang="0">
                    <a:pos x="connsiteX2" y="connsiteY2"/>
                  </a:cxn>
                  <a:cxn ang="0">
                    <a:pos x="connsiteX3" y="connsiteY3"/>
                  </a:cxn>
                </a:cxnLst>
                <a:rect l="l" t="t" r="r" b="b"/>
                <a:pathLst>
                  <a:path w="654177" h="1117949">
                    <a:moveTo>
                      <a:pt x="646748" y="1117949"/>
                    </a:moveTo>
                    <a:lnTo>
                      <a:pt x="0" y="4381"/>
                    </a:lnTo>
                    <a:lnTo>
                      <a:pt x="7525" y="0"/>
                    </a:lnTo>
                    <a:lnTo>
                      <a:pt x="654177" y="111366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58" name="Freeform: Shape 3057">
                <a:extLst>
                  <a:ext uri="{FF2B5EF4-FFF2-40B4-BE49-F238E27FC236}">
                    <a16:creationId xmlns:a16="http://schemas.microsoft.com/office/drawing/2014/main" id="{AF6AA675-75E7-1DAB-7074-D2F3EA774A05}"/>
                  </a:ext>
                </a:extLst>
              </p:cNvPr>
              <p:cNvSpPr/>
              <p:nvPr/>
            </p:nvSpPr>
            <p:spPr>
              <a:xfrm>
                <a:off x="9089293" y="2074640"/>
                <a:ext cx="885443" cy="913066"/>
              </a:xfrm>
              <a:custGeom>
                <a:avLst/>
                <a:gdLst>
                  <a:gd name="connsiteX0" fmla="*/ 879253 w 885443"/>
                  <a:gd name="connsiteY0" fmla="*/ 913067 h 913066"/>
                  <a:gd name="connsiteX1" fmla="*/ 0 w 885443"/>
                  <a:gd name="connsiteY1" fmla="*/ 6096 h 913066"/>
                  <a:gd name="connsiteX2" fmla="*/ 6191 w 885443"/>
                  <a:gd name="connsiteY2" fmla="*/ 0 h 913066"/>
                  <a:gd name="connsiteX3" fmla="*/ 885444 w 885443"/>
                  <a:gd name="connsiteY3" fmla="*/ 907066 h 913066"/>
                </a:gdLst>
                <a:ahLst/>
                <a:cxnLst>
                  <a:cxn ang="0">
                    <a:pos x="connsiteX0" y="connsiteY0"/>
                  </a:cxn>
                  <a:cxn ang="0">
                    <a:pos x="connsiteX1" y="connsiteY1"/>
                  </a:cxn>
                  <a:cxn ang="0">
                    <a:pos x="connsiteX2" y="connsiteY2"/>
                  </a:cxn>
                  <a:cxn ang="0">
                    <a:pos x="connsiteX3" y="connsiteY3"/>
                  </a:cxn>
                </a:cxnLst>
                <a:rect l="l" t="t" r="r" b="b"/>
                <a:pathLst>
                  <a:path w="885443" h="913066">
                    <a:moveTo>
                      <a:pt x="879253" y="913067"/>
                    </a:moveTo>
                    <a:lnTo>
                      <a:pt x="0" y="6096"/>
                    </a:lnTo>
                    <a:lnTo>
                      <a:pt x="6191" y="0"/>
                    </a:lnTo>
                    <a:lnTo>
                      <a:pt x="885444" y="90706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59" name="Freeform: Shape 3058">
                <a:extLst>
                  <a:ext uri="{FF2B5EF4-FFF2-40B4-BE49-F238E27FC236}">
                    <a16:creationId xmlns:a16="http://schemas.microsoft.com/office/drawing/2014/main" id="{F7739DEC-16FE-4927-B99E-436D35495EA6}"/>
                  </a:ext>
                </a:extLst>
              </p:cNvPr>
              <p:cNvSpPr/>
              <p:nvPr/>
            </p:nvSpPr>
            <p:spPr>
              <a:xfrm>
                <a:off x="9092150" y="2013204"/>
                <a:ext cx="992981" cy="68770"/>
              </a:xfrm>
              <a:custGeom>
                <a:avLst/>
                <a:gdLst>
                  <a:gd name="connsiteX0" fmla="*/ 476 w 992981"/>
                  <a:gd name="connsiteY0" fmla="*/ 68771 h 68770"/>
                  <a:gd name="connsiteX1" fmla="*/ 0 w 992981"/>
                  <a:gd name="connsiteY1" fmla="*/ 60198 h 68770"/>
                  <a:gd name="connsiteX2" fmla="*/ 992505 w 992981"/>
                  <a:gd name="connsiteY2" fmla="*/ 0 h 68770"/>
                  <a:gd name="connsiteX3" fmla="*/ 992981 w 992981"/>
                  <a:gd name="connsiteY3" fmla="*/ 8572 h 68770"/>
                </a:gdLst>
                <a:ahLst/>
                <a:cxnLst>
                  <a:cxn ang="0">
                    <a:pos x="connsiteX0" y="connsiteY0"/>
                  </a:cxn>
                  <a:cxn ang="0">
                    <a:pos x="connsiteX1" y="connsiteY1"/>
                  </a:cxn>
                  <a:cxn ang="0">
                    <a:pos x="connsiteX2" y="connsiteY2"/>
                  </a:cxn>
                  <a:cxn ang="0">
                    <a:pos x="connsiteX3" y="connsiteY3"/>
                  </a:cxn>
                </a:cxnLst>
                <a:rect l="l" t="t" r="r" b="b"/>
                <a:pathLst>
                  <a:path w="992981" h="68770">
                    <a:moveTo>
                      <a:pt x="476" y="68771"/>
                    </a:moveTo>
                    <a:lnTo>
                      <a:pt x="0" y="60198"/>
                    </a:lnTo>
                    <a:lnTo>
                      <a:pt x="992505" y="0"/>
                    </a:lnTo>
                    <a:lnTo>
                      <a:pt x="992981"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60" name="Freeform: Shape 3059">
                <a:extLst>
                  <a:ext uri="{FF2B5EF4-FFF2-40B4-BE49-F238E27FC236}">
                    <a16:creationId xmlns:a16="http://schemas.microsoft.com/office/drawing/2014/main" id="{D3CB5167-F991-E2E0-ACA6-DA1CE8A5F9E3}"/>
                  </a:ext>
                </a:extLst>
              </p:cNvPr>
              <p:cNvSpPr/>
              <p:nvPr/>
            </p:nvSpPr>
            <p:spPr>
              <a:xfrm>
                <a:off x="8216707" y="2074640"/>
                <a:ext cx="878776" cy="918209"/>
              </a:xfrm>
              <a:custGeom>
                <a:avLst/>
                <a:gdLst>
                  <a:gd name="connsiteX0" fmla="*/ 6287 w 878776"/>
                  <a:gd name="connsiteY0" fmla="*/ 918210 h 918209"/>
                  <a:gd name="connsiteX1" fmla="*/ 0 w 878776"/>
                  <a:gd name="connsiteY1" fmla="*/ 912209 h 918209"/>
                  <a:gd name="connsiteX2" fmla="*/ 872585 w 878776"/>
                  <a:gd name="connsiteY2" fmla="*/ 0 h 918209"/>
                  <a:gd name="connsiteX3" fmla="*/ 878777 w 878776"/>
                  <a:gd name="connsiteY3" fmla="*/ 6001 h 918209"/>
                </a:gdLst>
                <a:ahLst/>
                <a:cxnLst>
                  <a:cxn ang="0">
                    <a:pos x="connsiteX0" y="connsiteY0"/>
                  </a:cxn>
                  <a:cxn ang="0">
                    <a:pos x="connsiteX1" y="connsiteY1"/>
                  </a:cxn>
                  <a:cxn ang="0">
                    <a:pos x="connsiteX2" y="connsiteY2"/>
                  </a:cxn>
                  <a:cxn ang="0">
                    <a:pos x="connsiteX3" y="connsiteY3"/>
                  </a:cxn>
                </a:cxnLst>
                <a:rect l="l" t="t" r="r" b="b"/>
                <a:pathLst>
                  <a:path w="878776" h="918209">
                    <a:moveTo>
                      <a:pt x="6287" y="918210"/>
                    </a:moveTo>
                    <a:lnTo>
                      <a:pt x="0" y="912209"/>
                    </a:lnTo>
                    <a:lnTo>
                      <a:pt x="872585" y="0"/>
                    </a:lnTo>
                    <a:lnTo>
                      <a:pt x="878777" y="6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61" name="Freeform: Shape 3060">
                <a:extLst>
                  <a:ext uri="{FF2B5EF4-FFF2-40B4-BE49-F238E27FC236}">
                    <a16:creationId xmlns:a16="http://schemas.microsoft.com/office/drawing/2014/main" id="{5A64713C-581A-6545-B058-CAED020B474F}"/>
                  </a:ext>
                </a:extLst>
              </p:cNvPr>
              <p:cNvSpPr/>
              <p:nvPr/>
            </p:nvSpPr>
            <p:spPr>
              <a:xfrm>
                <a:off x="8099645" y="2020252"/>
                <a:ext cx="992981" cy="61721"/>
              </a:xfrm>
              <a:custGeom>
                <a:avLst/>
                <a:gdLst>
                  <a:gd name="connsiteX0" fmla="*/ 992505 w 992981"/>
                  <a:gd name="connsiteY0" fmla="*/ 61722 h 61721"/>
                  <a:gd name="connsiteX1" fmla="*/ 0 w 992981"/>
                  <a:gd name="connsiteY1" fmla="*/ 8572 h 61721"/>
                  <a:gd name="connsiteX2" fmla="*/ 381 w 992981"/>
                  <a:gd name="connsiteY2" fmla="*/ 0 h 61721"/>
                  <a:gd name="connsiteX3" fmla="*/ 992981 w 992981"/>
                  <a:gd name="connsiteY3" fmla="*/ 53054 h 61721"/>
                </a:gdLst>
                <a:ahLst/>
                <a:cxnLst>
                  <a:cxn ang="0">
                    <a:pos x="connsiteX0" y="connsiteY0"/>
                  </a:cxn>
                  <a:cxn ang="0">
                    <a:pos x="connsiteX1" y="connsiteY1"/>
                  </a:cxn>
                  <a:cxn ang="0">
                    <a:pos x="connsiteX2" y="connsiteY2"/>
                  </a:cxn>
                  <a:cxn ang="0">
                    <a:pos x="connsiteX3" y="connsiteY3"/>
                  </a:cxn>
                </a:cxnLst>
                <a:rect l="l" t="t" r="r" b="b"/>
                <a:pathLst>
                  <a:path w="992981" h="61721">
                    <a:moveTo>
                      <a:pt x="992505" y="61722"/>
                    </a:moveTo>
                    <a:lnTo>
                      <a:pt x="0" y="8572"/>
                    </a:lnTo>
                    <a:lnTo>
                      <a:pt x="381" y="0"/>
                    </a:lnTo>
                    <a:lnTo>
                      <a:pt x="992981" y="53054"/>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62" name="Freeform: Shape 3061">
                <a:extLst>
                  <a:ext uri="{FF2B5EF4-FFF2-40B4-BE49-F238E27FC236}">
                    <a16:creationId xmlns:a16="http://schemas.microsoft.com/office/drawing/2014/main" id="{C77CDBB6-FF28-2038-EDD9-B5AA25679FAD}"/>
                  </a:ext>
                </a:extLst>
              </p:cNvPr>
              <p:cNvSpPr/>
              <p:nvPr/>
            </p:nvSpPr>
            <p:spPr>
              <a:xfrm rot="21587895">
                <a:off x="9089311" y="2077698"/>
                <a:ext cx="8572" cy="694853"/>
              </a:xfrm>
              <a:custGeom>
                <a:avLst/>
                <a:gdLst>
                  <a:gd name="connsiteX0" fmla="*/ 0 w 8572"/>
                  <a:gd name="connsiteY0" fmla="*/ 0 h 694853"/>
                  <a:gd name="connsiteX1" fmla="*/ 8573 w 8572"/>
                  <a:gd name="connsiteY1" fmla="*/ 0 h 694853"/>
                  <a:gd name="connsiteX2" fmla="*/ 8573 w 8572"/>
                  <a:gd name="connsiteY2" fmla="*/ 694853 h 694853"/>
                  <a:gd name="connsiteX3" fmla="*/ 0 w 8572"/>
                  <a:gd name="connsiteY3" fmla="*/ 694853 h 694853"/>
                </a:gdLst>
                <a:ahLst/>
                <a:cxnLst>
                  <a:cxn ang="0">
                    <a:pos x="connsiteX0" y="connsiteY0"/>
                  </a:cxn>
                  <a:cxn ang="0">
                    <a:pos x="connsiteX1" y="connsiteY1"/>
                  </a:cxn>
                  <a:cxn ang="0">
                    <a:pos x="connsiteX2" y="connsiteY2"/>
                  </a:cxn>
                  <a:cxn ang="0">
                    <a:pos x="connsiteX3" y="connsiteY3"/>
                  </a:cxn>
                </a:cxnLst>
                <a:rect l="l" t="t" r="r" b="b"/>
                <a:pathLst>
                  <a:path w="8572" h="694853">
                    <a:moveTo>
                      <a:pt x="0" y="0"/>
                    </a:moveTo>
                    <a:lnTo>
                      <a:pt x="8573" y="0"/>
                    </a:lnTo>
                    <a:lnTo>
                      <a:pt x="8573" y="694853"/>
                    </a:lnTo>
                    <a:lnTo>
                      <a:pt x="0" y="69485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63" name="Freeform: Shape 3062">
                <a:extLst>
                  <a:ext uri="{FF2B5EF4-FFF2-40B4-BE49-F238E27FC236}">
                    <a16:creationId xmlns:a16="http://schemas.microsoft.com/office/drawing/2014/main" id="{D33C70B2-C7B9-9F5E-305D-F876AB2148E2}"/>
                  </a:ext>
                </a:extLst>
              </p:cNvPr>
              <p:cNvSpPr/>
              <p:nvPr/>
            </p:nvSpPr>
            <p:spPr>
              <a:xfrm>
                <a:off x="9087864" y="1480851"/>
                <a:ext cx="999077" cy="540448"/>
              </a:xfrm>
              <a:custGeom>
                <a:avLst/>
                <a:gdLst>
                  <a:gd name="connsiteX0" fmla="*/ 994982 w 999077"/>
                  <a:gd name="connsiteY0" fmla="*/ 540449 h 540448"/>
                  <a:gd name="connsiteX1" fmla="*/ 0 w 999077"/>
                  <a:gd name="connsiteY1" fmla="*/ 7620 h 540448"/>
                  <a:gd name="connsiteX2" fmla="*/ 4096 w 999077"/>
                  <a:gd name="connsiteY2" fmla="*/ 0 h 540448"/>
                  <a:gd name="connsiteX3" fmla="*/ 999077 w 999077"/>
                  <a:gd name="connsiteY3" fmla="*/ 532829 h 540448"/>
                </a:gdLst>
                <a:ahLst/>
                <a:cxnLst>
                  <a:cxn ang="0">
                    <a:pos x="connsiteX0" y="connsiteY0"/>
                  </a:cxn>
                  <a:cxn ang="0">
                    <a:pos x="connsiteX1" y="connsiteY1"/>
                  </a:cxn>
                  <a:cxn ang="0">
                    <a:pos x="connsiteX2" y="connsiteY2"/>
                  </a:cxn>
                  <a:cxn ang="0">
                    <a:pos x="connsiteX3" y="connsiteY3"/>
                  </a:cxn>
                </a:cxnLst>
                <a:rect l="l" t="t" r="r" b="b"/>
                <a:pathLst>
                  <a:path w="999077" h="540448">
                    <a:moveTo>
                      <a:pt x="994982" y="540449"/>
                    </a:moveTo>
                    <a:lnTo>
                      <a:pt x="0" y="7620"/>
                    </a:lnTo>
                    <a:lnTo>
                      <a:pt x="4096" y="0"/>
                    </a:lnTo>
                    <a:lnTo>
                      <a:pt x="999077" y="53282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64" name="Freeform: Shape 3063">
                <a:extLst>
                  <a:ext uri="{FF2B5EF4-FFF2-40B4-BE49-F238E27FC236}">
                    <a16:creationId xmlns:a16="http://schemas.microsoft.com/office/drawing/2014/main" id="{5BF78A12-62CD-0A1B-9212-0B1800AB9B3B}"/>
                  </a:ext>
                </a:extLst>
              </p:cNvPr>
              <p:cNvSpPr/>
              <p:nvPr/>
            </p:nvSpPr>
            <p:spPr>
              <a:xfrm rot="20754074">
                <a:off x="9075541" y="1363197"/>
                <a:ext cx="962047" cy="8667"/>
              </a:xfrm>
              <a:custGeom>
                <a:avLst/>
                <a:gdLst>
                  <a:gd name="connsiteX0" fmla="*/ 0 w 962047"/>
                  <a:gd name="connsiteY0" fmla="*/ 0 h 8667"/>
                  <a:gd name="connsiteX1" fmla="*/ 962048 w 962047"/>
                  <a:gd name="connsiteY1" fmla="*/ 0 h 8667"/>
                  <a:gd name="connsiteX2" fmla="*/ 962048 w 962047"/>
                  <a:gd name="connsiteY2" fmla="*/ 8668 h 8667"/>
                  <a:gd name="connsiteX3" fmla="*/ 0 w 962047"/>
                  <a:gd name="connsiteY3" fmla="*/ 8668 h 8667"/>
                </a:gdLst>
                <a:ahLst/>
                <a:cxnLst>
                  <a:cxn ang="0">
                    <a:pos x="connsiteX0" y="connsiteY0"/>
                  </a:cxn>
                  <a:cxn ang="0">
                    <a:pos x="connsiteX1" y="connsiteY1"/>
                  </a:cxn>
                  <a:cxn ang="0">
                    <a:pos x="connsiteX2" y="connsiteY2"/>
                  </a:cxn>
                  <a:cxn ang="0">
                    <a:pos x="connsiteX3" y="connsiteY3"/>
                  </a:cxn>
                </a:cxnLst>
                <a:rect l="l" t="t" r="r" b="b"/>
                <a:pathLst>
                  <a:path w="962047" h="8667">
                    <a:moveTo>
                      <a:pt x="0" y="0"/>
                    </a:moveTo>
                    <a:lnTo>
                      <a:pt x="962048" y="0"/>
                    </a:lnTo>
                    <a:lnTo>
                      <a:pt x="96204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65" name="Freeform: Shape 3064">
                <a:extLst>
                  <a:ext uri="{FF2B5EF4-FFF2-40B4-BE49-F238E27FC236}">
                    <a16:creationId xmlns:a16="http://schemas.microsoft.com/office/drawing/2014/main" id="{6C6AF778-596C-384B-78A0-068B091CA107}"/>
                  </a:ext>
                </a:extLst>
              </p:cNvPr>
              <p:cNvSpPr/>
              <p:nvPr/>
            </p:nvSpPr>
            <p:spPr>
              <a:xfrm rot="19885540">
                <a:off x="8031005" y="1750426"/>
                <a:ext cx="1127668" cy="8667"/>
              </a:xfrm>
              <a:custGeom>
                <a:avLst/>
                <a:gdLst>
                  <a:gd name="connsiteX0" fmla="*/ 0 w 1127668"/>
                  <a:gd name="connsiteY0" fmla="*/ 0 h 8667"/>
                  <a:gd name="connsiteX1" fmla="*/ 1127668 w 1127668"/>
                  <a:gd name="connsiteY1" fmla="*/ 0 h 8667"/>
                  <a:gd name="connsiteX2" fmla="*/ 1127668 w 1127668"/>
                  <a:gd name="connsiteY2" fmla="*/ 8668 h 8667"/>
                  <a:gd name="connsiteX3" fmla="*/ 0 w 1127668"/>
                  <a:gd name="connsiteY3" fmla="*/ 8668 h 8667"/>
                </a:gdLst>
                <a:ahLst/>
                <a:cxnLst>
                  <a:cxn ang="0">
                    <a:pos x="connsiteX0" y="connsiteY0"/>
                  </a:cxn>
                  <a:cxn ang="0">
                    <a:pos x="connsiteX1" y="connsiteY1"/>
                  </a:cxn>
                  <a:cxn ang="0">
                    <a:pos x="connsiteX2" y="connsiteY2"/>
                  </a:cxn>
                  <a:cxn ang="0">
                    <a:pos x="connsiteX3" y="connsiteY3"/>
                  </a:cxn>
                </a:cxnLst>
                <a:rect l="l" t="t" r="r" b="b"/>
                <a:pathLst>
                  <a:path w="1127668" h="8667">
                    <a:moveTo>
                      <a:pt x="0" y="0"/>
                    </a:moveTo>
                    <a:lnTo>
                      <a:pt x="1127668" y="0"/>
                    </a:lnTo>
                    <a:lnTo>
                      <a:pt x="112766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66" name="Freeform: Shape 3065">
                <a:extLst>
                  <a:ext uri="{FF2B5EF4-FFF2-40B4-BE49-F238E27FC236}">
                    <a16:creationId xmlns:a16="http://schemas.microsoft.com/office/drawing/2014/main" id="{F960E586-5F5A-5DD6-E30F-62FB8B618439}"/>
                  </a:ext>
                </a:extLst>
              </p:cNvPr>
              <p:cNvSpPr/>
              <p:nvPr/>
            </p:nvSpPr>
            <p:spPr>
              <a:xfrm>
                <a:off x="8153652" y="1253775"/>
                <a:ext cx="937259" cy="235077"/>
              </a:xfrm>
              <a:custGeom>
                <a:avLst/>
                <a:gdLst>
                  <a:gd name="connsiteX0" fmla="*/ 935260 w 937259"/>
                  <a:gd name="connsiteY0" fmla="*/ 235077 h 235077"/>
                  <a:gd name="connsiteX1" fmla="*/ 0 w 937259"/>
                  <a:gd name="connsiteY1" fmla="*/ 8382 h 235077"/>
                  <a:gd name="connsiteX2" fmla="*/ 2096 w 937259"/>
                  <a:gd name="connsiteY2" fmla="*/ 0 h 235077"/>
                  <a:gd name="connsiteX3" fmla="*/ 937260 w 937259"/>
                  <a:gd name="connsiteY3" fmla="*/ 226695 h 235077"/>
                </a:gdLst>
                <a:ahLst/>
                <a:cxnLst>
                  <a:cxn ang="0">
                    <a:pos x="connsiteX0" y="connsiteY0"/>
                  </a:cxn>
                  <a:cxn ang="0">
                    <a:pos x="connsiteX1" y="connsiteY1"/>
                  </a:cxn>
                  <a:cxn ang="0">
                    <a:pos x="connsiteX2" y="connsiteY2"/>
                  </a:cxn>
                  <a:cxn ang="0">
                    <a:pos x="connsiteX3" y="connsiteY3"/>
                  </a:cxn>
                </a:cxnLst>
                <a:rect l="l" t="t" r="r" b="b"/>
                <a:pathLst>
                  <a:path w="937259" h="235077">
                    <a:moveTo>
                      <a:pt x="935260" y="235077"/>
                    </a:moveTo>
                    <a:lnTo>
                      <a:pt x="0" y="8382"/>
                    </a:lnTo>
                    <a:lnTo>
                      <a:pt x="2096" y="0"/>
                    </a:lnTo>
                    <a:lnTo>
                      <a:pt x="937260" y="226695"/>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67" name="Freeform: Shape 3066">
                <a:extLst>
                  <a:ext uri="{FF2B5EF4-FFF2-40B4-BE49-F238E27FC236}">
                    <a16:creationId xmlns:a16="http://schemas.microsoft.com/office/drawing/2014/main" id="{8E2A5ED7-6EEF-4CEA-B801-348A6E6C7F30}"/>
                  </a:ext>
                </a:extLst>
              </p:cNvPr>
              <p:cNvSpPr/>
              <p:nvPr/>
            </p:nvSpPr>
            <p:spPr>
              <a:xfrm rot="21585564">
                <a:off x="9086841" y="1484669"/>
                <a:ext cx="8572" cy="593031"/>
              </a:xfrm>
              <a:custGeom>
                <a:avLst/>
                <a:gdLst>
                  <a:gd name="connsiteX0" fmla="*/ 0 w 8572"/>
                  <a:gd name="connsiteY0" fmla="*/ 0 h 593031"/>
                  <a:gd name="connsiteX1" fmla="*/ 8573 w 8572"/>
                  <a:gd name="connsiteY1" fmla="*/ 0 h 593031"/>
                  <a:gd name="connsiteX2" fmla="*/ 8573 w 8572"/>
                  <a:gd name="connsiteY2" fmla="*/ 593032 h 593031"/>
                  <a:gd name="connsiteX3" fmla="*/ 0 w 8572"/>
                  <a:gd name="connsiteY3" fmla="*/ 593032 h 593031"/>
                </a:gdLst>
                <a:ahLst/>
                <a:cxnLst>
                  <a:cxn ang="0">
                    <a:pos x="connsiteX0" y="connsiteY0"/>
                  </a:cxn>
                  <a:cxn ang="0">
                    <a:pos x="connsiteX1" y="connsiteY1"/>
                  </a:cxn>
                  <a:cxn ang="0">
                    <a:pos x="connsiteX2" y="connsiteY2"/>
                  </a:cxn>
                  <a:cxn ang="0">
                    <a:pos x="connsiteX3" y="connsiteY3"/>
                  </a:cxn>
                </a:cxnLst>
                <a:rect l="l" t="t" r="r" b="b"/>
                <a:pathLst>
                  <a:path w="8572" h="593031">
                    <a:moveTo>
                      <a:pt x="0" y="0"/>
                    </a:moveTo>
                    <a:lnTo>
                      <a:pt x="8573" y="0"/>
                    </a:lnTo>
                    <a:lnTo>
                      <a:pt x="8573" y="593032"/>
                    </a:lnTo>
                    <a:lnTo>
                      <a:pt x="0" y="59303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68" name="Freeform: Shape 3067">
                <a:extLst>
                  <a:ext uri="{FF2B5EF4-FFF2-40B4-BE49-F238E27FC236}">
                    <a16:creationId xmlns:a16="http://schemas.microsoft.com/office/drawing/2014/main" id="{62C0F10D-8FFB-D328-EFFE-6FF6593C7443}"/>
                  </a:ext>
                </a:extLst>
              </p:cNvPr>
              <p:cNvSpPr/>
              <p:nvPr/>
            </p:nvSpPr>
            <p:spPr>
              <a:xfrm>
                <a:off x="9086530" y="1023937"/>
                <a:ext cx="937450" cy="230695"/>
              </a:xfrm>
              <a:custGeom>
                <a:avLst/>
                <a:gdLst>
                  <a:gd name="connsiteX0" fmla="*/ 935450 w 937450"/>
                  <a:gd name="connsiteY0" fmla="*/ 230696 h 230695"/>
                  <a:gd name="connsiteX1" fmla="*/ 0 w 937450"/>
                  <a:gd name="connsiteY1" fmla="*/ 8382 h 230695"/>
                  <a:gd name="connsiteX2" fmla="*/ 2000 w 937450"/>
                  <a:gd name="connsiteY2" fmla="*/ 0 h 230695"/>
                  <a:gd name="connsiteX3" fmla="*/ 937450 w 937450"/>
                  <a:gd name="connsiteY3" fmla="*/ 222313 h 230695"/>
                </a:gdLst>
                <a:ahLst/>
                <a:cxnLst>
                  <a:cxn ang="0">
                    <a:pos x="connsiteX0" y="connsiteY0"/>
                  </a:cxn>
                  <a:cxn ang="0">
                    <a:pos x="connsiteX1" y="connsiteY1"/>
                  </a:cxn>
                  <a:cxn ang="0">
                    <a:pos x="connsiteX2" y="connsiteY2"/>
                  </a:cxn>
                  <a:cxn ang="0">
                    <a:pos x="connsiteX3" y="connsiteY3"/>
                  </a:cxn>
                </a:cxnLst>
                <a:rect l="l" t="t" r="r" b="b"/>
                <a:pathLst>
                  <a:path w="937450" h="230695">
                    <a:moveTo>
                      <a:pt x="935450" y="230696"/>
                    </a:moveTo>
                    <a:lnTo>
                      <a:pt x="0" y="8382"/>
                    </a:lnTo>
                    <a:lnTo>
                      <a:pt x="2000" y="0"/>
                    </a:lnTo>
                    <a:lnTo>
                      <a:pt x="937450" y="22231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69" name="Freeform: Shape 3068">
                <a:extLst>
                  <a:ext uri="{FF2B5EF4-FFF2-40B4-BE49-F238E27FC236}">
                    <a16:creationId xmlns:a16="http://schemas.microsoft.com/office/drawing/2014/main" id="{39B6296B-095A-3C90-4B5A-8139ED3CA3D1}"/>
                  </a:ext>
                </a:extLst>
              </p:cNvPr>
              <p:cNvSpPr/>
              <p:nvPr/>
            </p:nvSpPr>
            <p:spPr>
              <a:xfrm>
                <a:off x="9086435" y="803529"/>
                <a:ext cx="800862" cy="228790"/>
              </a:xfrm>
              <a:custGeom>
                <a:avLst/>
                <a:gdLst>
                  <a:gd name="connsiteX0" fmla="*/ 2286 w 800862"/>
                  <a:gd name="connsiteY0" fmla="*/ 228791 h 228790"/>
                  <a:gd name="connsiteX1" fmla="*/ 0 w 800862"/>
                  <a:gd name="connsiteY1" fmla="*/ 220504 h 228790"/>
                  <a:gd name="connsiteX2" fmla="*/ 798576 w 800862"/>
                  <a:gd name="connsiteY2" fmla="*/ 0 h 228790"/>
                  <a:gd name="connsiteX3" fmla="*/ 800862 w 800862"/>
                  <a:gd name="connsiteY3" fmla="*/ 8382 h 228790"/>
                </a:gdLst>
                <a:ahLst/>
                <a:cxnLst>
                  <a:cxn ang="0">
                    <a:pos x="connsiteX0" y="connsiteY0"/>
                  </a:cxn>
                  <a:cxn ang="0">
                    <a:pos x="connsiteX1" y="connsiteY1"/>
                  </a:cxn>
                  <a:cxn ang="0">
                    <a:pos x="connsiteX2" y="connsiteY2"/>
                  </a:cxn>
                  <a:cxn ang="0">
                    <a:pos x="connsiteX3" y="connsiteY3"/>
                  </a:cxn>
                </a:cxnLst>
                <a:rect l="l" t="t" r="r" b="b"/>
                <a:pathLst>
                  <a:path w="800862" h="228790">
                    <a:moveTo>
                      <a:pt x="2286" y="228791"/>
                    </a:moveTo>
                    <a:lnTo>
                      <a:pt x="0" y="220504"/>
                    </a:lnTo>
                    <a:lnTo>
                      <a:pt x="798576" y="0"/>
                    </a:lnTo>
                    <a:lnTo>
                      <a:pt x="800862"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70" name="Freeform: Shape 3069">
                <a:extLst>
                  <a:ext uri="{FF2B5EF4-FFF2-40B4-BE49-F238E27FC236}">
                    <a16:creationId xmlns:a16="http://schemas.microsoft.com/office/drawing/2014/main" id="{025646A6-3BFB-DD6B-2DDD-062270D6B1F0}"/>
                  </a:ext>
                </a:extLst>
              </p:cNvPr>
              <p:cNvSpPr/>
              <p:nvPr/>
            </p:nvSpPr>
            <p:spPr>
              <a:xfrm>
                <a:off x="8153652" y="1023937"/>
                <a:ext cx="934878" cy="238220"/>
              </a:xfrm>
              <a:custGeom>
                <a:avLst/>
                <a:gdLst>
                  <a:gd name="connsiteX0" fmla="*/ 2000 w 934878"/>
                  <a:gd name="connsiteY0" fmla="*/ 238220 h 238220"/>
                  <a:gd name="connsiteX1" fmla="*/ 0 w 934878"/>
                  <a:gd name="connsiteY1" fmla="*/ 229838 h 238220"/>
                  <a:gd name="connsiteX2" fmla="*/ 932879 w 934878"/>
                  <a:gd name="connsiteY2" fmla="*/ 0 h 238220"/>
                  <a:gd name="connsiteX3" fmla="*/ 934879 w 934878"/>
                  <a:gd name="connsiteY3" fmla="*/ 8382 h 238220"/>
                </a:gdLst>
                <a:ahLst/>
                <a:cxnLst>
                  <a:cxn ang="0">
                    <a:pos x="connsiteX0" y="connsiteY0"/>
                  </a:cxn>
                  <a:cxn ang="0">
                    <a:pos x="connsiteX1" y="connsiteY1"/>
                  </a:cxn>
                  <a:cxn ang="0">
                    <a:pos x="connsiteX2" y="connsiteY2"/>
                  </a:cxn>
                  <a:cxn ang="0">
                    <a:pos x="connsiteX3" y="connsiteY3"/>
                  </a:cxn>
                </a:cxnLst>
                <a:rect l="l" t="t" r="r" b="b"/>
                <a:pathLst>
                  <a:path w="934878" h="238220">
                    <a:moveTo>
                      <a:pt x="2000" y="238220"/>
                    </a:moveTo>
                    <a:lnTo>
                      <a:pt x="0" y="229838"/>
                    </a:lnTo>
                    <a:lnTo>
                      <a:pt x="932879" y="0"/>
                    </a:lnTo>
                    <a:lnTo>
                      <a:pt x="934879" y="838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71" name="Freeform: Shape 3070">
                <a:extLst>
                  <a:ext uri="{FF2B5EF4-FFF2-40B4-BE49-F238E27FC236}">
                    <a16:creationId xmlns:a16="http://schemas.microsoft.com/office/drawing/2014/main" id="{3A45C08A-07EC-4C2A-8126-977680D76E9E}"/>
                  </a:ext>
                </a:extLst>
              </p:cNvPr>
              <p:cNvSpPr/>
              <p:nvPr/>
            </p:nvSpPr>
            <p:spPr>
              <a:xfrm>
                <a:off x="8284621" y="810386"/>
                <a:ext cx="804005" cy="221932"/>
              </a:xfrm>
              <a:custGeom>
                <a:avLst/>
                <a:gdLst>
                  <a:gd name="connsiteX0" fmla="*/ 801814 w 804005"/>
                  <a:gd name="connsiteY0" fmla="*/ 221933 h 221932"/>
                  <a:gd name="connsiteX1" fmla="*/ 0 w 804005"/>
                  <a:gd name="connsiteY1" fmla="*/ 8382 h 221932"/>
                  <a:gd name="connsiteX2" fmla="*/ 2191 w 804005"/>
                  <a:gd name="connsiteY2" fmla="*/ 0 h 221932"/>
                  <a:gd name="connsiteX3" fmla="*/ 804005 w 804005"/>
                  <a:gd name="connsiteY3" fmla="*/ 213551 h 221932"/>
                </a:gdLst>
                <a:ahLst/>
                <a:cxnLst>
                  <a:cxn ang="0">
                    <a:pos x="connsiteX0" y="connsiteY0"/>
                  </a:cxn>
                  <a:cxn ang="0">
                    <a:pos x="connsiteX1" y="connsiteY1"/>
                  </a:cxn>
                  <a:cxn ang="0">
                    <a:pos x="connsiteX2" y="connsiteY2"/>
                  </a:cxn>
                  <a:cxn ang="0">
                    <a:pos x="connsiteX3" y="connsiteY3"/>
                  </a:cxn>
                </a:cxnLst>
                <a:rect l="l" t="t" r="r" b="b"/>
                <a:pathLst>
                  <a:path w="804005" h="221932">
                    <a:moveTo>
                      <a:pt x="801814" y="221933"/>
                    </a:moveTo>
                    <a:lnTo>
                      <a:pt x="0" y="8382"/>
                    </a:lnTo>
                    <a:lnTo>
                      <a:pt x="2191" y="0"/>
                    </a:lnTo>
                    <a:lnTo>
                      <a:pt x="804005" y="2135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72" name="Freeform: Shape 3071">
                <a:extLst>
                  <a:ext uri="{FF2B5EF4-FFF2-40B4-BE49-F238E27FC236}">
                    <a16:creationId xmlns:a16="http://schemas.microsoft.com/office/drawing/2014/main" id="{B67DA0DA-0141-F949-B5A3-B94C8EC801FB}"/>
                  </a:ext>
                </a:extLst>
              </p:cNvPr>
              <p:cNvSpPr/>
              <p:nvPr/>
            </p:nvSpPr>
            <p:spPr>
              <a:xfrm rot="21582193">
                <a:off x="9084473" y="1028135"/>
                <a:ext cx="8572" cy="456539"/>
              </a:xfrm>
              <a:custGeom>
                <a:avLst/>
                <a:gdLst>
                  <a:gd name="connsiteX0" fmla="*/ 0 w 8572"/>
                  <a:gd name="connsiteY0" fmla="*/ 0 h 456539"/>
                  <a:gd name="connsiteX1" fmla="*/ 8573 w 8572"/>
                  <a:gd name="connsiteY1" fmla="*/ 0 h 456539"/>
                  <a:gd name="connsiteX2" fmla="*/ 8573 w 8572"/>
                  <a:gd name="connsiteY2" fmla="*/ 456539 h 456539"/>
                  <a:gd name="connsiteX3" fmla="*/ 0 w 8572"/>
                  <a:gd name="connsiteY3" fmla="*/ 456539 h 456539"/>
                </a:gdLst>
                <a:ahLst/>
                <a:cxnLst>
                  <a:cxn ang="0">
                    <a:pos x="connsiteX0" y="connsiteY0"/>
                  </a:cxn>
                  <a:cxn ang="0">
                    <a:pos x="connsiteX1" y="connsiteY1"/>
                  </a:cxn>
                  <a:cxn ang="0">
                    <a:pos x="connsiteX2" y="connsiteY2"/>
                  </a:cxn>
                  <a:cxn ang="0">
                    <a:pos x="connsiteX3" y="connsiteY3"/>
                  </a:cxn>
                </a:cxnLst>
                <a:rect l="l" t="t" r="r" b="b"/>
                <a:pathLst>
                  <a:path w="8572" h="456539">
                    <a:moveTo>
                      <a:pt x="0" y="0"/>
                    </a:moveTo>
                    <a:lnTo>
                      <a:pt x="8573" y="0"/>
                    </a:lnTo>
                    <a:lnTo>
                      <a:pt x="8573" y="456539"/>
                    </a:lnTo>
                    <a:lnTo>
                      <a:pt x="0" y="45653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73" name="Freeform: Shape 3072">
                <a:extLst>
                  <a:ext uri="{FF2B5EF4-FFF2-40B4-BE49-F238E27FC236}">
                    <a16:creationId xmlns:a16="http://schemas.microsoft.com/office/drawing/2014/main" id="{FA04B775-6115-806F-725C-EE1E7136CBE6}"/>
                  </a:ext>
                </a:extLst>
              </p:cNvPr>
              <p:cNvSpPr/>
              <p:nvPr/>
            </p:nvSpPr>
            <p:spPr>
              <a:xfrm>
                <a:off x="9085006" y="720566"/>
                <a:ext cx="801624" cy="91440"/>
              </a:xfrm>
              <a:custGeom>
                <a:avLst/>
                <a:gdLst>
                  <a:gd name="connsiteX0" fmla="*/ 800672 w 801624"/>
                  <a:gd name="connsiteY0" fmla="*/ 91440 h 91440"/>
                  <a:gd name="connsiteX1" fmla="*/ 0 w 801624"/>
                  <a:gd name="connsiteY1" fmla="*/ 8572 h 91440"/>
                  <a:gd name="connsiteX2" fmla="*/ 953 w 801624"/>
                  <a:gd name="connsiteY2" fmla="*/ 0 h 91440"/>
                  <a:gd name="connsiteX3" fmla="*/ 801624 w 801624"/>
                  <a:gd name="connsiteY3" fmla="*/ 82868 h 91440"/>
                </a:gdLst>
                <a:ahLst/>
                <a:cxnLst>
                  <a:cxn ang="0">
                    <a:pos x="connsiteX0" y="connsiteY0"/>
                  </a:cxn>
                  <a:cxn ang="0">
                    <a:pos x="connsiteX1" y="connsiteY1"/>
                  </a:cxn>
                  <a:cxn ang="0">
                    <a:pos x="connsiteX2" y="connsiteY2"/>
                  </a:cxn>
                  <a:cxn ang="0">
                    <a:pos x="connsiteX3" y="connsiteY3"/>
                  </a:cxn>
                </a:cxnLst>
                <a:rect l="l" t="t" r="r" b="b"/>
                <a:pathLst>
                  <a:path w="801624" h="91440">
                    <a:moveTo>
                      <a:pt x="800672" y="91440"/>
                    </a:moveTo>
                    <a:lnTo>
                      <a:pt x="0" y="8572"/>
                    </a:lnTo>
                    <a:lnTo>
                      <a:pt x="953" y="0"/>
                    </a:lnTo>
                    <a:lnTo>
                      <a:pt x="801624" y="828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74" name="Freeform: Shape 3073">
                <a:extLst>
                  <a:ext uri="{FF2B5EF4-FFF2-40B4-BE49-F238E27FC236}">
                    <a16:creationId xmlns:a16="http://schemas.microsoft.com/office/drawing/2014/main" id="{589BFD58-A61A-FC29-CFD1-F96CF0F7F989}"/>
                  </a:ext>
                </a:extLst>
              </p:cNvPr>
              <p:cNvSpPr/>
              <p:nvPr/>
            </p:nvSpPr>
            <p:spPr>
              <a:xfrm>
                <a:off x="9085006" y="632459"/>
                <a:ext cx="674084" cy="96678"/>
              </a:xfrm>
              <a:custGeom>
                <a:avLst/>
                <a:gdLst>
                  <a:gd name="connsiteX0" fmla="*/ 1048 w 674084"/>
                  <a:gd name="connsiteY0" fmla="*/ 96679 h 96678"/>
                  <a:gd name="connsiteX1" fmla="*/ 0 w 674084"/>
                  <a:gd name="connsiteY1" fmla="*/ 88106 h 96678"/>
                  <a:gd name="connsiteX2" fmla="*/ 672941 w 674084"/>
                  <a:gd name="connsiteY2" fmla="*/ 0 h 96678"/>
                  <a:gd name="connsiteX3" fmla="*/ 674084 w 674084"/>
                  <a:gd name="connsiteY3" fmla="*/ 8573 h 96678"/>
                </a:gdLst>
                <a:ahLst/>
                <a:cxnLst>
                  <a:cxn ang="0">
                    <a:pos x="connsiteX0" y="connsiteY0"/>
                  </a:cxn>
                  <a:cxn ang="0">
                    <a:pos x="connsiteX1" y="connsiteY1"/>
                  </a:cxn>
                  <a:cxn ang="0">
                    <a:pos x="connsiteX2" y="connsiteY2"/>
                  </a:cxn>
                  <a:cxn ang="0">
                    <a:pos x="connsiteX3" y="connsiteY3"/>
                  </a:cxn>
                </a:cxnLst>
                <a:rect l="l" t="t" r="r" b="b"/>
                <a:pathLst>
                  <a:path w="674084" h="96678">
                    <a:moveTo>
                      <a:pt x="1048" y="96679"/>
                    </a:moveTo>
                    <a:lnTo>
                      <a:pt x="0" y="88106"/>
                    </a:lnTo>
                    <a:lnTo>
                      <a:pt x="672941" y="0"/>
                    </a:lnTo>
                    <a:lnTo>
                      <a:pt x="674084"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75" name="Freeform: Shape 3074">
                <a:extLst>
                  <a:ext uri="{FF2B5EF4-FFF2-40B4-BE49-F238E27FC236}">
                    <a16:creationId xmlns:a16="http://schemas.microsoft.com/office/drawing/2014/main" id="{55960330-AB47-A638-A1BC-FEF23BE33AF9}"/>
                  </a:ext>
                </a:extLst>
              </p:cNvPr>
              <p:cNvSpPr/>
              <p:nvPr/>
            </p:nvSpPr>
            <p:spPr>
              <a:xfrm>
                <a:off x="8285287" y="720566"/>
                <a:ext cx="800671" cy="98297"/>
              </a:xfrm>
              <a:custGeom>
                <a:avLst/>
                <a:gdLst>
                  <a:gd name="connsiteX0" fmla="*/ 953 w 800671"/>
                  <a:gd name="connsiteY0" fmla="*/ 98298 h 98297"/>
                  <a:gd name="connsiteX1" fmla="*/ 0 w 800671"/>
                  <a:gd name="connsiteY1" fmla="*/ 89726 h 98297"/>
                  <a:gd name="connsiteX2" fmla="*/ 799719 w 800671"/>
                  <a:gd name="connsiteY2" fmla="*/ 0 h 98297"/>
                  <a:gd name="connsiteX3" fmla="*/ 800672 w 800671"/>
                  <a:gd name="connsiteY3" fmla="*/ 8572 h 98297"/>
                </a:gdLst>
                <a:ahLst/>
                <a:cxnLst>
                  <a:cxn ang="0">
                    <a:pos x="connsiteX0" y="connsiteY0"/>
                  </a:cxn>
                  <a:cxn ang="0">
                    <a:pos x="connsiteX1" y="connsiteY1"/>
                  </a:cxn>
                  <a:cxn ang="0">
                    <a:pos x="connsiteX2" y="connsiteY2"/>
                  </a:cxn>
                  <a:cxn ang="0">
                    <a:pos x="connsiteX3" y="connsiteY3"/>
                  </a:cxn>
                </a:cxnLst>
                <a:rect l="l" t="t" r="r" b="b"/>
                <a:pathLst>
                  <a:path w="800671" h="98297">
                    <a:moveTo>
                      <a:pt x="953" y="98298"/>
                    </a:moveTo>
                    <a:lnTo>
                      <a:pt x="0" y="89726"/>
                    </a:lnTo>
                    <a:lnTo>
                      <a:pt x="799719" y="0"/>
                    </a:lnTo>
                    <a:lnTo>
                      <a:pt x="800672"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76" name="Freeform: Shape 3075">
                <a:extLst>
                  <a:ext uri="{FF2B5EF4-FFF2-40B4-BE49-F238E27FC236}">
                    <a16:creationId xmlns:a16="http://schemas.microsoft.com/office/drawing/2014/main" id="{A970AE09-ECC0-AB7E-FCC5-6306AB81CF46}"/>
                  </a:ext>
                </a:extLst>
              </p:cNvPr>
              <p:cNvSpPr/>
              <p:nvPr/>
            </p:nvSpPr>
            <p:spPr>
              <a:xfrm>
                <a:off x="8408731" y="638365"/>
                <a:ext cx="677322" cy="90773"/>
              </a:xfrm>
              <a:custGeom>
                <a:avLst/>
                <a:gdLst>
                  <a:gd name="connsiteX0" fmla="*/ 676275 w 677322"/>
                  <a:gd name="connsiteY0" fmla="*/ 90773 h 90773"/>
                  <a:gd name="connsiteX1" fmla="*/ 0 w 677322"/>
                  <a:gd name="connsiteY1" fmla="*/ 8572 h 90773"/>
                  <a:gd name="connsiteX2" fmla="*/ 1048 w 677322"/>
                  <a:gd name="connsiteY2" fmla="*/ 0 h 90773"/>
                  <a:gd name="connsiteX3" fmla="*/ 677323 w 677322"/>
                  <a:gd name="connsiteY3" fmla="*/ 82201 h 90773"/>
                </a:gdLst>
                <a:ahLst/>
                <a:cxnLst>
                  <a:cxn ang="0">
                    <a:pos x="connsiteX0" y="connsiteY0"/>
                  </a:cxn>
                  <a:cxn ang="0">
                    <a:pos x="connsiteX1" y="connsiteY1"/>
                  </a:cxn>
                  <a:cxn ang="0">
                    <a:pos x="connsiteX2" y="connsiteY2"/>
                  </a:cxn>
                  <a:cxn ang="0">
                    <a:pos x="connsiteX3" y="connsiteY3"/>
                  </a:cxn>
                </a:cxnLst>
                <a:rect l="l" t="t" r="r" b="b"/>
                <a:pathLst>
                  <a:path w="677322" h="90773">
                    <a:moveTo>
                      <a:pt x="676275" y="90773"/>
                    </a:moveTo>
                    <a:lnTo>
                      <a:pt x="0" y="8572"/>
                    </a:lnTo>
                    <a:lnTo>
                      <a:pt x="1048" y="0"/>
                    </a:lnTo>
                    <a:lnTo>
                      <a:pt x="677323" y="822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77" name="Freeform: Shape 3076">
                <a:extLst>
                  <a:ext uri="{FF2B5EF4-FFF2-40B4-BE49-F238E27FC236}">
                    <a16:creationId xmlns:a16="http://schemas.microsoft.com/office/drawing/2014/main" id="{1CF4D275-F1BE-86C8-11C5-3E416F6DA292}"/>
                  </a:ext>
                </a:extLst>
              </p:cNvPr>
              <p:cNvSpPr/>
              <p:nvPr/>
            </p:nvSpPr>
            <p:spPr>
              <a:xfrm>
                <a:off x="9081196" y="724852"/>
                <a:ext cx="10667" cy="303275"/>
              </a:xfrm>
              <a:custGeom>
                <a:avLst/>
                <a:gdLst>
                  <a:gd name="connsiteX0" fmla="*/ 2096 w 10667"/>
                  <a:gd name="connsiteY0" fmla="*/ 303276 h 303275"/>
                  <a:gd name="connsiteX1" fmla="*/ 0 w 10667"/>
                  <a:gd name="connsiteY1" fmla="*/ 0 h 303275"/>
                  <a:gd name="connsiteX2" fmla="*/ 8668 w 10667"/>
                  <a:gd name="connsiteY2" fmla="*/ 0 h 303275"/>
                  <a:gd name="connsiteX3" fmla="*/ 10668 w 10667"/>
                  <a:gd name="connsiteY3" fmla="*/ 303276 h 303275"/>
                </a:gdLst>
                <a:ahLst/>
                <a:cxnLst>
                  <a:cxn ang="0">
                    <a:pos x="connsiteX0" y="connsiteY0"/>
                  </a:cxn>
                  <a:cxn ang="0">
                    <a:pos x="connsiteX1" y="connsiteY1"/>
                  </a:cxn>
                  <a:cxn ang="0">
                    <a:pos x="connsiteX2" y="connsiteY2"/>
                  </a:cxn>
                  <a:cxn ang="0">
                    <a:pos x="connsiteX3" y="connsiteY3"/>
                  </a:cxn>
                </a:cxnLst>
                <a:rect l="l" t="t" r="r" b="b"/>
                <a:pathLst>
                  <a:path w="10667" h="303275">
                    <a:moveTo>
                      <a:pt x="2096" y="303276"/>
                    </a:moveTo>
                    <a:lnTo>
                      <a:pt x="0" y="0"/>
                    </a:lnTo>
                    <a:lnTo>
                      <a:pt x="8668" y="0"/>
                    </a:lnTo>
                    <a:lnTo>
                      <a:pt x="10668" y="30327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78" name="Freeform: Shape 3077">
                <a:extLst>
                  <a:ext uri="{FF2B5EF4-FFF2-40B4-BE49-F238E27FC236}">
                    <a16:creationId xmlns:a16="http://schemas.microsoft.com/office/drawing/2014/main" id="{21A5FB03-DD36-F2F6-35BE-CA60E52A3C7E}"/>
                  </a:ext>
                </a:extLst>
              </p:cNvPr>
              <p:cNvSpPr/>
              <p:nvPr/>
            </p:nvSpPr>
            <p:spPr>
              <a:xfrm>
                <a:off x="9079482" y="575595"/>
                <a:ext cx="10382" cy="149352"/>
              </a:xfrm>
              <a:custGeom>
                <a:avLst/>
                <a:gdLst>
                  <a:gd name="connsiteX0" fmla="*/ 1715 w 10382"/>
                  <a:gd name="connsiteY0" fmla="*/ 149352 h 149352"/>
                  <a:gd name="connsiteX1" fmla="*/ 0 w 10382"/>
                  <a:gd name="connsiteY1" fmla="*/ 95 h 149352"/>
                  <a:gd name="connsiteX2" fmla="*/ 8668 w 10382"/>
                  <a:gd name="connsiteY2" fmla="*/ 0 h 149352"/>
                  <a:gd name="connsiteX3" fmla="*/ 10383 w 10382"/>
                  <a:gd name="connsiteY3" fmla="*/ 149257 h 149352"/>
                </a:gdLst>
                <a:ahLst/>
                <a:cxnLst>
                  <a:cxn ang="0">
                    <a:pos x="connsiteX0" y="connsiteY0"/>
                  </a:cxn>
                  <a:cxn ang="0">
                    <a:pos x="connsiteX1" y="connsiteY1"/>
                  </a:cxn>
                  <a:cxn ang="0">
                    <a:pos x="connsiteX2" y="connsiteY2"/>
                  </a:cxn>
                  <a:cxn ang="0">
                    <a:pos x="connsiteX3" y="connsiteY3"/>
                  </a:cxn>
                </a:cxnLst>
                <a:rect l="l" t="t" r="r" b="b"/>
                <a:pathLst>
                  <a:path w="10382" h="149352">
                    <a:moveTo>
                      <a:pt x="1715" y="149352"/>
                    </a:moveTo>
                    <a:lnTo>
                      <a:pt x="0" y="95"/>
                    </a:lnTo>
                    <a:lnTo>
                      <a:pt x="8668" y="0"/>
                    </a:lnTo>
                    <a:lnTo>
                      <a:pt x="10383" y="14925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79" name="Freeform: Shape 3078">
                <a:extLst>
                  <a:ext uri="{FF2B5EF4-FFF2-40B4-BE49-F238E27FC236}">
                    <a16:creationId xmlns:a16="http://schemas.microsoft.com/office/drawing/2014/main" id="{6D7ED0DF-6923-F4D2-EBEE-5CD267225A7A}"/>
                  </a:ext>
                </a:extLst>
              </p:cNvPr>
              <p:cNvSpPr/>
              <p:nvPr/>
            </p:nvSpPr>
            <p:spPr>
              <a:xfrm rot="20886751">
                <a:off x="9079027" y="569419"/>
                <a:ext cx="8668" cy="6191"/>
              </a:xfrm>
              <a:custGeom>
                <a:avLst/>
                <a:gdLst>
                  <a:gd name="connsiteX0" fmla="*/ 0 w 8668"/>
                  <a:gd name="connsiteY0" fmla="*/ 0 h 6191"/>
                  <a:gd name="connsiteX1" fmla="*/ 8668 w 8668"/>
                  <a:gd name="connsiteY1" fmla="*/ 0 h 6191"/>
                  <a:gd name="connsiteX2" fmla="*/ 8668 w 8668"/>
                  <a:gd name="connsiteY2" fmla="*/ 6192 h 6191"/>
                  <a:gd name="connsiteX3" fmla="*/ 0 w 8668"/>
                  <a:gd name="connsiteY3" fmla="*/ 6192 h 6191"/>
                </a:gdLst>
                <a:ahLst/>
                <a:cxnLst>
                  <a:cxn ang="0">
                    <a:pos x="connsiteX0" y="connsiteY0"/>
                  </a:cxn>
                  <a:cxn ang="0">
                    <a:pos x="connsiteX1" y="connsiteY1"/>
                  </a:cxn>
                  <a:cxn ang="0">
                    <a:pos x="connsiteX2" y="connsiteY2"/>
                  </a:cxn>
                  <a:cxn ang="0">
                    <a:pos x="connsiteX3" y="connsiteY3"/>
                  </a:cxn>
                </a:cxnLst>
                <a:rect l="l" t="t" r="r" b="b"/>
                <a:pathLst>
                  <a:path w="8668" h="6191">
                    <a:moveTo>
                      <a:pt x="0" y="0"/>
                    </a:moveTo>
                    <a:lnTo>
                      <a:pt x="8668" y="0"/>
                    </a:lnTo>
                    <a:lnTo>
                      <a:pt x="8668" y="6192"/>
                    </a:lnTo>
                    <a:lnTo>
                      <a:pt x="0" y="619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80" name="Freeform: Shape 3079">
                <a:extLst>
                  <a:ext uri="{FF2B5EF4-FFF2-40B4-BE49-F238E27FC236}">
                    <a16:creationId xmlns:a16="http://schemas.microsoft.com/office/drawing/2014/main" id="{D944CA2A-0E67-4036-2B4B-9CDB308633F7}"/>
                  </a:ext>
                </a:extLst>
              </p:cNvPr>
              <p:cNvSpPr/>
              <p:nvPr/>
            </p:nvSpPr>
            <p:spPr>
              <a:xfrm rot="19811043">
                <a:off x="8405122" y="3699849"/>
                <a:ext cx="741307" cy="8667"/>
              </a:xfrm>
              <a:custGeom>
                <a:avLst/>
                <a:gdLst>
                  <a:gd name="connsiteX0" fmla="*/ 0 w 741307"/>
                  <a:gd name="connsiteY0" fmla="*/ 0 h 8667"/>
                  <a:gd name="connsiteX1" fmla="*/ 741308 w 741307"/>
                  <a:gd name="connsiteY1" fmla="*/ 0 h 8667"/>
                  <a:gd name="connsiteX2" fmla="*/ 741308 w 741307"/>
                  <a:gd name="connsiteY2" fmla="*/ 8668 h 8667"/>
                  <a:gd name="connsiteX3" fmla="*/ 0 w 741307"/>
                  <a:gd name="connsiteY3" fmla="*/ 8668 h 8667"/>
                </a:gdLst>
                <a:ahLst/>
                <a:cxnLst>
                  <a:cxn ang="0">
                    <a:pos x="connsiteX0" y="connsiteY0"/>
                  </a:cxn>
                  <a:cxn ang="0">
                    <a:pos x="connsiteX1" y="connsiteY1"/>
                  </a:cxn>
                  <a:cxn ang="0">
                    <a:pos x="connsiteX2" y="connsiteY2"/>
                  </a:cxn>
                  <a:cxn ang="0">
                    <a:pos x="connsiteX3" y="connsiteY3"/>
                  </a:cxn>
                </a:cxnLst>
                <a:rect l="l" t="t" r="r" b="b"/>
                <a:pathLst>
                  <a:path w="741307" h="8667">
                    <a:moveTo>
                      <a:pt x="0" y="0"/>
                    </a:moveTo>
                    <a:lnTo>
                      <a:pt x="741308" y="0"/>
                    </a:lnTo>
                    <a:lnTo>
                      <a:pt x="741308"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81" name="Freeform: Shape 3080">
                <a:extLst>
                  <a:ext uri="{FF2B5EF4-FFF2-40B4-BE49-F238E27FC236}">
                    <a16:creationId xmlns:a16="http://schemas.microsoft.com/office/drawing/2014/main" id="{CE73F664-41A8-FBBB-C056-5A3558A69402}"/>
                  </a:ext>
                </a:extLst>
              </p:cNvPr>
              <p:cNvSpPr/>
              <p:nvPr/>
            </p:nvSpPr>
            <p:spPr>
              <a:xfrm>
                <a:off x="9094912" y="3515391"/>
                <a:ext cx="648842" cy="374523"/>
              </a:xfrm>
              <a:custGeom>
                <a:avLst/>
                <a:gdLst>
                  <a:gd name="connsiteX0" fmla="*/ 644557 w 648842"/>
                  <a:gd name="connsiteY0" fmla="*/ 374523 h 374523"/>
                  <a:gd name="connsiteX1" fmla="*/ 0 w 648842"/>
                  <a:gd name="connsiteY1" fmla="*/ 7525 h 374523"/>
                  <a:gd name="connsiteX2" fmla="*/ 4286 w 648842"/>
                  <a:gd name="connsiteY2" fmla="*/ 0 h 374523"/>
                  <a:gd name="connsiteX3" fmla="*/ 648843 w 648842"/>
                  <a:gd name="connsiteY3" fmla="*/ 366998 h 374523"/>
                </a:gdLst>
                <a:ahLst/>
                <a:cxnLst>
                  <a:cxn ang="0">
                    <a:pos x="connsiteX0" y="connsiteY0"/>
                  </a:cxn>
                  <a:cxn ang="0">
                    <a:pos x="connsiteX1" y="connsiteY1"/>
                  </a:cxn>
                  <a:cxn ang="0">
                    <a:pos x="connsiteX2" y="connsiteY2"/>
                  </a:cxn>
                  <a:cxn ang="0">
                    <a:pos x="connsiteX3" y="connsiteY3"/>
                  </a:cxn>
                </a:cxnLst>
                <a:rect l="l" t="t" r="r" b="b"/>
                <a:pathLst>
                  <a:path w="648842" h="374523">
                    <a:moveTo>
                      <a:pt x="644557" y="374523"/>
                    </a:moveTo>
                    <a:lnTo>
                      <a:pt x="0" y="7525"/>
                    </a:lnTo>
                    <a:lnTo>
                      <a:pt x="4286" y="0"/>
                    </a:lnTo>
                    <a:lnTo>
                      <a:pt x="648843" y="36699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82" name="Freeform: Shape 3081">
                <a:extLst>
                  <a:ext uri="{FF2B5EF4-FFF2-40B4-BE49-F238E27FC236}">
                    <a16:creationId xmlns:a16="http://schemas.microsoft.com/office/drawing/2014/main" id="{C95F7FA8-2FEC-EB6F-1EBE-394389EE281F}"/>
                  </a:ext>
                </a:extLst>
              </p:cNvPr>
              <p:cNvSpPr/>
              <p:nvPr/>
            </p:nvSpPr>
            <p:spPr>
              <a:xfrm>
                <a:off x="9090531" y="2772537"/>
                <a:ext cx="10858" cy="746664"/>
              </a:xfrm>
              <a:custGeom>
                <a:avLst/>
                <a:gdLst>
                  <a:gd name="connsiteX0" fmla="*/ 2286 w 10858"/>
                  <a:gd name="connsiteY0" fmla="*/ 746665 h 746664"/>
                  <a:gd name="connsiteX1" fmla="*/ 0 w 10858"/>
                  <a:gd name="connsiteY1" fmla="*/ 0 h 746664"/>
                  <a:gd name="connsiteX2" fmla="*/ 8668 w 10858"/>
                  <a:gd name="connsiteY2" fmla="*/ 0 h 746664"/>
                  <a:gd name="connsiteX3" fmla="*/ 10859 w 10858"/>
                  <a:gd name="connsiteY3" fmla="*/ 746569 h 746664"/>
                </a:gdLst>
                <a:ahLst/>
                <a:cxnLst>
                  <a:cxn ang="0">
                    <a:pos x="connsiteX0" y="connsiteY0"/>
                  </a:cxn>
                  <a:cxn ang="0">
                    <a:pos x="connsiteX1" y="connsiteY1"/>
                  </a:cxn>
                  <a:cxn ang="0">
                    <a:pos x="connsiteX2" y="connsiteY2"/>
                  </a:cxn>
                  <a:cxn ang="0">
                    <a:pos x="connsiteX3" y="connsiteY3"/>
                  </a:cxn>
                </a:cxnLst>
                <a:rect l="l" t="t" r="r" b="b"/>
                <a:pathLst>
                  <a:path w="10858" h="746664">
                    <a:moveTo>
                      <a:pt x="2286" y="746665"/>
                    </a:moveTo>
                    <a:lnTo>
                      <a:pt x="0" y="0"/>
                    </a:lnTo>
                    <a:lnTo>
                      <a:pt x="8668" y="0"/>
                    </a:lnTo>
                    <a:lnTo>
                      <a:pt x="10859" y="746569"/>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83" name="Freeform: Shape 3082">
                <a:extLst>
                  <a:ext uri="{FF2B5EF4-FFF2-40B4-BE49-F238E27FC236}">
                    <a16:creationId xmlns:a16="http://schemas.microsoft.com/office/drawing/2014/main" id="{5967AF5C-0B05-5B1E-5E3F-0EC83DE236B2}"/>
                  </a:ext>
                </a:extLst>
              </p:cNvPr>
              <p:cNvSpPr/>
              <p:nvPr/>
            </p:nvSpPr>
            <p:spPr>
              <a:xfrm>
                <a:off x="7318595" y="5662136"/>
                <a:ext cx="1127950" cy="559212"/>
              </a:xfrm>
              <a:custGeom>
                <a:avLst/>
                <a:gdLst>
                  <a:gd name="connsiteX0" fmla="*/ 1124141 w 1127950"/>
                  <a:gd name="connsiteY0" fmla="*/ 559212 h 559212"/>
                  <a:gd name="connsiteX1" fmla="*/ 0 w 1127950"/>
                  <a:gd name="connsiteY1" fmla="*/ 7811 h 559212"/>
                  <a:gd name="connsiteX2" fmla="*/ 3810 w 1127950"/>
                  <a:gd name="connsiteY2" fmla="*/ 0 h 559212"/>
                  <a:gd name="connsiteX3" fmla="*/ 1127951 w 1127950"/>
                  <a:gd name="connsiteY3" fmla="*/ 551402 h 559212"/>
                </a:gdLst>
                <a:ahLst/>
                <a:cxnLst>
                  <a:cxn ang="0">
                    <a:pos x="connsiteX0" y="connsiteY0"/>
                  </a:cxn>
                  <a:cxn ang="0">
                    <a:pos x="connsiteX1" y="connsiteY1"/>
                  </a:cxn>
                  <a:cxn ang="0">
                    <a:pos x="connsiteX2" y="connsiteY2"/>
                  </a:cxn>
                  <a:cxn ang="0">
                    <a:pos x="connsiteX3" y="connsiteY3"/>
                  </a:cxn>
                </a:cxnLst>
                <a:rect l="l" t="t" r="r" b="b"/>
                <a:pathLst>
                  <a:path w="1127950" h="559212">
                    <a:moveTo>
                      <a:pt x="1124141" y="559212"/>
                    </a:moveTo>
                    <a:lnTo>
                      <a:pt x="0" y="7811"/>
                    </a:lnTo>
                    <a:lnTo>
                      <a:pt x="3810" y="0"/>
                    </a:lnTo>
                    <a:lnTo>
                      <a:pt x="1127951" y="55140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84" name="Freeform: Shape 3083">
                <a:extLst>
                  <a:ext uri="{FF2B5EF4-FFF2-40B4-BE49-F238E27FC236}">
                    <a16:creationId xmlns:a16="http://schemas.microsoft.com/office/drawing/2014/main" id="{F5925A55-4B10-AB6D-8893-0A9D24636AA1}"/>
                  </a:ext>
                </a:extLst>
              </p:cNvPr>
              <p:cNvSpPr/>
              <p:nvPr/>
            </p:nvSpPr>
            <p:spPr>
              <a:xfrm>
                <a:off x="8444545" y="6213157"/>
                <a:ext cx="1183576" cy="37719"/>
              </a:xfrm>
              <a:custGeom>
                <a:avLst/>
                <a:gdLst>
                  <a:gd name="connsiteX0" fmla="*/ 1183291 w 1183576"/>
                  <a:gd name="connsiteY0" fmla="*/ 37719 h 37719"/>
                  <a:gd name="connsiteX1" fmla="*/ 0 w 1183576"/>
                  <a:gd name="connsiteY1" fmla="*/ 8668 h 37719"/>
                  <a:gd name="connsiteX2" fmla="*/ 191 w 1183576"/>
                  <a:gd name="connsiteY2" fmla="*/ 0 h 37719"/>
                  <a:gd name="connsiteX3" fmla="*/ 1183577 w 1183576"/>
                  <a:gd name="connsiteY3" fmla="*/ 29146 h 37719"/>
                </a:gdLst>
                <a:ahLst/>
                <a:cxnLst>
                  <a:cxn ang="0">
                    <a:pos x="connsiteX0" y="connsiteY0"/>
                  </a:cxn>
                  <a:cxn ang="0">
                    <a:pos x="connsiteX1" y="connsiteY1"/>
                  </a:cxn>
                  <a:cxn ang="0">
                    <a:pos x="connsiteX2" y="connsiteY2"/>
                  </a:cxn>
                  <a:cxn ang="0">
                    <a:pos x="connsiteX3" y="connsiteY3"/>
                  </a:cxn>
                </a:cxnLst>
                <a:rect l="l" t="t" r="r" b="b"/>
                <a:pathLst>
                  <a:path w="1183576" h="37719">
                    <a:moveTo>
                      <a:pt x="1183291" y="37719"/>
                    </a:moveTo>
                    <a:lnTo>
                      <a:pt x="0" y="8668"/>
                    </a:lnTo>
                    <a:lnTo>
                      <a:pt x="191" y="0"/>
                    </a:lnTo>
                    <a:lnTo>
                      <a:pt x="1183577" y="29146"/>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85" name="Freeform: Shape 3084">
                <a:extLst>
                  <a:ext uri="{FF2B5EF4-FFF2-40B4-BE49-F238E27FC236}">
                    <a16:creationId xmlns:a16="http://schemas.microsoft.com/office/drawing/2014/main" id="{AB81D7ED-AE00-FCC0-732D-88ED356ED835}"/>
                  </a:ext>
                </a:extLst>
              </p:cNvPr>
              <p:cNvSpPr/>
              <p:nvPr/>
            </p:nvSpPr>
            <p:spPr>
              <a:xfrm rot="20366678">
                <a:off x="9596693" y="6069482"/>
                <a:ext cx="980373" cy="8667"/>
              </a:xfrm>
              <a:custGeom>
                <a:avLst/>
                <a:gdLst>
                  <a:gd name="connsiteX0" fmla="*/ 0 w 980373"/>
                  <a:gd name="connsiteY0" fmla="*/ 0 h 8667"/>
                  <a:gd name="connsiteX1" fmla="*/ 980373 w 980373"/>
                  <a:gd name="connsiteY1" fmla="*/ 0 h 8667"/>
                  <a:gd name="connsiteX2" fmla="*/ 980373 w 980373"/>
                  <a:gd name="connsiteY2" fmla="*/ 8667 h 8667"/>
                  <a:gd name="connsiteX3" fmla="*/ 0 w 980373"/>
                  <a:gd name="connsiteY3" fmla="*/ 8667 h 8667"/>
                </a:gdLst>
                <a:ahLst/>
                <a:cxnLst>
                  <a:cxn ang="0">
                    <a:pos x="connsiteX0" y="connsiteY0"/>
                  </a:cxn>
                  <a:cxn ang="0">
                    <a:pos x="connsiteX1" y="connsiteY1"/>
                  </a:cxn>
                  <a:cxn ang="0">
                    <a:pos x="connsiteX2" y="connsiteY2"/>
                  </a:cxn>
                  <a:cxn ang="0">
                    <a:pos x="connsiteX3" y="connsiteY3"/>
                  </a:cxn>
                </a:cxnLst>
                <a:rect l="l" t="t" r="r" b="b"/>
                <a:pathLst>
                  <a:path w="980373" h="8667">
                    <a:moveTo>
                      <a:pt x="0" y="0"/>
                    </a:moveTo>
                    <a:lnTo>
                      <a:pt x="980373" y="0"/>
                    </a:lnTo>
                    <a:lnTo>
                      <a:pt x="980373" y="8667"/>
                    </a:lnTo>
                    <a:lnTo>
                      <a:pt x="0" y="8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86" name="Freeform: Shape 3085">
                <a:extLst>
                  <a:ext uri="{FF2B5EF4-FFF2-40B4-BE49-F238E27FC236}">
                    <a16:creationId xmlns:a16="http://schemas.microsoft.com/office/drawing/2014/main" id="{3042FF8A-DD5A-19A9-A0C4-EDB03C4CDA5E}"/>
                  </a:ext>
                </a:extLst>
              </p:cNvPr>
              <p:cNvSpPr/>
              <p:nvPr/>
            </p:nvSpPr>
            <p:spPr>
              <a:xfrm rot="19306666">
                <a:off x="10459636" y="5649968"/>
                <a:ext cx="799606" cy="8572"/>
              </a:xfrm>
              <a:custGeom>
                <a:avLst/>
                <a:gdLst>
                  <a:gd name="connsiteX0" fmla="*/ 0 w 799606"/>
                  <a:gd name="connsiteY0" fmla="*/ 0 h 8572"/>
                  <a:gd name="connsiteX1" fmla="*/ 799606 w 799606"/>
                  <a:gd name="connsiteY1" fmla="*/ 0 h 8572"/>
                  <a:gd name="connsiteX2" fmla="*/ 799606 w 799606"/>
                  <a:gd name="connsiteY2" fmla="*/ 8572 h 8572"/>
                  <a:gd name="connsiteX3" fmla="*/ 0 w 799606"/>
                  <a:gd name="connsiteY3" fmla="*/ 8572 h 8572"/>
                </a:gdLst>
                <a:ahLst/>
                <a:cxnLst>
                  <a:cxn ang="0">
                    <a:pos x="connsiteX0" y="connsiteY0"/>
                  </a:cxn>
                  <a:cxn ang="0">
                    <a:pos x="connsiteX1" y="connsiteY1"/>
                  </a:cxn>
                  <a:cxn ang="0">
                    <a:pos x="connsiteX2" y="connsiteY2"/>
                  </a:cxn>
                  <a:cxn ang="0">
                    <a:pos x="connsiteX3" y="connsiteY3"/>
                  </a:cxn>
                </a:cxnLst>
                <a:rect l="l" t="t" r="r" b="b"/>
                <a:pathLst>
                  <a:path w="799606" h="8572">
                    <a:moveTo>
                      <a:pt x="0" y="0"/>
                    </a:moveTo>
                    <a:lnTo>
                      <a:pt x="799606" y="0"/>
                    </a:lnTo>
                    <a:lnTo>
                      <a:pt x="799606" y="8572"/>
                    </a:lnTo>
                    <a:lnTo>
                      <a:pt x="0" y="857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87" name="Freeform: Shape 3086">
                <a:extLst>
                  <a:ext uri="{FF2B5EF4-FFF2-40B4-BE49-F238E27FC236}">
                    <a16:creationId xmlns:a16="http://schemas.microsoft.com/office/drawing/2014/main" id="{4669480D-188E-F2BE-BC3E-6511ABEF917A}"/>
                  </a:ext>
                </a:extLst>
              </p:cNvPr>
              <p:cNvSpPr/>
              <p:nvPr/>
            </p:nvSpPr>
            <p:spPr>
              <a:xfrm>
                <a:off x="11868497" y="3869912"/>
                <a:ext cx="50959" cy="134588"/>
              </a:xfrm>
              <a:custGeom>
                <a:avLst/>
                <a:gdLst>
                  <a:gd name="connsiteX0" fmla="*/ 8192 w 50959"/>
                  <a:gd name="connsiteY0" fmla="*/ 134588 h 134588"/>
                  <a:gd name="connsiteX1" fmla="*/ 0 w 50959"/>
                  <a:gd name="connsiteY1" fmla="*/ 131921 h 134588"/>
                  <a:gd name="connsiteX2" fmla="*/ 42767 w 50959"/>
                  <a:gd name="connsiteY2" fmla="*/ 0 h 134588"/>
                  <a:gd name="connsiteX3" fmla="*/ 50959 w 50959"/>
                  <a:gd name="connsiteY3" fmla="*/ 2667 h 134588"/>
                </a:gdLst>
                <a:ahLst/>
                <a:cxnLst>
                  <a:cxn ang="0">
                    <a:pos x="connsiteX0" y="connsiteY0"/>
                  </a:cxn>
                  <a:cxn ang="0">
                    <a:pos x="connsiteX1" y="connsiteY1"/>
                  </a:cxn>
                  <a:cxn ang="0">
                    <a:pos x="connsiteX2" y="connsiteY2"/>
                  </a:cxn>
                  <a:cxn ang="0">
                    <a:pos x="connsiteX3" y="connsiteY3"/>
                  </a:cxn>
                </a:cxnLst>
                <a:rect l="l" t="t" r="r" b="b"/>
                <a:pathLst>
                  <a:path w="50959" h="134588">
                    <a:moveTo>
                      <a:pt x="8192" y="134588"/>
                    </a:moveTo>
                    <a:lnTo>
                      <a:pt x="0" y="131921"/>
                    </a:lnTo>
                    <a:lnTo>
                      <a:pt x="42767" y="0"/>
                    </a:lnTo>
                    <a:lnTo>
                      <a:pt x="50959" y="2667"/>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88" name="Freeform: Shape 3087">
                <a:extLst>
                  <a:ext uri="{FF2B5EF4-FFF2-40B4-BE49-F238E27FC236}">
                    <a16:creationId xmlns:a16="http://schemas.microsoft.com/office/drawing/2014/main" id="{892677F1-DF5E-4164-9D72-4B8DB9ED355A}"/>
                  </a:ext>
                </a:extLst>
              </p:cNvPr>
              <p:cNvSpPr/>
              <p:nvPr/>
            </p:nvSpPr>
            <p:spPr>
              <a:xfrm>
                <a:off x="11867259" y="2943891"/>
                <a:ext cx="52387" cy="927544"/>
              </a:xfrm>
              <a:custGeom>
                <a:avLst/>
                <a:gdLst>
                  <a:gd name="connsiteX0" fmla="*/ 43720 w 52387"/>
                  <a:gd name="connsiteY0" fmla="*/ 927545 h 927544"/>
                  <a:gd name="connsiteX1" fmla="*/ 0 w 52387"/>
                  <a:gd name="connsiteY1" fmla="*/ 476 h 927544"/>
                  <a:gd name="connsiteX2" fmla="*/ 8573 w 52387"/>
                  <a:gd name="connsiteY2" fmla="*/ 0 h 927544"/>
                  <a:gd name="connsiteX3" fmla="*/ 52388 w 52387"/>
                  <a:gd name="connsiteY3" fmla="*/ 927068 h 927544"/>
                </a:gdLst>
                <a:ahLst/>
                <a:cxnLst>
                  <a:cxn ang="0">
                    <a:pos x="connsiteX0" y="connsiteY0"/>
                  </a:cxn>
                  <a:cxn ang="0">
                    <a:pos x="connsiteX1" y="connsiteY1"/>
                  </a:cxn>
                  <a:cxn ang="0">
                    <a:pos x="connsiteX2" y="connsiteY2"/>
                  </a:cxn>
                  <a:cxn ang="0">
                    <a:pos x="connsiteX3" y="connsiteY3"/>
                  </a:cxn>
                </a:cxnLst>
                <a:rect l="l" t="t" r="r" b="b"/>
                <a:pathLst>
                  <a:path w="52387" h="927544">
                    <a:moveTo>
                      <a:pt x="43720" y="927545"/>
                    </a:moveTo>
                    <a:lnTo>
                      <a:pt x="0" y="476"/>
                    </a:lnTo>
                    <a:lnTo>
                      <a:pt x="8573" y="0"/>
                    </a:lnTo>
                    <a:lnTo>
                      <a:pt x="52388" y="9270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89" name="Freeform: Shape 3088">
                <a:extLst>
                  <a:ext uri="{FF2B5EF4-FFF2-40B4-BE49-F238E27FC236}">
                    <a16:creationId xmlns:a16="http://schemas.microsoft.com/office/drawing/2014/main" id="{4BCB45BE-5342-EA9B-B775-D769F2D57994}"/>
                  </a:ext>
                </a:extLst>
              </p:cNvPr>
              <p:cNvSpPr/>
              <p:nvPr/>
            </p:nvSpPr>
            <p:spPr>
              <a:xfrm>
                <a:off x="11832397" y="2610040"/>
                <a:ext cx="43433" cy="334517"/>
              </a:xfrm>
              <a:custGeom>
                <a:avLst/>
                <a:gdLst>
                  <a:gd name="connsiteX0" fmla="*/ 34861 w 43433"/>
                  <a:gd name="connsiteY0" fmla="*/ 334518 h 334517"/>
                  <a:gd name="connsiteX1" fmla="*/ 0 w 43433"/>
                  <a:gd name="connsiteY1" fmla="*/ 857 h 334517"/>
                  <a:gd name="connsiteX2" fmla="*/ 8573 w 43433"/>
                  <a:gd name="connsiteY2" fmla="*/ 0 h 334517"/>
                  <a:gd name="connsiteX3" fmla="*/ 43434 w 43433"/>
                  <a:gd name="connsiteY3" fmla="*/ 333661 h 334517"/>
                </a:gdLst>
                <a:ahLst/>
                <a:cxnLst>
                  <a:cxn ang="0">
                    <a:pos x="connsiteX0" y="connsiteY0"/>
                  </a:cxn>
                  <a:cxn ang="0">
                    <a:pos x="connsiteX1" y="connsiteY1"/>
                  </a:cxn>
                  <a:cxn ang="0">
                    <a:pos x="connsiteX2" y="connsiteY2"/>
                  </a:cxn>
                  <a:cxn ang="0">
                    <a:pos x="connsiteX3" y="connsiteY3"/>
                  </a:cxn>
                </a:cxnLst>
                <a:rect l="l" t="t" r="r" b="b"/>
                <a:pathLst>
                  <a:path w="43433" h="334517">
                    <a:moveTo>
                      <a:pt x="34861" y="334518"/>
                    </a:moveTo>
                    <a:lnTo>
                      <a:pt x="0" y="857"/>
                    </a:lnTo>
                    <a:lnTo>
                      <a:pt x="8573" y="0"/>
                    </a:lnTo>
                    <a:lnTo>
                      <a:pt x="43434" y="33366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90" name="Freeform: Shape 3089">
                <a:extLst>
                  <a:ext uri="{FF2B5EF4-FFF2-40B4-BE49-F238E27FC236}">
                    <a16:creationId xmlns:a16="http://schemas.microsoft.com/office/drawing/2014/main" id="{CF57E9CB-22B9-C085-E860-F516297B07D6}"/>
                  </a:ext>
                </a:extLst>
              </p:cNvPr>
              <p:cNvSpPr/>
              <p:nvPr/>
            </p:nvSpPr>
            <p:spPr>
              <a:xfrm>
                <a:off x="11266898" y="1554099"/>
                <a:ext cx="573595" cy="1058417"/>
              </a:xfrm>
              <a:custGeom>
                <a:avLst/>
                <a:gdLst>
                  <a:gd name="connsiteX0" fmla="*/ 565975 w 573595"/>
                  <a:gd name="connsiteY0" fmla="*/ 1058418 h 1058417"/>
                  <a:gd name="connsiteX1" fmla="*/ 0 w 573595"/>
                  <a:gd name="connsiteY1" fmla="*/ 4096 h 1058417"/>
                  <a:gd name="connsiteX2" fmla="*/ 7620 w 573595"/>
                  <a:gd name="connsiteY2" fmla="*/ 0 h 1058417"/>
                  <a:gd name="connsiteX3" fmla="*/ 573595 w 573595"/>
                  <a:gd name="connsiteY3" fmla="*/ 1054322 h 1058417"/>
                </a:gdLst>
                <a:ahLst/>
                <a:cxnLst>
                  <a:cxn ang="0">
                    <a:pos x="connsiteX0" y="connsiteY0"/>
                  </a:cxn>
                  <a:cxn ang="0">
                    <a:pos x="connsiteX1" y="connsiteY1"/>
                  </a:cxn>
                  <a:cxn ang="0">
                    <a:pos x="connsiteX2" y="connsiteY2"/>
                  </a:cxn>
                  <a:cxn ang="0">
                    <a:pos x="connsiteX3" y="connsiteY3"/>
                  </a:cxn>
                </a:cxnLst>
                <a:rect l="l" t="t" r="r" b="b"/>
                <a:pathLst>
                  <a:path w="573595" h="1058417">
                    <a:moveTo>
                      <a:pt x="565975" y="1058418"/>
                    </a:moveTo>
                    <a:lnTo>
                      <a:pt x="0" y="4096"/>
                    </a:lnTo>
                    <a:lnTo>
                      <a:pt x="7620" y="0"/>
                    </a:lnTo>
                    <a:lnTo>
                      <a:pt x="573595" y="105432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91" name="Freeform: Shape 3090">
                <a:extLst>
                  <a:ext uri="{FF2B5EF4-FFF2-40B4-BE49-F238E27FC236}">
                    <a16:creationId xmlns:a16="http://schemas.microsoft.com/office/drawing/2014/main" id="{997046CD-A66C-C8FC-2B89-896B4956E87A}"/>
                  </a:ext>
                </a:extLst>
              </p:cNvPr>
              <p:cNvSpPr/>
              <p:nvPr/>
            </p:nvSpPr>
            <p:spPr>
              <a:xfrm rot="18569628">
                <a:off x="10885466" y="748304"/>
                <a:ext cx="8667" cy="987750"/>
              </a:xfrm>
              <a:custGeom>
                <a:avLst/>
                <a:gdLst>
                  <a:gd name="connsiteX0" fmla="*/ 0 w 8667"/>
                  <a:gd name="connsiteY0" fmla="*/ 0 h 987750"/>
                  <a:gd name="connsiteX1" fmla="*/ 8668 w 8667"/>
                  <a:gd name="connsiteY1" fmla="*/ 0 h 987750"/>
                  <a:gd name="connsiteX2" fmla="*/ 8668 w 8667"/>
                  <a:gd name="connsiteY2" fmla="*/ 987751 h 987750"/>
                  <a:gd name="connsiteX3" fmla="*/ 0 w 8667"/>
                  <a:gd name="connsiteY3" fmla="*/ 987751 h 987750"/>
                </a:gdLst>
                <a:ahLst/>
                <a:cxnLst>
                  <a:cxn ang="0">
                    <a:pos x="connsiteX0" y="connsiteY0"/>
                  </a:cxn>
                  <a:cxn ang="0">
                    <a:pos x="connsiteX1" y="connsiteY1"/>
                  </a:cxn>
                  <a:cxn ang="0">
                    <a:pos x="connsiteX2" y="connsiteY2"/>
                  </a:cxn>
                  <a:cxn ang="0">
                    <a:pos x="connsiteX3" y="connsiteY3"/>
                  </a:cxn>
                </a:cxnLst>
                <a:rect l="l" t="t" r="r" b="b"/>
                <a:pathLst>
                  <a:path w="8667" h="987750">
                    <a:moveTo>
                      <a:pt x="0" y="0"/>
                    </a:moveTo>
                    <a:lnTo>
                      <a:pt x="8668" y="0"/>
                    </a:lnTo>
                    <a:lnTo>
                      <a:pt x="8668" y="987751"/>
                    </a:lnTo>
                    <a:lnTo>
                      <a:pt x="0" y="98775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92" name="Freeform: Shape 3091">
                <a:extLst>
                  <a:ext uri="{FF2B5EF4-FFF2-40B4-BE49-F238E27FC236}">
                    <a16:creationId xmlns:a16="http://schemas.microsoft.com/office/drawing/2014/main" id="{BAAD7E44-19CB-B849-DC1C-203856495FB3}"/>
                  </a:ext>
                </a:extLst>
              </p:cNvPr>
              <p:cNvSpPr/>
              <p:nvPr/>
            </p:nvSpPr>
            <p:spPr>
              <a:xfrm rot="17473357">
                <a:off x="10129034" y="379844"/>
                <a:ext cx="8667" cy="804593"/>
              </a:xfrm>
              <a:custGeom>
                <a:avLst/>
                <a:gdLst>
                  <a:gd name="connsiteX0" fmla="*/ 0 w 8667"/>
                  <a:gd name="connsiteY0" fmla="*/ 0 h 804593"/>
                  <a:gd name="connsiteX1" fmla="*/ 8668 w 8667"/>
                  <a:gd name="connsiteY1" fmla="*/ 0 h 804593"/>
                  <a:gd name="connsiteX2" fmla="*/ 8668 w 8667"/>
                  <a:gd name="connsiteY2" fmla="*/ 804593 h 804593"/>
                  <a:gd name="connsiteX3" fmla="*/ 0 w 8667"/>
                  <a:gd name="connsiteY3" fmla="*/ 804593 h 804593"/>
                </a:gdLst>
                <a:ahLst/>
                <a:cxnLst>
                  <a:cxn ang="0">
                    <a:pos x="connsiteX0" y="connsiteY0"/>
                  </a:cxn>
                  <a:cxn ang="0">
                    <a:pos x="connsiteX1" y="connsiteY1"/>
                  </a:cxn>
                  <a:cxn ang="0">
                    <a:pos x="connsiteX2" y="connsiteY2"/>
                  </a:cxn>
                  <a:cxn ang="0">
                    <a:pos x="connsiteX3" y="connsiteY3"/>
                  </a:cxn>
                </a:cxnLst>
                <a:rect l="l" t="t" r="r" b="b"/>
                <a:pathLst>
                  <a:path w="8667" h="804593">
                    <a:moveTo>
                      <a:pt x="0" y="0"/>
                    </a:moveTo>
                    <a:lnTo>
                      <a:pt x="8668" y="0"/>
                    </a:lnTo>
                    <a:lnTo>
                      <a:pt x="8668" y="804593"/>
                    </a:lnTo>
                    <a:lnTo>
                      <a:pt x="0" y="80459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93" name="Freeform: Shape 3092">
                <a:extLst>
                  <a:ext uri="{FF2B5EF4-FFF2-40B4-BE49-F238E27FC236}">
                    <a16:creationId xmlns:a16="http://schemas.microsoft.com/office/drawing/2014/main" id="{2BE5F1E5-75D9-16AD-DE66-5E4DE8FA6B3D}"/>
                  </a:ext>
                </a:extLst>
              </p:cNvPr>
              <p:cNvSpPr/>
              <p:nvPr/>
            </p:nvSpPr>
            <p:spPr>
              <a:xfrm rot="20579573">
                <a:off x="6296160" y="3881849"/>
                <a:ext cx="8668" cy="137259"/>
              </a:xfrm>
              <a:custGeom>
                <a:avLst/>
                <a:gdLst>
                  <a:gd name="connsiteX0" fmla="*/ 0 w 8668"/>
                  <a:gd name="connsiteY0" fmla="*/ 0 h 137259"/>
                  <a:gd name="connsiteX1" fmla="*/ 8668 w 8668"/>
                  <a:gd name="connsiteY1" fmla="*/ 0 h 137259"/>
                  <a:gd name="connsiteX2" fmla="*/ 8668 w 8668"/>
                  <a:gd name="connsiteY2" fmla="*/ 137260 h 137259"/>
                  <a:gd name="connsiteX3" fmla="*/ 0 w 8668"/>
                  <a:gd name="connsiteY3" fmla="*/ 137260 h 137259"/>
                </a:gdLst>
                <a:ahLst/>
                <a:cxnLst>
                  <a:cxn ang="0">
                    <a:pos x="connsiteX0" y="connsiteY0"/>
                  </a:cxn>
                  <a:cxn ang="0">
                    <a:pos x="connsiteX1" y="connsiteY1"/>
                  </a:cxn>
                  <a:cxn ang="0">
                    <a:pos x="connsiteX2" y="connsiteY2"/>
                  </a:cxn>
                  <a:cxn ang="0">
                    <a:pos x="connsiteX3" y="connsiteY3"/>
                  </a:cxn>
                </a:cxnLst>
                <a:rect l="l" t="t" r="r" b="b"/>
                <a:pathLst>
                  <a:path w="8668" h="137259">
                    <a:moveTo>
                      <a:pt x="0" y="0"/>
                    </a:moveTo>
                    <a:lnTo>
                      <a:pt x="8668" y="0"/>
                    </a:lnTo>
                    <a:lnTo>
                      <a:pt x="8668" y="137260"/>
                    </a:lnTo>
                    <a:lnTo>
                      <a:pt x="0" y="13726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94" name="Freeform: Shape 3093">
                <a:extLst>
                  <a:ext uri="{FF2B5EF4-FFF2-40B4-BE49-F238E27FC236}">
                    <a16:creationId xmlns:a16="http://schemas.microsoft.com/office/drawing/2014/main" id="{822D7519-2008-709B-1BA8-1FD681FF6ACC}"/>
                  </a:ext>
                </a:extLst>
              </p:cNvPr>
              <p:cNvSpPr/>
              <p:nvPr/>
            </p:nvSpPr>
            <p:spPr>
              <a:xfrm>
                <a:off x="6347426" y="1570862"/>
                <a:ext cx="563784" cy="1058989"/>
              </a:xfrm>
              <a:custGeom>
                <a:avLst/>
                <a:gdLst>
                  <a:gd name="connsiteX0" fmla="*/ 7715 w 563784"/>
                  <a:gd name="connsiteY0" fmla="*/ 1058990 h 1058989"/>
                  <a:gd name="connsiteX1" fmla="*/ 0 w 563784"/>
                  <a:gd name="connsiteY1" fmla="*/ 1054989 h 1058989"/>
                  <a:gd name="connsiteX2" fmla="*/ 556165 w 563784"/>
                  <a:gd name="connsiteY2" fmla="*/ 0 h 1058989"/>
                  <a:gd name="connsiteX3" fmla="*/ 563785 w 563784"/>
                  <a:gd name="connsiteY3" fmla="*/ 4000 h 1058989"/>
                </a:gdLst>
                <a:ahLst/>
                <a:cxnLst>
                  <a:cxn ang="0">
                    <a:pos x="connsiteX0" y="connsiteY0"/>
                  </a:cxn>
                  <a:cxn ang="0">
                    <a:pos x="connsiteX1" y="connsiteY1"/>
                  </a:cxn>
                  <a:cxn ang="0">
                    <a:pos x="connsiteX2" y="connsiteY2"/>
                  </a:cxn>
                  <a:cxn ang="0">
                    <a:pos x="connsiteX3" y="connsiteY3"/>
                  </a:cxn>
                </a:cxnLst>
                <a:rect l="l" t="t" r="r" b="b"/>
                <a:pathLst>
                  <a:path w="563784" h="1058989">
                    <a:moveTo>
                      <a:pt x="7715" y="1058990"/>
                    </a:moveTo>
                    <a:lnTo>
                      <a:pt x="0" y="1054989"/>
                    </a:lnTo>
                    <a:lnTo>
                      <a:pt x="556165" y="0"/>
                    </a:lnTo>
                    <a:lnTo>
                      <a:pt x="563785" y="400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95" name="Freeform: Shape 3094">
                <a:extLst>
                  <a:ext uri="{FF2B5EF4-FFF2-40B4-BE49-F238E27FC236}">
                    <a16:creationId xmlns:a16="http://schemas.microsoft.com/office/drawing/2014/main" id="{EB14BED2-DF9A-BF3E-1CDD-BD4A4232AC5F}"/>
                  </a:ext>
                </a:extLst>
              </p:cNvPr>
              <p:cNvSpPr/>
              <p:nvPr/>
            </p:nvSpPr>
            <p:spPr>
              <a:xfrm>
                <a:off x="6904638" y="936688"/>
                <a:ext cx="760666" cy="639413"/>
              </a:xfrm>
              <a:custGeom>
                <a:avLst/>
                <a:gdLst>
                  <a:gd name="connsiteX0" fmla="*/ 5525 w 760666"/>
                  <a:gd name="connsiteY0" fmla="*/ 639413 h 639413"/>
                  <a:gd name="connsiteX1" fmla="*/ 0 w 760666"/>
                  <a:gd name="connsiteY1" fmla="*/ 632841 h 639413"/>
                  <a:gd name="connsiteX2" fmla="*/ 755047 w 760666"/>
                  <a:gd name="connsiteY2" fmla="*/ 0 h 639413"/>
                  <a:gd name="connsiteX3" fmla="*/ 760667 w 760666"/>
                  <a:gd name="connsiteY3" fmla="*/ 6668 h 639413"/>
                </a:gdLst>
                <a:ahLst/>
                <a:cxnLst>
                  <a:cxn ang="0">
                    <a:pos x="connsiteX0" y="connsiteY0"/>
                  </a:cxn>
                  <a:cxn ang="0">
                    <a:pos x="connsiteX1" y="connsiteY1"/>
                  </a:cxn>
                  <a:cxn ang="0">
                    <a:pos x="connsiteX2" y="connsiteY2"/>
                  </a:cxn>
                  <a:cxn ang="0">
                    <a:pos x="connsiteX3" y="connsiteY3"/>
                  </a:cxn>
                </a:cxnLst>
                <a:rect l="l" t="t" r="r" b="b"/>
                <a:pathLst>
                  <a:path w="760666" h="639413">
                    <a:moveTo>
                      <a:pt x="5525" y="639413"/>
                    </a:moveTo>
                    <a:lnTo>
                      <a:pt x="0" y="632841"/>
                    </a:lnTo>
                    <a:lnTo>
                      <a:pt x="755047" y="0"/>
                    </a:lnTo>
                    <a:lnTo>
                      <a:pt x="760667" y="6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96" name="Freeform: Shape 3095">
                <a:extLst>
                  <a:ext uri="{FF2B5EF4-FFF2-40B4-BE49-F238E27FC236}">
                    <a16:creationId xmlns:a16="http://schemas.microsoft.com/office/drawing/2014/main" id="{E9F10D57-57C6-1489-7261-64E04F49CDF5}"/>
                  </a:ext>
                </a:extLst>
              </p:cNvPr>
              <p:cNvSpPr/>
              <p:nvPr/>
            </p:nvSpPr>
            <p:spPr>
              <a:xfrm>
                <a:off x="7660923" y="638651"/>
                <a:ext cx="749903" cy="305371"/>
              </a:xfrm>
              <a:custGeom>
                <a:avLst/>
                <a:gdLst>
                  <a:gd name="connsiteX0" fmla="*/ 3143 w 749903"/>
                  <a:gd name="connsiteY0" fmla="*/ 305372 h 305371"/>
                  <a:gd name="connsiteX1" fmla="*/ 0 w 749903"/>
                  <a:gd name="connsiteY1" fmla="*/ 297275 h 305371"/>
                  <a:gd name="connsiteX2" fmla="*/ 746760 w 749903"/>
                  <a:gd name="connsiteY2" fmla="*/ 0 h 305371"/>
                  <a:gd name="connsiteX3" fmla="*/ 749903 w 749903"/>
                  <a:gd name="connsiteY3" fmla="*/ 8001 h 305371"/>
                </a:gdLst>
                <a:ahLst/>
                <a:cxnLst>
                  <a:cxn ang="0">
                    <a:pos x="connsiteX0" y="connsiteY0"/>
                  </a:cxn>
                  <a:cxn ang="0">
                    <a:pos x="connsiteX1" y="connsiteY1"/>
                  </a:cxn>
                  <a:cxn ang="0">
                    <a:pos x="connsiteX2" y="connsiteY2"/>
                  </a:cxn>
                  <a:cxn ang="0">
                    <a:pos x="connsiteX3" y="connsiteY3"/>
                  </a:cxn>
                </a:cxnLst>
                <a:rect l="l" t="t" r="r" b="b"/>
                <a:pathLst>
                  <a:path w="749903" h="305371">
                    <a:moveTo>
                      <a:pt x="3143" y="305372"/>
                    </a:moveTo>
                    <a:lnTo>
                      <a:pt x="0" y="297275"/>
                    </a:lnTo>
                    <a:lnTo>
                      <a:pt x="746760" y="0"/>
                    </a:lnTo>
                    <a:lnTo>
                      <a:pt x="749903" y="8001"/>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97" name="Freeform: Shape 3096">
                <a:extLst>
                  <a:ext uri="{FF2B5EF4-FFF2-40B4-BE49-F238E27FC236}">
                    <a16:creationId xmlns:a16="http://schemas.microsoft.com/office/drawing/2014/main" id="{00C49B0C-71F6-6B15-8F90-0B3E06E98079}"/>
                  </a:ext>
                </a:extLst>
              </p:cNvPr>
              <p:cNvSpPr/>
              <p:nvPr/>
            </p:nvSpPr>
            <p:spPr>
              <a:xfrm>
                <a:off x="6625080" y="4871561"/>
                <a:ext cx="698658" cy="797337"/>
              </a:xfrm>
              <a:custGeom>
                <a:avLst/>
                <a:gdLst>
                  <a:gd name="connsiteX0" fmla="*/ 692182 w 698658"/>
                  <a:gd name="connsiteY0" fmla="*/ 797337 h 797337"/>
                  <a:gd name="connsiteX1" fmla="*/ 0 w 698658"/>
                  <a:gd name="connsiteY1" fmla="*/ 5715 h 797337"/>
                  <a:gd name="connsiteX2" fmla="*/ 6477 w 698658"/>
                  <a:gd name="connsiteY2" fmla="*/ 0 h 797337"/>
                  <a:gd name="connsiteX3" fmla="*/ 698659 w 698658"/>
                  <a:gd name="connsiteY3" fmla="*/ 791623 h 797337"/>
                </a:gdLst>
                <a:ahLst/>
                <a:cxnLst>
                  <a:cxn ang="0">
                    <a:pos x="connsiteX0" y="connsiteY0"/>
                  </a:cxn>
                  <a:cxn ang="0">
                    <a:pos x="connsiteX1" y="connsiteY1"/>
                  </a:cxn>
                  <a:cxn ang="0">
                    <a:pos x="connsiteX2" y="connsiteY2"/>
                  </a:cxn>
                  <a:cxn ang="0">
                    <a:pos x="connsiteX3" y="connsiteY3"/>
                  </a:cxn>
                </a:cxnLst>
                <a:rect l="l" t="t" r="r" b="b"/>
                <a:pathLst>
                  <a:path w="698658" h="797337">
                    <a:moveTo>
                      <a:pt x="692182" y="797337"/>
                    </a:moveTo>
                    <a:lnTo>
                      <a:pt x="0" y="5715"/>
                    </a:lnTo>
                    <a:lnTo>
                      <a:pt x="6477" y="0"/>
                    </a:lnTo>
                    <a:lnTo>
                      <a:pt x="698659" y="79162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98" name="Freeform: Shape 3097">
                <a:extLst>
                  <a:ext uri="{FF2B5EF4-FFF2-40B4-BE49-F238E27FC236}">
                    <a16:creationId xmlns:a16="http://schemas.microsoft.com/office/drawing/2014/main" id="{CFD60365-C491-25CC-19DB-0B9F32DC4FEA}"/>
                  </a:ext>
                </a:extLst>
              </p:cNvPr>
              <p:cNvSpPr/>
              <p:nvPr/>
            </p:nvSpPr>
            <p:spPr>
              <a:xfrm>
                <a:off x="6316565" y="4014501"/>
                <a:ext cx="315849" cy="861441"/>
              </a:xfrm>
              <a:custGeom>
                <a:avLst/>
                <a:gdLst>
                  <a:gd name="connsiteX0" fmla="*/ 307753 w 315849"/>
                  <a:gd name="connsiteY0" fmla="*/ 861441 h 861441"/>
                  <a:gd name="connsiteX1" fmla="*/ 0 w 315849"/>
                  <a:gd name="connsiteY1" fmla="*/ 2953 h 861441"/>
                  <a:gd name="connsiteX2" fmla="*/ 8096 w 315849"/>
                  <a:gd name="connsiteY2" fmla="*/ 0 h 861441"/>
                  <a:gd name="connsiteX3" fmla="*/ 315849 w 315849"/>
                  <a:gd name="connsiteY3" fmla="*/ 858488 h 861441"/>
                </a:gdLst>
                <a:ahLst/>
                <a:cxnLst>
                  <a:cxn ang="0">
                    <a:pos x="connsiteX0" y="connsiteY0"/>
                  </a:cxn>
                  <a:cxn ang="0">
                    <a:pos x="connsiteX1" y="connsiteY1"/>
                  </a:cxn>
                  <a:cxn ang="0">
                    <a:pos x="connsiteX2" y="connsiteY2"/>
                  </a:cxn>
                  <a:cxn ang="0">
                    <a:pos x="connsiteX3" y="connsiteY3"/>
                  </a:cxn>
                </a:cxnLst>
                <a:rect l="l" t="t" r="r" b="b"/>
                <a:pathLst>
                  <a:path w="315849" h="861441">
                    <a:moveTo>
                      <a:pt x="307753" y="861441"/>
                    </a:moveTo>
                    <a:lnTo>
                      <a:pt x="0" y="2953"/>
                    </a:lnTo>
                    <a:lnTo>
                      <a:pt x="8096" y="0"/>
                    </a:lnTo>
                    <a:lnTo>
                      <a:pt x="315849" y="85848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99" name="Freeform: Shape 3098">
                <a:extLst>
                  <a:ext uri="{FF2B5EF4-FFF2-40B4-BE49-F238E27FC236}">
                    <a16:creationId xmlns:a16="http://schemas.microsoft.com/office/drawing/2014/main" id="{BDD10BBD-6DF1-D928-5DD5-B9D3DB553AC4}"/>
                  </a:ext>
                </a:extLst>
              </p:cNvPr>
              <p:cNvSpPr/>
              <p:nvPr/>
            </p:nvSpPr>
            <p:spPr>
              <a:xfrm rot="18378298">
                <a:off x="11036565" y="5131657"/>
                <a:ext cx="670960" cy="8667"/>
              </a:xfrm>
              <a:custGeom>
                <a:avLst/>
                <a:gdLst>
                  <a:gd name="connsiteX0" fmla="*/ 0 w 670960"/>
                  <a:gd name="connsiteY0" fmla="*/ 0 h 8667"/>
                  <a:gd name="connsiteX1" fmla="*/ 670960 w 670960"/>
                  <a:gd name="connsiteY1" fmla="*/ 0 h 8667"/>
                  <a:gd name="connsiteX2" fmla="*/ 670960 w 670960"/>
                  <a:gd name="connsiteY2" fmla="*/ 8668 h 8667"/>
                  <a:gd name="connsiteX3" fmla="*/ 0 w 670960"/>
                  <a:gd name="connsiteY3" fmla="*/ 8668 h 8667"/>
                </a:gdLst>
                <a:ahLst/>
                <a:cxnLst>
                  <a:cxn ang="0">
                    <a:pos x="connsiteX0" y="connsiteY0"/>
                  </a:cxn>
                  <a:cxn ang="0">
                    <a:pos x="connsiteX1" y="connsiteY1"/>
                  </a:cxn>
                  <a:cxn ang="0">
                    <a:pos x="connsiteX2" y="connsiteY2"/>
                  </a:cxn>
                  <a:cxn ang="0">
                    <a:pos x="connsiteX3" y="connsiteY3"/>
                  </a:cxn>
                </a:cxnLst>
                <a:rect l="l" t="t" r="r" b="b"/>
                <a:pathLst>
                  <a:path w="670960" h="8667">
                    <a:moveTo>
                      <a:pt x="0" y="0"/>
                    </a:moveTo>
                    <a:lnTo>
                      <a:pt x="670960" y="0"/>
                    </a:lnTo>
                    <a:lnTo>
                      <a:pt x="670960"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00" name="Freeform: Shape 3099">
                <a:extLst>
                  <a:ext uri="{FF2B5EF4-FFF2-40B4-BE49-F238E27FC236}">
                    <a16:creationId xmlns:a16="http://schemas.microsoft.com/office/drawing/2014/main" id="{8CA23A5B-85B5-76A2-6A1B-C65AC4E45099}"/>
                  </a:ext>
                </a:extLst>
              </p:cNvPr>
              <p:cNvSpPr/>
              <p:nvPr/>
            </p:nvSpPr>
            <p:spPr>
              <a:xfrm rot="17358717">
                <a:off x="11264392" y="4430227"/>
                <a:ext cx="913892" cy="8667"/>
              </a:xfrm>
              <a:custGeom>
                <a:avLst/>
                <a:gdLst>
                  <a:gd name="connsiteX0" fmla="*/ 0 w 913892"/>
                  <a:gd name="connsiteY0" fmla="*/ 0 h 8667"/>
                  <a:gd name="connsiteX1" fmla="*/ 913893 w 913892"/>
                  <a:gd name="connsiteY1" fmla="*/ 0 h 8667"/>
                  <a:gd name="connsiteX2" fmla="*/ 913893 w 913892"/>
                  <a:gd name="connsiteY2" fmla="*/ 8668 h 8667"/>
                  <a:gd name="connsiteX3" fmla="*/ 0 w 913892"/>
                  <a:gd name="connsiteY3" fmla="*/ 8668 h 8667"/>
                </a:gdLst>
                <a:ahLst/>
                <a:cxnLst>
                  <a:cxn ang="0">
                    <a:pos x="connsiteX0" y="connsiteY0"/>
                  </a:cxn>
                  <a:cxn ang="0">
                    <a:pos x="connsiteX1" y="connsiteY1"/>
                  </a:cxn>
                  <a:cxn ang="0">
                    <a:pos x="connsiteX2" y="connsiteY2"/>
                  </a:cxn>
                  <a:cxn ang="0">
                    <a:pos x="connsiteX3" y="connsiteY3"/>
                  </a:cxn>
                </a:cxnLst>
                <a:rect l="l" t="t" r="r" b="b"/>
                <a:pathLst>
                  <a:path w="913892" h="8667">
                    <a:moveTo>
                      <a:pt x="0" y="0"/>
                    </a:moveTo>
                    <a:lnTo>
                      <a:pt x="913893" y="0"/>
                    </a:lnTo>
                    <a:lnTo>
                      <a:pt x="913893" y="8668"/>
                    </a:lnTo>
                    <a:lnTo>
                      <a:pt x="0"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01" name="Freeform: Shape 3100">
                <a:extLst>
                  <a:ext uri="{FF2B5EF4-FFF2-40B4-BE49-F238E27FC236}">
                    <a16:creationId xmlns:a16="http://schemas.microsoft.com/office/drawing/2014/main" id="{94AB9C65-C070-FF98-BD60-A5BE8D182D58}"/>
                  </a:ext>
                </a:extLst>
              </p:cNvPr>
              <p:cNvSpPr/>
              <p:nvPr/>
            </p:nvSpPr>
            <p:spPr>
              <a:xfrm>
                <a:off x="9083482" y="571309"/>
                <a:ext cx="675417" cy="69723"/>
              </a:xfrm>
              <a:custGeom>
                <a:avLst/>
                <a:gdLst>
                  <a:gd name="connsiteX0" fmla="*/ 674656 w 675417"/>
                  <a:gd name="connsiteY0" fmla="*/ 69723 h 69723"/>
                  <a:gd name="connsiteX1" fmla="*/ 0 w 675417"/>
                  <a:gd name="connsiteY1" fmla="*/ 8668 h 69723"/>
                  <a:gd name="connsiteX2" fmla="*/ 762 w 675417"/>
                  <a:gd name="connsiteY2" fmla="*/ 0 h 69723"/>
                  <a:gd name="connsiteX3" fmla="*/ 675418 w 675417"/>
                  <a:gd name="connsiteY3" fmla="*/ 61150 h 69723"/>
                </a:gdLst>
                <a:ahLst/>
                <a:cxnLst>
                  <a:cxn ang="0">
                    <a:pos x="connsiteX0" y="connsiteY0"/>
                  </a:cxn>
                  <a:cxn ang="0">
                    <a:pos x="connsiteX1" y="connsiteY1"/>
                  </a:cxn>
                  <a:cxn ang="0">
                    <a:pos x="connsiteX2" y="connsiteY2"/>
                  </a:cxn>
                  <a:cxn ang="0">
                    <a:pos x="connsiteX3" y="connsiteY3"/>
                  </a:cxn>
                </a:cxnLst>
                <a:rect l="l" t="t" r="r" b="b"/>
                <a:pathLst>
                  <a:path w="675417" h="69723">
                    <a:moveTo>
                      <a:pt x="674656" y="69723"/>
                    </a:moveTo>
                    <a:lnTo>
                      <a:pt x="0" y="8668"/>
                    </a:lnTo>
                    <a:lnTo>
                      <a:pt x="762" y="0"/>
                    </a:lnTo>
                    <a:lnTo>
                      <a:pt x="675418" y="61150"/>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02" name="Freeform: Shape 3101">
                <a:extLst>
                  <a:ext uri="{FF2B5EF4-FFF2-40B4-BE49-F238E27FC236}">
                    <a16:creationId xmlns:a16="http://schemas.microsoft.com/office/drawing/2014/main" id="{7D6D6A97-3B2D-CB95-5406-D2B2B851FEAE}"/>
                  </a:ext>
                </a:extLst>
              </p:cNvPr>
              <p:cNvSpPr/>
              <p:nvPr/>
            </p:nvSpPr>
            <p:spPr>
              <a:xfrm>
                <a:off x="8408826" y="571309"/>
                <a:ext cx="675417" cy="75628"/>
              </a:xfrm>
              <a:custGeom>
                <a:avLst/>
                <a:gdLst>
                  <a:gd name="connsiteX0" fmla="*/ 857 w 675417"/>
                  <a:gd name="connsiteY0" fmla="*/ 75629 h 75628"/>
                  <a:gd name="connsiteX1" fmla="*/ 0 w 675417"/>
                  <a:gd name="connsiteY1" fmla="*/ 67056 h 75628"/>
                  <a:gd name="connsiteX2" fmla="*/ 674560 w 675417"/>
                  <a:gd name="connsiteY2" fmla="*/ 0 h 75628"/>
                  <a:gd name="connsiteX3" fmla="*/ 675418 w 675417"/>
                  <a:gd name="connsiteY3" fmla="*/ 8668 h 75628"/>
                </a:gdLst>
                <a:ahLst/>
                <a:cxnLst>
                  <a:cxn ang="0">
                    <a:pos x="connsiteX0" y="connsiteY0"/>
                  </a:cxn>
                  <a:cxn ang="0">
                    <a:pos x="connsiteX1" y="connsiteY1"/>
                  </a:cxn>
                  <a:cxn ang="0">
                    <a:pos x="connsiteX2" y="connsiteY2"/>
                  </a:cxn>
                  <a:cxn ang="0">
                    <a:pos x="connsiteX3" y="connsiteY3"/>
                  </a:cxn>
                </a:cxnLst>
                <a:rect l="l" t="t" r="r" b="b"/>
                <a:pathLst>
                  <a:path w="675417" h="75628">
                    <a:moveTo>
                      <a:pt x="857" y="75629"/>
                    </a:moveTo>
                    <a:lnTo>
                      <a:pt x="0" y="67056"/>
                    </a:lnTo>
                    <a:lnTo>
                      <a:pt x="674560" y="0"/>
                    </a:lnTo>
                    <a:lnTo>
                      <a:pt x="675418" y="8668"/>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03" name="Freeform: Shape 3102">
                <a:extLst>
                  <a:ext uri="{FF2B5EF4-FFF2-40B4-BE49-F238E27FC236}">
                    <a16:creationId xmlns:a16="http://schemas.microsoft.com/office/drawing/2014/main" id="{1CD4BB8A-4619-226A-00F0-6C57ABE05239}"/>
                  </a:ext>
                </a:extLst>
              </p:cNvPr>
              <p:cNvSpPr/>
              <p:nvPr/>
            </p:nvSpPr>
            <p:spPr>
              <a:xfrm rot="16740216">
                <a:off x="9121591" y="532518"/>
                <a:ext cx="8667" cy="87822"/>
              </a:xfrm>
              <a:custGeom>
                <a:avLst/>
                <a:gdLst>
                  <a:gd name="connsiteX0" fmla="*/ 0 w 8667"/>
                  <a:gd name="connsiteY0" fmla="*/ 0 h 87822"/>
                  <a:gd name="connsiteX1" fmla="*/ 8668 w 8667"/>
                  <a:gd name="connsiteY1" fmla="*/ 0 h 87822"/>
                  <a:gd name="connsiteX2" fmla="*/ 8668 w 8667"/>
                  <a:gd name="connsiteY2" fmla="*/ 87822 h 87822"/>
                  <a:gd name="connsiteX3" fmla="*/ 0 w 8667"/>
                  <a:gd name="connsiteY3" fmla="*/ 87822 h 87822"/>
                </a:gdLst>
                <a:ahLst/>
                <a:cxnLst>
                  <a:cxn ang="0">
                    <a:pos x="connsiteX0" y="connsiteY0"/>
                  </a:cxn>
                  <a:cxn ang="0">
                    <a:pos x="connsiteX1" y="connsiteY1"/>
                  </a:cxn>
                  <a:cxn ang="0">
                    <a:pos x="connsiteX2" y="connsiteY2"/>
                  </a:cxn>
                  <a:cxn ang="0">
                    <a:pos x="connsiteX3" y="connsiteY3"/>
                  </a:cxn>
                </a:cxnLst>
                <a:rect l="l" t="t" r="r" b="b"/>
                <a:pathLst>
                  <a:path w="8667" h="87822">
                    <a:moveTo>
                      <a:pt x="0" y="0"/>
                    </a:moveTo>
                    <a:lnTo>
                      <a:pt x="8668" y="0"/>
                    </a:lnTo>
                    <a:lnTo>
                      <a:pt x="8668" y="87822"/>
                    </a:lnTo>
                    <a:lnTo>
                      <a:pt x="0" y="87822"/>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04" name="Freeform: Shape 3103">
                <a:extLst>
                  <a:ext uri="{FF2B5EF4-FFF2-40B4-BE49-F238E27FC236}">
                    <a16:creationId xmlns:a16="http://schemas.microsoft.com/office/drawing/2014/main" id="{BBE668D7-396D-1E3B-D560-35D5047B3B95}"/>
                  </a:ext>
                </a:extLst>
              </p:cNvPr>
              <p:cNvSpPr/>
              <p:nvPr/>
            </p:nvSpPr>
            <p:spPr>
              <a:xfrm>
                <a:off x="8991566" y="565308"/>
                <a:ext cx="91725" cy="23621"/>
              </a:xfrm>
              <a:custGeom>
                <a:avLst/>
                <a:gdLst>
                  <a:gd name="connsiteX0" fmla="*/ 1429 w 91725"/>
                  <a:gd name="connsiteY0" fmla="*/ 23622 h 23621"/>
                  <a:gd name="connsiteX1" fmla="*/ 0 w 91725"/>
                  <a:gd name="connsiteY1" fmla="*/ 15145 h 23621"/>
                  <a:gd name="connsiteX2" fmla="*/ 90297 w 91725"/>
                  <a:gd name="connsiteY2" fmla="*/ 0 h 23621"/>
                  <a:gd name="connsiteX3" fmla="*/ 91726 w 91725"/>
                  <a:gd name="connsiteY3" fmla="*/ 8573 h 23621"/>
                </a:gdLst>
                <a:ahLst/>
                <a:cxnLst>
                  <a:cxn ang="0">
                    <a:pos x="connsiteX0" y="connsiteY0"/>
                  </a:cxn>
                  <a:cxn ang="0">
                    <a:pos x="connsiteX1" y="connsiteY1"/>
                  </a:cxn>
                  <a:cxn ang="0">
                    <a:pos x="connsiteX2" y="connsiteY2"/>
                  </a:cxn>
                  <a:cxn ang="0">
                    <a:pos x="connsiteX3" y="connsiteY3"/>
                  </a:cxn>
                </a:cxnLst>
                <a:rect l="l" t="t" r="r" b="b"/>
                <a:pathLst>
                  <a:path w="91725" h="23621">
                    <a:moveTo>
                      <a:pt x="1429" y="23622"/>
                    </a:moveTo>
                    <a:lnTo>
                      <a:pt x="0" y="15145"/>
                    </a:lnTo>
                    <a:lnTo>
                      <a:pt x="90297" y="0"/>
                    </a:lnTo>
                    <a:lnTo>
                      <a:pt x="91726" y="8573"/>
                    </a:lnTo>
                    <a:close/>
                  </a:path>
                </a:pathLst>
              </a:custGeom>
              <a:grpFill/>
              <a:ln w="9525" cap="flat">
                <a:noFill/>
                <a:prstDash val="solid"/>
                <a:miter/>
              </a:ln>
            </p:spPr>
            <p:txBody>
              <a:bodyPr rtlCol="0"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2649" name="Group 2648">
              <a:extLst>
                <a:ext uri="{FF2B5EF4-FFF2-40B4-BE49-F238E27FC236}">
                  <a16:creationId xmlns:a16="http://schemas.microsoft.com/office/drawing/2014/main" id="{FE687039-15AF-947F-8AE4-86A5033B2454}"/>
                </a:ext>
              </a:extLst>
            </p:cNvPr>
            <p:cNvGrpSpPr/>
            <p:nvPr/>
          </p:nvGrpSpPr>
          <p:grpSpPr>
            <a:xfrm>
              <a:off x="4904418" y="971550"/>
              <a:ext cx="8602194" cy="8718924"/>
              <a:chOff x="6227332" y="498594"/>
              <a:chExt cx="5762051" cy="5840305"/>
            </a:xfrm>
          </p:grpSpPr>
          <p:sp>
            <p:nvSpPr>
              <p:cNvPr id="2897" name="Oval 2896">
                <a:extLst>
                  <a:ext uri="{FF2B5EF4-FFF2-40B4-BE49-F238E27FC236}">
                    <a16:creationId xmlns:a16="http://schemas.microsoft.com/office/drawing/2014/main" id="{CCB4DA72-29D3-ED41-D3D7-40D0B1E83787}"/>
                  </a:ext>
                </a:extLst>
              </p:cNvPr>
              <p:cNvSpPr>
                <a:spLocks noChangeAspect="1"/>
              </p:cNvSpPr>
              <p:nvPr/>
            </p:nvSpPr>
            <p:spPr>
              <a:xfrm>
                <a:off x="6385184" y="3677449"/>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898" name="Oval 2897">
                <a:extLst>
                  <a:ext uri="{FF2B5EF4-FFF2-40B4-BE49-F238E27FC236}">
                    <a16:creationId xmlns:a16="http://schemas.microsoft.com/office/drawing/2014/main" id="{7E54CAFA-9F70-AE8C-B2AF-3EFB48EAA605}"/>
                  </a:ext>
                </a:extLst>
              </p:cNvPr>
              <p:cNvSpPr>
                <a:spLocks noChangeAspect="1"/>
              </p:cNvSpPr>
              <p:nvPr/>
            </p:nvSpPr>
            <p:spPr>
              <a:xfrm>
                <a:off x="6227332" y="3854625"/>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nvGrpSpPr>
              <p:cNvPr id="2899" name="Group 2898">
                <a:extLst>
                  <a:ext uri="{FF2B5EF4-FFF2-40B4-BE49-F238E27FC236}">
                    <a16:creationId xmlns:a16="http://schemas.microsoft.com/office/drawing/2014/main" id="{AB2A1F09-3FD9-D170-363B-E8CAEF5A5956}"/>
                  </a:ext>
                </a:extLst>
              </p:cNvPr>
              <p:cNvGrpSpPr/>
              <p:nvPr/>
            </p:nvGrpSpPr>
            <p:grpSpPr>
              <a:xfrm>
                <a:off x="6290516" y="498594"/>
                <a:ext cx="5698867" cy="5840305"/>
                <a:chOff x="6290516" y="498594"/>
                <a:chExt cx="5698867" cy="5840305"/>
              </a:xfrm>
            </p:grpSpPr>
            <p:sp>
              <p:nvSpPr>
                <p:cNvPr id="2900" name="Oval 2899">
                  <a:extLst>
                    <a:ext uri="{FF2B5EF4-FFF2-40B4-BE49-F238E27FC236}">
                      <a16:creationId xmlns:a16="http://schemas.microsoft.com/office/drawing/2014/main" id="{836FA09F-7E12-7DF3-2058-81C998B65019}"/>
                    </a:ext>
                  </a:extLst>
                </p:cNvPr>
                <p:cNvSpPr/>
                <p:nvPr/>
              </p:nvSpPr>
              <p:spPr>
                <a:xfrm>
                  <a:off x="11211485" y="4673607"/>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01" name="Oval 2900">
                  <a:extLst>
                    <a:ext uri="{FF2B5EF4-FFF2-40B4-BE49-F238E27FC236}">
                      <a16:creationId xmlns:a16="http://schemas.microsoft.com/office/drawing/2014/main" id="{271267B7-9999-ECD9-72D4-7A3A0036026F}"/>
                    </a:ext>
                  </a:extLst>
                </p:cNvPr>
                <p:cNvSpPr/>
                <p:nvPr/>
              </p:nvSpPr>
              <p:spPr>
                <a:xfrm>
                  <a:off x="10532154" y="5358060"/>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02" name="Oval 2901">
                  <a:extLst>
                    <a:ext uri="{FF2B5EF4-FFF2-40B4-BE49-F238E27FC236}">
                      <a16:creationId xmlns:a16="http://schemas.microsoft.com/office/drawing/2014/main" id="{195F5F6C-76B1-694A-6DEB-281B28432F01}"/>
                    </a:ext>
                  </a:extLst>
                </p:cNvPr>
                <p:cNvSpPr/>
                <p:nvPr/>
              </p:nvSpPr>
              <p:spPr>
                <a:xfrm>
                  <a:off x="7519677" y="5594325"/>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03" name="Oval 2902">
                  <a:extLst>
                    <a:ext uri="{FF2B5EF4-FFF2-40B4-BE49-F238E27FC236}">
                      <a16:creationId xmlns:a16="http://schemas.microsoft.com/office/drawing/2014/main" id="{1DF45B7F-56C3-41B5-BE1D-42577B7661D4}"/>
                    </a:ext>
                  </a:extLst>
                </p:cNvPr>
                <p:cNvSpPr/>
                <p:nvPr/>
              </p:nvSpPr>
              <p:spPr>
                <a:xfrm>
                  <a:off x="6929412" y="4646461"/>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04" name="Oval 2903">
                  <a:extLst>
                    <a:ext uri="{FF2B5EF4-FFF2-40B4-BE49-F238E27FC236}">
                      <a16:creationId xmlns:a16="http://schemas.microsoft.com/office/drawing/2014/main" id="{0D482632-4534-25FE-474C-6CF35A212DBA}"/>
                    </a:ext>
                  </a:extLst>
                </p:cNvPr>
                <p:cNvSpPr/>
                <p:nvPr/>
              </p:nvSpPr>
              <p:spPr>
                <a:xfrm>
                  <a:off x="6576715" y="2280984"/>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05" name="Oval 2904">
                  <a:extLst>
                    <a:ext uri="{FF2B5EF4-FFF2-40B4-BE49-F238E27FC236}">
                      <a16:creationId xmlns:a16="http://schemas.microsoft.com/office/drawing/2014/main" id="{3DC0AEE8-4542-DBB2-5377-2C6CC8D2AECA}"/>
                    </a:ext>
                  </a:extLst>
                </p:cNvPr>
                <p:cNvSpPr/>
                <p:nvPr/>
              </p:nvSpPr>
              <p:spPr>
                <a:xfrm>
                  <a:off x="7351111" y="1239160"/>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06" name="Oval 2905">
                  <a:extLst>
                    <a:ext uri="{FF2B5EF4-FFF2-40B4-BE49-F238E27FC236}">
                      <a16:creationId xmlns:a16="http://schemas.microsoft.com/office/drawing/2014/main" id="{EFADD6F0-1E99-DE3E-6E71-F6BE46373FC9}"/>
                    </a:ext>
                  </a:extLst>
                </p:cNvPr>
                <p:cNvSpPr/>
                <p:nvPr/>
              </p:nvSpPr>
              <p:spPr>
                <a:xfrm>
                  <a:off x="10749442" y="1216591"/>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07" name="Oval 2906">
                  <a:extLst>
                    <a:ext uri="{FF2B5EF4-FFF2-40B4-BE49-F238E27FC236}">
                      <a16:creationId xmlns:a16="http://schemas.microsoft.com/office/drawing/2014/main" id="{0FAE6395-4CE7-2124-7BF2-B3B1722D13DB}"/>
                    </a:ext>
                  </a:extLst>
                </p:cNvPr>
                <p:cNvSpPr/>
                <p:nvPr/>
              </p:nvSpPr>
              <p:spPr>
                <a:xfrm>
                  <a:off x="11736509" y="3649199"/>
                  <a:ext cx="98559" cy="98559"/>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08" name="Oval 2907">
                  <a:extLst>
                    <a:ext uri="{FF2B5EF4-FFF2-40B4-BE49-F238E27FC236}">
                      <a16:creationId xmlns:a16="http://schemas.microsoft.com/office/drawing/2014/main" id="{11022C77-3BA1-FAB8-EE22-3B9290D367FF}"/>
                    </a:ext>
                  </a:extLst>
                </p:cNvPr>
                <p:cNvSpPr>
                  <a:spLocks noChangeAspect="1"/>
                </p:cNvSpPr>
                <p:nvPr/>
              </p:nvSpPr>
              <p:spPr>
                <a:xfrm>
                  <a:off x="6858211" y="1513600"/>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09" name="Oval 2908">
                  <a:extLst>
                    <a:ext uri="{FF2B5EF4-FFF2-40B4-BE49-F238E27FC236}">
                      <a16:creationId xmlns:a16="http://schemas.microsoft.com/office/drawing/2014/main" id="{9FF8AFC4-207B-9959-37D5-C1B02F3E2381}"/>
                    </a:ext>
                  </a:extLst>
                </p:cNvPr>
                <p:cNvSpPr>
                  <a:spLocks noChangeAspect="1"/>
                </p:cNvSpPr>
                <p:nvPr/>
              </p:nvSpPr>
              <p:spPr>
                <a:xfrm>
                  <a:off x="6290516" y="2587482"/>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10" name="Oval 2909">
                  <a:extLst>
                    <a:ext uri="{FF2B5EF4-FFF2-40B4-BE49-F238E27FC236}">
                      <a16:creationId xmlns:a16="http://schemas.microsoft.com/office/drawing/2014/main" id="{DC10B80F-93E2-332D-248B-E655279F6D82}"/>
                    </a:ext>
                  </a:extLst>
                </p:cNvPr>
                <p:cNvSpPr>
                  <a:spLocks noChangeAspect="1"/>
                </p:cNvSpPr>
                <p:nvPr/>
              </p:nvSpPr>
              <p:spPr>
                <a:xfrm>
                  <a:off x="6689663" y="4817639"/>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11" name="Oval 2910">
                  <a:extLst>
                    <a:ext uri="{FF2B5EF4-FFF2-40B4-BE49-F238E27FC236}">
                      <a16:creationId xmlns:a16="http://schemas.microsoft.com/office/drawing/2014/main" id="{D866B395-F956-120C-C1B7-789BF2B5821B}"/>
                    </a:ext>
                  </a:extLst>
                </p:cNvPr>
                <p:cNvSpPr>
                  <a:spLocks noChangeAspect="1"/>
                </p:cNvSpPr>
                <p:nvPr/>
              </p:nvSpPr>
              <p:spPr>
                <a:xfrm>
                  <a:off x="7261189" y="5660608"/>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12" name="Oval 2911">
                  <a:extLst>
                    <a:ext uri="{FF2B5EF4-FFF2-40B4-BE49-F238E27FC236}">
                      <a16:creationId xmlns:a16="http://schemas.microsoft.com/office/drawing/2014/main" id="{81408069-81D9-AD5E-6C5B-BAD1423FDB48}"/>
                    </a:ext>
                  </a:extLst>
                </p:cNvPr>
                <p:cNvSpPr>
                  <a:spLocks noChangeAspect="1"/>
                </p:cNvSpPr>
                <p:nvPr/>
              </p:nvSpPr>
              <p:spPr>
                <a:xfrm>
                  <a:off x="10979079" y="5461463"/>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13" name="Oval 2912">
                  <a:extLst>
                    <a:ext uri="{FF2B5EF4-FFF2-40B4-BE49-F238E27FC236}">
                      <a16:creationId xmlns:a16="http://schemas.microsoft.com/office/drawing/2014/main" id="{C8F41B67-917B-139B-BEE6-7CB6011E9D3C}"/>
                    </a:ext>
                  </a:extLst>
                </p:cNvPr>
                <p:cNvSpPr>
                  <a:spLocks noChangeAspect="1"/>
                </p:cNvSpPr>
                <p:nvPr/>
              </p:nvSpPr>
              <p:spPr>
                <a:xfrm>
                  <a:off x="11442760" y="4796682"/>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14" name="Oval 2913">
                  <a:extLst>
                    <a:ext uri="{FF2B5EF4-FFF2-40B4-BE49-F238E27FC236}">
                      <a16:creationId xmlns:a16="http://schemas.microsoft.com/office/drawing/2014/main" id="{50AB0F62-A73C-7942-2529-95AC068C69BB}"/>
                    </a:ext>
                  </a:extLst>
                </p:cNvPr>
                <p:cNvSpPr>
                  <a:spLocks noChangeAspect="1"/>
                </p:cNvSpPr>
                <p:nvPr/>
              </p:nvSpPr>
              <p:spPr>
                <a:xfrm>
                  <a:off x="11925888" y="3854518"/>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15" name="Oval 2914">
                  <a:extLst>
                    <a:ext uri="{FF2B5EF4-FFF2-40B4-BE49-F238E27FC236}">
                      <a16:creationId xmlns:a16="http://schemas.microsoft.com/office/drawing/2014/main" id="{7F5E880D-DFFD-8CE3-C881-D1AF3563CC3E}"/>
                    </a:ext>
                  </a:extLst>
                </p:cNvPr>
                <p:cNvSpPr>
                  <a:spLocks noChangeAspect="1"/>
                </p:cNvSpPr>
                <p:nvPr/>
              </p:nvSpPr>
              <p:spPr>
                <a:xfrm>
                  <a:off x="11271370" y="1496927"/>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16" name="Oval 2915">
                  <a:extLst>
                    <a:ext uri="{FF2B5EF4-FFF2-40B4-BE49-F238E27FC236}">
                      <a16:creationId xmlns:a16="http://schemas.microsoft.com/office/drawing/2014/main" id="{02A8A690-403A-DEF9-6827-69C9D4563D98}"/>
                    </a:ext>
                  </a:extLst>
                </p:cNvPr>
                <p:cNvSpPr>
                  <a:spLocks noChangeAspect="1"/>
                </p:cNvSpPr>
                <p:nvPr/>
              </p:nvSpPr>
              <p:spPr>
                <a:xfrm>
                  <a:off x="8841161" y="6096763"/>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17" name="Oval 2916">
                  <a:extLst>
                    <a:ext uri="{FF2B5EF4-FFF2-40B4-BE49-F238E27FC236}">
                      <a16:creationId xmlns:a16="http://schemas.microsoft.com/office/drawing/2014/main" id="{E0DE93DC-C219-10CB-EEEE-17CAD5AABA90}"/>
                    </a:ext>
                  </a:extLst>
                </p:cNvPr>
                <p:cNvSpPr>
                  <a:spLocks noChangeAspect="1"/>
                </p:cNvSpPr>
                <p:nvPr/>
              </p:nvSpPr>
              <p:spPr>
                <a:xfrm>
                  <a:off x="9557640" y="6275404"/>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18" name="Oval 2917">
                  <a:extLst>
                    <a:ext uri="{FF2B5EF4-FFF2-40B4-BE49-F238E27FC236}">
                      <a16:creationId xmlns:a16="http://schemas.microsoft.com/office/drawing/2014/main" id="{16531384-A294-ABA1-DBBB-4F80BE8FE478}"/>
                    </a:ext>
                  </a:extLst>
                </p:cNvPr>
                <p:cNvSpPr>
                  <a:spLocks noChangeAspect="1"/>
                </p:cNvSpPr>
                <p:nvPr/>
              </p:nvSpPr>
              <p:spPr>
                <a:xfrm>
                  <a:off x="10100105" y="5961416"/>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19" name="Oval 2918">
                  <a:extLst>
                    <a:ext uri="{FF2B5EF4-FFF2-40B4-BE49-F238E27FC236}">
                      <a16:creationId xmlns:a16="http://schemas.microsoft.com/office/drawing/2014/main" id="{82E058BC-E397-F518-ECFF-C22A77E4B6D8}"/>
                    </a:ext>
                  </a:extLst>
                </p:cNvPr>
                <p:cNvSpPr>
                  <a:spLocks noChangeAspect="1"/>
                </p:cNvSpPr>
                <p:nvPr/>
              </p:nvSpPr>
              <p:spPr>
                <a:xfrm>
                  <a:off x="8228588" y="776708"/>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20" name="Oval 2919">
                  <a:extLst>
                    <a:ext uri="{FF2B5EF4-FFF2-40B4-BE49-F238E27FC236}">
                      <a16:creationId xmlns:a16="http://schemas.microsoft.com/office/drawing/2014/main" id="{CDC0FA7A-7B9F-5D9A-896F-30F3DBAB5CBD}"/>
                    </a:ext>
                  </a:extLst>
                </p:cNvPr>
                <p:cNvSpPr>
                  <a:spLocks noChangeAspect="1"/>
                </p:cNvSpPr>
                <p:nvPr/>
              </p:nvSpPr>
              <p:spPr>
                <a:xfrm>
                  <a:off x="9058035" y="977569"/>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21" name="Oval 2920">
                  <a:extLst>
                    <a:ext uri="{FF2B5EF4-FFF2-40B4-BE49-F238E27FC236}">
                      <a16:creationId xmlns:a16="http://schemas.microsoft.com/office/drawing/2014/main" id="{374DC429-911A-DF71-7843-0487EC470650}"/>
                    </a:ext>
                  </a:extLst>
                </p:cNvPr>
                <p:cNvSpPr>
                  <a:spLocks noChangeAspect="1"/>
                </p:cNvSpPr>
                <p:nvPr/>
              </p:nvSpPr>
              <p:spPr>
                <a:xfrm>
                  <a:off x="9850380" y="763092"/>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22" name="Oval 2921">
                  <a:extLst>
                    <a:ext uri="{FF2B5EF4-FFF2-40B4-BE49-F238E27FC236}">
                      <a16:creationId xmlns:a16="http://schemas.microsoft.com/office/drawing/2014/main" id="{59D8AB67-E2DC-9E52-657D-E8D0EC3A166C}"/>
                    </a:ext>
                  </a:extLst>
                </p:cNvPr>
                <p:cNvSpPr>
                  <a:spLocks noChangeAspect="1"/>
                </p:cNvSpPr>
                <p:nvPr/>
              </p:nvSpPr>
              <p:spPr>
                <a:xfrm>
                  <a:off x="11829204" y="2541862"/>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923" name="Oval 2922">
                  <a:extLst>
                    <a:ext uri="{FF2B5EF4-FFF2-40B4-BE49-F238E27FC236}">
                      <a16:creationId xmlns:a16="http://schemas.microsoft.com/office/drawing/2014/main" id="{A893B66F-68E9-A54B-9CB5-CFF121C09B9E}"/>
                    </a:ext>
                  </a:extLst>
                </p:cNvPr>
                <p:cNvSpPr>
                  <a:spLocks noChangeAspect="1"/>
                </p:cNvSpPr>
                <p:nvPr/>
              </p:nvSpPr>
              <p:spPr>
                <a:xfrm>
                  <a:off x="9056577" y="498594"/>
                  <a:ext cx="63495" cy="63495"/>
                </a:xfrm>
                <a:prstGeom prst="ellipse">
                  <a:avLst/>
                </a:prstGeom>
                <a:solidFill>
                  <a:schemeClr val="accent6">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grpSp>
        <p:grpSp>
          <p:nvGrpSpPr>
            <p:cNvPr id="2650" name="Group 2649">
              <a:extLst>
                <a:ext uri="{FF2B5EF4-FFF2-40B4-BE49-F238E27FC236}">
                  <a16:creationId xmlns:a16="http://schemas.microsoft.com/office/drawing/2014/main" id="{1AE243E4-0C5D-AA52-74C3-A4FC575DB273}"/>
                </a:ext>
              </a:extLst>
            </p:cNvPr>
            <p:cNvGrpSpPr/>
            <p:nvPr/>
          </p:nvGrpSpPr>
          <p:grpSpPr>
            <a:xfrm>
              <a:off x="9406933" y="8608013"/>
              <a:ext cx="463559" cy="463552"/>
              <a:chOff x="9319170" y="5689651"/>
              <a:chExt cx="158737" cy="158737"/>
            </a:xfrm>
          </p:grpSpPr>
          <p:sp>
            <p:nvSpPr>
              <p:cNvPr id="2887" name="Oval 2886">
                <a:extLst>
                  <a:ext uri="{FF2B5EF4-FFF2-40B4-BE49-F238E27FC236}">
                    <a16:creationId xmlns:a16="http://schemas.microsoft.com/office/drawing/2014/main" id="{D1D6F29F-F568-985C-4EE2-1D672880A09B}"/>
                  </a:ext>
                </a:extLst>
              </p:cNvPr>
              <p:cNvSpPr/>
              <p:nvPr/>
            </p:nvSpPr>
            <p:spPr>
              <a:xfrm>
                <a:off x="9319170" y="5689651"/>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88" name="Group 2887">
                <a:extLst>
                  <a:ext uri="{FF2B5EF4-FFF2-40B4-BE49-F238E27FC236}">
                    <a16:creationId xmlns:a16="http://schemas.microsoft.com/office/drawing/2014/main" id="{9AA15EE8-4994-D548-5BF2-5E415A417309}"/>
                  </a:ext>
                </a:extLst>
              </p:cNvPr>
              <p:cNvGrpSpPr/>
              <p:nvPr/>
            </p:nvGrpSpPr>
            <p:grpSpPr>
              <a:xfrm>
                <a:off x="9349111" y="5720438"/>
                <a:ext cx="99069" cy="96402"/>
                <a:chOff x="9566850" y="4526228"/>
                <a:chExt cx="552532" cy="537695"/>
              </a:xfrm>
            </p:grpSpPr>
            <p:sp>
              <p:nvSpPr>
                <p:cNvPr id="2889" name="Oval 2888">
                  <a:extLst>
                    <a:ext uri="{FF2B5EF4-FFF2-40B4-BE49-F238E27FC236}">
                      <a16:creationId xmlns:a16="http://schemas.microsoft.com/office/drawing/2014/main" id="{DCFA0886-3411-29E6-25EF-0DB0243C3B09}"/>
                    </a:ext>
                  </a:extLst>
                </p:cNvPr>
                <p:cNvSpPr/>
                <p:nvPr/>
              </p:nvSpPr>
              <p:spPr>
                <a:xfrm>
                  <a:off x="9779284" y="4733310"/>
                  <a:ext cx="87630" cy="876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nvGrpSpPr>
                <p:cNvPr id="2890" name="Group 2889">
                  <a:extLst>
                    <a:ext uri="{FF2B5EF4-FFF2-40B4-BE49-F238E27FC236}">
                      <a16:creationId xmlns:a16="http://schemas.microsoft.com/office/drawing/2014/main" id="{128D125D-916E-2E2F-A66F-E7CEFEE840BD}"/>
                    </a:ext>
                  </a:extLst>
                </p:cNvPr>
                <p:cNvGrpSpPr>
                  <a:grpSpLocks noChangeAspect="1"/>
                </p:cNvGrpSpPr>
                <p:nvPr/>
              </p:nvGrpSpPr>
              <p:grpSpPr>
                <a:xfrm>
                  <a:off x="9566850" y="4526228"/>
                  <a:ext cx="552532" cy="537695"/>
                  <a:chOff x="1743099" y="1622425"/>
                  <a:chExt cx="3712863" cy="3613150"/>
                </a:xfrm>
              </p:grpSpPr>
              <p:grpSp>
                <p:nvGrpSpPr>
                  <p:cNvPr id="2891" name="Group 2890">
                    <a:extLst>
                      <a:ext uri="{FF2B5EF4-FFF2-40B4-BE49-F238E27FC236}">
                        <a16:creationId xmlns:a16="http://schemas.microsoft.com/office/drawing/2014/main" id="{1B83EA0D-11F0-2857-80C5-09C326EF36BD}"/>
                      </a:ext>
                    </a:extLst>
                  </p:cNvPr>
                  <p:cNvGrpSpPr/>
                  <p:nvPr/>
                </p:nvGrpSpPr>
                <p:grpSpPr>
                  <a:xfrm>
                    <a:off x="1743099" y="1622425"/>
                    <a:ext cx="3712863" cy="3613150"/>
                    <a:chOff x="4269731" y="1622425"/>
                    <a:chExt cx="3712863" cy="3613150"/>
                  </a:xfrm>
                </p:grpSpPr>
                <p:sp>
                  <p:nvSpPr>
                    <p:cNvPr id="2895" name="Freeform 24">
                      <a:extLst>
                        <a:ext uri="{FF2B5EF4-FFF2-40B4-BE49-F238E27FC236}">
                          <a16:creationId xmlns:a16="http://schemas.microsoft.com/office/drawing/2014/main" id="{2C69E9D4-68E5-C459-4612-A09AACAF82D2}"/>
                        </a:ext>
                      </a:extLst>
                    </p:cNvPr>
                    <p:cNvSpPr>
                      <a:spLocks/>
                    </p:cNvSpPr>
                    <p:nvPr/>
                  </p:nvSpPr>
                  <p:spPr bwMode="auto">
                    <a:xfrm>
                      <a:off x="4269731" y="1622425"/>
                      <a:ext cx="3712863" cy="3613150"/>
                    </a:xfrm>
                    <a:custGeom>
                      <a:avLst/>
                      <a:gdLst>
                        <a:gd name="T0" fmla="*/ 7931 w 8468"/>
                        <a:gd name="T1" fmla="*/ 4100 h 8000"/>
                        <a:gd name="T2" fmla="*/ 7931 w 8468"/>
                        <a:gd name="T3" fmla="*/ 4100 h 8000"/>
                        <a:gd name="T4" fmla="*/ 8062 w 8468"/>
                        <a:gd name="T5" fmla="*/ 3577 h 8000"/>
                        <a:gd name="T6" fmla="*/ 7291 w 8468"/>
                        <a:gd name="T7" fmla="*/ 2511 h 8000"/>
                        <a:gd name="T8" fmla="*/ 7015 w 8468"/>
                        <a:gd name="T9" fmla="*/ 1362 h 8000"/>
                        <a:gd name="T10" fmla="*/ 6286 w 8468"/>
                        <a:gd name="T11" fmla="*/ 1032 h 8000"/>
                        <a:gd name="T12" fmla="*/ 5163 w 8468"/>
                        <a:gd name="T13" fmla="*/ 0 h 8000"/>
                        <a:gd name="T14" fmla="*/ 5163 w 8468"/>
                        <a:gd name="T15" fmla="*/ 0 h 8000"/>
                        <a:gd name="T16" fmla="*/ 4372 w 8468"/>
                        <a:gd name="T17" fmla="*/ 323 h 8000"/>
                        <a:gd name="T18" fmla="*/ 4165 w 8468"/>
                        <a:gd name="T19" fmla="*/ 605 h 8000"/>
                        <a:gd name="T20" fmla="*/ 3959 w 8468"/>
                        <a:gd name="T21" fmla="*/ 323 h 8000"/>
                        <a:gd name="T22" fmla="*/ 3167 w 8468"/>
                        <a:gd name="T23" fmla="*/ 0 h 8000"/>
                        <a:gd name="T24" fmla="*/ 2045 w 8468"/>
                        <a:gd name="T25" fmla="*/ 1032 h 8000"/>
                        <a:gd name="T26" fmla="*/ 1315 w 8468"/>
                        <a:gd name="T27" fmla="*/ 1362 h 8000"/>
                        <a:gd name="T28" fmla="*/ 1040 w 8468"/>
                        <a:gd name="T29" fmla="*/ 2511 h 8000"/>
                        <a:gd name="T30" fmla="*/ 269 w 8468"/>
                        <a:gd name="T31" fmla="*/ 3577 h 8000"/>
                        <a:gd name="T32" fmla="*/ 400 w 8468"/>
                        <a:gd name="T33" fmla="*/ 4100 h 8000"/>
                        <a:gd name="T34" fmla="*/ 400 w 8468"/>
                        <a:gd name="T35" fmla="*/ 4100 h 8000"/>
                        <a:gd name="T36" fmla="*/ 0 w 8468"/>
                        <a:gd name="T37" fmla="*/ 5063 h 8000"/>
                        <a:gd name="T38" fmla="*/ 400 w 8468"/>
                        <a:gd name="T39" fmla="*/ 6026 h 8000"/>
                        <a:gd name="T40" fmla="*/ 985 w 8468"/>
                        <a:gd name="T41" fmla="*/ 6370 h 8000"/>
                        <a:gd name="T42" fmla="*/ 2651 w 8468"/>
                        <a:gd name="T43" fmla="*/ 8000 h 8000"/>
                        <a:gd name="T44" fmla="*/ 4165 w 8468"/>
                        <a:gd name="T45" fmla="*/ 7030 h 8000"/>
                        <a:gd name="T46" fmla="*/ 5680 w 8468"/>
                        <a:gd name="T47" fmla="*/ 8000 h 8000"/>
                        <a:gd name="T48" fmla="*/ 7346 w 8468"/>
                        <a:gd name="T49" fmla="*/ 6370 h 8000"/>
                        <a:gd name="T50" fmla="*/ 7931 w 8468"/>
                        <a:gd name="T51" fmla="*/ 6026 h 8000"/>
                        <a:gd name="T52" fmla="*/ 7931 w 8468"/>
                        <a:gd name="T53" fmla="*/ 4100 h 8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68" h="8000">
                          <a:moveTo>
                            <a:pt x="7931" y="4100"/>
                          </a:moveTo>
                          <a:cubicBezTo>
                            <a:pt x="7931" y="4100"/>
                            <a:pt x="7931" y="4100"/>
                            <a:pt x="7931" y="4100"/>
                          </a:cubicBezTo>
                          <a:cubicBezTo>
                            <a:pt x="8014" y="3942"/>
                            <a:pt x="8062" y="3763"/>
                            <a:pt x="8062" y="3577"/>
                          </a:cubicBezTo>
                          <a:cubicBezTo>
                            <a:pt x="8062" y="3095"/>
                            <a:pt x="7738" y="2662"/>
                            <a:pt x="7291" y="2511"/>
                          </a:cubicBezTo>
                          <a:cubicBezTo>
                            <a:pt x="7422" y="2119"/>
                            <a:pt x="7332" y="1672"/>
                            <a:pt x="7015" y="1362"/>
                          </a:cubicBezTo>
                          <a:cubicBezTo>
                            <a:pt x="6823" y="1163"/>
                            <a:pt x="6561" y="1046"/>
                            <a:pt x="6286" y="1032"/>
                          </a:cubicBezTo>
                          <a:cubicBezTo>
                            <a:pt x="6237" y="454"/>
                            <a:pt x="5756" y="0"/>
                            <a:pt x="5163" y="0"/>
                          </a:cubicBezTo>
                          <a:cubicBezTo>
                            <a:pt x="5163" y="0"/>
                            <a:pt x="5163" y="0"/>
                            <a:pt x="5163" y="0"/>
                          </a:cubicBezTo>
                          <a:cubicBezTo>
                            <a:pt x="4867" y="0"/>
                            <a:pt x="4585" y="117"/>
                            <a:pt x="4372" y="323"/>
                          </a:cubicBezTo>
                          <a:cubicBezTo>
                            <a:pt x="4289" y="413"/>
                            <a:pt x="4220" y="502"/>
                            <a:pt x="4165" y="605"/>
                          </a:cubicBezTo>
                          <a:cubicBezTo>
                            <a:pt x="4110" y="502"/>
                            <a:pt x="4041" y="413"/>
                            <a:pt x="3959" y="323"/>
                          </a:cubicBezTo>
                          <a:cubicBezTo>
                            <a:pt x="3745" y="117"/>
                            <a:pt x="3463" y="0"/>
                            <a:pt x="3167" y="0"/>
                          </a:cubicBezTo>
                          <a:cubicBezTo>
                            <a:pt x="2575" y="0"/>
                            <a:pt x="2093" y="454"/>
                            <a:pt x="2045" y="1032"/>
                          </a:cubicBezTo>
                          <a:cubicBezTo>
                            <a:pt x="1770" y="1046"/>
                            <a:pt x="1508" y="1163"/>
                            <a:pt x="1315" y="1362"/>
                          </a:cubicBezTo>
                          <a:cubicBezTo>
                            <a:pt x="999" y="1672"/>
                            <a:pt x="909" y="2119"/>
                            <a:pt x="1040" y="2511"/>
                          </a:cubicBezTo>
                          <a:cubicBezTo>
                            <a:pt x="592" y="2662"/>
                            <a:pt x="269" y="3095"/>
                            <a:pt x="269" y="3577"/>
                          </a:cubicBezTo>
                          <a:cubicBezTo>
                            <a:pt x="269" y="3763"/>
                            <a:pt x="317" y="3942"/>
                            <a:pt x="400" y="4100"/>
                          </a:cubicBezTo>
                          <a:cubicBezTo>
                            <a:pt x="400" y="4100"/>
                            <a:pt x="400" y="4100"/>
                            <a:pt x="400" y="4100"/>
                          </a:cubicBezTo>
                          <a:cubicBezTo>
                            <a:pt x="138" y="4361"/>
                            <a:pt x="0" y="4698"/>
                            <a:pt x="0" y="5063"/>
                          </a:cubicBezTo>
                          <a:cubicBezTo>
                            <a:pt x="0" y="5427"/>
                            <a:pt x="138" y="5771"/>
                            <a:pt x="400" y="6026"/>
                          </a:cubicBezTo>
                          <a:cubicBezTo>
                            <a:pt x="565" y="6198"/>
                            <a:pt x="771" y="6308"/>
                            <a:pt x="985" y="6370"/>
                          </a:cubicBezTo>
                          <a:cubicBezTo>
                            <a:pt x="1005" y="7271"/>
                            <a:pt x="1742" y="8000"/>
                            <a:pt x="2651" y="8000"/>
                          </a:cubicBezTo>
                          <a:cubicBezTo>
                            <a:pt x="3319" y="8000"/>
                            <a:pt x="3904" y="7601"/>
                            <a:pt x="4165" y="7030"/>
                          </a:cubicBezTo>
                          <a:cubicBezTo>
                            <a:pt x="4427" y="7601"/>
                            <a:pt x="5012" y="8000"/>
                            <a:pt x="5680" y="8000"/>
                          </a:cubicBezTo>
                          <a:cubicBezTo>
                            <a:pt x="6589" y="8000"/>
                            <a:pt x="7325" y="7271"/>
                            <a:pt x="7346" y="6370"/>
                          </a:cubicBezTo>
                          <a:cubicBezTo>
                            <a:pt x="7566" y="6308"/>
                            <a:pt x="7766" y="6198"/>
                            <a:pt x="7931" y="6026"/>
                          </a:cubicBezTo>
                          <a:cubicBezTo>
                            <a:pt x="8468" y="5496"/>
                            <a:pt x="8468" y="4629"/>
                            <a:pt x="7931" y="4100"/>
                          </a:cubicBezTo>
                          <a:close/>
                        </a:path>
                      </a:pathLst>
                    </a:custGeom>
                    <a:solidFill>
                      <a:srgbClr val="3253DC"/>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896" name="Freeform: Shape 39">
                      <a:extLst>
                        <a:ext uri="{FF2B5EF4-FFF2-40B4-BE49-F238E27FC236}">
                          <a16:creationId xmlns:a16="http://schemas.microsoft.com/office/drawing/2014/main" id="{29AD802F-BA10-FF3B-7F82-91E9A5C91C9E}"/>
                        </a:ext>
                      </a:extLst>
                    </p:cNvPr>
                    <p:cNvSpPr>
                      <a:spLocks noChangeArrowheads="1"/>
                    </p:cNvSpPr>
                    <p:nvPr/>
                  </p:nvSpPr>
                  <p:spPr bwMode="auto">
                    <a:xfrm>
                      <a:off x="4702175" y="1989138"/>
                      <a:ext cx="2787651" cy="2973388"/>
                    </a:xfrm>
                    <a:custGeom>
                      <a:avLst/>
                      <a:gdLst>
                        <a:gd name="connsiteX0" fmla="*/ 1393825 w 2787651"/>
                        <a:gd name="connsiteY0" fmla="*/ 2339974 h 2973388"/>
                        <a:gd name="connsiteX1" fmla="*/ 1311275 w 2787651"/>
                        <a:gd name="connsiteY1" fmla="*/ 2421731 h 2973388"/>
                        <a:gd name="connsiteX2" fmla="*/ 1393825 w 2787651"/>
                        <a:gd name="connsiteY2" fmla="*/ 2503488 h 2973388"/>
                        <a:gd name="connsiteX3" fmla="*/ 1476375 w 2787651"/>
                        <a:gd name="connsiteY3" fmla="*/ 2421731 h 2973388"/>
                        <a:gd name="connsiteX4" fmla="*/ 1393825 w 2787651"/>
                        <a:gd name="connsiteY4" fmla="*/ 2339974 h 2973388"/>
                        <a:gd name="connsiteX5" fmla="*/ 920533 w 2787651"/>
                        <a:gd name="connsiteY5" fmla="*/ 2191638 h 2973388"/>
                        <a:gd name="connsiteX6" fmla="*/ 972769 w 2787651"/>
                        <a:gd name="connsiteY6" fmla="*/ 2213354 h 2973388"/>
                        <a:gd name="connsiteX7" fmla="*/ 972769 w 2787651"/>
                        <a:gd name="connsiteY7" fmla="*/ 2317859 h 2973388"/>
                        <a:gd name="connsiteX8" fmla="*/ 803173 w 2787651"/>
                        <a:gd name="connsiteY8" fmla="*/ 2487509 h 2973388"/>
                        <a:gd name="connsiteX9" fmla="*/ 803173 w 2787651"/>
                        <a:gd name="connsiteY9" fmla="*/ 2767546 h 2973388"/>
                        <a:gd name="connsiteX10" fmla="*/ 845685 w 2787651"/>
                        <a:gd name="connsiteY10" fmla="*/ 2856669 h 2973388"/>
                        <a:gd name="connsiteX11" fmla="*/ 729456 w 2787651"/>
                        <a:gd name="connsiteY11" fmla="*/ 2973388 h 2973388"/>
                        <a:gd name="connsiteX12" fmla="*/ 612775 w 2787651"/>
                        <a:gd name="connsiteY12" fmla="*/ 2856669 h 2973388"/>
                        <a:gd name="connsiteX13" fmla="*/ 655287 w 2787651"/>
                        <a:gd name="connsiteY13" fmla="*/ 2767546 h 2973388"/>
                        <a:gd name="connsiteX14" fmla="*/ 655287 w 2787651"/>
                        <a:gd name="connsiteY14" fmla="*/ 2457198 h 2973388"/>
                        <a:gd name="connsiteX15" fmla="*/ 676995 w 2787651"/>
                        <a:gd name="connsiteY15" fmla="*/ 2404720 h 2973388"/>
                        <a:gd name="connsiteX16" fmla="*/ 868298 w 2787651"/>
                        <a:gd name="connsiteY16" fmla="*/ 2213354 h 2973388"/>
                        <a:gd name="connsiteX17" fmla="*/ 920533 w 2787651"/>
                        <a:gd name="connsiteY17" fmla="*/ 2191638 h 2973388"/>
                        <a:gd name="connsiteX18" fmla="*/ 1867118 w 2787651"/>
                        <a:gd name="connsiteY18" fmla="*/ 2191638 h 2973388"/>
                        <a:gd name="connsiteX19" fmla="*/ 1919353 w 2787651"/>
                        <a:gd name="connsiteY19" fmla="*/ 2213354 h 2973388"/>
                        <a:gd name="connsiteX20" fmla="*/ 2110656 w 2787651"/>
                        <a:gd name="connsiteY20" fmla="*/ 2404720 h 2973388"/>
                        <a:gd name="connsiteX21" fmla="*/ 2132364 w 2787651"/>
                        <a:gd name="connsiteY21" fmla="*/ 2457198 h 2973388"/>
                        <a:gd name="connsiteX22" fmla="*/ 2132364 w 2787651"/>
                        <a:gd name="connsiteY22" fmla="*/ 2767546 h 2973388"/>
                        <a:gd name="connsiteX23" fmla="*/ 2174876 w 2787651"/>
                        <a:gd name="connsiteY23" fmla="*/ 2856669 h 2973388"/>
                        <a:gd name="connsiteX24" fmla="*/ 2058195 w 2787651"/>
                        <a:gd name="connsiteY24" fmla="*/ 2973388 h 2973388"/>
                        <a:gd name="connsiteX25" fmla="*/ 1941966 w 2787651"/>
                        <a:gd name="connsiteY25" fmla="*/ 2856669 h 2973388"/>
                        <a:gd name="connsiteX26" fmla="*/ 1984478 w 2787651"/>
                        <a:gd name="connsiteY26" fmla="*/ 2767546 h 2973388"/>
                        <a:gd name="connsiteX27" fmla="*/ 1984478 w 2787651"/>
                        <a:gd name="connsiteY27" fmla="*/ 2487509 h 2973388"/>
                        <a:gd name="connsiteX28" fmla="*/ 1814882 w 2787651"/>
                        <a:gd name="connsiteY28" fmla="*/ 2317859 h 2973388"/>
                        <a:gd name="connsiteX29" fmla="*/ 1814882 w 2787651"/>
                        <a:gd name="connsiteY29" fmla="*/ 2213354 h 2973388"/>
                        <a:gd name="connsiteX30" fmla="*/ 1867118 w 2787651"/>
                        <a:gd name="connsiteY30" fmla="*/ 2191638 h 2973388"/>
                        <a:gd name="connsiteX31" fmla="*/ 542554 w 2787651"/>
                        <a:gd name="connsiteY31" fmla="*/ 1524000 h 2973388"/>
                        <a:gd name="connsiteX32" fmla="*/ 616889 w 2787651"/>
                        <a:gd name="connsiteY32" fmla="*/ 1598020 h 2973388"/>
                        <a:gd name="connsiteX33" fmla="*/ 616889 w 2787651"/>
                        <a:gd name="connsiteY33" fmla="*/ 1904478 h 2973388"/>
                        <a:gd name="connsiteX34" fmla="*/ 921028 w 2787651"/>
                        <a:gd name="connsiteY34" fmla="*/ 1904478 h 2973388"/>
                        <a:gd name="connsiteX35" fmla="*/ 995363 w 2787651"/>
                        <a:gd name="connsiteY35" fmla="*/ 1978047 h 2973388"/>
                        <a:gd name="connsiteX36" fmla="*/ 921028 w 2787651"/>
                        <a:gd name="connsiteY36" fmla="*/ 2052066 h 2973388"/>
                        <a:gd name="connsiteX37" fmla="*/ 542554 w 2787651"/>
                        <a:gd name="connsiteY37" fmla="*/ 2052066 h 2973388"/>
                        <a:gd name="connsiteX38" fmla="*/ 468673 w 2787651"/>
                        <a:gd name="connsiteY38" fmla="*/ 1978047 h 2973388"/>
                        <a:gd name="connsiteX39" fmla="*/ 468673 w 2787651"/>
                        <a:gd name="connsiteY39" fmla="*/ 1856637 h 2973388"/>
                        <a:gd name="connsiteX40" fmla="*/ 288274 w 2787651"/>
                        <a:gd name="connsiteY40" fmla="*/ 1856637 h 2973388"/>
                        <a:gd name="connsiteX41" fmla="*/ 190823 w 2787651"/>
                        <a:gd name="connsiteY41" fmla="*/ 1953674 h 2973388"/>
                        <a:gd name="connsiteX42" fmla="*/ 190823 w 2787651"/>
                        <a:gd name="connsiteY42" fmla="*/ 2052066 h 2973388"/>
                        <a:gd name="connsiteX43" fmla="*/ 233430 w 2787651"/>
                        <a:gd name="connsiteY43" fmla="*/ 2140980 h 2973388"/>
                        <a:gd name="connsiteX44" fmla="*/ 116941 w 2787651"/>
                        <a:gd name="connsiteY44" fmla="*/ 2257425 h 2973388"/>
                        <a:gd name="connsiteX45" fmla="*/ 0 w 2787651"/>
                        <a:gd name="connsiteY45" fmla="*/ 2140980 h 2973388"/>
                        <a:gd name="connsiteX46" fmla="*/ 42606 w 2787651"/>
                        <a:gd name="connsiteY46" fmla="*/ 2052066 h 2973388"/>
                        <a:gd name="connsiteX47" fmla="*/ 42606 w 2787651"/>
                        <a:gd name="connsiteY47" fmla="*/ 1922983 h 2973388"/>
                        <a:gd name="connsiteX48" fmla="*/ 64363 w 2787651"/>
                        <a:gd name="connsiteY48" fmla="*/ 1871079 h 2973388"/>
                        <a:gd name="connsiteX49" fmla="*/ 205327 w 2787651"/>
                        <a:gd name="connsiteY49" fmla="*/ 1730713 h 2973388"/>
                        <a:gd name="connsiteX50" fmla="*/ 257452 w 2787651"/>
                        <a:gd name="connsiteY50" fmla="*/ 1709049 h 2973388"/>
                        <a:gd name="connsiteX51" fmla="*/ 468673 w 2787651"/>
                        <a:gd name="connsiteY51" fmla="*/ 1709049 h 2973388"/>
                        <a:gd name="connsiteX52" fmla="*/ 468673 w 2787651"/>
                        <a:gd name="connsiteY52" fmla="*/ 1598020 h 2973388"/>
                        <a:gd name="connsiteX53" fmla="*/ 542554 w 2787651"/>
                        <a:gd name="connsiteY53" fmla="*/ 1524000 h 2973388"/>
                        <a:gd name="connsiteX54" fmla="*/ 2245097 w 2787651"/>
                        <a:gd name="connsiteY54" fmla="*/ 1493837 h 2973388"/>
                        <a:gd name="connsiteX55" fmla="*/ 2318978 w 2787651"/>
                        <a:gd name="connsiteY55" fmla="*/ 1567398 h 2973388"/>
                        <a:gd name="connsiteX56" fmla="*/ 2318978 w 2787651"/>
                        <a:gd name="connsiteY56" fmla="*/ 1709104 h 2973388"/>
                        <a:gd name="connsiteX57" fmla="*/ 2530198 w 2787651"/>
                        <a:gd name="connsiteY57" fmla="*/ 1709104 h 2973388"/>
                        <a:gd name="connsiteX58" fmla="*/ 2582324 w 2787651"/>
                        <a:gd name="connsiteY58" fmla="*/ 1730766 h 2973388"/>
                        <a:gd name="connsiteX59" fmla="*/ 2723288 w 2787651"/>
                        <a:gd name="connsiteY59" fmla="*/ 1871118 h 2973388"/>
                        <a:gd name="connsiteX60" fmla="*/ 2745045 w 2787651"/>
                        <a:gd name="connsiteY60" fmla="*/ 1923017 h 2973388"/>
                        <a:gd name="connsiteX61" fmla="*/ 2745045 w 2787651"/>
                        <a:gd name="connsiteY61" fmla="*/ 2052087 h 2973388"/>
                        <a:gd name="connsiteX62" fmla="*/ 2787651 w 2787651"/>
                        <a:gd name="connsiteY62" fmla="*/ 2140992 h 2973388"/>
                        <a:gd name="connsiteX63" fmla="*/ 2670710 w 2787651"/>
                        <a:gd name="connsiteY63" fmla="*/ 2257425 h 2973388"/>
                        <a:gd name="connsiteX64" fmla="*/ 2554221 w 2787651"/>
                        <a:gd name="connsiteY64" fmla="*/ 2140992 h 2973388"/>
                        <a:gd name="connsiteX65" fmla="*/ 2596828 w 2787651"/>
                        <a:gd name="connsiteY65" fmla="*/ 2052087 h 2973388"/>
                        <a:gd name="connsiteX66" fmla="*/ 2596828 w 2787651"/>
                        <a:gd name="connsiteY66" fmla="*/ 1953705 h 2973388"/>
                        <a:gd name="connsiteX67" fmla="*/ 2499377 w 2787651"/>
                        <a:gd name="connsiteY67" fmla="*/ 1856677 h 2973388"/>
                        <a:gd name="connsiteX68" fmla="*/ 2318978 w 2787651"/>
                        <a:gd name="connsiteY68" fmla="*/ 1856677 h 2973388"/>
                        <a:gd name="connsiteX69" fmla="*/ 2318978 w 2787651"/>
                        <a:gd name="connsiteY69" fmla="*/ 1978075 h 2973388"/>
                        <a:gd name="connsiteX70" fmla="*/ 2245097 w 2787651"/>
                        <a:gd name="connsiteY70" fmla="*/ 2052087 h 2973388"/>
                        <a:gd name="connsiteX71" fmla="*/ 1866623 w 2787651"/>
                        <a:gd name="connsiteY71" fmla="*/ 2052087 h 2973388"/>
                        <a:gd name="connsiteX72" fmla="*/ 1792288 w 2787651"/>
                        <a:gd name="connsiteY72" fmla="*/ 1978075 h 2973388"/>
                        <a:gd name="connsiteX73" fmla="*/ 1866623 w 2787651"/>
                        <a:gd name="connsiteY73" fmla="*/ 1904514 h 2973388"/>
                        <a:gd name="connsiteX74" fmla="*/ 2170762 w 2787651"/>
                        <a:gd name="connsiteY74" fmla="*/ 1904514 h 2973388"/>
                        <a:gd name="connsiteX75" fmla="*/ 2170762 w 2787651"/>
                        <a:gd name="connsiteY75" fmla="*/ 1567398 h 2973388"/>
                        <a:gd name="connsiteX76" fmla="*/ 2245097 w 2787651"/>
                        <a:gd name="connsiteY76" fmla="*/ 1493837 h 2973388"/>
                        <a:gd name="connsiteX77" fmla="*/ 2350098 w 2787651"/>
                        <a:gd name="connsiteY77" fmla="*/ 944562 h 2973388"/>
                        <a:gd name="connsiteX78" fmla="*/ 2623022 w 2787651"/>
                        <a:gd name="connsiteY78" fmla="*/ 944562 h 2973388"/>
                        <a:gd name="connsiteX79" fmla="*/ 2697251 w 2787651"/>
                        <a:gd name="connsiteY79" fmla="*/ 1018535 h 2973388"/>
                        <a:gd name="connsiteX80" fmla="*/ 2697251 w 2787651"/>
                        <a:gd name="connsiteY80" fmla="*/ 1268872 h 2973388"/>
                        <a:gd name="connsiteX81" fmla="*/ 2738438 w 2787651"/>
                        <a:gd name="connsiteY81" fmla="*/ 1356828 h 2973388"/>
                        <a:gd name="connsiteX82" fmla="*/ 2622117 w 2787651"/>
                        <a:gd name="connsiteY82" fmla="*/ 1473200 h 2973388"/>
                        <a:gd name="connsiteX83" fmla="*/ 2505344 w 2787651"/>
                        <a:gd name="connsiteY83" fmla="*/ 1356828 h 2973388"/>
                        <a:gd name="connsiteX84" fmla="*/ 2549247 w 2787651"/>
                        <a:gd name="connsiteY84" fmla="*/ 1266616 h 2973388"/>
                        <a:gd name="connsiteX85" fmla="*/ 2549247 w 2787651"/>
                        <a:gd name="connsiteY85" fmla="*/ 1092058 h 2973388"/>
                        <a:gd name="connsiteX86" fmla="*/ 2380876 w 2787651"/>
                        <a:gd name="connsiteY86" fmla="*/ 1092058 h 2973388"/>
                        <a:gd name="connsiteX87" fmla="*/ 2124698 w 2787651"/>
                        <a:gd name="connsiteY87" fmla="*/ 1347355 h 2973388"/>
                        <a:gd name="connsiteX88" fmla="*/ 2019692 w 2787651"/>
                        <a:gd name="connsiteY88" fmla="*/ 1347355 h 2973388"/>
                        <a:gd name="connsiteX89" fmla="*/ 2019692 w 2787651"/>
                        <a:gd name="connsiteY89" fmla="*/ 1243161 h 2973388"/>
                        <a:gd name="connsiteX90" fmla="*/ 2297595 w 2787651"/>
                        <a:gd name="connsiteY90" fmla="*/ 966213 h 2973388"/>
                        <a:gd name="connsiteX91" fmla="*/ 2350098 w 2787651"/>
                        <a:gd name="connsiteY91" fmla="*/ 944562 h 2973388"/>
                        <a:gd name="connsiteX92" fmla="*/ 164629 w 2787651"/>
                        <a:gd name="connsiteY92" fmla="*/ 944562 h 2973388"/>
                        <a:gd name="connsiteX93" fmla="*/ 437553 w 2787651"/>
                        <a:gd name="connsiteY93" fmla="*/ 944562 h 2973388"/>
                        <a:gd name="connsiteX94" fmla="*/ 490056 w 2787651"/>
                        <a:gd name="connsiteY94" fmla="*/ 966213 h 2973388"/>
                        <a:gd name="connsiteX95" fmla="*/ 767959 w 2787651"/>
                        <a:gd name="connsiteY95" fmla="*/ 1243161 h 2973388"/>
                        <a:gd name="connsiteX96" fmla="*/ 767959 w 2787651"/>
                        <a:gd name="connsiteY96" fmla="*/ 1347355 h 2973388"/>
                        <a:gd name="connsiteX97" fmla="*/ 663406 w 2787651"/>
                        <a:gd name="connsiteY97" fmla="*/ 1347355 h 2973388"/>
                        <a:gd name="connsiteX98" fmla="*/ 406775 w 2787651"/>
                        <a:gd name="connsiteY98" fmla="*/ 1092058 h 2973388"/>
                        <a:gd name="connsiteX99" fmla="*/ 238404 w 2787651"/>
                        <a:gd name="connsiteY99" fmla="*/ 1092058 h 2973388"/>
                        <a:gd name="connsiteX100" fmla="*/ 238404 w 2787651"/>
                        <a:gd name="connsiteY100" fmla="*/ 1266616 h 2973388"/>
                        <a:gd name="connsiteX101" fmla="*/ 282307 w 2787651"/>
                        <a:gd name="connsiteY101" fmla="*/ 1356828 h 2973388"/>
                        <a:gd name="connsiteX102" fmla="*/ 165534 w 2787651"/>
                        <a:gd name="connsiteY102" fmla="*/ 1473200 h 2973388"/>
                        <a:gd name="connsiteX103" fmla="*/ 49213 w 2787651"/>
                        <a:gd name="connsiteY103" fmla="*/ 1356828 h 2973388"/>
                        <a:gd name="connsiteX104" fmla="*/ 90400 w 2787651"/>
                        <a:gd name="connsiteY104" fmla="*/ 1268872 h 2973388"/>
                        <a:gd name="connsiteX105" fmla="*/ 90400 w 2787651"/>
                        <a:gd name="connsiteY105" fmla="*/ 1018535 h 2973388"/>
                        <a:gd name="connsiteX106" fmla="*/ 164629 w 2787651"/>
                        <a:gd name="connsiteY106" fmla="*/ 944562 h 2973388"/>
                        <a:gd name="connsiteX107" fmla="*/ 1393825 w 2787651"/>
                        <a:gd name="connsiteY107" fmla="*/ 206374 h 2973388"/>
                        <a:gd name="connsiteX108" fmla="*/ 1311275 w 2787651"/>
                        <a:gd name="connsiteY108" fmla="*/ 288131 h 2973388"/>
                        <a:gd name="connsiteX109" fmla="*/ 1393825 w 2787651"/>
                        <a:gd name="connsiteY109" fmla="*/ 369888 h 2973388"/>
                        <a:gd name="connsiteX110" fmla="*/ 1476375 w 2787651"/>
                        <a:gd name="connsiteY110" fmla="*/ 288131 h 2973388"/>
                        <a:gd name="connsiteX111" fmla="*/ 1393825 w 2787651"/>
                        <a:gd name="connsiteY111" fmla="*/ 206374 h 2973388"/>
                        <a:gd name="connsiteX112" fmla="*/ 1393599 w 2787651"/>
                        <a:gd name="connsiteY112" fmla="*/ 77786 h 2973388"/>
                        <a:gd name="connsiteX113" fmla="*/ 1604963 w 2787651"/>
                        <a:gd name="connsiteY113" fmla="*/ 287858 h 2973388"/>
                        <a:gd name="connsiteX114" fmla="*/ 1467985 w 2787651"/>
                        <a:gd name="connsiteY114" fmla="*/ 484828 h 2973388"/>
                        <a:gd name="connsiteX115" fmla="*/ 1467985 w 2787651"/>
                        <a:gd name="connsiteY115" fmla="*/ 2225032 h 2973388"/>
                        <a:gd name="connsiteX116" fmla="*/ 1604963 w 2787651"/>
                        <a:gd name="connsiteY116" fmla="*/ 2422003 h 2973388"/>
                        <a:gd name="connsiteX117" fmla="*/ 1393599 w 2787651"/>
                        <a:gd name="connsiteY117" fmla="*/ 2632074 h 2973388"/>
                        <a:gd name="connsiteX118" fmla="*/ 1182688 w 2787651"/>
                        <a:gd name="connsiteY118" fmla="*/ 2422003 h 2973388"/>
                        <a:gd name="connsiteX119" fmla="*/ 1319213 w 2787651"/>
                        <a:gd name="connsiteY119" fmla="*/ 2225032 h 2973388"/>
                        <a:gd name="connsiteX120" fmla="*/ 1319213 w 2787651"/>
                        <a:gd name="connsiteY120" fmla="*/ 484828 h 2973388"/>
                        <a:gd name="connsiteX121" fmla="*/ 1182688 w 2787651"/>
                        <a:gd name="connsiteY121" fmla="*/ 287858 h 2973388"/>
                        <a:gd name="connsiteX122" fmla="*/ 1393599 w 2787651"/>
                        <a:gd name="connsiteY122" fmla="*/ 77786 h 2973388"/>
                        <a:gd name="connsiteX123" fmla="*/ 1983801 w 2787651"/>
                        <a:gd name="connsiteY123" fmla="*/ 0 h 2973388"/>
                        <a:gd name="connsiteX124" fmla="*/ 2100702 w 2787651"/>
                        <a:gd name="connsiteY124" fmla="*/ 115838 h 2973388"/>
                        <a:gd name="connsiteX125" fmla="*/ 2057657 w 2787651"/>
                        <a:gd name="connsiteY125" fmla="*/ 205083 h 2973388"/>
                        <a:gd name="connsiteX126" fmla="*/ 2057657 w 2787651"/>
                        <a:gd name="connsiteY126" fmla="*/ 457492 h 2973388"/>
                        <a:gd name="connsiteX127" fmla="*/ 2319551 w 2787651"/>
                        <a:gd name="connsiteY127" fmla="*/ 457492 h 2973388"/>
                        <a:gd name="connsiteX128" fmla="*/ 2409266 w 2787651"/>
                        <a:gd name="connsiteY128" fmla="*/ 415123 h 2973388"/>
                        <a:gd name="connsiteX129" fmla="*/ 2525713 w 2787651"/>
                        <a:gd name="connsiteY129" fmla="*/ 531412 h 2973388"/>
                        <a:gd name="connsiteX130" fmla="*/ 2409266 w 2787651"/>
                        <a:gd name="connsiteY130" fmla="*/ 647700 h 2973388"/>
                        <a:gd name="connsiteX131" fmla="*/ 2319551 w 2787651"/>
                        <a:gd name="connsiteY131" fmla="*/ 604881 h 2973388"/>
                        <a:gd name="connsiteX132" fmla="*/ 1983801 w 2787651"/>
                        <a:gd name="connsiteY132" fmla="*/ 604881 h 2973388"/>
                        <a:gd name="connsiteX133" fmla="*/ 1909492 w 2787651"/>
                        <a:gd name="connsiteY133" fmla="*/ 531412 h 2973388"/>
                        <a:gd name="connsiteX134" fmla="*/ 1909492 w 2787651"/>
                        <a:gd name="connsiteY134" fmla="*/ 205083 h 2973388"/>
                        <a:gd name="connsiteX135" fmla="*/ 1866900 w 2787651"/>
                        <a:gd name="connsiteY135" fmla="*/ 115838 h 2973388"/>
                        <a:gd name="connsiteX136" fmla="*/ 1983801 w 2787651"/>
                        <a:gd name="connsiteY136" fmla="*/ 0 h 2973388"/>
                        <a:gd name="connsiteX137" fmla="*/ 803850 w 2787651"/>
                        <a:gd name="connsiteY137" fmla="*/ 0 h 2973388"/>
                        <a:gd name="connsiteX138" fmla="*/ 920751 w 2787651"/>
                        <a:gd name="connsiteY138" fmla="*/ 115838 h 2973388"/>
                        <a:gd name="connsiteX139" fmla="*/ 878159 w 2787651"/>
                        <a:gd name="connsiteY139" fmla="*/ 205083 h 2973388"/>
                        <a:gd name="connsiteX140" fmla="*/ 878159 w 2787651"/>
                        <a:gd name="connsiteY140" fmla="*/ 531412 h 2973388"/>
                        <a:gd name="connsiteX141" fmla="*/ 803850 w 2787651"/>
                        <a:gd name="connsiteY141" fmla="*/ 604881 h 2973388"/>
                        <a:gd name="connsiteX142" fmla="*/ 468100 w 2787651"/>
                        <a:gd name="connsiteY142" fmla="*/ 604881 h 2973388"/>
                        <a:gd name="connsiteX143" fmla="*/ 378385 w 2787651"/>
                        <a:gd name="connsiteY143" fmla="*/ 647700 h 2973388"/>
                        <a:gd name="connsiteX144" fmla="*/ 261938 w 2787651"/>
                        <a:gd name="connsiteY144" fmla="*/ 531412 h 2973388"/>
                        <a:gd name="connsiteX145" fmla="*/ 378385 w 2787651"/>
                        <a:gd name="connsiteY145" fmla="*/ 415123 h 2973388"/>
                        <a:gd name="connsiteX146" fmla="*/ 468100 w 2787651"/>
                        <a:gd name="connsiteY146" fmla="*/ 457492 h 2973388"/>
                        <a:gd name="connsiteX147" fmla="*/ 729994 w 2787651"/>
                        <a:gd name="connsiteY147" fmla="*/ 457492 h 2973388"/>
                        <a:gd name="connsiteX148" fmla="*/ 729994 w 2787651"/>
                        <a:gd name="connsiteY148" fmla="*/ 205083 h 2973388"/>
                        <a:gd name="connsiteX149" fmla="*/ 686949 w 2787651"/>
                        <a:gd name="connsiteY149" fmla="*/ 115838 h 2973388"/>
                        <a:gd name="connsiteX150" fmla="*/ 803850 w 2787651"/>
                        <a:gd name="connsiteY150" fmla="*/ 0 h 297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787651" h="2973388">
                          <a:moveTo>
                            <a:pt x="1393825" y="2339974"/>
                          </a:moveTo>
                          <a:cubicBezTo>
                            <a:pt x="1348234" y="2339974"/>
                            <a:pt x="1311275" y="2376578"/>
                            <a:pt x="1311275" y="2421731"/>
                          </a:cubicBezTo>
                          <a:cubicBezTo>
                            <a:pt x="1311275" y="2466884"/>
                            <a:pt x="1348234" y="2503488"/>
                            <a:pt x="1393825" y="2503488"/>
                          </a:cubicBezTo>
                          <a:cubicBezTo>
                            <a:pt x="1439416" y="2503488"/>
                            <a:pt x="1476375" y="2466884"/>
                            <a:pt x="1476375" y="2421731"/>
                          </a:cubicBezTo>
                          <a:cubicBezTo>
                            <a:pt x="1476375" y="2376578"/>
                            <a:pt x="1439416" y="2339974"/>
                            <a:pt x="1393825" y="2339974"/>
                          </a:cubicBezTo>
                          <a:close/>
                          <a:moveTo>
                            <a:pt x="920533" y="2191638"/>
                          </a:moveTo>
                          <a:cubicBezTo>
                            <a:pt x="939415" y="2191638"/>
                            <a:pt x="958297" y="2198877"/>
                            <a:pt x="972769" y="2213354"/>
                          </a:cubicBezTo>
                          <a:cubicBezTo>
                            <a:pt x="1001713" y="2242308"/>
                            <a:pt x="1001713" y="2289357"/>
                            <a:pt x="972769" y="2317859"/>
                          </a:cubicBezTo>
                          <a:cubicBezTo>
                            <a:pt x="972769" y="2317859"/>
                            <a:pt x="972769" y="2317859"/>
                            <a:pt x="803173" y="2487509"/>
                          </a:cubicBezTo>
                          <a:cubicBezTo>
                            <a:pt x="803173" y="2487509"/>
                            <a:pt x="803173" y="2487509"/>
                            <a:pt x="803173" y="2767546"/>
                          </a:cubicBezTo>
                          <a:cubicBezTo>
                            <a:pt x="828952" y="2788808"/>
                            <a:pt x="845685" y="2820477"/>
                            <a:pt x="845685" y="2856669"/>
                          </a:cubicBezTo>
                          <a:cubicBezTo>
                            <a:pt x="845685" y="2920910"/>
                            <a:pt x="793676" y="2973388"/>
                            <a:pt x="729456" y="2973388"/>
                          </a:cubicBezTo>
                          <a:cubicBezTo>
                            <a:pt x="665236" y="2973388"/>
                            <a:pt x="612775" y="2920910"/>
                            <a:pt x="612775" y="2856669"/>
                          </a:cubicBezTo>
                          <a:cubicBezTo>
                            <a:pt x="612775" y="2820477"/>
                            <a:pt x="629508" y="2788808"/>
                            <a:pt x="655287" y="2767546"/>
                          </a:cubicBezTo>
                          <a:cubicBezTo>
                            <a:pt x="655287" y="2767546"/>
                            <a:pt x="655287" y="2767546"/>
                            <a:pt x="655287" y="2457198"/>
                          </a:cubicBezTo>
                          <a:cubicBezTo>
                            <a:pt x="655287" y="2437293"/>
                            <a:pt x="662975" y="2418744"/>
                            <a:pt x="676995" y="2404720"/>
                          </a:cubicBezTo>
                          <a:cubicBezTo>
                            <a:pt x="676995" y="2404720"/>
                            <a:pt x="676995" y="2404720"/>
                            <a:pt x="868298" y="2213354"/>
                          </a:cubicBezTo>
                          <a:cubicBezTo>
                            <a:pt x="882770" y="2198877"/>
                            <a:pt x="901652" y="2191638"/>
                            <a:pt x="920533" y="2191638"/>
                          </a:cubicBezTo>
                          <a:close/>
                          <a:moveTo>
                            <a:pt x="1867118" y="2191638"/>
                          </a:moveTo>
                          <a:cubicBezTo>
                            <a:pt x="1885999" y="2191638"/>
                            <a:pt x="1904881" y="2198877"/>
                            <a:pt x="1919353" y="2213354"/>
                          </a:cubicBezTo>
                          <a:cubicBezTo>
                            <a:pt x="1919353" y="2213354"/>
                            <a:pt x="1919353" y="2213354"/>
                            <a:pt x="2110656" y="2404720"/>
                          </a:cubicBezTo>
                          <a:cubicBezTo>
                            <a:pt x="2124676" y="2418744"/>
                            <a:pt x="2132364" y="2437293"/>
                            <a:pt x="2132364" y="2457198"/>
                          </a:cubicBezTo>
                          <a:cubicBezTo>
                            <a:pt x="2132364" y="2457198"/>
                            <a:pt x="2132364" y="2457198"/>
                            <a:pt x="2132364" y="2767546"/>
                          </a:cubicBezTo>
                          <a:cubicBezTo>
                            <a:pt x="2158143" y="2788808"/>
                            <a:pt x="2174876" y="2820477"/>
                            <a:pt x="2174876" y="2856669"/>
                          </a:cubicBezTo>
                          <a:cubicBezTo>
                            <a:pt x="2174876" y="2920910"/>
                            <a:pt x="2122415" y="2973388"/>
                            <a:pt x="2058195" y="2973388"/>
                          </a:cubicBezTo>
                          <a:cubicBezTo>
                            <a:pt x="1993975" y="2973388"/>
                            <a:pt x="1941966" y="2920910"/>
                            <a:pt x="1941966" y="2856669"/>
                          </a:cubicBezTo>
                          <a:cubicBezTo>
                            <a:pt x="1941966" y="2820477"/>
                            <a:pt x="1958699" y="2788808"/>
                            <a:pt x="1984478" y="2767546"/>
                          </a:cubicBezTo>
                          <a:cubicBezTo>
                            <a:pt x="1984478" y="2767546"/>
                            <a:pt x="1984478" y="2767546"/>
                            <a:pt x="1984478" y="2487509"/>
                          </a:cubicBezTo>
                          <a:cubicBezTo>
                            <a:pt x="1984478" y="2487509"/>
                            <a:pt x="1984478" y="2487509"/>
                            <a:pt x="1814882" y="2317859"/>
                          </a:cubicBezTo>
                          <a:cubicBezTo>
                            <a:pt x="1785938" y="2289357"/>
                            <a:pt x="1785938" y="2242308"/>
                            <a:pt x="1814882" y="2213354"/>
                          </a:cubicBezTo>
                          <a:cubicBezTo>
                            <a:pt x="1829354" y="2198877"/>
                            <a:pt x="1848236" y="2191638"/>
                            <a:pt x="1867118" y="2191638"/>
                          </a:cubicBezTo>
                          <a:close/>
                          <a:moveTo>
                            <a:pt x="542554" y="1524000"/>
                          </a:moveTo>
                          <a:cubicBezTo>
                            <a:pt x="583348" y="1524000"/>
                            <a:pt x="616889" y="1557399"/>
                            <a:pt x="616889" y="1598020"/>
                          </a:cubicBezTo>
                          <a:cubicBezTo>
                            <a:pt x="616889" y="1598020"/>
                            <a:pt x="616889" y="1598020"/>
                            <a:pt x="616889" y="1904478"/>
                          </a:cubicBezTo>
                          <a:cubicBezTo>
                            <a:pt x="616889" y="1904478"/>
                            <a:pt x="616889" y="1904478"/>
                            <a:pt x="921028" y="1904478"/>
                          </a:cubicBezTo>
                          <a:cubicBezTo>
                            <a:pt x="961821" y="1904478"/>
                            <a:pt x="995363" y="1937426"/>
                            <a:pt x="995363" y="1978047"/>
                          </a:cubicBezTo>
                          <a:cubicBezTo>
                            <a:pt x="995363" y="2018667"/>
                            <a:pt x="961821" y="2052066"/>
                            <a:pt x="921028" y="2052066"/>
                          </a:cubicBezTo>
                          <a:cubicBezTo>
                            <a:pt x="921028" y="2052066"/>
                            <a:pt x="921028" y="2052066"/>
                            <a:pt x="542554" y="2052066"/>
                          </a:cubicBezTo>
                          <a:cubicBezTo>
                            <a:pt x="501761" y="2052066"/>
                            <a:pt x="468673" y="2018667"/>
                            <a:pt x="468673" y="1978047"/>
                          </a:cubicBezTo>
                          <a:cubicBezTo>
                            <a:pt x="468673" y="1978047"/>
                            <a:pt x="468673" y="1978047"/>
                            <a:pt x="468673" y="1856637"/>
                          </a:cubicBezTo>
                          <a:cubicBezTo>
                            <a:pt x="468673" y="1856637"/>
                            <a:pt x="468673" y="1856637"/>
                            <a:pt x="288274" y="1856637"/>
                          </a:cubicBezTo>
                          <a:cubicBezTo>
                            <a:pt x="288274" y="1856637"/>
                            <a:pt x="288274" y="1856637"/>
                            <a:pt x="190823" y="1953674"/>
                          </a:cubicBezTo>
                          <a:cubicBezTo>
                            <a:pt x="190823" y="1953674"/>
                            <a:pt x="190823" y="1953674"/>
                            <a:pt x="190823" y="2052066"/>
                          </a:cubicBezTo>
                          <a:cubicBezTo>
                            <a:pt x="216659" y="2073279"/>
                            <a:pt x="233430" y="2104873"/>
                            <a:pt x="233430" y="2140980"/>
                          </a:cubicBezTo>
                          <a:cubicBezTo>
                            <a:pt x="233430" y="2205070"/>
                            <a:pt x="181304" y="2257425"/>
                            <a:pt x="116941" y="2257425"/>
                          </a:cubicBezTo>
                          <a:cubicBezTo>
                            <a:pt x="52578" y="2257425"/>
                            <a:pt x="0" y="2205070"/>
                            <a:pt x="0" y="2140980"/>
                          </a:cubicBezTo>
                          <a:cubicBezTo>
                            <a:pt x="0" y="2104873"/>
                            <a:pt x="16770" y="2073279"/>
                            <a:pt x="42606" y="2052066"/>
                          </a:cubicBezTo>
                          <a:cubicBezTo>
                            <a:pt x="42606" y="2052066"/>
                            <a:pt x="42606" y="2052066"/>
                            <a:pt x="42606" y="1922983"/>
                          </a:cubicBezTo>
                          <a:cubicBezTo>
                            <a:pt x="42606" y="1903576"/>
                            <a:pt x="50312" y="1884620"/>
                            <a:pt x="64363" y="1871079"/>
                          </a:cubicBezTo>
                          <a:cubicBezTo>
                            <a:pt x="64363" y="1871079"/>
                            <a:pt x="64363" y="1871079"/>
                            <a:pt x="205327" y="1730713"/>
                          </a:cubicBezTo>
                          <a:cubicBezTo>
                            <a:pt x="218925" y="1716722"/>
                            <a:pt x="237962" y="1709049"/>
                            <a:pt x="257452" y="1709049"/>
                          </a:cubicBezTo>
                          <a:cubicBezTo>
                            <a:pt x="257452" y="1709049"/>
                            <a:pt x="257452" y="1709049"/>
                            <a:pt x="468673" y="1709049"/>
                          </a:cubicBezTo>
                          <a:cubicBezTo>
                            <a:pt x="468673" y="1709049"/>
                            <a:pt x="468673" y="1709049"/>
                            <a:pt x="468673" y="1598020"/>
                          </a:cubicBezTo>
                          <a:cubicBezTo>
                            <a:pt x="468673" y="1557399"/>
                            <a:pt x="501761" y="1524000"/>
                            <a:pt x="542554" y="1524000"/>
                          </a:cubicBezTo>
                          <a:close/>
                          <a:moveTo>
                            <a:pt x="2245097" y="1493837"/>
                          </a:moveTo>
                          <a:cubicBezTo>
                            <a:pt x="2285890" y="1493837"/>
                            <a:pt x="2318978" y="1526782"/>
                            <a:pt x="2318978" y="1567398"/>
                          </a:cubicBezTo>
                          <a:cubicBezTo>
                            <a:pt x="2318978" y="1567398"/>
                            <a:pt x="2318978" y="1567398"/>
                            <a:pt x="2318978" y="1709104"/>
                          </a:cubicBezTo>
                          <a:cubicBezTo>
                            <a:pt x="2318978" y="1709104"/>
                            <a:pt x="2318978" y="1709104"/>
                            <a:pt x="2530198" y="1709104"/>
                          </a:cubicBezTo>
                          <a:cubicBezTo>
                            <a:pt x="2549689" y="1709104"/>
                            <a:pt x="2568726" y="1716776"/>
                            <a:pt x="2582324" y="1730766"/>
                          </a:cubicBezTo>
                          <a:cubicBezTo>
                            <a:pt x="2582324" y="1730766"/>
                            <a:pt x="2582324" y="1730766"/>
                            <a:pt x="2723288" y="1871118"/>
                          </a:cubicBezTo>
                          <a:cubicBezTo>
                            <a:pt x="2737339" y="1884657"/>
                            <a:pt x="2745045" y="1903611"/>
                            <a:pt x="2745045" y="1923017"/>
                          </a:cubicBezTo>
                          <a:cubicBezTo>
                            <a:pt x="2745045" y="1923017"/>
                            <a:pt x="2745045" y="1923017"/>
                            <a:pt x="2745045" y="2052087"/>
                          </a:cubicBezTo>
                          <a:cubicBezTo>
                            <a:pt x="2770881" y="2073298"/>
                            <a:pt x="2787651" y="2104888"/>
                            <a:pt x="2787651" y="2140992"/>
                          </a:cubicBezTo>
                          <a:cubicBezTo>
                            <a:pt x="2787651" y="2205075"/>
                            <a:pt x="2735073" y="2257425"/>
                            <a:pt x="2670710" y="2257425"/>
                          </a:cubicBezTo>
                          <a:cubicBezTo>
                            <a:pt x="2606346" y="2257425"/>
                            <a:pt x="2554221" y="2205075"/>
                            <a:pt x="2554221" y="2140992"/>
                          </a:cubicBezTo>
                          <a:cubicBezTo>
                            <a:pt x="2554221" y="2104888"/>
                            <a:pt x="2570992" y="2073298"/>
                            <a:pt x="2596828" y="2052087"/>
                          </a:cubicBezTo>
                          <a:cubicBezTo>
                            <a:pt x="2596828" y="2052087"/>
                            <a:pt x="2596828" y="2052087"/>
                            <a:pt x="2596828" y="1953705"/>
                          </a:cubicBezTo>
                          <a:cubicBezTo>
                            <a:pt x="2596828" y="1953705"/>
                            <a:pt x="2596828" y="1953705"/>
                            <a:pt x="2499377" y="1856677"/>
                          </a:cubicBezTo>
                          <a:cubicBezTo>
                            <a:pt x="2499377" y="1856677"/>
                            <a:pt x="2499377" y="1856677"/>
                            <a:pt x="2318978" y="1856677"/>
                          </a:cubicBezTo>
                          <a:cubicBezTo>
                            <a:pt x="2318978" y="1856677"/>
                            <a:pt x="2318978" y="1856677"/>
                            <a:pt x="2318978" y="1978075"/>
                          </a:cubicBezTo>
                          <a:cubicBezTo>
                            <a:pt x="2318978" y="2018691"/>
                            <a:pt x="2285890" y="2052087"/>
                            <a:pt x="2245097" y="2052087"/>
                          </a:cubicBezTo>
                          <a:cubicBezTo>
                            <a:pt x="2245097" y="2052087"/>
                            <a:pt x="2245097" y="2052087"/>
                            <a:pt x="1866623" y="2052087"/>
                          </a:cubicBezTo>
                          <a:cubicBezTo>
                            <a:pt x="1825830" y="2052087"/>
                            <a:pt x="1792288" y="2018691"/>
                            <a:pt x="1792288" y="1978075"/>
                          </a:cubicBezTo>
                          <a:cubicBezTo>
                            <a:pt x="1792288" y="1937458"/>
                            <a:pt x="1825830" y="1904514"/>
                            <a:pt x="1866623" y="1904514"/>
                          </a:cubicBezTo>
                          <a:cubicBezTo>
                            <a:pt x="1866623" y="1904514"/>
                            <a:pt x="1866623" y="1904514"/>
                            <a:pt x="2170762" y="1904514"/>
                          </a:cubicBezTo>
                          <a:cubicBezTo>
                            <a:pt x="2170762" y="1904514"/>
                            <a:pt x="2170762" y="1904514"/>
                            <a:pt x="2170762" y="1567398"/>
                          </a:cubicBezTo>
                          <a:cubicBezTo>
                            <a:pt x="2170762" y="1526782"/>
                            <a:pt x="2203850" y="1493837"/>
                            <a:pt x="2245097" y="1493837"/>
                          </a:cubicBezTo>
                          <a:close/>
                          <a:moveTo>
                            <a:pt x="2350098" y="944562"/>
                          </a:moveTo>
                          <a:cubicBezTo>
                            <a:pt x="2350098" y="944562"/>
                            <a:pt x="2350098" y="944562"/>
                            <a:pt x="2623022" y="944562"/>
                          </a:cubicBezTo>
                          <a:cubicBezTo>
                            <a:pt x="2664210" y="944562"/>
                            <a:pt x="2697251" y="977489"/>
                            <a:pt x="2697251" y="1018535"/>
                          </a:cubicBezTo>
                          <a:cubicBezTo>
                            <a:pt x="2697251" y="1018535"/>
                            <a:pt x="2697251" y="1018535"/>
                            <a:pt x="2697251" y="1268872"/>
                          </a:cubicBezTo>
                          <a:cubicBezTo>
                            <a:pt x="2722144" y="1290071"/>
                            <a:pt x="2738438" y="1321645"/>
                            <a:pt x="2738438" y="1356828"/>
                          </a:cubicBezTo>
                          <a:cubicBezTo>
                            <a:pt x="2738438" y="1420878"/>
                            <a:pt x="2686388" y="1473200"/>
                            <a:pt x="2622117" y="1473200"/>
                          </a:cubicBezTo>
                          <a:cubicBezTo>
                            <a:pt x="2557394" y="1473200"/>
                            <a:pt x="2505344" y="1420878"/>
                            <a:pt x="2505344" y="1356828"/>
                          </a:cubicBezTo>
                          <a:cubicBezTo>
                            <a:pt x="2505344" y="1320292"/>
                            <a:pt x="2522543" y="1288267"/>
                            <a:pt x="2549247" y="1266616"/>
                          </a:cubicBezTo>
                          <a:cubicBezTo>
                            <a:pt x="2549247" y="1266616"/>
                            <a:pt x="2549247" y="1266616"/>
                            <a:pt x="2549247" y="1092058"/>
                          </a:cubicBezTo>
                          <a:cubicBezTo>
                            <a:pt x="2549247" y="1092058"/>
                            <a:pt x="2549247" y="1092058"/>
                            <a:pt x="2380876" y="1092058"/>
                          </a:cubicBezTo>
                          <a:cubicBezTo>
                            <a:pt x="2380876" y="1092058"/>
                            <a:pt x="2380876" y="1092058"/>
                            <a:pt x="2124698" y="1347355"/>
                          </a:cubicBezTo>
                          <a:cubicBezTo>
                            <a:pt x="2095731" y="1376223"/>
                            <a:pt x="2048659" y="1376223"/>
                            <a:pt x="2019692" y="1347355"/>
                          </a:cubicBezTo>
                          <a:cubicBezTo>
                            <a:pt x="1990725" y="1318939"/>
                            <a:pt x="1990725" y="1272029"/>
                            <a:pt x="2019692" y="1243161"/>
                          </a:cubicBezTo>
                          <a:cubicBezTo>
                            <a:pt x="2019692" y="1243161"/>
                            <a:pt x="2019692" y="1243161"/>
                            <a:pt x="2297595" y="966213"/>
                          </a:cubicBezTo>
                          <a:cubicBezTo>
                            <a:pt x="2311626" y="952230"/>
                            <a:pt x="2330636" y="944562"/>
                            <a:pt x="2350098" y="944562"/>
                          </a:cubicBezTo>
                          <a:close/>
                          <a:moveTo>
                            <a:pt x="164629" y="944562"/>
                          </a:moveTo>
                          <a:cubicBezTo>
                            <a:pt x="164629" y="944562"/>
                            <a:pt x="164629" y="944562"/>
                            <a:pt x="437553" y="944562"/>
                          </a:cubicBezTo>
                          <a:cubicBezTo>
                            <a:pt x="457015" y="944562"/>
                            <a:pt x="476025" y="952230"/>
                            <a:pt x="490056" y="966213"/>
                          </a:cubicBezTo>
                          <a:cubicBezTo>
                            <a:pt x="490056" y="966213"/>
                            <a:pt x="490056" y="966213"/>
                            <a:pt x="767959" y="1243161"/>
                          </a:cubicBezTo>
                          <a:cubicBezTo>
                            <a:pt x="796926" y="1272029"/>
                            <a:pt x="796926" y="1318939"/>
                            <a:pt x="767959" y="1347355"/>
                          </a:cubicBezTo>
                          <a:cubicBezTo>
                            <a:pt x="738992" y="1376223"/>
                            <a:pt x="691920" y="1376223"/>
                            <a:pt x="663406" y="1347355"/>
                          </a:cubicBezTo>
                          <a:cubicBezTo>
                            <a:pt x="663406" y="1347355"/>
                            <a:pt x="663406" y="1347355"/>
                            <a:pt x="406775" y="1092058"/>
                          </a:cubicBezTo>
                          <a:cubicBezTo>
                            <a:pt x="406775" y="1092058"/>
                            <a:pt x="406775" y="1092058"/>
                            <a:pt x="238404" y="1092058"/>
                          </a:cubicBezTo>
                          <a:cubicBezTo>
                            <a:pt x="238404" y="1092058"/>
                            <a:pt x="238404" y="1092058"/>
                            <a:pt x="238404" y="1266616"/>
                          </a:cubicBezTo>
                          <a:cubicBezTo>
                            <a:pt x="265108" y="1288267"/>
                            <a:pt x="282307" y="1320292"/>
                            <a:pt x="282307" y="1356828"/>
                          </a:cubicBezTo>
                          <a:cubicBezTo>
                            <a:pt x="282307" y="1420878"/>
                            <a:pt x="230257" y="1473200"/>
                            <a:pt x="165534" y="1473200"/>
                          </a:cubicBezTo>
                          <a:cubicBezTo>
                            <a:pt x="101263" y="1473200"/>
                            <a:pt x="49213" y="1420878"/>
                            <a:pt x="49213" y="1356828"/>
                          </a:cubicBezTo>
                          <a:cubicBezTo>
                            <a:pt x="49213" y="1321645"/>
                            <a:pt x="65507" y="1290071"/>
                            <a:pt x="90400" y="1268872"/>
                          </a:cubicBezTo>
                          <a:cubicBezTo>
                            <a:pt x="90400" y="1268872"/>
                            <a:pt x="90400" y="1268872"/>
                            <a:pt x="90400" y="1018535"/>
                          </a:cubicBezTo>
                          <a:cubicBezTo>
                            <a:pt x="90400" y="977489"/>
                            <a:pt x="123441" y="944562"/>
                            <a:pt x="164629" y="944562"/>
                          </a:cubicBezTo>
                          <a:close/>
                          <a:moveTo>
                            <a:pt x="1393825" y="206374"/>
                          </a:moveTo>
                          <a:cubicBezTo>
                            <a:pt x="1348234" y="206374"/>
                            <a:pt x="1311275" y="242978"/>
                            <a:pt x="1311275" y="288131"/>
                          </a:cubicBezTo>
                          <a:cubicBezTo>
                            <a:pt x="1311275" y="333284"/>
                            <a:pt x="1348234" y="369888"/>
                            <a:pt x="1393825" y="369888"/>
                          </a:cubicBezTo>
                          <a:cubicBezTo>
                            <a:pt x="1439416" y="369888"/>
                            <a:pt x="1476375" y="333284"/>
                            <a:pt x="1476375" y="288131"/>
                          </a:cubicBezTo>
                          <a:cubicBezTo>
                            <a:pt x="1476375" y="242978"/>
                            <a:pt x="1439416" y="206374"/>
                            <a:pt x="1393825" y="206374"/>
                          </a:cubicBezTo>
                          <a:close/>
                          <a:moveTo>
                            <a:pt x="1393599" y="77786"/>
                          </a:moveTo>
                          <a:cubicBezTo>
                            <a:pt x="1510167" y="77786"/>
                            <a:pt x="1604963" y="172205"/>
                            <a:pt x="1604963" y="287858"/>
                          </a:cubicBezTo>
                          <a:cubicBezTo>
                            <a:pt x="1604963" y="378211"/>
                            <a:pt x="1547813" y="454559"/>
                            <a:pt x="1467985" y="484828"/>
                          </a:cubicBezTo>
                          <a:cubicBezTo>
                            <a:pt x="1467985" y="484828"/>
                            <a:pt x="1467985" y="484828"/>
                            <a:pt x="1467985" y="2225032"/>
                          </a:cubicBezTo>
                          <a:cubicBezTo>
                            <a:pt x="1547813" y="2255301"/>
                            <a:pt x="1604963" y="2332101"/>
                            <a:pt x="1604963" y="2422003"/>
                          </a:cubicBezTo>
                          <a:cubicBezTo>
                            <a:pt x="1604963" y="2537655"/>
                            <a:pt x="1510167" y="2632074"/>
                            <a:pt x="1393599" y="2632074"/>
                          </a:cubicBezTo>
                          <a:cubicBezTo>
                            <a:pt x="1277031" y="2632074"/>
                            <a:pt x="1182688" y="2537655"/>
                            <a:pt x="1182688" y="2422003"/>
                          </a:cubicBezTo>
                          <a:cubicBezTo>
                            <a:pt x="1182688" y="2332101"/>
                            <a:pt x="1239384" y="2255301"/>
                            <a:pt x="1319213" y="2225032"/>
                          </a:cubicBezTo>
                          <a:cubicBezTo>
                            <a:pt x="1319213" y="2225032"/>
                            <a:pt x="1319213" y="2225032"/>
                            <a:pt x="1319213" y="484828"/>
                          </a:cubicBezTo>
                          <a:cubicBezTo>
                            <a:pt x="1239384" y="454559"/>
                            <a:pt x="1182688" y="378211"/>
                            <a:pt x="1182688" y="287858"/>
                          </a:cubicBezTo>
                          <a:cubicBezTo>
                            <a:pt x="1182688" y="172205"/>
                            <a:pt x="1277031" y="77786"/>
                            <a:pt x="1393599" y="77786"/>
                          </a:cubicBezTo>
                          <a:close/>
                          <a:moveTo>
                            <a:pt x="1983801" y="0"/>
                          </a:moveTo>
                          <a:cubicBezTo>
                            <a:pt x="2048142" y="0"/>
                            <a:pt x="2100702" y="51834"/>
                            <a:pt x="2100702" y="115838"/>
                          </a:cubicBezTo>
                          <a:cubicBezTo>
                            <a:pt x="2100702" y="151896"/>
                            <a:pt x="2083484" y="183898"/>
                            <a:pt x="2057657" y="205083"/>
                          </a:cubicBezTo>
                          <a:cubicBezTo>
                            <a:pt x="2057657" y="205083"/>
                            <a:pt x="2057657" y="205083"/>
                            <a:pt x="2057657" y="457492"/>
                          </a:cubicBezTo>
                          <a:cubicBezTo>
                            <a:pt x="2057657" y="457492"/>
                            <a:pt x="2057657" y="457492"/>
                            <a:pt x="2319551" y="457492"/>
                          </a:cubicBezTo>
                          <a:cubicBezTo>
                            <a:pt x="2340847" y="431800"/>
                            <a:pt x="2373017" y="415123"/>
                            <a:pt x="2409266" y="415123"/>
                          </a:cubicBezTo>
                          <a:cubicBezTo>
                            <a:pt x="2473606" y="415123"/>
                            <a:pt x="2525713" y="467408"/>
                            <a:pt x="2525713" y="531412"/>
                          </a:cubicBezTo>
                          <a:cubicBezTo>
                            <a:pt x="2525713" y="595415"/>
                            <a:pt x="2473606" y="647700"/>
                            <a:pt x="2409266" y="647700"/>
                          </a:cubicBezTo>
                          <a:cubicBezTo>
                            <a:pt x="2373017" y="647700"/>
                            <a:pt x="2340847" y="630572"/>
                            <a:pt x="2319551" y="604881"/>
                          </a:cubicBezTo>
                          <a:cubicBezTo>
                            <a:pt x="2319551" y="604881"/>
                            <a:pt x="2319551" y="604881"/>
                            <a:pt x="1983801" y="604881"/>
                          </a:cubicBezTo>
                          <a:cubicBezTo>
                            <a:pt x="1943022" y="604881"/>
                            <a:pt x="1909492" y="571977"/>
                            <a:pt x="1909492" y="531412"/>
                          </a:cubicBezTo>
                          <a:cubicBezTo>
                            <a:pt x="1909492" y="531412"/>
                            <a:pt x="1909492" y="531412"/>
                            <a:pt x="1909492" y="205083"/>
                          </a:cubicBezTo>
                          <a:cubicBezTo>
                            <a:pt x="1883665" y="183898"/>
                            <a:pt x="1866900" y="151896"/>
                            <a:pt x="1866900" y="115838"/>
                          </a:cubicBezTo>
                          <a:cubicBezTo>
                            <a:pt x="1866900" y="51834"/>
                            <a:pt x="1919460" y="0"/>
                            <a:pt x="1983801" y="0"/>
                          </a:cubicBezTo>
                          <a:close/>
                          <a:moveTo>
                            <a:pt x="803850" y="0"/>
                          </a:moveTo>
                          <a:cubicBezTo>
                            <a:pt x="868191" y="0"/>
                            <a:pt x="920751" y="51834"/>
                            <a:pt x="920751" y="115838"/>
                          </a:cubicBezTo>
                          <a:cubicBezTo>
                            <a:pt x="920751" y="151896"/>
                            <a:pt x="903986" y="183898"/>
                            <a:pt x="878159" y="205083"/>
                          </a:cubicBezTo>
                          <a:cubicBezTo>
                            <a:pt x="878159" y="205083"/>
                            <a:pt x="878159" y="205083"/>
                            <a:pt x="878159" y="531412"/>
                          </a:cubicBezTo>
                          <a:cubicBezTo>
                            <a:pt x="878159" y="571977"/>
                            <a:pt x="844629" y="604881"/>
                            <a:pt x="803850" y="604881"/>
                          </a:cubicBezTo>
                          <a:cubicBezTo>
                            <a:pt x="803850" y="604881"/>
                            <a:pt x="803850" y="604881"/>
                            <a:pt x="468100" y="604881"/>
                          </a:cubicBezTo>
                          <a:cubicBezTo>
                            <a:pt x="446804" y="630572"/>
                            <a:pt x="414634" y="647700"/>
                            <a:pt x="378385" y="647700"/>
                          </a:cubicBezTo>
                          <a:cubicBezTo>
                            <a:pt x="314045" y="647700"/>
                            <a:pt x="261938" y="595415"/>
                            <a:pt x="261938" y="531412"/>
                          </a:cubicBezTo>
                          <a:cubicBezTo>
                            <a:pt x="261938" y="467408"/>
                            <a:pt x="314045" y="415123"/>
                            <a:pt x="378385" y="415123"/>
                          </a:cubicBezTo>
                          <a:cubicBezTo>
                            <a:pt x="414634" y="415123"/>
                            <a:pt x="446804" y="431800"/>
                            <a:pt x="468100" y="457492"/>
                          </a:cubicBezTo>
                          <a:cubicBezTo>
                            <a:pt x="468100" y="457492"/>
                            <a:pt x="468100" y="457492"/>
                            <a:pt x="729994" y="457492"/>
                          </a:cubicBezTo>
                          <a:cubicBezTo>
                            <a:pt x="729994" y="457492"/>
                            <a:pt x="729994" y="457492"/>
                            <a:pt x="729994" y="205083"/>
                          </a:cubicBezTo>
                          <a:cubicBezTo>
                            <a:pt x="704167" y="183898"/>
                            <a:pt x="686949" y="151896"/>
                            <a:pt x="686949" y="115838"/>
                          </a:cubicBezTo>
                          <a:cubicBezTo>
                            <a:pt x="686949" y="51834"/>
                            <a:pt x="739509" y="0"/>
                            <a:pt x="803850" y="0"/>
                          </a:cubicBezTo>
                          <a:close/>
                        </a:path>
                      </a:pathLst>
                    </a:custGeom>
                    <a:solidFill>
                      <a:srgbClr val="A4BDFF"/>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nvGrpSpPr>
                  <p:cNvPr id="2892" name="Group 2891">
                    <a:extLst>
                      <a:ext uri="{FF2B5EF4-FFF2-40B4-BE49-F238E27FC236}">
                        <a16:creationId xmlns:a16="http://schemas.microsoft.com/office/drawing/2014/main" id="{022E2AC6-1728-976F-2662-C209C6149DBD}"/>
                      </a:ext>
                    </a:extLst>
                  </p:cNvPr>
                  <p:cNvGrpSpPr/>
                  <p:nvPr/>
                </p:nvGrpSpPr>
                <p:grpSpPr>
                  <a:xfrm>
                    <a:off x="3051072" y="2704290"/>
                    <a:ext cx="1036592" cy="1035084"/>
                    <a:chOff x="3023268" y="2676525"/>
                    <a:chExt cx="1092200" cy="1090613"/>
                  </a:xfrm>
                </p:grpSpPr>
                <p:sp>
                  <p:nvSpPr>
                    <p:cNvPr id="2893" name="Freeform 34">
                      <a:extLst>
                        <a:ext uri="{FF2B5EF4-FFF2-40B4-BE49-F238E27FC236}">
                          <a16:creationId xmlns:a16="http://schemas.microsoft.com/office/drawing/2014/main" id="{93D945B2-58C8-55F4-2456-DE7867357826}"/>
                        </a:ext>
                      </a:extLst>
                    </p:cNvPr>
                    <p:cNvSpPr>
                      <a:spLocks/>
                    </p:cNvSpPr>
                    <p:nvPr/>
                  </p:nvSpPr>
                  <p:spPr bwMode="auto">
                    <a:xfrm>
                      <a:off x="3023268" y="2676525"/>
                      <a:ext cx="1092200" cy="1090613"/>
                    </a:xfrm>
                    <a:custGeom>
                      <a:avLst/>
                      <a:gdLst>
                        <a:gd name="T0" fmla="*/ 0 w 2408"/>
                        <a:gd name="T1" fmla="*/ 242 h 2416"/>
                        <a:gd name="T2" fmla="*/ 242 w 2408"/>
                        <a:gd name="T3" fmla="*/ 0 h 2416"/>
                        <a:gd name="T4" fmla="*/ 2163 w 2408"/>
                        <a:gd name="T5" fmla="*/ 0 h 2416"/>
                        <a:gd name="T6" fmla="*/ 2408 w 2408"/>
                        <a:gd name="T7" fmla="*/ 242 h 2416"/>
                        <a:gd name="T8" fmla="*/ 2408 w 2408"/>
                        <a:gd name="T9" fmla="*/ 2171 h 2416"/>
                        <a:gd name="T10" fmla="*/ 2163 w 2408"/>
                        <a:gd name="T11" fmla="*/ 2416 h 2416"/>
                        <a:gd name="T12" fmla="*/ 242 w 2408"/>
                        <a:gd name="T13" fmla="*/ 2416 h 2416"/>
                        <a:gd name="T14" fmla="*/ 0 w 2408"/>
                        <a:gd name="T15" fmla="*/ 2171 h 2416"/>
                        <a:gd name="T16" fmla="*/ 0 w 2408"/>
                        <a:gd name="T17" fmla="*/ 242 h 2416"/>
                        <a:gd name="T18" fmla="*/ 0 w 2408"/>
                        <a:gd name="T19" fmla="*/ 242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8" h="2416">
                          <a:moveTo>
                            <a:pt x="0" y="242"/>
                          </a:moveTo>
                          <a:cubicBezTo>
                            <a:pt x="0" y="109"/>
                            <a:pt x="110" y="0"/>
                            <a:pt x="242" y="0"/>
                          </a:cubicBezTo>
                          <a:cubicBezTo>
                            <a:pt x="2163" y="0"/>
                            <a:pt x="2163" y="0"/>
                            <a:pt x="2163" y="0"/>
                          </a:cubicBezTo>
                          <a:cubicBezTo>
                            <a:pt x="2298" y="0"/>
                            <a:pt x="2408" y="109"/>
                            <a:pt x="2408" y="242"/>
                          </a:cubicBezTo>
                          <a:cubicBezTo>
                            <a:pt x="2408" y="2171"/>
                            <a:pt x="2408" y="2171"/>
                            <a:pt x="2408" y="2171"/>
                          </a:cubicBezTo>
                          <a:cubicBezTo>
                            <a:pt x="2408" y="2307"/>
                            <a:pt x="2298" y="2416"/>
                            <a:pt x="2163" y="2416"/>
                          </a:cubicBezTo>
                          <a:cubicBezTo>
                            <a:pt x="242" y="2416"/>
                            <a:pt x="242" y="2416"/>
                            <a:pt x="242" y="2416"/>
                          </a:cubicBezTo>
                          <a:cubicBezTo>
                            <a:pt x="110" y="2416"/>
                            <a:pt x="0" y="2307"/>
                            <a:pt x="0" y="2171"/>
                          </a:cubicBezTo>
                          <a:cubicBezTo>
                            <a:pt x="0" y="242"/>
                            <a:pt x="0" y="242"/>
                            <a:pt x="0" y="242"/>
                          </a:cubicBezTo>
                          <a:cubicBezTo>
                            <a:pt x="0" y="242"/>
                            <a:pt x="0" y="242"/>
                            <a:pt x="0" y="242"/>
                          </a:cubicBezTo>
                          <a:close/>
                        </a:path>
                      </a:pathLst>
                    </a:custGeom>
                    <a:solidFill>
                      <a:srgbClr val="A4BDFF"/>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894" name="Freeform: Shape 33">
                      <a:extLst>
                        <a:ext uri="{FF2B5EF4-FFF2-40B4-BE49-F238E27FC236}">
                          <a16:creationId xmlns:a16="http://schemas.microsoft.com/office/drawing/2014/main" id="{FCBFE0F4-B174-3BFD-44F9-F1F2C0F9755A}"/>
                        </a:ext>
                      </a:extLst>
                    </p:cNvPr>
                    <p:cNvSpPr>
                      <a:spLocks/>
                    </p:cNvSpPr>
                    <p:nvPr/>
                  </p:nvSpPr>
                  <p:spPr bwMode="auto">
                    <a:xfrm>
                      <a:off x="3118517" y="2770187"/>
                      <a:ext cx="903288" cy="904876"/>
                    </a:xfrm>
                    <a:custGeom>
                      <a:avLst/>
                      <a:gdLst>
                        <a:gd name="connsiteX0" fmla="*/ 478975 w 903288"/>
                        <a:gd name="connsiteY0" fmla="*/ 760413 h 904876"/>
                        <a:gd name="connsiteX1" fmla="*/ 550863 w 903288"/>
                        <a:gd name="connsiteY1" fmla="*/ 832081 h 904876"/>
                        <a:gd name="connsiteX2" fmla="*/ 478975 w 903288"/>
                        <a:gd name="connsiteY2" fmla="*/ 904876 h 904876"/>
                        <a:gd name="connsiteX3" fmla="*/ 407988 w 903288"/>
                        <a:gd name="connsiteY3" fmla="*/ 832081 h 904876"/>
                        <a:gd name="connsiteX4" fmla="*/ 478975 w 903288"/>
                        <a:gd name="connsiteY4" fmla="*/ 760413 h 904876"/>
                        <a:gd name="connsiteX5" fmla="*/ 72687 w 903288"/>
                        <a:gd name="connsiteY5" fmla="*/ 760413 h 904876"/>
                        <a:gd name="connsiteX6" fmla="*/ 144463 w 903288"/>
                        <a:gd name="connsiteY6" fmla="*/ 832081 h 904876"/>
                        <a:gd name="connsiteX7" fmla="*/ 72687 w 903288"/>
                        <a:gd name="connsiteY7" fmla="*/ 904876 h 904876"/>
                        <a:gd name="connsiteX8" fmla="*/ 0 w 903288"/>
                        <a:gd name="connsiteY8" fmla="*/ 832081 h 904876"/>
                        <a:gd name="connsiteX9" fmla="*/ 72687 w 903288"/>
                        <a:gd name="connsiteY9" fmla="*/ 760413 h 904876"/>
                        <a:gd name="connsiteX10" fmla="*/ 549905 w 903288"/>
                        <a:gd name="connsiteY10" fmla="*/ 0 h 904876"/>
                        <a:gd name="connsiteX11" fmla="*/ 612875 w 903288"/>
                        <a:gd name="connsiteY11" fmla="*/ 39815 h 904876"/>
                        <a:gd name="connsiteX12" fmla="*/ 831793 w 903288"/>
                        <a:gd name="connsiteY12" fmla="*/ 39815 h 904876"/>
                        <a:gd name="connsiteX13" fmla="*/ 861687 w 903288"/>
                        <a:gd name="connsiteY13" fmla="*/ 69902 h 904876"/>
                        <a:gd name="connsiteX14" fmla="*/ 861687 w 903288"/>
                        <a:gd name="connsiteY14" fmla="*/ 698564 h 904876"/>
                        <a:gd name="connsiteX15" fmla="*/ 861687 w 903288"/>
                        <a:gd name="connsiteY15" fmla="*/ 767334 h 904876"/>
                        <a:gd name="connsiteX16" fmla="*/ 881919 w 903288"/>
                        <a:gd name="connsiteY16" fmla="*/ 781360 h 904876"/>
                        <a:gd name="connsiteX17" fmla="*/ 903288 w 903288"/>
                        <a:gd name="connsiteY17" fmla="*/ 831807 h 904876"/>
                        <a:gd name="connsiteX18" fmla="*/ 830770 w 903288"/>
                        <a:gd name="connsiteY18" fmla="*/ 904875 h 904876"/>
                        <a:gd name="connsiteX19" fmla="*/ 759161 w 903288"/>
                        <a:gd name="connsiteY19" fmla="*/ 831807 h 904876"/>
                        <a:gd name="connsiteX20" fmla="*/ 779507 w 903288"/>
                        <a:gd name="connsiteY20" fmla="*/ 781360 h 904876"/>
                        <a:gd name="connsiteX21" fmla="*/ 801899 w 903288"/>
                        <a:gd name="connsiteY21" fmla="*/ 766316 h 904876"/>
                        <a:gd name="connsiteX22" fmla="*/ 801899 w 903288"/>
                        <a:gd name="connsiteY22" fmla="*/ 740414 h 904876"/>
                        <a:gd name="connsiteX23" fmla="*/ 801899 w 903288"/>
                        <a:gd name="connsiteY23" fmla="*/ 99989 h 904876"/>
                        <a:gd name="connsiteX24" fmla="*/ 615035 w 903288"/>
                        <a:gd name="connsiteY24" fmla="*/ 99989 h 904876"/>
                        <a:gd name="connsiteX25" fmla="*/ 549905 w 903288"/>
                        <a:gd name="connsiteY25" fmla="*/ 143988 h 904876"/>
                        <a:gd name="connsiteX26" fmla="*/ 476250 w 903288"/>
                        <a:gd name="connsiteY26" fmla="*/ 70920 h 904876"/>
                        <a:gd name="connsiteX27" fmla="*/ 549905 w 903288"/>
                        <a:gd name="connsiteY27" fmla="*/ 0 h 904876"/>
                        <a:gd name="connsiteX28" fmla="*/ 71386 w 903288"/>
                        <a:gd name="connsiteY28" fmla="*/ 0 h 904876"/>
                        <a:gd name="connsiteX29" fmla="*/ 143908 w 903288"/>
                        <a:gd name="connsiteY29" fmla="*/ 70855 h 904876"/>
                        <a:gd name="connsiteX30" fmla="*/ 101235 w 903288"/>
                        <a:gd name="connsiteY30" fmla="*/ 136399 h 904876"/>
                        <a:gd name="connsiteX31" fmla="*/ 101235 w 903288"/>
                        <a:gd name="connsiteY31" fmla="*/ 464909 h 904876"/>
                        <a:gd name="connsiteX32" fmla="*/ 287815 w 903288"/>
                        <a:gd name="connsiteY32" fmla="*/ 464909 h 904876"/>
                        <a:gd name="connsiteX33" fmla="*/ 287815 w 903288"/>
                        <a:gd name="connsiteY33" fmla="*/ 317888 h 904876"/>
                        <a:gd name="connsiteX34" fmla="*/ 321976 w 903288"/>
                        <a:gd name="connsiteY34" fmla="*/ 283421 h 904876"/>
                        <a:gd name="connsiteX35" fmla="*/ 618302 w 903288"/>
                        <a:gd name="connsiteY35" fmla="*/ 283421 h 904876"/>
                        <a:gd name="connsiteX36" fmla="*/ 652463 w 903288"/>
                        <a:gd name="connsiteY36" fmla="*/ 317888 h 904876"/>
                        <a:gd name="connsiteX37" fmla="*/ 652463 w 903288"/>
                        <a:gd name="connsiteY37" fmla="*/ 629221 h 904876"/>
                        <a:gd name="connsiteX38" fmla="*/ 618302 w 903288"/>
                        <a:gd name="connsiteY38" fmla="*/ 663575 h 904876"/>
                        <a:gd name="connsiteX39" fmla="*/ 321976 w 903288"/>
                        <a:gd name="connsiteY39" fmla="*/ 663575 h 904876"/>
                        <a:gd name="connsiteX40" fmla="*/ 287815 w 903288"/>
                        <a:gd name="connsiteY40" fmla="*/ 629221 h 904876"/>
                        <a:gd name="connsiteX41" fmla="*/ 287815 w 903288"/>
                        <a:gd name="connsiteY41" fmla="*/ 525029 h 904876"/>
                        <a:gd name="connsiteX42" fmla="*/ 71386 w 903288"/>
                        <a:gd name="connsiteY42" fmla="*/ 525029 h 904876"/>
                        <a:gd name="connsiteX43" fmla="*/ 41538 w 903288"/>
                        <a:gd name="connsiteY43" fmla="*/ 494969 h 904876"/>
                        <a:gd name="connsiteX44" fmla="*/ 41538 w 903288"/>
                        <a:gd name="connsiteY44" fmla="*/ 136399 h 904876"/>
                        <a:gd name="connsiteX45" fmla="*/ 0 w 903288"/>
                        <a:gd name="connsiteY45" fmla="*/ 70855 h 904876"/>
                        <a:gd name="connsiteX46" fmla="*/ 71386 w 903288"/>
                        <a:gd name="connsiteY46" fmla="*/ 0 h 90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03288" h="904876">
                          <a:moveTo>
                            <a:pt x="478975" y="760413"/>
                          </a:moveTo>
                          <a:cubicBezTo>
                            <a:pt x="519201" y="760413"/>
                            <a:pt x="550863" y="792529"/>
                            <a:pt x="550863" y="832081"/>
                          </a:cubicBezTo>
                          <a:cubicBezTo>
                            <a:pt x="550863" y="871747"/>
                            <a:pt x="519201" y="904876"/>
                            <a:pt x="478975" y="904876"/>
                          </a:cubicBezTo>
                          <a:cubicBezTo>
                            <a:pt x="439763" y="904876"/>
                            <a:pt x="407988" y="871747"/>
                            <a:pt x="407988" y="832081"/>
                          </a:cubicBezTo>
                          <a:cubicBezTo>
                            <a:pt x="407988" y="792529"/>
                            <a:pt x="439763" y="760413"/>
                            <a:pt x="478975" y="760413"/>
                          </a:cubicBezTo>
                          <a:close/>
                          <a:moveTo>
                            <a:pt x="72687" y="760413"/>
                          </a:moveTo>
                          <a:cubicBezTo>
                            <a:pt x="112335" y="760413"/>
                            <a:pt x="144463" y="792529"/>
                            <a:pt x="144463" y="832081"/>
                          </a:cubicBezTo>
                          <a:cubicBezTo>
                            <a:pt x="144463" y="871747"/>
                            <a:pt x="112335" y="904876"/>
                            <a:pt x="72687" y="904876"/>
                          </a:cubicBezTo>
                          <a:cubicBezTo>
                            <a:pt x="32128" y="904876"/>
                            <a:pt x="0" y="871747"/>
                            <a:pt x="0" y="832081"/>
                          </a:cubicBezTo>
                          <a:cubicBezTo>
                            <a:pt x="0" y="792529"/>
                            <a:pt x="32128" y="760413"/>
                            <a:pt x="72687" y="760413"/>
                          </a:cubicBezTo>
                          <a:close/>
                          <a:moveTo>
                            <a:pt x="549905" y="0"/>
                          </a:moveTo>
                          <a:cubicBezTo>
                            <a:pt x="577639" y="0"/>
                            <a:pt x="601168" y="16175"/>
                            <a:pt x="612875" y="39815"/>
                          </a:cubicBezTo>
                          <a:cubicBezTo>
                            <a:pt x="612875" y="39815"/>
                            <a:pt x="612875" y="39815"/>
                            <a:pt x="831793" y="39815"/>
                          </a:cubicBezTo>
                          <a:cubicBezTo>
                            <a:pt x="847820" y="39815"/>
                            <a:pt x="861687" y="52709"/>
                            <a:pt x="861687" y="69902"/>
                          </a:cubicBezTo>
                          <a:cubicBezTo>
                            <a:pt x="861687" y="69902"/>
                            <a:pt x="861687" y="69902"/>
                            <a:pt x="861687" y="698564"/>
                          </a:cubicBezTo>
                          <a:cubicBezTo>
                            <a:pt x="861687" y="767334"/>
                            <a:pt x="861687" y="767334"/>
                            <a:pt x="861687" y="767334"/>
                          </a:cubicBezTo>
                          <a:cubicBezTo>
                            <a:pt x="881919" y="781360"/>
                            <a:pt x="881919" y="781360"/>
                            <a:pt x="881919" y="781360"/>
                          </a:cubicBezTo>
                          <a:cubicBezTo>
                            <a:pt x="894763" y="794254"/>
                            <a:pt x="903288" y="812465"/>
                            <a:pt x="903288" y="831807"/>
                          </a:cubicBezTo>
                          <a:cubicBezTo>
                            <a:pt x="903288" y="871621"/>
                            <a:pt x="871235" y="904875"/>
                            <a:pt x="830770" y="904875"/>
                          </a:cubicBezTo>
                          <a:cubicBezTo>
                            <a:pt x="791215" y="904875"/>
                            <a:pt x="759161" y="871621"/>
                            <a:pt x="759161" y="831807"/>
                          </a:cubicBezTo>
                          <a:cubicBezTo>
                            <a:pt x="759161" y="812465"/>
                            <a:pt x="766663" y="794254"/>
                            <a:pt x="779507" y="781360"/>
                          </a:cubicBezTo>
                          <a:cubicBezTo>
                            <a:pt x="801899" y="766316"/>
                            <a:pt x="801899" y="766316"/>
                            <a:pt x="801899" y="766316"/>
                          </a:cubicBezTo>
                          <a:cubicBezTo>
                            <a:pt x="801899" y="740414"/>
                            <a:pt x="801899" y="740414"/>
                            <a:pt x="801899" y="740414"/>
                          </a:cubicBezTo>
                          <a:cubicBezTo>
                            <a:pt x="801899" y="649135"/>
                            <a:pt x="801899" y="465332"/>
                            <a:pt x="801899" y="99989"/>
                          </a:cubicBezTo>
                          <a:cubicBezTo>
                            <a:pt x="801899" y="99989"/>
                            <a:pt x="801899" y="99989"/>
                            <a:pt x="615035" y="99989"/>
                          </a:cubicBezTo>
                          <a:cubicBezTo>
                            <a:pt x="604350" y="124647"/>
                            <a:pt x="578776" y="143988"/>
                            <a:pt x="549905" y="143988"/>
                          </a:cubicBezTo>
                          <a:cubicBezTo>
                            <a:pt x="509327" y="143988"/>
                            <a:pt x="476250" y="111752"/>
                            <a:pt x="476250" y="70920"/>
                          </a:cubicBezTo>
                          <a:cubicBezTo>
                            <a:pt x="476250" y="31218"/>
                            <a:pt x="509327" y="0"/>
                            <a:pt x="549905" y="0"/>
                          </a:cubicBezTo>
                          <a:close/>
                          <a:moveTo>
                            <a:pt x="71386" y="0"/>
                          </a:moveTo>
                          <a:cubicBezTo>
                            <a:pt x="111903" y="0"/>
                            <a:pt x="143908" y="31190"/>
                            <a:pt x="143908" y="70855"/>
                          </a:cubicBezTo>
                          <a:cubicBezTo>
                            <a:pt x="143908" y="100915"/>
                            <a:pt x="125749" y="125664"/>
                            <a:pt x="101235" y="136399"/>
                          </a:cubicBezTo>
                          <a:cubicBezTo>
                            <a:pt x="101235" y="464909"/>
                            <a:pt x="101235" y="464909"/>
                            <a:pt x="101235" y="464909"/>
                          </a:cubicBezTo>
                          <a:cubicBezTo>
                            <a:pt x="287815" y="464909"/>
                            <a:pt x="287815" y="464909"/>
                            <a:pt x="287815" y="464909"/>
                          </a:cubicBezTo>
                          <a:cubicBezTo>
                            <a:pt x="287815" y="317888"/>
                            <a:pt x="287815" y="317888"/>
                            <a:pt x="287815" y="317888"/>
                          </a:cubicBezTo>
                          <a:cubicBezTo>
                            <a:pt x="287815" y="299581"/>
                            <a:pt x="303817" y="283421"/>
                            <a:pt x="321976" y="283421"/>
                          </a:cubicBezTo>
                          <a:cubicBezTo>
                            <a:pt x="618302" y="283421"/>
                            <a:pt x="618302" y="283421"/>
                            <a:pt x="618302" y="283421"/>
                          </a:cubicBezTo>
                          <a:cubicBezTo>
                            <a:pt x="636461" y="283421"/>
                            <a:pt x="652463" y="299581"/>
                            <a:pt x="652463" y="317888"/>
                          </a:cubicBezTo>
                          <a:cubicBezTo>
                            <a:pt x="652463" y="629221"/>
                            <a:pt x="652463" y="629221"/>
                            <a:pt x="652463" y="629221"/>
                          </a:cubicBezTo>
                          <a:cubicBezTo>
                            <a:pt x="652463" y="648545"/>
                            <a:pt x="636461" y="663575"/>
                            <a:pt x="618302" y="663575"/>
                          </a:cubicBezTo>
                          <a:cubicBezTo>
                            <a:pt x="321976" y="663575"/>
                            <a:pt x="321976" y="663575"/>
                            <a:pt x="321976" y="663575"/>
                          </a:cubicBezTo>
                          <a:cubicBezTo>
                            <a:pt x="303817" y="663575"/>
                            <a:pt x="287815" y="648545"/>
                            <a:pt x="287815" y="629221"/>
                          </a:cubicBezTo>
                          <a:cubicBezTo>
                            <a:pt x="287815" y="525029"/>
                            <a:pt x="287815" y="525029"/>
                            <a:pt x="287815" y="525029"/>
                          </a:cubicBezTo>
                          <a:cubicBezTo>
                            <a:pt x="287815" y="525029"/>
                            <a:pt x="287815" y="525029"/>
                            <a:pt x="71386" y="525029"/>
                          </a:cubicBezTo>
                          <a:cubicBezTo>
                            <a:pt x="55384" y="525029"/>
                            <a:pt x="41538" y="511129"/>
                            <a:pt x="41538" y="494969"/>
                          </a:cubicBezTo>
                          <a:cubicBezTo>
                            <a:pt x="41538" y="494969"/>
                            <a:pt x="41538" y="494969"/>
                            <a:pt x="41538" y="136399"/>
                          </a:cubicBezTo>
                          <a:cubicBezTo>
                            <a:pt x="18045" y="125664"/>
                            <a:pt x="0" y="100915"/>
                            <a:pt x="0" y="70855"/>
                          </a:cubicBezTo>
                          <a:cubicBezTo>
                            <a:pt x="0" y="31190"/>
                            <a:pt x="33026" y="0"/>
                            <a:pt x="71386" y="0"/>
                          </a:cubicBezTo>
                          <a:close/>
                        </a:path>
                      </a:pathLst>
                    </a:custGeom>
                    <a:solidFill>
                      <a:srgbClr val="3253DC"/>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grpSp>
        <p:grpSp>
          <p:nvGrpSpPr>
            <p:cNvPr id="2651" name="Group 2650">
              <a:extLst>
                <a:ext uri="{FF2B5EF4-FFF2-40B4-BE49-F238E27FC236}">
                  <a16:creationId xmlns:a16="http://schemas.microsoft.com/office/drawing/2014/main" id="{1E17E2BC-B011-A0B5-CEDA-4489A7D0421E}"/>
                </a:ext>
              </a:extLst>
            </p:cNvPr>
            <p:cNvGrpSpPr/>
            <p:nvPr/>
          </p:nvGrpSpPr>
          <p:grpSpPr>
            <a:xfrm>
              <a:off x="12358288" y="5183930"/>
              <a:ext cx="463559" cy="463552"/>
              <a:chOff x="11296094" y="3396077"/>
              <a:chExt cx="158737" cy="158737"/>
            </a:xfrm>
          </p:grpSpPr>
          <p:sp>
            <p:nvSpPr>
              <p:cNvPr id="2880" name="Oval 2879">
                <a:extLst>
                  <a:ext uri="{FF2B5EF4-FFF2-40B4-BE49-F238E27FC236}">
                    <a16:creationId xmlns:a16="http://schemas.microsoft.com/office/drawing/2014/main" id="{2A4D679C-E7A1-5F3E-CD06-22D7B6DFD73A}"/>
                  </a:ext>
                </a:extLst>
              </p:cNvPr>
              <p:cNvSpPr/>
              <p:nvPr/>
            </p:nvSpPr>
            <p:spPr>
              <a:xfrm>
                <a:off x="11296094" y="3396077"/>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81" name="Group 2880">
                <a:extLst>
                  <a:ext uri="{FF2B5EF4-FFF2-40B4-BE49-F238E27FC236}">
                    <a16:creationId xmlns:a16="http://schemas.microsoft.com/office/drawing/2014/main" id="{05346967-445F-050C-F316-0C86C55F8CBA}"/>
                  </a:ext>
                </a:extLst>
              </p:cNvPr>
              <p:cNvGrpSpPr/>
              <p:nvPr/>
            </p:nvGrpSpPr>
            <p:grpSpPr>
              <a:xfrm>
                <a:off x="11334783" y="3428676"/>
                <a:ext cx="82902" cy="84552"/>
                <a:chOff x="9331982" y="739632"/>
                <a:chExt cx="562360" cy="573558"/>
              </a:xfrm>
            </p:grpSpPr>
            <p:grpSp>
              <p:nvGrpSpPr>
                <p:cNvPr id="2882" name="Group 2881">
                  <a:extLst>
                    <a:ext uri="{FF2B5EF4-FFF2-40B4-BE49-F238E27FC236}">
                      <a16:creationId xmlns:a16="http://schemas.microsoft.com/office/drawing/2014/main" id="{3665655B-300C-0657-099E-D0FE37BEA683}"/>
                    </a:ext>
                  </a:extLst>
                </p:cNvPr>
                <p:cNvGrpSpPr>
                  <a:grpSpLocks noChangeAspect="1"/>
                </p:cNvGrpSpPr>
                <p:nvPr/>
              </p:nvGrpSpPr>
              <p:grpSpPr>
                <a:xfrm>
                  <a:off x="9331982" y="739632"/>
                  <a:ext cx="562360" cy="573558"/>
                  <a:chOff x="1999501" y="3040380"/>
                  <a:chExt cx="2269980" cy="2315182"/>
                </a:xfrm>
              </p:grpSpPr>
              <p:sp>
                <p:nvSpPr>
                  <p:cNvPr id="2884" name="Freeform 12">
                    <a:extLst>
                      <a:ext uri="{FF2B5EF4-FFF2-40B4-BE49-F238E27FC236}">
                        <a16:creationId xmlns:a16="http://schemas.microsoft.com/office/drawing/2014/main" id="{43F1EEBF-302A-9860-AF7D-3AB5C208F393}"/>
                      </a:ext>
                    </a:extLst>
                  </p:cNvPr>
                  <p:cNvSpPr>
                    <a:spLocks/>
                  </p:cNvSpPr>
                  <p:nvPr/>
                </p:nvSpPr>
                <p:spPr bwMode="auto">
                  <a:xfrm>
                    <a:off x="2063772" y="3040380"/>
                    <a:ext cx="1935204" cy="1957804"/>
                  </a:xfrm>
                  <a:custGeom>
                    <a:avLst/>
                    <a:gdLst>
                      <a:gd name="T0" fmla="*/ 894 w 1025"/>
                      <a:gd name="T1" fmla="*/ 659 h 1037"/>
                      <a:gd name="T2" fmla="*/ 637 w 1025"/>
                      <a:gd name="T3" fmla="*/ 659 h 1037"/>
                      <a:gd name="T4" fmla="*/ 392 w 1025"/>
                      <a:gd name="T5" fmla="*/ 406 h 1037"/>
                      <a:gd name="T6" fmla="*/ 569 w 1025"/>
                      <a:gd name="T7" fmla="*/ 229 h 1037"/>
                      <a:gd name="T8" fmla="*/ 613 w 1025"/>
                      <a:gd name="T9" fmla="*/ 272 h 1037"/>
                      <a:gd name="T10" fmla="*/ 611 w 1025"/>
                      <a:gd name="T11" fmla="*/ 293 h 1037"/>
                      <a:gd name="T12" fmla="*/ 658 w 1025"/>
                      <a:gd name="T13" fmla="*/ 405 h 1037"/>
                      <a:gd name="T14" fmla="*/ 770 w 1025"/>
                      <a:gd name="T15" fmla="*/ 451 h 1037"/>
                      <a:gd name="T16" fmla="*/ 810 w 1025"/>
                      <a:gd name="T17" fmla="*/ 446 h 1037"/>
                      <a:gd name="T18" fmla="*/ 832 w 1025"/>
                      <a:gd name="T19" fmla="*/ 408 h 1037"/>
                      <a:gd name="T20" fmla="*/ 794 w 1025"/>
                      <a:gd name="T21" fmla="*/ 385 h 1037"/>
                      <a:gd name="T22" fmla="*/ 702 w 1025"/>
                      <a:gd name="T23" fmla="*/ 361 h 1037"/>
                      <a:gd name="T24" fmla="*/ 674 w 1025"/>
                      <a:gd name="T25" fmla="*/ 293 h 1037"/>
                      <a:gd name="T26" fmla="*/ 702 w 1025"/>
                      <a:gd name="T27" fmla="*/ 226 h 1037"/>
                      <a:gd name="T28" fmla="*/ 769 w 1025"/>
                      <a:gd name="T29" fmla="*/ 198 h 1037"/>
                      <a:gd name="T30" fmla="*/ 837 w 1025"/>
                      <a:gd name="T31" fmla="*/ 226 h 1037"/>
                      <a:gd name="T32" fmla="*/ 861 w 1025"/>
                      <a:gd name="T33" fmla="*/ 318 h 1037"/>
                      <a:gd name="T34" fmla="*/ 884 w 1025"/>
                      <a:gd name="T35" fmla="*/ 357 h 1037"/>
                      <a:gd name="T36" fmla="*/ 922 w 1025"/>
                      <a:gd name="T37" fmla="*/ 334 h 1037"/>
                      <a:gd name="T38" fmla="*/ 881 w 1025"/>
                      <a:gd name="T39" fmla="*/ 182 h 1037"/>
                      <a:gd name="T40" fmla="*/ 769 w 1025"/>
                      <a:gd name="T41" fmla="*/ 136 h 1037"/>
                      <a:gd name="T42" fmla="*/ 746 w 1025"/>
                      <a:gd name="T43" fmla="*/ 137 h 1037"/>
                      <a:gd name="T44" fmla="*/ 659 w 1025"/>
                      <a:gd name="T45" fmla="*/ 50 h 1037"/>
                      <a:gd name="T46" fmla="*/ 479 w 1025"/>
                      <a:gd name="T47" fmla="*/ 50 h 1037"/>
                      <a:gd name="T48" fmla="*/ 438 w 1025"/>
                      <a:gd name="T49" fmla="*/ 90 h 1037"/>
                      <a:gd name="T50" fmla="*/ 438 w 1025"/>
                      <a:gd name="T51" fmla="*/ 90 h 1037"/>
                      <a:gd name="T52" fmla="*/ 258 w 1025"/>
                      <a:gd name="T53" fmla="*/ 271 h 1037"/>
                      <a:gd name="T54" fmla="*/ 258 w 1025"/>
                      <a:gd name="T55" fmla="*/ 271 h 1037"/>
                      <a:gd name="T56" fmla="*/ 223 w 1025"/>
                      <a:gd name="T57" fmla="*/ 306 h 1037"/>
                      <a:gd name="T58" fmla="*/ 214 w 1025"/>
                      <a:gd name="T59" fmla="*/ 316 h 1037"/>
                      <a:gd name="T60" fmla="*/ 176 w 1025"/>
                      <a:gd name="T61" fmla="*/ 400 h 1037"/>
                      <a:gd name="T62" fmla="*/ 214 w 1025"/>
                      <a:gd name="T63" fmla="*/ 496 h 1037"/>
                      <a:gd name="T64" fmla="*/ 369 w 1025"/>
                      <a:gd name="T65" fmla="*/ 659 h 1037"/>
                      <a:gd name="T66" fmla="*/ 132 w 1025"/>
                      <a:gd name="T67" fmla="*/ 659 h 1037"/>
                      <a:gd name="T68" fmla="*/ 0 w 1025"/>
                      <a:gd name="T69" fmla="*/ 791 h 1037"/>
                      <a:gd name="T70" fmla="*/ 0 w 1025"/>
                      <a:gd name="T71" fmla="*/ 905 h 1037"/>
                      <a:gd name="T72" fmla="*/ 132 w 1025"/>
                      <a:gd name="T73" fmla="*/ 1037 h 1037"/>
                      <a:gd name="T74" fmla="*/ 894 w 1025"/>
                      <a:gd name="T75" fmla="*/ 1037 h 1037"/>
                      <a:gd name="T76" fmla="*/ 1025 w 1025"/>
                      <a:gd name="T77" fmla="*/ 905 h 1037"/>
                      <a:gd name="T78" fmla="*/ 1025 w 1025"/>
                      <a:gd name="T79" fmla="*/ 791 h 1037"/>
                      <a:gd name="T80" fmla="*/ 894 w 1025"/>
                      <a:gd name="T81" fmla="*/ 659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5" h="1037">
                        <a:moveTo>
                          <a:pt x="894" y="659"/>
                        </a:moveTo>
                        <a:cubicBezTo>
                          <a:pt x="894" y="659"/>
                          <a:pt x="894" y="659"/>
                          <a:pt x="637" y="659"/>
                        </a:cubicBezTo>
                        <a:cubicBezTo>
                          <a:pt x="392" y="406"/>
                          <a:pt x="392" y="406"/>
                          <a:pt x="392" y="406"/>
                        </a:cubicBezTo>
                        <a:cubicBezTo>
                          <a:pt x="569" y="229"/>
                          <a:pt x="569" y="229"/>
                          <a:pt x="569" y="229"/>
                        </a:cubicBezTo>
                        <a:cubicBezTo>
                          <a:pt x="582" y="242"/>
                          <a:pt x="597" y="256"/>
                          <a:pt x="613" y="272"/>
                        </a:cubicBezTo>
                        <a:cubicBezTo>
                          <a:pt x="612" y="279"/>
                          <a:pt x="611" y="286"/>
                          <a:pt x="611" y="293"/>
                        </a:cubicBezTo>
                        <a:cubicBezTo>
                          <a:pt x="611" y="335"/>
                          <a:pt x="628" y="375"/>
                          <a:pt x="658" y="405"/>
                        </a:cubicBezTo>
                        <a:cubicBezTo>
                          <a:pt x="688" y="435"/>
                          <a:pt x="728" y="451"/>
                          <a:pt x="770" y="451"/>
                        </a:cubicBezTo>
                        <a:cubicBezTo>
                          <a:pt x="783" y="451"/>
                          <a:pt x="797" y="450"/>
                          <a:pt x="810" y="446"/>
                        </a:cubicBezTo>
                        <a:cubicBezTo>
                          <a:pt x="827" y="441"/>
                          <a:pt x="837" y="424"/>
                          <a:pt x="832" y="408"/>
                        </a:cubicBezTo>
                        <a:cubicBezTo>
                          <a:pt x="828" y="391"/>
                          <a:pt x="811" y="381"/>
                          <a:pt x="794" y="385"/>
                        </a:cubicBezTo>
                        <a:cubicBezTo>
                          <a:pt x="761" y="394"/>
                          <a:pt x="726" y="385"/>
                          <a:pt x="702" y="361"/>
                        </a:cubicBezTo>
                        <a:cubicBezTo>
                          <a:pt x="684" y="343"/>
                          <a:pt x="674" y="319"/>
                          <a:pt x="674" y="293"/>
                        </a:cubicBezTo>
                        <a:cubicBezTo>
                          <a:pt x="674" y="268"/>
                          <a:pt x="684" y="244"/>
                          <a:pt x="702" y="226"/>
                        </a:cubicBezTo>
                        <a:cubicBezTo>
                          <a:pt x="720" y="208"/>
                          <a:pt x="744" y="198"/>
                          <a:pt x="769" y="198"/>
                        </a:cubicBezTo>
                        <a:cubicBezTo>
                          <a:pt x="795" y="198"/>
                          <a:pt x="819" y="208"/>
                          <a:pt x="837" y="226"/>
                        </a:cubicBezTo>
                        <a:cubicBezTo>
                          <a:pt x="861" y="250"/>
                          <a:pt x="870" y="285"/>
                          <a:pt x="861" y="318"/>
                        </a:cubicBezTo>
                        <a:cubicBezTo>
                          <a:pt x="857" y="335"/>
                          <a:pt x="867" y="352"/>
                          <a:pt x="884" y="357"/>
                        </a:cubicBezTo>
                        <a:cubicBezTo>
                          <a:pt x="900" y="361"/>
                          <a:pt x="918" y="351"/>
                          <a:pt x="922" y="334"/>
                        </a:cubicBezTo>
                        <a:cubicBezTo>
                          <a:pt x="936" y="280"/>
                          <a:pt x="921" y="221"/>
                          <a:pt x="881" y="182"/>
                        </a:cubicBezTo>
                        <a:cubicBezTo>
                          <a:pt x="851" y="152"/>
                          <a:pt x="812" y="136"/>
                          <a:pt x="769" y="136"/>
                        </a:cubicBezTo>
                        <a:cubicBezTo>
                          <a:pt x="762" y="136"/>
                          <a:pt x="754" y="136"/>
                          <a:pt x="746" y="137"/>
                        </a:cubicBezTo>
                        <a:cubicBezTo>
                          <a:pt x="659" y="50"/>
                          <a:pt x="659" y="50"/>
                          <a:pt x="659" y="50"/>
                        </a:cubicBezTo>
                        <a:cubicBezTo>
                          <a:pt x="610" y="0"/>
                          <a:pt x="529" y="0"/>
                          <a:pt x="479" y="50"/>
                        </a:cubicBezTo>
                        <a:cubicBezTo>
                          <a:pt x="479" y="50"/>
                          <a:pt x="479" y="50"/>
                          <a:pt x="438" y="90"/>
                        </a:cubicBezTo>
                        <a:cubicBezTo>
                          <a:pt x="438" y="90"/>
                          <a:pt x="438" y="90"/>
                          <a:pt x="438" y="90"/>
                        </a:cubicBezTo>
                        <a:cubicBezTo>
                          <a:pt x="438" y="90"/>
                          <a:pt x="438" y="90"/>
                          <a:pt x="258" y="271"/>
                        </a:cubicBezTo>
                        <a:cubicBezTo>
                          <a:pt x="258" y="271"/>
                          <a:pt x="258" y="271"/>
                          <a:pt x="258" y="271"/>
                        </a:cubicBezTo>
                        <a:cubicBezTo>
                          <a:pt x="258" y="271"/>
                          <a:pt x="258" y="271"/>
                          <a:pt x="223" y="306"/>
                        </a:cubicBezTo>
                        <a:cubicBezTo>
                          <a:pt x="220" y="309"/>
                          <a:pt x="217" y="312"/>
                          <a:pt x="214" y="316"/>
                        </a:cubicBezTo>
                        <a:cubicBezTo>
                          <a:pt x="190" y="339"/>
                          <a:pt x="178" y="369"/>
                          <a:pt x="176" y="400"/>
                        </a:cubicBezTo>
                        <a:cubicBezTo>
                          <a:pt x="175" y="434"/>
                          <a:pt x="187" y="469"/>
                          <a:pt x="214" y="496"/>
                        </a:cubicBezTo>
                        <a:cubicBezTo>
                          <a:pt x="214" y="496"/>
                          <a:pt x="214" y="504"/>
                          <a:pt x="369" y="659"/>
                        </a:cubicBezTo>
                        <a:cubicBezTo>
                          <a:pt x="300" y="659"/>
                          <a:pt x="221" y="659"/>
                          <a:pt x="132" y="659"/>
                        </a:cubicBezTo>
                        <a:cubicBezTo>
                          <a:pt x="59" y="659"/>
                          <a:pt x="0" y="718"/>
                          <a:pt x="0" y="791"/>
                        </a:cubicBezTo>
                        <a:cubicBezTo>
                          <a:pt x="0" y="791"/>
                          <a:pt x="0" y="783"/>
                          <a:pt x="0" y="905"/>
                        </a:cubicBezTo>
                        <a:cubicBezTo>
                          <a:pt x="0" y="978"/>
                          <a:pt x="59" y="1037"/>
                          <a:pt x="132" y="1037"/>
                        </a:cubicBezTo>
                        <a:cubicBezTo>
                          <a:pt x="132" y="1037"/>
                          <a:pt x="132" y="1037"/>
                          <a:pt x="894" y="1037"/>
                        </a:cubicBezTo>
                        <a:cubicBezTo>
                          <a:pt x="966" y="1037"/>
                          <a:pt x="1025" y="978"/>
                          <a:pt x="1025" y="905"/>
                        </a:cubicBezTo>
                        <a:cubicBezTo>
                          <a:pt x="1025" y="905"/>
                          <a:pt x="1025" y="913"/>
                          <a:pt x="1025" y="791"/>
                        </a:cubicBezTo>
                        <a:cubicBezTo>
                          <a:pt x="1025" y="718"/>
                          <a:pt x="966" y="659"/>
                          <a:pt x="894" y="65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2885" name="Freeform 12">
                    <a:extLst>
                      <a:ext uri="{FF2B5EF4-FFF2-40B4-BE49-F238E27FC236}">
                        <a16:creationId xmlns:a16="http://schemas.microsoft.com/office/drawing/2014/main" id="{39B5E4E1-8641-D4EA-6822-119E2D759577}"/>
                      </a:ext>
                    </a:extLst>
                  </p:cNvPr>
                  <p:cNvSpPr>
                    <a:spLocks/>
                  </p:cNvSpPr>
                  <p:nvPr/>
                </p:nvSpPr>
                <p:spPr bwMode="auto">
                  <a:xfrm>
                    <a:off x="1999501" y="4396435"/>
                    <a:ext cx="2269980" cy="959127"/>
                  </a:xfrm>
                  <a:custGeom>
                    <a:avLst/>
                    <a:gdLst>
                      <a:gd name="connsiteX0" fmla="*/ 336303 w 2269980"/>
                      <a:gd name="connsiteY0" fmla="*/ 286750 h 959127"/>
                      <a:gd name="connsiteX1" fmla="*/ 674495 w 2269980"/>
                      <a:gd name="connsiteY1" fmla="*/ 622939 h 959127"/>
                      <a:gd name="connsiteX2" fmla="*/ 336303 w 2269980"/>
                      <a:gd name="connsiteY2" fmla="*/ 959127 h 959127"/>
                      <a:gd name="connsiteX3" fmla="*/ 0 w 2269980"/>
                      <a:gd name="connsiteY3" fmla="*/ 622939 h 959127"/>
                      <a:gd name="connsiteX4" fmla="*/ 336303 w 2269980"/>
                      <a:gd name="connsiteY4" fmla="*/ 286750 h 959127"/>
                      <a:gd name="connsiteX5" fmla="*/ 1788413 w 2269980"/>
                      <a:gd name="connsiteY5" fmla="*/ 0 h 959127"/>
                      <a:gd name="connsiteX6" fmla="*/ 2269980 w 2269980"/>
                      <a:gd name="connsiteY6" fmla="*/ 479564 h 959127"/>
                      <a:gd name="connsiteX7" fmla="*/ 1788413 w 2269980"/>
                      <a:gd name="connsiteY7" fmla="*/ 959127 h 959127"/>
                      <a:gd name="connsiteX8" fmla="*/ 1308735 w 2269980"/>
                      <a:gd name="connsiteY8" fmla="*/ 479564 h 959127"/>
                      <a:gd name="connsiteX9" fmla="*/ 1788413 w 2269980"/>
                      <a:gd name="connsiteY9" fmla="*/ 0 h 95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980" h="959127">
                        <a:moveTo>
                          <a:pt x="336303" y="286750"/>
                        </a:moveTo>
                        <a:cubicBezTo>
                          <a:pt x="523348" y="286750"/>
                          <a:pt x="674495" y="437846"/>
                          <a:pt x="674495" y="622939"/>
                        </a:cubicBezTo>
                        <a:cubicBezTo>
                          <a:pt x="674495" y="808031"/>
                          <a:pt x="523348" y="959127"/>
                          <a:pt x="336303" y="959127"/>
                        </a:cubicBezTo>
                        <a:cubicBezTo>
                          <a:pt x="151147" y="959127"/>
                          <a:pt x="0" y="808031"/>
                          <a:pt x="0" y="622939"/>
                        </a:cubicBezTo>
                        <a:cubicBezTo>
                          <a:pt x="0" y="437846"/>
                          <a:pt x="151147" y="286750"/>
                          <a:pt x="336303" y="286750"/>
                        </a:cubicBezTo>
                        <a:close/>
                        <a:moveTo>
                          <a:pt x="1788413" y="0"/>
                        </a:moveTo>
                        <a:cubicBezTo>
                          <a:pt x="2054691" y="0"/>
                          <a:pt x="2269980" y="213349"/>
                          <a:pt x="2269980" y="479564"/>
                        </a:cubicBezTo>
                        <a:cubicBezTo>
                          <a:pt x="2269980" y="743890"/>
                          <a:pt x="2054691" y="959127"/>
                          <a:pt x="1788413" y="959127"/>
                        </a:cubicBezTo>
                        <a:cubicBezTo>
                          <a:pt x="1524024" y="959127"/>
                          <a:pt x="1308735" y="743890"/>
                          <a:pt x="1308735" y="479564"/>
                        </a:cubicBezTo>
                        <a:cubicBezTo>
                          <a:pt x="1308735" y="213349"/>
                          <a:pt x="1524024" y="0"/>
                          <a:pt x="1788413" y="0"/>
                        </a:cubicBezTo>
                        <a:close/>
                      </a:path>
                    </a:pathLst>
                  </a:custGeom>
                  <a:solidFill>
                    <a:schemeClr val="accent2">
                      <a:lumMod val="10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2886" name="Freeform 10">
                    <a:extLst>
                      <a:ext uri="{FF2B5EF4-FFF2-40B4-BE49-F238E27FC236}">
                        <a16:creationId xmlns:a16="http://schemas.microsoft.com/office/drawing/2014/main" id="{8256DF5B-5B27-C7F8-4F0E-DB41D0E782DA}"/>
                      </a:ext>
                    </a:extLst>
                  </p:cNvPr>
                  <p:cNvSpPr>
                    <a:spLocks/>
                  </p:cNvSpPr>
                  <p:nvPr/>
                </p:nvSpPr>
                <p:spPr bwMode="auto">
                  <a:xfrm>
                    <a:off x="2450813" y="3108183"/>
                    <a:ext cx="819285" cy="819989"/>
                  </a:xfrm>
                  <a:custGeom>
                    <a:avLst/>
                    <a:gdLst>
                      <a:gd name="connsiteX0" fmla="*/ 124773 w 819285"/>
                      <a:gd name="connsiteY0" fmla="*/ 566435 h 819989"/>
                      <a:gd name="connsiteX1" fmla="*/ 251436 w 819285"/>
                      <a:gd name="connsiteY1" fmla="*/ 693212 h 819989"/>
                      <a:gd name="connsiteX2" fmla="*/ 124773 w 819285"/>
                      <a:gd name="connsiteY2" fmla="*/ 819989 h 819989"/>
                      <a:gd name="connsiteX3" fmla="*/ 0 w 819285"/>
                      <a:gd name="connsiteY3" fmla="*/ 693212 h 819989"/>
                      <a:gd name="connsiteX4" fmla="*/ 124773 w 819285"/>
                      <a:gd name="connsiteY4" fmla="*/ 566435 h 819989"/>
                      <a:gd name="connsiteX5" fmla="*/ 692862 w 819285"/>
                      <a:gd name="connsiteY5" fmla="*/ 0 h 819989"/>
                      <a:gd name="connsiteX6" fmla="*/ 819285 w 819285"/>
                      <a:gd name="connsiteY6" fmla="*/ 126663 h 819989"/>
                      <a:gd name="connsiteX7" fmla="*/ 692862 w 819285"/>
                      <a:gd name="connsiteY7" fmla="*/ 251436 h 819989"/>
                      <a:gd name="connsiteX8" fmla="*/ 566438 w 819285"/>
                      <a:gd name="connsiteY8" fmla="*/ 126663 h 819989"/>
                      <a:gd name="connsiteX9" fmla="*/ 692862 w 819285"/>
                      <a:gd name="connsiteY9" fmla="*/ 0 h 819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285" h="819989">
                        <a:moveTo>
                          <a:pt x="124773" y="566435"/>
                        </a:moveTo>
                        <a:cubicBezTo>
                          <a:pt x="194721" y="566435"/>
                          <a:pt x="251436" y="623201"/>
                          <a:pt x="251436" y="693212"/>
                        </a:cubicBezTo>
                        <a:cubicBezTo>
                          <a:pt x="251436" y="763223"/>
                          <a:pt x="194721" y="819989"/>
                          <a:pt x="124773" y="819989"/>
                        </a:cubicBezTo>
                        <a:cubicBezTo>
                          <a:pt x="54825" y="819989"/>
                          <a:pt x="0" y="763223"/>
                          <a:pt x="0" y="693212"/>
                        </a:cubicBezTo>
                        <a:cubicBezTo>
                          <a:pt x="0" y="623201"/>
                          <a:pt x="54825" y="566435"/>
                          <a:pt x="124773" y="566435"/>
                        </a:cubicBezTo>
                        <a:close/>
                        <a:moveTo>
                          <a:pt x="692862" y="0"/>
                        </a:moveTo>
                        <a:cubicBezTo>
                          <a:pt x="762678" y="0"/>
                          <a:pt x="819285" y="56715"/>
                          <a:pt x="819285" y="126663"/>
                        </a:cubicBezTo>
                        <a:cubicBezTo>
                          <a:pt x="819285" y="194721"/>
                          <a:pt x="762678" y="251436"/>
                          <a:pt x="692862" y="251436"/>
                        </a:cubicBezTo>
                        <a:cubicBezTo>
                          <a:pt x="623046" y="251436"/>
                          <a:pt x="566438" y="194721"/>
                          <a:pt x="566438" y="126663"/>
                        </a:cubicBezTo>
                        <a:cubicBezTo>
                          <a:pt x="566438" y="56715"/>
                          <a:pt x="623046" y="0"/>
                          <a:pt x="692862" y="0"/>
                        </a:cubicBezTo>
                        <a:close/>
                      </a:path>
                    </a:pathLst>
                  </a:custGeom>
                  <a:solidFill>
                    <a:schemeClr val="accent2">
                      <a:lumMod val="60000"/>
                      <a:lumOff val="4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sp>
              <p:nvSpPr>
                <p:cNvPr id="2883" name="Oval 2882">
                  <a:extLst>
                    <a:ext uri="{FF2B5EF4-FFF2-40B4-BE49-F238E27FC236}">
                      <a16:creationId xmlns:a16="http://schemas.microsoft.com/office/drawing/2014/main" id="{EDD053AD-7868-6FF9-43ED-014C23173D40}"/>
                    </a:ext>
                  </a:extLst>
                </p:cNvPr>
                <p:cNvSpPr/>
                <p:nvPr/>
              </p:nvSpPr>
              <p:spPr>
                <a:xfrm>
                  <a:off x="9501503" y="1101911"/>
                  <a:ext cx="109864" cy="1098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grpSp>
        <p:grpSp>
          <p:nvGrpSpPr>
            <p:cNvPr id="2652" name="Group 2651">
              <a:extLst>
                <a:ext uri="{FF2B5EF4-FFF2-40B4-BE49-F238E27FC236}">
                  <a16:creationId xmlns:a16="http://schemas.microsoft.com/office/drawing/2014/main" id="{21061BED-0788-DB22-CC6A-9EA314869215}"/>
                </a:ext>
              </a:extLst>
            </p:cNvPr>
            <p:cNvGrpSpPr/>
            <p:nvPr/>
          </p:nvGrpSpPr>
          <p:grpSpPr>
            <a:xfrm>
              <a:off x="11709985" y="3113941"/>
              <a:ext cx="463559" cy="463552"/>
              <a:chOff x="10861837" y="2009524"/>
              <a:chExt cx="158737" cy="158737"/>
            </a:xfrm>
          </p:grpSpPr>
          <p:sp>
            <p:nvSpPr>
              <p:cNvPr id="2868" name="Oval 2867">
                <a:extLst>
                  <a:ext uri="{FF2B5EF4-FFF2-40B4-BE49-F238E27FC236}">
                    <a16:creationId xmlns:a16="http://schemas.microsoft.com/office/drawing/2014/main" id="{E3127C4F-C3C0-A7B7-2693-6F28849AE843}"/>
                  </a:ext>
                </a:extLst>
              </p:cNvPr>
              <p:cNvSpPr/>
              <p:nvPr/>
            </p:nvSpPr>
            <p:spPr>
              <a:xfrm>
                <a:off x="10861837" y="2009524"/>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69" name="Group 2868">
                <a:extLst>
                  <a:ext uri="{FF2B5EF4-FFF2-40B4-BE49-F238E27FC236}">
                    <a16:creationId xmlns:a16="http://schemas.microsoft.com/office/drawing/2014/main" id="{B3997CC3-C6D6-8548-EF6F-9C89D94D517E}"/>
                  </a:ext>
                </a:extLst>
              </p:cNvPr>
              <p:cNvGrpSpPr/>
              <p:nvPr/>
            </p:nvGrpSpPr>
            <p:grpSpPr>
              <a:xfrm>
                <a:off x="10898641" y="2035074"/>
                <a:ext cx="85903" cy="97785"/>
                <a:chOff x="8685823" y="6286913"/>
                <a:chExt cx="592814" cy="674815"/>
              </a:xfrm>
            </p:grpSpPr>
            <p:grpSp>
              <p:nvGrpSpPr>
                <p:cNvPr id="2870" name="Group 2869">
                  <a:extLst>
                    <a:ext uri="{FF2B5EF4-FFF2-40B4-BE49-F238E27FC236}">
                      <a16:creationId xmlns:a16="http://schemas.microsoft.com/office/drawing/2014/main" id="{424F7DF3-4534-C016-49A6-A1B56754B669}"/>
                    </a:ext>
                  </a:extLst>
                </p:cNvPr>
                <p:cNvGrpSpPr/>
                <p:nvPr/>
              </p:nvGrpSpPr>
              <p:grpSpPr>
                <a:xfrm>
                  <a:off x="8685823" y="6286913"/>
                  <a:ext cx="592814" cy="674815"/>
                  <a:chOff x="1106630" y="2244435"/>
                  <a:chExt cx="889677" cy="1012740"/>
                </a:xfrm>
              </p:grpSpPr>
              <p:grpSp>
                <p:nvGrpSpPr>
                  <p:cNvPr id="2872" name="Group 2871">
                    <a:extLst>
                      <a:ext uri="{FF2B5EF4-FFF2-40B4-BE49-F238E27FC236}">
                        <a16:creationId xmlns:a16="http://schemas.microsoft.com/office/drawing/2014/main" id="{D41EE95B-BEF7-F3C2-604E-7615F9EC154C}"/>
                      </a:ext>
                    </a:extLst>
                  </p:cNvPr>
                  <p:cNvGrpSpPr/>
                  <p:nvPr/>
                </p:nvGrpSpPr>
                <p:grpSpPr>
                  <a:xfrm>
                    <a:off x="1106630" y="2244435"/>
                    <a:ext cx="341170" cy="340200"/>
                    <a:chOff x="2744787" y="87313"/>
                    <a:chExt cx="6702426" cy="6683376"/>
                  </a:xfrm>
                </p:grpSpPr>
                <p:sp>
                  <p:nvSpPr>
                    <p:cNvPr id="2878" name="Oval 12">
                      <a:extLst>
                        <a:ext uri="{FF2B5EF4-FFF2-40B4-BE49-F238E27FC236}">
                          <a16:creationId xmlns:a16="http://schemas.microsoft.com/office/drawing/2014/main" id="{0C2AD439-10BE-F3C4-CC3F-DC837FAC5C3B}"/>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79" name="Freeform: Shape 2878">
                      <a:extLst>
                        <a:ext uri="{FF2B5EF4-FFF2-40B4-BE49-F238E27FC236}">
                          <a16:creationId xmlns:a16="http://schemas.microsoft.com/office/drawing/2014/main" id="{247D84C8-7836-96A9-3E35-45A3CDC93F76}"/>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2873" name="Freeform 7">
                    <a:extLst>
                      <a:ext uri="{FF2B5EF4-FFF2-40B4-BE49-F238E27FC236}">
                        <a16:creationId xmlns:a16="http://schemas.microsoft.com/office/drawing/2014/main" id="{1B8A1A45-3E2C-FBD2-E7E2-90D55637BB0B}"/>
                      </a:ext>
                    </a:extLst>
                  </p:cNvPr>
                  <p:cNvSpPr>
                    <a:spLocks/>
                  </p:cNvSpPr>
                  <p:nvPr/>
                </p:nvSpPr>
                <p:spPr bwMode="auto">
                  <a:xfrm>
                    <a:off x="1189404" y="2364884"/>
                    <a:ext cx="770268" cy="892291"/>
                  </a:xfrm>
                  <a:custGeom>
                    <a:avLst/>
                    <a:gdLst>
                      <a:gd name="T0" fmla="*/ 4215 w 5201"/>
                      <a:gd name="T1" fmla="*/ 4752 h 6040"/>
                      <a:gd name="T2" fmla="*/ 4680 w 5201"/>
                      <a:gd name="T3" fmla="*/ 4290 h 6040"/>
                      <a:gd name="T4" fmla="*/ 4680 w 5201"/>
                      <a:gd name="T5" fmla="*/ 4290 h 6040"/>
                      <a:gd name="T6" fmla="*/ 4680 w 5201"/>
                      <a:gd name="T7" fmla="*/ 3452 h 6040"/>
                      <a:gd name="T8" fmla="*/ 4986 w 5201"/>
                      <a:gd name="T9" fmla="*/ 3452 h 6040"/>
                      <a:gd name="T10" fmla="*/ 5201 w 5201"/>
                      <a:gd name="T11" fmla="*/ 3245 h 6040"/>
                      <a:gd name="T12" fmla="*/ 5133 w 5201"/>
                      <a:gd name="T13" fmla="*/ 3087 h 6040"/>
                      <a:gd name="T14" fmla="*/ 4510 w 5201"/>
                      <a:gd name="T15" fmla="*/ 2576 h 6040"/>
                      <a:gd name="T16" fmla="*/ 4510 w 5201"/>
                      <a:gd name="T17" fmla="*/ 1313 h 6040"/>
                      <a:gd name="T18" fmla="*/ 4420 w 5201"/>
                      <a:gd name="T19" fmla="*/ 1229 h 6040"/>
                      <a:gd name="T20" fmla="*/ 3899 w 5201"/>
                      <a:gd name="T21" fmla="*/ 1229 h 6040"/>
                      <a:gd name="T22" fmla="*/ 3814 w 5201"/>
                      <a:gd name="T23" fmla="*/ 1313 h 6040"/>
                      <a:gd name="T24" fmla="*/ 3814 w 5201"/>
                      <a:gd name="T25" fmla="*/ 2010 h 6040"/>
                      <a:gd name="T26" fmla="*/ 2750 w 5201"/>
                      <a:gd name="T27" fmla="*/ 1140 h 6040"/>
                      <a:gd name="T28" fmla="*/ 2604 w 5201"/>
                      <a:gd name="T29" fmla="*/ 1078 h 6040"/>
                      <a:gd name="T30" fmla="*/ 2450 w 5201"/>
                      <a:gd name="T31" fmla="*/ 1140 h 6040"/>
                      <a:gd name="T32" fmla="*/ 699 w 5201"/>
                      <a:gd name="T33" fmla="*/ 2574 h 6040"/>
                      <a:gd name="T34" fmla="*/ 699 w 5201"/>
                      <a:gd name="T35" fmla="*/ 660 h 6040"/>
                      <a:gd name="T36" fmla="*/ 948 w 5201"/>
                      <a:gd name="T37" fmla="*/ 333 h 6040"/>
                      <a:gd name="T38" fmla="*/ 614 w 5201"/>
                      <a:gd name="T39" fmla="*/ 0 h 6040"/>
                      <a:gd name="T40" fmla="*/ 275 w 5201"/>
                      <a:gd name="T41" fmla="*/ 333 h 6040"/>
                      <a:gd name="T42" fmla="*/ 529 w 5201"/>
                      <a:gd name="T43" fmla="*/ 660 h 6040"/>
                      <a:gd name="T44" fmla="*/ 529 w 5201"/>
                      <a:gd name="T45" fmla="*/ 2713 h 6040"/>
                      <a:gd name="T46" fmla="*/ 73 w 5201"/>
                      <a:gd name="T47" fmla="*/ 3087 h 6040"/>
                      <a:gd name="T48" fmla="*/ 0 w 5201"/>
                      <a:gd name="T49" fmla="*/ 3245 h 6040"/>
                      <a:gd name="T50" fmla="*/ 216 w 5201"/>
                      <a:gd name="T51" fmla="*/ 3452 h 6040"/>
                      <a:gd name="T52" fmla="*/ 522 w 5201"/>
                      <a:gd name="T53" fmla="*/ 3452 h 6040"/>
                      <a:gd name="T54" fmla="*/ 522 w 5201"/>
                      <a:gd name="T55" fmla="*/ 3463 h 6040"/>
                      <a:gd name="T56" fmla="*/ 522 w 5201"/>
                      <a:gd name="T57" fmla="*/ 5871 h 6040"/>
                      <a:gd name="T58" fmla="*/ 696 w 5201"/>
                      <a:gd name="T59" fmla="*/ 6040 h 6040"/>
                      <a:gd name="T60" fmla="*/ 4510 w 5201"/>
                      <a:gd name="T61" fmla="*/ 6040 h 6040"/>
                      <a:gd name="T62" fmla="*/ 4680 w 5201"/>
                      <a:gd name="T63" fmla="*/ 5871 h 6040"/>
                      <a:gd name="T64" fmla="*/ 4680 w 5201"/>
                      <a:gd name="T65" fmla="*/ 5212 h 6040"/>
                      <a:gd name="T66" fmla="*/ 4680 w 5201"/>
                      <a:gd name="T67" fmla="*/ 5212 h 6040"/>
                      <a:gd name="T68" fmla="*/ 4215 w 5201"/>
                      <a:gd name="T69" fmla="*/ 4752 h 6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1" h="6040">
                        <a:moveTo>
                          <a:pt x="4215" y="4752"/>
                        </a:moveTo>
                        <a:cubicBezTo>
                          <a:pt x="4215" y="4496"/>
                          <a:pt x="4424" y="4290"/>
                          <a:pt x="4680" y="4290"/>
                        </a:cubicBezTo>
                        <a:cubicBezTo>
                          <a:pt x="4680" y="4290"/>
                          <a:pt x="4680" y="4290"/>
                          <a:pt x="4680" y="4290"/>
                        </a:cubicBezTo>
                        <a:cubicBezTo>
                          <a:pt x="4680" y="3833"/>
                          <a:pt x="4680" y="3455"/>
                          <a:pt x="4680" y="3452"/>
                        </a:cubicBezTo>
                        <a:cubicBezTo>
                          <a:pt x="4986" y="3452"/>
                          <a:pt x="4986" y="3452"/>
                          <a:pt x="4986" y="3452"/>
                        </a:cubicBezTo>
                        <a:cubicBezTo>
                          <a:pt x="5105" y="3452"/>
                          <a:pt x="5201" y="3362"/>
                          <a:pt x="5201" y="3245"/>
                        </a:cubicBezTo>
                        <a:cubicBezTo>
                          <a:pt x="5201" y="3183"/>
                          <a:pt x="5178" y="3127"/>
                          <a:pt x="5133" y="3087"/>
                        </a:cubicBezTo>
                        <a:cubicBezTo>
                          <a:pt x="4510" y="2576"/>
                          <a:pt x="4510" y="2576"/>
                          <a:pt x="4510" y="2576"/>
                        </a:cubicBezTo>
                        <a:cubicBezTo>
                          <a:pt x="4510" y="1313"/>
                          <a:pt x="4510" y="1313"/>
                          <a:pt x="4510" y="1313"/>
                        </a:cubicBezTo>
                        <a:cubicBezTo>
                          <a:pt x="4510" y="1269"/>
                          <a:pt x="4471" y="1229"/>
                          <a:pt x="4420" y="1229"/>
                        </a:cubicBezTo>
                        <a:cubicBezTo>
                          <a:pt x="3899" y="1229"/>
                          <a:pt x="3899" y="1229"/>
                          <a:pt x="3899" y="1229"/>
                        </a:cubicBezTo>
                        <a:cubicBezTo>
                          <a:pt x="3854" y="1229"/>
                          <a:pt x="3814" y="1269"/>
                          <a:pt x="3814" y="1313"/>
                        </a:cubicBezTo>
                        <a:cubicBezTo>
                          <a:pt x="3814" y="2010"/>
                          <a:pt x="3814" y="2010"/>
                          <a:pt x="3814" y="2010"/>
                        </a:cubicBezTo>
                        <a:cubicBezTo>
                          <a:pt x="2750" y="1140"/>
                          <a:pt x="2750" y="1140"/>
                          <a:pt x="2750" y="1140"/>
                        </a:cubicBezTo>
                        <a:cubicBezTo>
                          <a:pt x="2712" y="1100"/>
                          <a:pt x="2660" y="1078"/>
                          <a:pt x="2604" y="1078"/>
                        </a:cubicBezTo>
                        <a:cubicBezTo>
                          <a:pt x="2541" y="1078"/>
                          <a:pt x="2490" y="1100"/>
                          <a:pt x="2450" y="1140"/>
                        </a:cubicBezTo>
                        <a:cubicBezTo>
                          <a:pt x="1597" y="1839"/>
                          <a:pt x="1050" y="2287"/>
                          <a:pt x="699" y="2574"/>
                        </a:cubicBezTo>
                        <a:cubicBezTo>
                          <a:pt x="699" y="2292"/>
                          <a:pt x="699" y="1735"/>
                          <a:pt x="699" y="660"/>
                        </a:cubicBezTo>
                        <a:cubicBezTo>
                          <a:pt x="840" y="620"/>
                          <a:pt x="948" y="491"/>
                          <a:pt x="948" y="333"/>
                        </a:cubicBezTo>
                        <a:cubicBezTo>
                          <a:pt x="948" y="147"/>
                          <a:pt x="801" y="0"/>
                          <a:pt x="614" y="0"/>
                        </a:cubicBezTo>
                        <a:cubicBezTo>
                          <a:pt x="427" y="0"/>
                          <a:pt x="275" y="147"/>
                          <a:pt x="275" y="333"/>
                        </a:cubicBezTo>
                        <a:cubicBezTo>
                          <a:pt x="275" y="491"/>
                          <a:pt x="382" y="620"/>
                          <a:pt x="529" y="660"/>
                        </a:cubicBezTo>
                        <a:cubicBezTo>
                          <a:pt x="529" y="660"/>
                          <a:pt x="529" y="911"/>
                          <a:pt x="529" y="2713"/>
                        </a:cubicBezTo>
                        <a:cubicBezTo>
                          <a:pt x="73" y="3087"/>
                          <a:pt x="73" y="3087"/>
                          <a:pt x="73" y="3087"/>
                        </a:cubicBezTo>
                        <a:cubicBezTo>
                          <a:pt x="29" y="3127"/>
                          <a:pt x="0" y="3183"/>
                          <a:pt x="0" y="3245"/>
                        </a:cubicBezTo>
                        <a:cubicBezTo>
                          <a:pt x="0" y="3362"/>
                          <a:pt x="97" y="3452"/>
                          <a:pt x="216" y="3452"/>
                        </a:cubicBezTo>
                        <a:cubicBezTo>
                          <a:pt x="522" y="3452"/>
                          <a:pt x="522" y="3452"/>
                          <a:pt x="522" y="3452"/>
                        </a:cubicBezTo>
                        <a:cubicBezTo>
                          <a:pt x="522" y="3458"/>
                          <a:pt x="522" y="3458"/>
                          <a:pt x="522" y="3463"/>
                        </a:cubicBezTo>
                        <a:cubicBezTo>
                          <a:pt x="522" y="5871"/>
                          <a:pt x="522" y="5871"/>
                          <a:pt x="522" y="5871"/>
                        </a:cubicBezTo>
                        <a:cubicBezTo>
                          <a:pt x="522" y="5965"/>
                          <a:pt x="600" y="6040"/>
                          <a:pt x="696" y="6040"/>
                        </a:cubicBezTo>
                        <a:cubicBezTo>
                          <a:pt x="4510" y="6040"/>
                          <a:pt x="4510" y="6040"/>
                          <a:pt x="4510" y="6040"/>
                        </a:cubicBezTo>
                        <a:cubicBezTo>
                          <a:pt x="4607" y="6040"/>
                          <a:pt x="4680" y="5965"/>
                          <a:pt x="4680" y="5871"/>
                        </a:cubicBezTo>
                        <a:cubicBezTo>
                          <a:pt x="4680" y="5871"/>
                          <a:pt x="4680" y="5586"/>
                          <a:pt x="4680" y="5212"/>
                        </a:cubicBezTo>
                        <a:cubicBezTo>
                          <a:pt x="4680" y="5212"/>
                          <a:pt x="4680" y="5212"/>
                          <a:pt x="4680" y="5212"/>
                        </a:cubicBezTo>
                        <a:cubicBezTo>
                          <a:pt x="4424" y="5212"/>
                          <a:pt x="4215" y="5006"/>
                          <a:pt x="4215" y="4752"/>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74" name="Group 2873">
                    <a:extLst>
                      <a:ext uri="{FF2B5EF4-FFF2-40B4-BE49-F238E27FC236}">
                        <a16:creationId xmlns:a16="http://schemas.microsoft.com/office/drawing/2014/main" id="{2AF57561-5F10-E248-DA87-23BCC9BF108F}"/>
                      </a:ext>
                    </a:extLst>
                  </p:cNvPr>
                  <p:cNvGrpSpPr/>
                  <p:nvPr/>
                </p:nvGrpSpPr>
                <p:grpSpPr>
                  <a:xfrm>
                    <a:off x="1761802" y="2947554"/>
                    <a:ext cx="234505" cy="233064"/>
                    <a:chOff x="4162156" y="1116013"/>
                    <a:chExt cx="4654550" cy="4625975"/>
                  </a:xfrm>
                </p:grpSpPr>
                <p:sp>
                  <p:nvSpPr>
                    <p:cNvPr id="2875" name="Oval 5">
                      <a:extLst>
                        <a:ext uri="{FF2B5EF4-FFF2-40B4-BE49-F238E27FC236}">
                          <a16:creationId xmlns:a16="http://schemas.microsoft.com/office/drawing/2014/main" id="{973856F4-78E0-913A-BDD2-7EA40E16CFAE}"/>
                        </a:ext>
                      </a:extLst>
                    </p:cNvPr>
                    <p:cNvSpPr>
                      <a:spLocks noChangeArrowheads="1"/>
                    </p:cNvSpPr>
                    <p:nvPr/>
                  </p:nvSpPr>
                  <p:spPr bwMode="auto">
                    <a:xfrm>
                      <a:off x="4976546" y="1925641"/>
                      <a:ext cx="3013071" cy="2995618"/>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76" name="Freeform 6">
                      <a:extLst>
                        <a:ext uri="{FF2B5EF4-FFF2-40B4-BE49-F238E27FC236}">
                          <a16:creationId xmlns:a16="http://schemas.microsoft.com/office/drawing/2014/main" id="{B1C26078-DECC-9004-1F5C-ECC42CC73DA9}"/>
                        </a:ext>
                      </a:extLst>
                    </p:cNvPr>
                    <p:cNvSpPr>
                      <a:spLocks noEditPoints="1"/>
                    </p:cNvSpPr>
                    <p:nvPr/>
                  </p:nvSpPr>
                  <p:spPr bwMode="auto">
                    <a:xfrm>
                      <a:off x="4162156"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77" name="Oval 7">
                      <a:extLst>
                        <a:ext uri="{FF2B5EF4-FFF2-40B4-BE49-F238E27FC236}">
                          <a16:creationId xmlns:a16="http://schemas.microsoft.com/office/drawing/2014/main" id="{FD4023E2-BE80-1ABC-0662-AD629EE50EAF}"/>
                        </a:ext>
                      </a:extLst>
                    </p:cNvPr>
                    <p:cNvSpPr>
                      <a:spLocks noChangeArrowheads="1"/>
                    </p:cNvSpPr>
                    <p:nvPr/>
                  </p:nvSpPr>
                  <p:spPr bwMode="auto">
                    <a:xfrm>
                      <a:off x="5749659" y="2667002"/>
                      <a:ext cx="1466852" cy="1511298"/>
                    </a:xfrm>
                    <a:prstGeom prst="ellipse">
                      <a:avLst/>
                    </a:pr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sp>
              <p:nvSpPr>
                <p:cNvPr id="2871" name="Oval 2870">
                  <a:extLst>
                    <a:ext uri="{FF2B5EF4-FFF2-40B4-BE49-F238E27FC236}">
                      <a16:creationId xmlns:a16="http://schemas.microsoft.com/office/drawing/2014/main" id="{A29FFB19-6ED6-E87C-C47B-0FC8CC5259D2}"/>
                    </a:ext>
                  </a:extLst>
                </p:cNvPr>
                <p:cNvSpPr/>
                <p:nvPr/>
              </p:nvSpPr>
              <p:spPr>
                <a:xfrm>
                  <a:off x="8912191" y="6664449"/>
                  <a:ext cx="143038" cy="14303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grpSp>
        <p:grpSp>
          <p:nvGrpSpPr>
            <p:cNvPr id="2653" name="Group 2652">
              <a:extLst>
                <a:ext uri="{FF2B5EF4-FFF2-40B4-BE49-F238E27FC236}">
                  <a16:creationId xmlns:a16="http://schemas.microsoft.com/office/drawing/2014/main" id="{E505817D-2CEE-0747-1895-BE4837E7DEC3}"/>
                </a:ext>
              </a:extLst>
            </p:cNvPr>
            <p:cNvGrpSpPr/>
            <p:nvPr/>
          </p:nvGrpSpPr>
          <p:grpSpPr>
            <a:xfrm>
              <a:off x="8997471" y="2186217"/>
              <a:ext cx="463559" cy="463552"/>
              <a:chOff x="9014347" y="1388101"/>
              <a:chExt cx="158737" cy="158737"/>
            </a:xfrm>
          </p:grpSpPr>
          <p:sp>
            <p:nvSpPr>
              <p:cNvPr id="2862" name="Oval 2861">
                <a:extLst>
                  <a:ext uri="{FF2B5EF4-FFF2-40B4-BE49-F238E27FC236}">
                    <a16:creationId xmlns:a16="http://schemas.microsoft.com/office/drawing/2014/main" id="{BD242DD5-7F85-DBD0-DAB9-E703A66A89B5}"/>
                  </a:ext>
                </a:extLst>
              </p:cNvPr>
              <p:cNvSpPr/>
              <p:nvPr/>
            </p:nvSpPr>
            <p:spPr>
              <a:xfrm>
                <a:off x="9014347" y="1388101"/>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63" name="Group 2862">
                <a:extLst>
                  <a:ext uri="{FF2B5EF4-FFF2-40B4-BE49-F238E27FC236}">
                    <a16:creationId xmlns:a16="http://schemas.microsoft.com/office/drawing/2014/main" id="{04294289-EA85-5DF3-C829-B04C0DAED540}"/>
                  </a:ext>
                </a:extLst>
              </p:cNvPr>
              <p:cNvGrpSpPr>
                <a:grpSpLocks noChangeAspect="1"/>
              </p:cNvGrpSpPr>
              <p:nvPr/>
            </p:nvGrpSpPr>
            <p:grpSpPr>
              <a:xfrm>
                <a:off x="9050881" y="1425656"/>
                <a:ext cx="86692" cy="86254"/>
                <a:chOff x="2483099" y="1931169"/>
                <a:chExt cx="3530676" cy="3512934"/>
              </a:xfrm>
            </p:grpSpPr>
            <p:sp>
              <p:nvSpPr>
                <p:cNvPr id="2864" name="Freeform: Shape 17">
                  <a:extLst>
                    <a:ext uri="{FF2B5EF4-FFF2-40B4-BE49-F238E27FC236}">
                      <a16:creationId xmlns:a16="http://schemas.microsoft.com/office/drawing/2014/main" id="{40394313-F925-98EF-B3E4-34C85A2AC6D9}"/>
                    </a:ext>
                  </a:extLst>
                </p:cNvPr>
                <p:cNvSpPr>
                  <a:spLocks/>
                </p:cNvSpPr>
                <p:nvPr/>
              </p:nvSpPr>
              <p:spPr bwMode="auto">
                <a:xfrm>
                  <a:off x="2483099" y="1931169"/>
                  <a:ext cx="3530676" cy="3512934"/>
                </a:xfrm>
                <a:custGeom>
                  <a:avLst/>
                  <a:gdLst>
                    <a:gd name="connsiteX0" fmla="*/ 2876028 w 3530676"/>
                    <a:gd name="connsiteY0" fmla="*/ 2206132 h 3512934"/>
                    <a:gd name="connsiteX1" fmla="*/ 3340128 w 3530676"/>
                    <a:gd name="connsiteY1" fmla="*/ 2398593 h 3512934"/>
                    <a:gd name="connsiteX2" fmla="*/ 3340128 w 3530676"/>
                    <a:gd name="connsiteY2" fmla="*/ 3323549 h 3512934"/>
                    <a:gd name="connsiteX3" fmla="*/ 2876028 w 3530676"/>
                    <a:gd name="connsiteY3" fmla="*/ 3512934 h 3512934"/>
                    <a:gd name="connsiteX4" fmla="*/ 2411489 w 3530676"/>
                    <a:gd name="connsiteY4" fmla="*/ 3323549 h 3512934"/>
                    <a:gd name="connsiteX5" fmla="*/ 2411489 w 3530676"/>
                    <a:gd name="connsiteY5" fmla="*/ 2398593 h 3512934"/>
                    <a:gd name="connsiteX6" fmla="*/ 2876028 w 3530676"/>
                    <a:gd name="connsiteY6" fmla="*/ 2206132 h 3512934"/>
                    <a:gd name="connsiteX7" fmla="*/ 654758 w 3530676"/>
                    <a:gd name="connsiteY7" fmla="*/ 2206132 h 3512934"/>
                    <a:gd name="connsiteX8" fmla="*/ 1119297 w 3530676"/>
                    <a:gd name="connsiteY8" fmla="*/ 2398593 h 3512934"/>
                    <a:gd name="connsiteX9" fmla="*/ 1119297 w 3530676"/>
                    <a:gd name="connsiteY9" fmla="*/ 3323549 h 3512934"/>
                    <a:gd name="connsiteX10" fmla="*/ 654758 w 3530676"/>
                    <a:gd name="connsiteY10" fmla="*/ 3512934 h 3512934"/>
                    <a:gd name="connsiteX11" fmla="*/ 190218 w 3530676"/>
                    <a:gd name="connsiteY11" fmla="*/ 3323549 h 3512934"/>
                    <a:gd name="connsiteX12" fmla="*/ 190218 w 3530676"/>
                    <a:gd name="connsiteY12" fmla="*/ 2398593 h 3512934"/>
                    <a:gd name="connsiteX13" fmla="*/ 654758 w 3530676"/>
                    <a:gd name="connsiteY13" fmla="*/ 2206132 h 3512934"/>
                    <a:gd name="connsiteX14" fmla="*/ 2876028 w 3530676"/>
                    <a:gd name="connsiteY14" fmla="*/ 0 h 3512934"/>
                    <a:gd name="connsiteX15" fmla="*/ 3340128 w 3530676"/>
                    <a:gd name="connsiteY15" fmla="*/ 189385 h 3512934"/>
                    <a:gd name="connsiteX16" fmla="*/ 3340128 w 3530676"/>
                    <a:gd name="connsiteY16" fmla="*/ 1114341 h 3512934"/>
                    <a:gd name="connsiteX17" fmla="*/ 2876028 w 3530676"/>
                    <a:gd name="connsiteY17" fmla="*/ 1306802 h 3512934"/>
                    <a:gd name="connsiteX18" fmla="*/ 2411489 w 3530676"/>
                    <a:gd name="connsiteY18" fmla="*/ 1114341 h 3512934"/>
                    <a:gd name="connsiteX19" fmla="*/ 2411489 w 3530676"/>
                    <a:gd name="connsiteY19" fmla="*/ 189385 h 3512934"/>
                    <a:gd name="connsiteX20" fmla="*/ 2876028 w 3530676"/>
                    <a:gd name="connsiteY20" fmla="*/ 0 h 3512934"/>
                    <a:gd name="connsiteX21" fmla="*/ 654758 w 3530676"/>
                    <a:gd name="connsiteY21" fmla="*/ 0 h 3512934"/>
                    <a:gd name="connsiteX22" fmla="*/ 1119297 w 3530676"/>
                    <a:gd name="connsiteY22" fmla="*/ 189385 h 3512934"/>
                    <a:gd name="connsiteX23" fmla="*/ 1119297 w 3530676"/>
                    <a:gd name="connsiteY23" fmla="*/ 1114341 h 3512934"/>
                    <a:gd name="connsiteX24" fmla="*/ 654758 w 3530676"/>
                    <a:gd name="connsiteY24" fmla="*/ 1306802 h 3512934"/>
                    <a:gd name="connsiteX25" fmla="*/ 190218 w 3530676"/>
                    <a:gd name="connsiteY25" fmla="*/ 1114341 h 3512934"/>
                    <a:gd name="connsiteX26" fmla="*/ 190218 w 3530676"/>
                    <a:gd name="connsiteY26" fmla="*/ 189385 h 3512934"/>
                    <a:gd name="connsiteX27" fmla="*/ 654758 w 3530676"/>
                    <a:gd name="connsiteY27" fmla="*/ 0 h 35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0676" h="3512934">
                      <a:moveTo>
                        <a:pt x="2876028" y="2206132"/>
                      </a:moveTo>
                      <a:cubicBezTo>
                        <a:pt x="3043351" y="2206132"/>
                        <a:pt x="3210673" y="2269407"/>
                        <a:pt x="3340128" y="2398593"/>
                      </a:cubicBezTo>
                      <a:cubicBezTo>
                        <a:pt x="3594193" y="2654329"/>
                        <a:pt x="3594193" y="3067813"/>
                        <a:pt x="3340128" y="3323549"/>
                      </a:cubicBezTo>
                      <a:cubicBezTo>
                        <a:pt x="3210673" y="3449659"/>
                        <a:pt x="3043351" y="3512934"/>
                        <a:pt x="2876028" y="3512934"/>
                      </a:cubicBezTo>
                      <a:cubicBezTo>
                        <a:pt x="2705624" y="3512934"/>
                        <a:pt x="2538302" y="3449659"/>
                        <a:pt x="2411489" y="3323549"/>
                      </a:cubicBezTo>
                      <a:cubicBezTo>
                        <a:pt x="2154781" y="3067813"/>
                        <a:pt x="2154781" y="2654329"/>
                        <a:pt x="2411489" y="2398593"/>
                      </a:cubicBezTo>
                      <a:cubicBezTo>
                        <a:pt x="2538302" y="2269407"/>
                        <a:pt x="2705624" y="2206132"/>
                        <a:pt x="2876028" y="2206132"/>
                      </a:cubicBezTo>
                      <a:close/>
                      <a:moveTo>
                        <a:pt x="654758" y="2206132"/>
                      </a:moveTo>
                      <a:cubicBezTo>
                        <a:pt x="825162" y="2206132"/>
                        <a:pt x="992485" y="2269407"/>
                        <a:pt x="1119297" y="2398593"/>
                      </a:cubicBezTo>
                      <a:cubicBezTo>
                        <a:pt x="1376005" y="2654329"/>
                        <a:pt x="1376005" y="3067813"/>
                        <a:pt x="1119297" y="3323549"/>
                      </a:cubicBezTo>
                      <a:cubicBezTo>
                        <a:pt x="992485" y="3449659"/>
                        <a:pt x="825162" y="3512934"/>
                        <a:pt x="654758" y="3512934"/>
                      </a:cubicBezTo>
                      <a:cubicBezTo>
                        <a:pt x="487435" y="3512934"/>
                        <a:pt x="320113" y="3449659"/>
                        <a:pt x="190218" y="3323549"/>
                      </a:cubicBezTo>
                      <a:cubicBezTo>
                        <a:pt x="-63407" y="3067813"/>
                        <a:pt x="-63407" y="2654329"/>
                        <a:pt x="190218" y="2398593"/>
                      </a:cubicBezTo>
                      <a:cubicBezTo>
                        <a:pt x="320113" y="2269407"/>
                        <a:pt x="487435" y="2206132"/>
                        <a:pt x="654758" y="2206132"/>
                      </a:cubicBezTo>
                      <a:close/>
                      <a:moveTo>
                        <a:pt x="2876028" y="0"/>
                      </a:moveTo>
                      <a:cubicBezTo>
                        <a:pt x="3043351" y="0"/>
                        <a:pt x="3210673" y="63275"/>
                        <a:pt x="3340128" y="189385"/>
                      </a:cubicBezTo>
                      <a:cubicBezTo>
                        <a:pt x="3594193" y="445121"/>
                        <a:pt x="3594193" y="858605"/>
                        <a:pt x="3340128" y="1114341"/>
                      </a:cubicBezTo>
                      <a:cubicBezTo>
                        <a:pt x="3210673" y="1243527"/>
                        <a:pt x="3043351" y="1306802"/>
                        <a:pt x="2876028" y="1306802"/>
                      </a:cubicBezTo>
                      <a:cubicBezTo>
                        <a:pt x="2705624" y="1306802"/>
                        <a:pt x="2538302" y="1243527"/>
                        <a:pt x="2411489" y="1114341"/>
                      </a:cubicBezTo>
                      <a:cubicBezTo>
                        <a:pt x="2154781" y="858605"/>
                        <a:pt x="2154781" y="445121"/>
                        <a:pt x="2411489" y="189385"/>
                      </a:cubicBezTo>
                      <a:cubicBezTo>
                        <a:pt x="2538302" y="63275"/>
                        <a:pt x="2705624" y="0"/>
                        <a:pt x="2876028" y="0"/>
                      </a:cubicBezTo>
                      <a:close/>
                      <a:moveTo>
                        <a:pt x="654758" y="0"/>
                      </a:moveTo>
                      <a:cubicBezTo>
                        <a:pt x="825162" y="0"/>
                        <a:pt x="992485" y="63275"/>
                        <a:pt x="1119297" y="189385"/>
                      </a:cubicBezTo>
                      <a:cubicBezTo>
                        <a:pt x="1376005" y="445121"/>
                        <a:pt x="1376005" y="858605"/>
                        <a:pt x="1119297" y="1114341"/>
                      </a:cubicBezTo>
                      <a:cubicBezTo>
                        <a:pt x="992485" y="1243527"/>
                        <a:pt x="825162" y="1306802"/>
                        <a:pt x="654758" y="1306802"/>
                      </a:cubicBezTo>
                      <a:cubicBezTo>
                        <a:pt x="487435" y="1306802"/>
                        <a:pt x="320113" y="1243527"/>
                        <a:pt x="190218" y="1114341"/>
                      </a:cubicBezTo>
                      <a:cubicBezTo>
                        <a:pt x="-63407" y="858605"/>
                        <a:pt x="-63407" y="445121"/>
                        <a:pt x="190218" y="189385"/>
                      </a:cubicBezTo>
                      <a:cubicBezTo>
                        <a:pt x="320113" y="63275"/>
                        <a:pt x="487435" y="0"/>
                        <a:pt x="654758" y="0"/>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65" name="Freeform: Shape 18">
                  <a:extLst>
                    <a:ext uri="{FF2B5EF4-FFF2-40B4-BE49-F238E27FC236}">
                      <a16:creationId xmlns:a16="http://schemas.microsoft.com/office/drawing/2014/main" id="{065AFEB7-7548-0629-6CB5-EA84AF05AAB3}"/>
                    </a:ext>
                  </a:extLst>
                </p:cNvPr>
                <p:cNvSpPr>
                  <a:spLocks/>
                </p:cNvSpPr>
                <p:nvPr/>
              </p:nvSpPr>
              <p:spPr bwMode="auto">
                <a:xfrm>
                  <a:off x="2500517" y="1951501"/>
                  <a:ext cx="3493641" cy="3472168"/>
                </a:xfrm>
                <a:custGeom>
                  <a:avLst/>
                  <a:gdLst>
                    <a:gd name="connsiteX0" fmla="*/ 3465314 w 3493641"/>
                    <a:gd name="connsiteY0" fmla="*/ 2203847 h 3472168"/>
                    <a:gd name="connsiteX1" fmla="*/ 3486318 w 3493641"/>
                    <a:gd name="connsiteY1" fmla="*/ 2211171 h 3472168"/>
                    <a:gd name="connsiteX2" fmla="*/ 3241153 w 3493641"/>
                    <a:gd name="connsiteY2" fmla="*/ 2596431 h 3472168"/>
                    <a:gd name="connsiteX3" fmla="*/ 2877900 w 3493641"/>
                    <a:gd name="connsiteY3" fmla="*/ 2847680 h 3472168"/>
                    <a:gd name="connsiteX4" fmla="*/ 2860545 w 3493641"/>
                    <a:gd name="connsiteY4" fmla="*/ 2841362 h 3472168"/>
                    <a:gd name="connsiteX5" fmla="*/ 2866722 w 3493641"/>
                    <a:gd name="connsiteY5" fmla="*/ 2858349 h 3472168"/>
                    <a:gd name="connsiteX6" fmla="*/ 2614098 w 3493641"/>
                    <a:gd name="connsiteY6" fmla="*/ 3220634 h 3472168"/>
                    <a:gd name="connsiteX7" fmla="*/ 2227843 w 3493641"/>
                    <a:gd name="connsiteY7" fmla="*/ 3464845 h 3472168"/>
                    <a:gd name="connsiteX8" fmla="*/ 2472721 w 3493641"/>
                    <a:gd name="connsiteY8" fmla="*/ 3082467 h 3472168"/>
                    <a:gd name="connsiteX9" fmla="*/ 2838392 w 3493641"/>
                    <a:gd name="connsiteY9" fmla="*/ 2830069 h 3472168"/>
                    <a:gd name="connsiteX10" fmla="*/ 2856489 w 3493641"/>
                    <a:gd name="connsiteY10" fmla="*/ 2837116 h 3472168"/>
                    <a:gd name="connsiteX11" fmla="*/ 2849467 w 3493641"/>
                    <a:gd name="connsiteY11" fmla="*/ 2819504 h 3472168"/>
                    <a:gd name="connsiteX12" fmla="*/ 3102945 w 3493641"/>
                    <a:gd name="connsiteY12" fmla="*/ 2455536 h 3472168"/>
                    <a:gd name="connsiteX13" fmla="*/ 3465314 w 3493641"/>
                    <a:gd name="connsiteY13" fmla="*/ 2203847 h 3472168"/>
                    <a:gd name="connsiteX14" fmla="*/ 28424 w 3493641"/>
                    <a:gd name="connsiteY14" fmla="*/ 2203847 h 3472168"/>
                    <a:gd name="connsiteX15" fmla="*/ 392029 w 3493641"/>
                    <a:gd name="connsiteY15" fmla="*/ 2455536 h 3472168"/>
                    <a:gd name="connsiteX16" fmla="*/ 646372 w 3493641"/>
                    <a:gd name="connsiteY16" fmla="*/ 2819504 h 3472168"/>
                    <a:gd name="connsiteX17" fmla="*/ 639302 w 3493641"/>
                    <a:gd name="connsiteY17" fmla="*/ 2837178 h 3472168"/>
                    <a:gd name="connsiteX18" fmla="*/ 657557 w 3493641"/>
                    <a:gd name="connsiteY18" fmla="*/ 2830069 h 3472168"/>
                    <a:gd name="connsiteX19" fmla="*/ 1022789 w 3493641"/>
                    <a:gd name="connsiteY19" fmla="*/ 3082467 h 3472168"/>
                    <a:gd name="connsiteX20" fmla="*/ 1268107 w 3493641"/>
                    <a:gd name="connsiteY20" fmla="*/ 3464845 h 3472168"/>
                    <a:gd name="connsiteX21" fmla="*/ 881852 w 3493641"/>
                    <a:gd name="connsiteY21" fmla="*/ 3220634 h 3472168"/>
                    <a:gd name="connsiteX22" fmla="*/ 629228 w 3493641"/>
                    <a:gd name="connsiteY22" fmla="*/ 2858349 h 3472168"/>
                    <a:gd name="connsiteX23" fmla="*/ 635427 w 3493641"/>
                    <a:gd name="connsiteY23" fmla="*/ 2841300 h 3472168"/>
                    <a:gd name="connsiteX24" fmla="*/ 617842 w 3493641"/>
                    <a:gd name="connsiteY24" fmla="*/ 2847680 h 3472168"/>
                    <a:gd name="connsiteX25" fmla="*/ 253349 w 3493641"/>
                    <a:gd name="connsiteY25" fmla="*/ 2596431 h 3472168"/>
                    <a:gd name="connsiteX26" fmla="*/ 7348 w 3493641"/>
                    <a:gd name="connsiteY26" fmla="*/ 2211171 h 3472168"/>
                    <a:gd name="connsiteX27" fmla="*/ 28424 w 3493641"/>
                    <a:gd name="connsiteY27" fmla="*/ 2203847 h 3472168"/>
                    <a:gd name="connsiteX28" fmla="*/ 2248739 w 3493641"/>
                    <a:gd name="connsiteY28" fmla="*/ 21 h 3472168"/>
                    <a:gd name="connsiteX29" fmla="*/ 2614098 w 3493641"/>
                    <a:gd name="connsiteY29" fmla="*/ 250673 h 3472168"/>
                    <a:gd name="connsiteX30" fmla="*/ 2866722 w 3493641"/>
                    <a:gd name="connsiteY30" fmla="*/ 611716 h 3472168"/>
                    <a:gd name="connsiteX31" fmla="*/ 2859593 w 3493641"/>
                    <a:gd name="connsiteY31" fmla="*/ 631256 h 3472168"/>
                    <a:gd name="connsiteX32" fmla="*/ 2877900 w 3493641"/>
                    <a:gd name="connsiteY32" fmla="*/ 624591 h 3472168"/>
                    <a:gd name="connsiteX33" fmla="*/ 3241153 w 3493641"/>
                    <a:gd name="connsiteY33" fmla="*/ 875840 h 3472168"/>
                    <a:gd name="connsiteX34" fmla="*/ 3486318 w 3493641"/>
                    <a:gd name="connsiteY34" fmla="*/ 1261100 h 3472168"/>
                    <a:gd name="connsiteX35" fmla="*/ 3102945 w 3493641"/>
                    <a:gd name="connsiteY35" fmla="*/ 1016735 h 3472168"/>
                    <a:gd name="connsiteX36" fmla="*/ 2849467 w 3493641"/>
                    <a:gd name="connsiteY36" fmla="*/ 652767 h 3472168"/>
                    <a:gd name="connsiteX37" fmla="*/ 2857563 w 3493641"/>
                    <a:gd name="connsiteY37" fmla="*/ 632460 h 3472168"/>
                    <a:gd name="connsiteX38" fmla="*/ 2838392 w 3493641"/>
                    <a:gd name="connsiteY38" fmla="*/ 639899 h 3472168"/>
                    <a:gd name="connsiteX39" fmla="*/ 2472721 w 3493641"/>
                    <a:gd name="connsiteY39" fmla="*/ 388366 h 3472168"/>
                    <a:gd name="connsiteX40" fmla="*/ 2227843 w 3493641"/>
                    <a:gd name="connsiteY40" fmla="*/ 7298 h 3472168"/>
                    <a:gd name="connsiteX41" fmla="*/ 2248739 w 3493641"/>
                    <a:gd name="connsiteY41" fmla="*/ 21 h 3472168"/>
                    <a:gd name="connsiteX42" fmla="*/ 1247210 w 3493641"/>
                    <a:gd name="connsiteY42" fmla="*/ 21 h 3472168"/>
                    <a:gd name="connsiteX43" fmla="*/ 1268107 w 3493641"/>
                    <a:gd name="connsiteY43" fmla="*/ 7298 h 3472168"/>
                    <a:gd name="connsiteX44" fmla="*/ 1022789 w 3493641"/>
                    <a:gd name="connsiteY44" fmla="*/ 388366 h 3472168"/>
                    <a:gd name="connsiteX45" fmla="*/ 657557 w 3493641"/>
                    <a:gd name="connsiteY45" fmla="*/ 639899 h 3472168"/>
                    <a:gd name="connsiteX46" fmla="*/ 638223 w 3493641"/>
                    <a:gd name="connsiteY46" fmla="*/ 632396 h 3472168"/>
                    <a:gd name="connsiteX47" fmla="*/ 646372 w 3493641"/>
                    <a:gd name="connsiteY47" fmla="*/ 652767 h 3472168"/>
                    <a:gd name="connsiteX48" fmla="*/ 392029 w 3493641"/>
                    <a:gd name="connsiteY48" fmla="*/ 1016735 h 3472168"/>
                    <a:gd name="connsiteX49" fmla="*/ 7348 w 3493641"/>
                    <a:gd name="connsiteY49" fmla="*/ 1261100 h 3472168"/>
                    <a:gd name="connsiteX50" fmla="*/ 253349 w 3493641"/>
                    <a:gd name="connsiteY50" fmla="*/ 875840 h 3472168"/>
                    <a:gd name="connsiteX51" fmla="*/ 617842 w 3493641"/>
                    <a:gd name="connsiteY51" fmla="*/ 624591 h 3472168"/>
                    <a:gd name="connsiteX52" fmla="*/ 636379 w 3493641"/>
                    <a:gd name="connsiteY52" fmla="*/ 631317 h 3472168"/>
                    <a:gd name="connsiteX53" fmla="*/ 629228 w 3493641"/>
                    <a:gd name="connsiteY53" fmla="*/ 611716 h 3472168"/>
                    <a:gd name="connsiteX54" fmla="*/ 881852 w 3493641"/>
                    <a:gd name="connsiteY54" fmla="*/ 250673 h 3472168"/>
                    <a:gd name="connsiteX55" fmla="*/ 1247210 w 3493641"/>
                    <a:gd name="connsiteY55" fmla="*/ 21 h 347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493641" h="3472168">
                      <a:moveTo>
                        <a:pt x="3465314" y="2203847"/>
                      </a:moveTo>
                      <a:cubicBezTo>
                        <a:pt x="3474173" y="2204106"/>
                        <a:pt x="3481256" y="2206493"/>
                        <a:pt x="3486318" y="2211171"/>
                      </a:cubicBezTo>
                      <a:cubicBezTo>
                        <a:pt x="3523731" y="2251238"/>
                        <a:pt x="3414133" y="2420753"/>
                        <a:pt x="3241153" y="2596431"/>
                      </a:cubicBezTo>
                      <a:cubicBezTo>
                        <a:pt x="3089796" y="2747067"/>
                        <a:pt x="2938438" y="2849498"/>
                        <a:pt x="2877900" y="2847680"/>
                      </a:cubicBezTo>
                      <a:lnTo>
                        <a:pt x="2860545" y="2841362"/>
                      </a:lnTo>
                      <a:lnTo>
                        <a:pt x="2866722" y="2858349"/>
                      </a:lnTo>
                      <a:cubicBezTo>
                        <a:pt x="2868445" y="2918779"/>
                        <a:pt x="2765549" y="3069706"/>
                        <a:pt x="2614098" y="3220634"/>
                      </a:cubicBezTo>
                      <a:cubicBezTo>
                        <a:pt x="2438367" y="3392682"/>
                        <a:pt x="2267922" y="3502247"/>
                        <a:pt x="2227843" y="3464845"/>
                      </a:cubicBezTo>
                      <a:cubicBezTo>
                        <a:pt x="2190407" y="3424363"/>
                        <a:pt x="2299633" y="3254955"/>
                        <a:pt x="2472721" y="3082467"/>
                      </a:cubicBezTo>
                      <a:cubicBezTo>
                        <a:pt x="2626870" y="2929230"/>
                        <a:pt x="2776299" y="2826526"/>
                        <a:pt x="2838392" y="2830069"/>
                      </a:cubicBezTo>
                      <a:lnTo>
                        <a:pt x="2856489" y="2837116"/>
                      </a:lnTo>
                      <a:lnTo>
                        <a:pt x="2849467" y="2819504"/>
                      </a:lnTo>
                      <a:cubicBezTo>
                        <a:pt x="2845724" y="2757820"/>
                        <a:pt x="2948892" y="2608869"/>
                        <a:pt x="3102945" y="2455536"/>
                      </a:cubicBezTo>
                      <a:cubicBezTo>
                        <a:pt x="3254303" y="2304514"/>
                        <a:pt x="3403301" y="2202035"/>
                        <a:pt x="3465314" y="2203847"/>
                      </a:cubicBezTo>
                      <a:close/>
                      <a:moveTo>
                        <a:pt x="28424" y="2203847"/>
                      </a:moveTo>
                      <a:cubicBezTo>
                        <a:pt x="90648" y="2202035"/>
                        <a:pt x="240155" y="2304514"/>
                        <a:pt x="392029" y="2455536"/>
                      </a:cubicBezTo>
                      <a:cubicBezTo>
                        <a:pt x="546608" y="2608869"/>
                        <a:pt x="650128" y="2757820"/>
                        <a:pt x="646372" y="2819504"/>
                      </a:cubicBezTo>
                      <a:lnTo>
                        <a:pt x="639302" y="2837178"/>
                      </a:lnTo>
                      <a:lnTo>
                        <a:pt x="657557" y="2830069"/>
                      </a:lnTo>
                      <a:cubicBezTo>
                        <a:pt x="719644" y="2826526"/>
                        <a:pt x="869025" y="2929230"/>
                        <a:pt x="1022789" y="3082467"/>
                      </a:cubicBezTo>
                      <a:cubicBezTo>
                        <a:pt x="1195877" y="3254955"/>
                        <a:pt x="1305543" y="3424363"/>
                        <a:pt x="1268107" y="3464845"/>
                      </a:cubicBezTo>
                      <a:cubicBezTo>
                        <a:pt x="1228028" y="3502247"/>
                        <a:pt x="1057582" y="3392682"/>
                        <a:pt x="881852" y="3220634"/>
                      </a:cubicBezTo>
                      <a:cubicBezTo>
                        <a:pt x="730400" y="3069706"/>
                        <a:pt x="627505" y="2918779"/>
                        <a:pt x="629228" y="2858349"/>
                      </a:cubicBezTo>
                      <a:lnTo>
                        <a:pt x="635427" y="2841300"/>
                      </a:lnTo>
                      <a:lnTo>
                        <a:pt x="617842" y="2847680"/>
                      </a:lnTo>
                      <a:cubicBezTo>
                        <a:pt x="557097" y="2849498"/>
                        <a:pt x="405223" y="2747067"/>
                        <a:pt x="253349" y="2596431"/>
                      </a:cubicBezTo>
                      <a:cubicBezTo>
                        <a:pt x="79779" y="2420753"/>
                        <a:pt x="-30193" y="2251238"/>
                        <a:pt x="7348" y="2211171"/>
                      </a:cubicBezTo>
                      <a:cubicBezTo>
                        <a:pt x="12427" y="2206493"/>
                        <a:pt x="19535" y="2204106"/>
                        <a:pt x="28424" y="2203847"/>
                      </a:cubicBezTo>
                      <a:close/>
                      <a:moveTo>
                        <a:pt x="2248739" y="21"/>
                      </a:moveTo>
                      <a:cubicBezTo>
                        <a:pt x="2310616" y="-1706"/>
                        <a:pt x="2460334" y="100646"/>
                        <a:pt x="2614098" y="250673"/>
                      </a:cubicBezTo>
                      <a:cubicBezTo>
                        <a:pt x="2765549" y="401083"/>
                        <a:pt x="2868445" y="551493"/>
                        <a:pt x="2866722" y="611716"/>
                      </a:cubicBezTo>
                      <a:lnTo>
                        <a:pt x="2859593" y="631256"/>
                      </a:lnTo>
                      <a:lnTo>
                        <a:pt x="2877900" y="624591"/>
                      </a:lnTo>
                      <a:cubicBezTo>
                        <a:pt x="2938438" y="622773"/>
                        <a:pt x="3089796" y="725204"/>
                        <a:pt x="3241153" y="875840"/>
                      </a:cubicBezTo>
                      <a:cubicBezTo>
                        <a:pt x="3414133" y="1051519"/>
                        <a:pt x="3523731" y="1221033"/>
                        <a:pt x="3486318" y="1261100"/>
                      </a:cubicBezTo>
                      <a:cubicBezTo>
                        <a:pt x="3445824" y="1298525"/>
                        <a:pt x="3275925" y="1189331"/>
                        <a:pt x="3102945" y="1016735"/>
                      </a:cubicBezTo>
                      <a:cubicBezTo>
                        <a:pt x="2948892" y="863402"/>
                        <a:pt x="2845724" y="714451"/>
                        <a:pt x="2849467" y="652767"/>
                      </a:cubicBezTo>
                      <a:lnTo>
                        <a:pt x="2857563" y="632460"/>
                      </a:lnTo>
                      <a:lnTo>
                        <a:pt x="2838392" y="639899"/>
                      </a:lnTo>
                      <a:cubicBezTo>
                        <a:pt x="2776299" y="643430"/>
                        <a:pt x="2626870" y="541078"/>
                        <a:pt x="2472721" y="388366"/>
                      </a:cubicBezTo>
                      <a:cubicBezTo>
                        <a:pt x="2299633" y="216469"/>
                        <a:pt x="2190407" y="47641"/>
                        <a:pt x="2227843" y="7298"/>
                      </a:cubicBezTo>
                      <a:cubicBezTo>
                        <a:pt x="2232853" y="2639"/>
                        <a:pt x="2239900" y="268"/>
                        <a:pt x="2248739" y="21"/>
                      </a:cubicBezTo>
                      <a:close/>
                      <a:moveTo>
                        <a:pt x="1247210" y="21"/>
                      </a:moveTo>
                      <a:cubicBezTo>
                        <a:pt x="1256050" y="268"/>
                        <a:pt x="1263097" y="2639"/>
                        <a:pt x="1268107" y="7298"/>
                      </a:cubicBezTo>
                      <a:cubicBezTo>
                        <a:pt x="1305543" y="47641"/>
                        <a:pt x="1195877" y="216469"/>
                        <a:pt x="1022789" y="388366"/>
                      </a:cubicBezTo>
                      <a:cubicBezTo>
                        <a:pt x="869025" y="541078"/>
                        <a:pt x="719644" y="643430"/>
                        <a:pt x="657557" y="639899"/>
                      </a:cubicBezTo>
                      <a:lnTo>
                        <a:pt x="638223" y="632396"/>
                      </a:lnTo>
                      <a:lnTo>
                        <a:pt x="646372" y="652767"/>
                      </a:lnTo>
                      <a:cubicBezTo>
                        <a:pt x="650128" y="714451"/>
                        <a:pt x="546608" y="863402"/>
                        <a:pt x="392029" y="1016735"/>
                      </a:cubicBezTo>
                      <a:cubicBezTo>
                        <a:pt x="218459" y="1189331"/>
                        <a:pt x="47980" y="1298525"/>
                        <a:pt x="7348" y="1261100"/>
                      </a:cubicBezTo>
                      <a:cubicBezTo>
                        <a:pt x="-30193" y="1221033"/>
                        <a:pt x="79779" y="1051519"/>
                        <a:pt x="253349" y="875840"/>
                      </a:cubicBezTo>
                      <a:cubicBezTo>
                        <a:pt x="405223" y="725204"/>
                        <a:pt x="557097" y="622773"/>
                        <a:pt x="617842" y="624591"/>
                      </a:cubicBezTo>
                      <a:lnTo>
                        <a:pt x="636379" y="631317"/>
                      </a:lnTo>
                      <a:lnTo>
                        <a:pt x="629228" y="611716"/>
                      </a:lnTo>
                      <a:cubicBezTo>
                        <a:pt x="627505" y="551493"/>
                        <a:pt x="730400" y="401083"/>
                        <a:pt x="881852" y="250673"/>
                      </a:cubicBezTo>
                      <a:cubicBezTo>
                        <a:pt x="1035616" y="100646"/>
                        <a:pt x="1185334" y="-1706"/>
                        <a:pt x="1247210" y="21"/>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66" name="Freeform 232">
                  <a:extLst>
                    <a:ext uri="{FF2B5EF4-FFF2-40B4-BE49-F238E27FC236}">
                      <a16:creationId xmlns:a16="http://schemas.microsoft.com/office/drawing/2014/main" id="{CB10517E-5B55-C980-9F04-0B42AAADDD87}"/>
                    </a:ext>
                  </a:extLst>
                </p:cNvPr>
                <p:cNvSpPr>
                  <a:spLocks/>
                </p:cNvSpPr>
                <p:nvPr/>
              </p:nvSpPr>
              <p:spPr bwMode="auto">
                <a:xfrm>
                  <a:off x="3056216" y="2502594"/>
                  <a:ext cx="2384553" cy="2370084"/>
                </a:xfrm>
                <a:custGeom>
                  <a:avLst/>
                  <a:gdLst>
                    <a:gd name="T0" fmla="*/ 59 w 5411"/>
                    <a:gd name="T1" fmla="*/ 5334 h 5395"/>
                    <a:gd name="T2" fmla="*/ 259 w 5411"/>
                    <a:gd name="T3" fmla="*/ 5349 h 5395"/>
                    <a:gd name="T4" fmla="*/ 2068 w 5411"/>
                    <a:gd name="T5" fmla="*/ 3998 h 5395"/>
                    <a:gd name="T6" fmla="*/ 2704 w 5411"/>
                    <a:gd name="T7" fmla="*/ 3757 h 5395"/>
                    <a:gd name="T8" fmla="*/ 3340 w 5411"/>
                    <a:gd name="T9" fmla="*/ 3998 h 5395"/>
                    <a:gd name="T10" fmla="*/ 5145 w 5411"/>
                    <a:gd name="T11" fmla="*/ 5345 h 5395"/>
                    <a:gd name="T12" fmla="*/ 5341 w 5411"/>
                    <a:gd name="T13" fmla="*/ 5340 h 5395"/>
                    <a:gd name="T14" fmla="*/ 5363 w 5411"/>
                    <a:gd name="T15" fmla="*/ 5130 h 5395"/>
                    <a:gd name="T16" fmla="*/ 4009 w 5411"/>
                    <a:gd name="T17" fmla="*/ 3332 h 5395"/>
                    <a:gd name="T18" fmla="*/ 3767 w 5411"/>
                    <a:gd name="T19" fmla="*/ 2698 h 5395"/>
                    <a:gd name="T20" fmla="*/ 4009 w 5411"/>
                    <a:gd name="T21" fmla="*/ 2064 h 5395"/>
                    <a:gd name="T22" fmla="*/ 5359 w 5411"/>
                    <a:gd name="T23" fmla="*/ 271 h 5395"/>
                    <a:gd name="T24" fmla="*/ 5355 w 5411"/>
                    <a:gd name="T25" fmla="*/ 72 h 5395"/>
                    <a:gd name="T26" fmla="*/ 5143 w 5411"/>
                    <a:gd name="T27" fmla="*/ 49 h 5395"/>
                    <a:gd name="T28" fmla="*/ 3340 w 5411"/>
                    <a:gd name="T29" fmla="*/ 1398 h 5395"/>
                    <a:gd name="T30" fmla="*/ 2704 w 5411"/>
                    <a:gd name="T31" fmla="*/ 1639 h 5395"/>
                    <a:gd name="T32" fmla="*/ 2068 w 5411"/>
                    <a:gd name="T33" fmla="*/ 1398 h 5395"/>
                    <a:gd name="T34" fmla="*/ 263 w 5411"/>
                    <a:gd name="T35" fmla="*/ 47 h 5395"/>
                    <a:gd name="T36" fmla="*/ 61 w 5411"/>
                    <a:gd name="T37" fmla="*/ 62 h 5395"/>
                    <a:gd name="T38" fmla="*/ 61 w 5411"/>
                    <a:gd name="T39" fmla="*/ 62 h 5395"/>
                    <a:gd name="T40" fmla="*/ 47 w 5411"/>
                    <a:gd name="T41" fmla="*/ 263 h 5395"/>
                    <a:gd name="T42" fmla="*/ 1400 w 5411"/>
                    <a:gd name="T43" fmla="*/ 2064 h 5395"/>
                    <a:gd name="T44" fmla="*/ 1642 w 5411"/>
                    <a:gd name="T45" fmla="*/ 2698 h 5395"/>
                    <a:gd name="T46" fmla="*/ 1400 w 5411"/>
                    <a:gd name="T47" fmla="*/ 3332 h 5395"/>
                    <a:gd name="T48" fmla="*/ 45 w 5411"/>
                    <a:gd name="T49" fmla="*/ 5135 h 5395"/>
                    <a:gd name="T50" fmla="*/ 59 w 5411"/>
                    <a:gd name="T51" fmla="*/ 5334 h 5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11" h="5395">
                      <a:moveTo>
                        <a:pt x="59" y="5334"/>
                      </a:moveTo>
                      <a:cubicBezTo>
                        <a:pt x="113" y="5388"/>
                        <a:pt x="198" y="5395"/>
                        <a:pt x="259" y="5349"/>
                      </a:cubicBezTo>
                      <a:cubicBezTo>
                        <a:pt x="307" y="5313"/>
                        <a:pt x="1793" y="4195"/>
                        <a:pt x="2068" y="3998"/>
                      </a:cubicBezTo>
                      <a:cubicBezTo>
                        <a:pt x="2265" y="3848"/>
                        <a:pt x="2482" y="3763"/>
                        <a:pt x="2704" y="3757"/>
                      </a:cubicBezTo>
                      <a:cubicBezTo>
                        <a:pt x="2927" y="3763"/>
                        <a:pt x="3144" y="3848"/>
                        <a:pt x="3340" y="3998"/>
                      </a:cubicBezTo>
                      <a:cubicBezTo>
                        <a:pt x="3616" y="4195"/>
                        <a:pt x="5099" y="5311"/>
                        <a:pt x="5145" y="5345"/>
                      </a:cubicBezTo>
                      <a:cubicBezTo>
                        <a:pt x="5204" y="5389"/>
                        <a:pt x="5286" y="5388"/>
                        <a:pt x="5341" y="5340"/>
                      </a:cubicBezTo>
                      <a:cubicBezTo>
                        <a:pt x="5403" y="5286"/>
                        <a:pt x="5411" y="5195"/>
                        <a:pt x="5363" y="5130"/>
                      </a:cubicBezTo>
                      <a:cubicBezTo>
                        <a:pt x="5329" y="5085"/>
                        <a:pt x="4206" y="3606"/>
                        <a:pt x="4009" y="3332"/>
                      </a:cubicBezTo>
                      <a:cubicBezTo>
                        <a:pt x="3858" y="3136"/>
                        <a:pt x="3773" y="2920"/>
                        <a:pt x="3767" y="2698"/>
                      </a:cubicBezTo>
                      <a:cubicBezTo>
                        <a:pt x="3773" y="2476"/>
                        <a:pt x="3858" y="2260"/>
                        <a:pt x="4009" y="2064"/>
                      </a:cubicBezTo>
                      <a:cubicBezTo>
                        <a:pt x="4206" y="1790"/>
                        <a:pt x="5327" y="314"/>
                        <a:pt x="5359" y="271"/>
                      </a:cubicBezTo>
                      <a:cubicBezTo>
                        <a:pt x="5404" y="212"/>
                        <a:pt x="5404" y="128"/>
                        <a:pt x="5355" y="72"/>
                      </a:cubicBezTo>
                      <a:cubicBezTo>
                        <a:pt x="5301" y="9"/>
                        <a:pt x="5209" y="0"/>
                        <a:pt x="5143" y="49"/>
                      </a:cubicBezTo>
                      <a:cubicBezTo>
                        <a:pt x="5097" y="83"/>
                        <a:pt x="3616" y="1201"/>
                        <a:pt x="3340" y="1398"/>
                      </a:cubicBezTo>
                      <a:cubicBezTo>
                        <a:pt x="3144" y="1548"/>
                        <a:pt x="2927" y="1633"/>
                        <a:pt x="2704" y="1639"/>
                      </a:cubicBezTo>
                      <a:cubicBezTo>
                        <a:pt x="2482" y="1633"/>
                        <a:pt x="2265" y="1548"/>
                        <a:pt x="2068" y="1398"/>
                      </a:cubicBezTo>
                      <a:cubicBezTo>
                        <a:pt x="1793" y="1201"/>
                        <a:pt x="309" y="81"/>
                        <a:pt x="263" y="47"/>
                      </a:cubicBezTo>
                      <a:cubicBezTo>
                        <a:pt x="202" y="1"/>
                        <a:pt x="116" y="7"/>
                        <a:pt x="61" y="62"/>
                      </a:cubicBezTo>
                      <a:cubicBezTo>
                        <a:pt x="61" y="62"/>
                        <a:pt x="61" y="62"/>
                        <a:pt x="61" y="62"/>
                      </a:cubicBezTo>
                      <a:cubicBezTo>
                        <a:pt x="7" y="116"/>
                        <a:pt x="1" y="202"/>
                        <a:pt x="47" y="263"/>
                      </a:cubicBezTo>
                      <a:cubicBezTo>
                        <a:pt x="82" y="310"/>
                        <a:pt x="1203" y="1790"/>
                        <a:pt x="1400" y="2064"/>
                      </a:cubicBezTo>
                      <a:cubicBezTo>
                        <a:pt x="1551" y="2260"/>
                        <a:pt x="1636" y="2476"/>
                        <a:pt x="1642" y="2698"/>
                      </a:cubicBezTo>
                      <a:cubicBezTo>
                        <a:pt x="1636" y="2920"/>
                        <a:pt x="1551" y="3136"/>
                        <a:pt x="1400" y="3332"/>
                      </a:cubicBezTo>
                      <a:cubicBezTo>
                        <a:pt x="1203" y="3606"/>
                        <a:pt x="80" y="5088"/>
                        <a:pt x="45" y="5135"/>
                      </a:cubicBezTo>
                      <a:cubicBezTo>
                        <a:pt x="0" y="5195"/>
                        <a:pt x="6" y="5280"/>
                        <a:pt x="59" y="533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67" name="Freeform: Shape 20">
                  <a:extLst>
                    <a:ext uri="{FF2B5EF4-FFF2-40B4-BE49-F238E27FC236}">
                      <a16:creationId xmlns:a16="http://schemas.microsoft.com/office/drawing/2014/main" id="{B333AF94-69EA-C34D-B71A-C8C6B4FA8EF3}"/>
                    </a:ext>
                  </a:extLst>
                </p:cNvPr>
                <p:cNvSpPr/>
                <p:nvPr/>
              </p:nvSpPr>
              <p:spPr>
                <a:xfrm>
                  <a:off x="4012722" y="3451866"/>
                  <a:ext cx="471541" cy="471541"/>
                </a:xfrm>
                <a:custGeom>
                  <a:avLst/>
                  <a:gdLst>
                    <a:gd name="connsiteX0" fmla="*/ 78592 w 471541"/>
                    <a:gd name="connsiteY0" fmla="*/ 0 h 471541"/>
                    <a:gd name="connsiteX1" fmla="*/ 392949 w 471541"/>
                    <a:gd name="connsiteY1" fmla="*/ 0 h 471541"/>
                    <a:gd name="connsiteX2" fmla="*/ 471541 w 471541"/>
                    <a:gd name="connsiteY2" fmla="*/ 78592 h 471541"/>
                    <a:gd name="connsiteX3" fmla="*/ 471541 w 471541"/>
                    <a:gd name="connsiteY3" fmla="*/ 392949 h 471541"/>
                    <a:gd name="connsiteX4" fmla="*/ 392949 w 471541"/>
                    <a:gd name="connsiteY4" fmla="*/ 471541 h 471541"/>
                    <a:gd name="connsiteX5" fmla="*/ 78592 w 471541"/>
                    <a:gd name="connsiteY5" fmla="*/ 471541 h 471541"/>
                    <a:gd name="connsiteX6" fmla="*/ 0 w 471541"/>
                    <a:gd name="connsiteY6" fmla="*/ 392949 h 471541"/>
                    <a:gd name="connsiteX7" fmla="*/ 0 w 471541"/>
                    <a:gd name="connsiteY7" fmla="*/ 78592 h 471541"/>
                    <a:gd name="connsiteX8" fmla="*/ 78592 w 471541"/>
                    <a:gd name="connsiteY8" fmla="*/ 0 h 47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541" h="471541">
                      <a:moveTo>
                        <a:pt x="78592" y="0"/>
                      </a:moveTo>
                      <a:lnTo>
                        <a:pt x="392949" y="0"/>
                      </a:lnTo>
                      <a:cubicBezTo>
                        <a:pt x="436354" y="0"/>
                        <a:pt x="471541" y="35187"/>
                        <a:pt x="471541" y="78592"/>
                      </a:cubicBezTo>
                      <a:lnTo>
                        <a:pt x="471541" y="392949"/>
                      </a:lnTo>
                      <a:cubicBezTo>
                        <a:pt x="471541" y="436354"/>
                        <a:pt x="436354" y="471541"/>
                        <a:pt x="392949" y="471541"/>
                      </a:cubicBezTo>
                      <a:lnTo>
                        <a:pt x="78592" y="471541"/>
                      </a:lnTo>
                      <a:cubicBezTo>
                        <a:pt x="35187" y="471541"/>
                        <a:pt x="0" y="436354"/>
                        <a:pt x="0" y="392949"/>
                      </a:cubicBezTo>
                      <a:lnTo>
                        <a:pt x="0" y="78592"/>
                      </a:lnTo>
                      <a:cubicBezTo>
                        <a:pt x="0" y="35187"/>
                        <a:pt x="35187" y="0"/>
                        <a:pt x="78592"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grpSp>
          <p:nvGrpSpPr>
            <p:cNvPr id="2654" name="Group 2653">
              <a:extLst>
                <a:ext uri="{FF2B5EF4-FFF2-40B4-BE49-F238E27FC236}">
                  <a16:creationId xmlns:a16="http://schemas.microsoft.com/office/drawing/2014/main" id="{D9658D79-E5B8-58A6-6C1F-08A95E2F3636}"/>
                </a:ext>
              </a:extLst>
            </p:cNvPr>
            <p:cNvGrpSpPr/>
            <p:nvPr/>
          </p:nvGrpSpPr>
          <p:grpSpPr>
            <a:xfrm>
              <a:off x="7530340" y="1846528"/>
              <a:ext cx="463559" cy="463552"/>
              <a:chOff x="8062160" y="1160566"/>
              <a:chExt cx="158737" cy="158737"/>
            </a:xfrm>
          </p:grpSpPr>
          <p:sp>
            <p:nvSpPr>
              <p:cNvPr id="2857" name="Oval 2856">
                <a:extLst>
                  <a:ext uri="{FF2B5EF4-FFF2-40B4-BE49-F238E27FC236}">
                    <a16:creationId xmlns:a16="http://schemas.microsoft.com/office/drawing/2014/main" id="{D21090CF-1A00-074E-3522-4630B8A928EB}"/>
                  </a:ext>
                </a:extLst>
              </p:cNvPr>
              <p:cNvSpPr/>
              <p:nvPr/>
            </p:nvSpPr>
            <p:spPr>
              <a:xfrm>
                <a:off x="8062160" y="1160566"/>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58" name="Group 2857">
                <a:extLst>
                  <a:ext uri="{FF2B5EF4-FFF2-40B4-BE49-F238E27FC236}">
                    <a16:creationId xmlns:a16="http://schemas.microsoft.com/office/drawing/2014/main" id="{77A0183E-D762-CF2C-DE95-C6426F620C49}"/>
                  </a:ext>
                </a:extLst>
              </p:cNvPr>
              <p:cNvGrpSpPr>
                <a:grpSpLocks noChangeAspect="1"/>
              </p:cNvGrpSpPr>
              <p:nvPr/>
            </p:nvGrpSpPr>
            <p:grpSpPr>
              <a:xfrm>
                <a:off x="8108483" y="1204733"/>
                <a:ext cx="83168" cy="79414"/>
                <a:chOff x="2024063" y="3173413"/>
                <a:chExt cx="2251075" cy="2149475"/>
              </a:xfrm>
            </p:grpSpPr>
            <p:sp>
              <p:nvSpPr>
                <p:cNvPr id="2859" name="Freeform 5">
                  <a:extLst>
                    <a:ext uri="{FF2B5EF4-FFF2-40B4-BE49-F238E27FC236}">
                      <a16:creationId xmlns:a16="http://schemas.microsoft.com/office/drawing/2014/main" id="{95817914-53C0-8E96-A8BF-4DF484A9DADA}"/>
                    </a:ext>
                  </a:extLst>
                </p:cNvPr>
                <p:cNvSpPr>
                  <a:spLocks/>
                </p:cNvSpPr>
                <p:nvPr/>
              </p:nvSpPr>
              <p:spPr bwMode="auto">
                <a:xfrm>
                  <a:off x="3741738" y="3332163"/>
                  <a:ext cx="533400" cy="528638"/>
                </a:xfrm>
                <a:custGeom>
                  <a:avLst/>
                  <a:gdLst>
                    <a:gd name="T0" fmla="*/ 102 w 221"/>
                    <a:gd name="T1" fmla="*/ 0 h 219"/>
                    <a:gd name="T2" fmla="*/ 186 w 221"/>
                    <a:gd name="T3" fmla="*/ 0 h 219"/>
                    <a:gd name="T4" fmla="*/ 216 w 221"/>
                    <a:gd name="T5" fmla="*/ 32 h 219"/>
                    <a:gd name="T6" fmla="*/ 141 w 221"/>
                    <a:gd name="T7" fmla="*/ 189 h 219"/>
                    <a:gd name="T8" fmla="*/ 88 w 221"/>
                    <a:gd name="T9" fmla="*/ 219 h 219"/>
                    <a:gd name="T10" fmla="*/ 21 w 221"/>
                    <a:gd name="T11" fmla="*/ 219 h 219"/>
                    <a:gd name="T12" fmla="*/ 0 w 221"/>
                    <a:gd name="T13" fmla="*/ 219 h 219"/>
                    <a:gd name="T14" fmla="*/ 102 w 221"/>
                    <a:gd name="T15" fmla="*/ 0 h 2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219">
                      <a:moveTo>
                        <a:pt x="102" y="0"/>
                      </a:moveTo>
                      <a:cubicBezTo>
                        <a:pt x="186" y="0"/>
                        <a:pt x="186" y="0"/>
                        <a:pt x="186" y="0"/>
                      </a:cubicBezTo>
                      <a:cubicBezTo>
                        <a:pt x="213" y="0"/>
                        <a:pt x="221" y="20"/>
                        <a:pt x="216" y="32"/>
                      </a:cubicBezTo>
                      <a:cubicBezTo>
                        <a:pt x="216" y="32"/>
                        <a:pt x="216" y="32"/>
                        <a:pt x="141" y="189"/>
                      </a:cubicBezTo>
                      <a:cubicBezTo>
                        <a:pt x="129" y="213"/>
                        <a:pt x="116" y="219"/>
                        <a:pt x="88" y="219"/>
                      </a:cubicBezTo>
                      <a:cubicBezTo>
                        <a:pt x="88" y="219"/>
                        <a:pt x="88" y="219"/>
                        <a:pt x="21" y="219"/>
                      </a:cubicBezTo>
                      <a:cubicBezTo>
                        <a:pt x="0" y="219"/>
                        <a:pt x="0" y="219"/>
                        <a:pt x="0" y="219"/>
                      </a:cubicBezTo>
                      <a:lnTo>
                        <a:pt x="102" y="0"/>
                      </a:lnTo>
                      <a:close/>
                    </a:path>
                  </a:pathLst>
                </a:cu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860" name="Freeform 6">
                  <a:extLst>
                    <a:ext uri="{FF2B5EF4-FFF2-40B4-BE49-F238E27FC236}">
                      <a16:creationId xmlns:a16="http://schemas.microsoft.com/office/drawing/2014/main" id="{06A05B68-3B5F-A844-CA9F-1F72BFE1B8CC}"/>
                    </a:ext>
                  </a:extLst>
                </p:cNvPr>
                <p:cNvSpPr>
                  <a:spLocks/>
                </p:cNvSpPr>
                <p:nvPr/>
              </p:nvSpPr>
              <p:spPr bwMode="auto">
                <a:xfrm>
                  <a:off x="2024063" y="3173413"/>
                  <a:ext cx="1995488" cy="2149475"/>
                </a:xfrm>
                <a:custGeom>
                  <a:avLst/>
                  <a:gdLst>
                    <a:gd name="T0" fmla="*/ 713 w 828"/>
                    <a:gd name="T1" fmla="*/ 285 h 891"/>
                    <a:gd name="T2" fmla="*/ 696 w 828"/>
                    <a:gd name="T3" fmla="*/ 321 h 891"/>
                    <a:gd name="T4" fmla="*/ 665 w 828"/>
                    <a:gd name="T5" fmla="*/ 343 h 891"/>
                    <a:gd name="T6" fmla="*/ 437 w 828"/>
                    <a:gd name="T7" fmla="*/ 343 h 891"/>
                    <a:gd name="T8" fmla="*/ 437 w 828"/>
                    <a:gd name="T9" fmla="*/ 708 h 891"/>
                    <a:gd name="T10" fmla="*/ 372 w 828"/>
                    <a:gd name="T11" fmla="*/ 770 h 891"/>
                    <a:gd name="T12" fmla="*/ 161 w 828"/>
                    <a:gd name="T13" fmla="*/ 770 h 891"/>
                    <a:gd name="T14" fmla="*/ 161 w 828"/>
                    <a:gd name="T15" fmla="*/ 861 h 891"/>
                    <a:gd name="T16" fmla="*/ 128 w 828"/>
                    <a:gd name="T17" fmla="*/ 891 h 891"/>
                    <a:gd name="T18" fmla="*/ 33 w 828"/>
                    <a:gd name="T19" fmla="*/ 891 h 891"/>
                    <a:gd name="T20" fmla="*/ 0 w 828"/>
                    <a:gd name="T21" fmla="*/ 861 h 891"/>
                    <a:gd name="T22" fmla="*/ 0 w 828"/>
                    <a:gd name="T23" fmla="*/ 598 h 891"/>
                    <a:gd name="T24" fmla="*/ 33 w 828"/>
                    <a:gd name="T25" fmla="*/ 567 h 891"/>
                    <a:gd name="T26" fmla="*/ 128 w 828"/>
                    <a:gd name="T27" fmla="*/ 567 h 891"/>
                    <a:gd name="T28" fmla="*/ 161 w 828"/>
                    <a:gd name="T29" fmla="*/ 598 h 891"/>
                    <a:gd name="T30" fmla="*/ 161 w 828"/>
                    <a:gd name="T31" fmla="*/ 708 h 891"/>
                    <a:gd name="T32" fmla="*/ 339 w 828"/>
                    <a:gd name="T33" fmla="*/ 708 h 891"/>
                    <a:gd name="T34" fmla="*/ 372 w 828"/>
                    <a:gd name="T35" fmla="*/ 677 h 891"/>
                    <a:gd name="T36" fmla="*/ 372 w 828"/>
                    <a:gd name="T37" fmla="*/ 343 h 891"/>
                    <a:gd name="T38" fmla="*/ 73 w 828"/>
                    <a:gd name="T39" fmla="*/ 343 h 891"/>
                    <a:gd name="T40" fmla="*/ 41 w 828"/>
                    <a:gd name="T41" fmla="*/ 311 h 891"/>
                    <a:gd name="T42" fmla="*/ 41 w 828"/>
                    <a:gd name="T43" fmla="*/ 32 h 891"/>
                    <a:gd name="T44" fmla="*/ 73 w 828"/>
                    <a:gd name="T45" fmla="*/ 0 h 891"/>
                    <a:gd name="T46" fmla="*/ 795 w 828"/>
                    <a:gd name="T47" fmla="*/ 0 h 891"/>
                    <a:gd name="T48" fmla="*/ 828 w 828"/>
                    <a:gd name="T49" fmla="*/ 32 h 891"/>
                    <a:gd name="T50" fmla="*/ 824 w 828"/>
                    <a:gd name="T51" fmla="*/ 46 h 891"/>
                    <a:gd name="T52" fmla="*/ 815 w 828"/>
                    <a:gd name="T53" fmla="*/ 66 h 891"/>
                    <a:gd name="T54" fmla="*/ 713 w 828"/>
                    <a:gd name="T55" fmla="*/ 28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8" h="891">
                      <a:moveTo>
                        <a:pt x="713" y="285"/>
                      </a:moveTo>
                      <a:cubicBezTo>
                        <a:pt x="704" y="304"/>
                        <a:pt x="698" y="318"/>
                        <a:pt x="696" y="321"/>
                      </a:cubicBezTo>
                      <a:cubicBezTo>
                        <a:pt x="690" y="336"/>
                        <a:pt x="680" y="343"/>
                        <a:pt x="665" y="343"/>
                      </a:cubicBezTo>
                      <a:cubicBezTo>
                        <a:pt x="437" y="343"/>
                        <a:pt x="437" y="343"/>
                        <a:pt x="437" y="343"/>
                      </a:cubicBezTo>
                      <a:cubicBezTo>
                        <a:pt x="437" y="708"/>
                        <a:pt x="437" y="708"/>
                        <a:pt x="437" y="708"/>
                      </a:cubicBezTo>
                      <a:cubicBezTo>
                        <a:pt x="437" y="742"/>
                        <a:pt x="408" y="770"/>
                        <a:pt x="372" y="770"/>
                      </a:cubicBezTo>
                      <a:cubicBezTo>
                        <a:pt x="177" y="770"/>
                        <a:pt x="161" y="770"/>
                        <a:pt x="161" y="770"/>
                      </a:cubicBezTo>
                      <a:cubicBezTo>
                        <a:pt x="161" y="858"/>
                        <a:pt x="161" y="861"/>
                        <a:pt x="161" y="861"/>
                      </a:cubicBezTo>
                      <a:cubicBezTo>
                        <a:pt x="161" y="877"/>
                        <a:pt x="146" y="891"/>
                        <a:pt x="128" y="891"/>
                      </a:cubicBezTo>
                      <a:cubicBezTo>
                        <a:pt x="34" y="891"/>
                        <a:pt x="33" y="891"/>
                        <a:pt x="33" y="891"/>
                      </a:cubicBezTo>
                      <a:cubicBezTo>
                        <a:pt x="15" y="891"/>
                        <a:pt x="0" y="877"/>
                        <a:pt x="0" y="861"/>
                      </a:cubicBezTo>
                      <a:cubicBezTo>
                        <a:pt x="0" y="598"/>
                        <a:pt x="0" y="598"/>
                        <a:pt x="0" y="598"/>
                      </a:cubicBezTo>
                      <a:cubicBezTo>
                        <a:pt x="0" y="581"/>
                        <a:pt x="15" y="567"/>
                        <a:pt x="33" y="567"/>
                      </a:cubicBezTo>
                      <a:cubicBezTo>
                        <a:pt x="126" y="567"/>
                        <a:pt x="128" y="567"/>
                        <a:pt x="128" y="567"/>
                      </a:cubicBezTo>
                      <a:cubicBezTo>
                        <a:pt x="146" y="567"/>
                        <a:pt x="161" y="581"/>
                        <a:pt x="161" y="598"/>
                      </a:cubicBezTo>
                      <a:cubicBezTo>
                        <a:pt x="161" y="708"/>
                        <a:pt x="161" y="708"/>
                        <a:pt x="161" y="708"/>
                      </a:cubicBezTo>
                      <a:cubicBezTo>
                        <a:pt x="323" y="708"/>
                        <a:pt x="339" y="708"/>
                        <a:pt x="339" y="708"/>
                      </a:cubicBezTo>
                      <a:cubicBezTo>
                        <a:pt x="358" y="708"/>
                        <a:pt x="372" y="694"/>
                        <a:pt x="372" y="677"/>
                      </a:cubicBezTo>
                      <a:cubicBezTo>
                        <a:pt x="372" y="343"/>
                        <a:pt x="372" y="343"/>
                        <a:pt x="372" y="343"/>
                      </a:cubicBezTo>
                      <a:cubicBezTo>
                        <a:pt x="73" y="343"/>
                        <a:pt x="73" y="343"/>
                        <a:pt x="73" y="343"/>
                      </a:cubicBezTo>
                      <a:cubicBezTo>
                        <a:pt x="55" y="343"/>
                        <a:pt x="41" y="328"/>
                        <a:pt x="41" y="311"/>
                      </a:cubicBezTo>
                      <a:cubicBezTo>
                        <a:pt x="41" y="32"/>
                        <a:pt x="41" y="32"/>
                        <a:pt x="41" y="32"/>
                      </a:cubicBezTo>
                      <a:cubicBezTo>
                        <a:pt x="41" y="14"/>
                        <a:pt x="55" y="0"/>
                        <a:pt x="73" y="0"/>
                      </a:cubicBezTo>
                      <a:cubicBezTo>
                        <a:pt x="789" y="0"/>
                        <a:pt x="795" y="0"/>
                        <a:pt x="795" y="0"/>
                      </a:cubicBezTo>
                      <a:cubicBezTo>
                        <a:pt x="813" y="0"/>
                        <a:pt x="828" y="14"/>
                        <a:pt x="828" y="32"/>
                      </a:cubicBezTo>
                      <a:cubicBezTo>
                        <a:pt x="828" y="36"/>
                        <a:pt x="827" y="41"/>
                        <a:pt x="824" y="46"/>
                      </a:cubicBezTo>
                      <a:cubicBezTo>
                        <a:pt x="824" y="46"/>
                        <a:pt x="821" y="53"/>
                        <a:pt x="815" y="66"/>
                      </a:cubicBezTo>
                      <a:lnTo>
                        <a:pt x="713" y="285"/>
                      </a:ln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861" name="Oval 7">
                  <a:extLst>
                    <a:ext uri="{FF2B5EF4-FFF2-40B4-BE49-F238E27FC236}">
                      <a16:creationId xmlns:a16="http://schemas.microsoft.com/office/drawing/2014/main" id="{36CAA39C-1700-F9F9-19F5-83494B541AF8}"/>
                    </a:ext>
                  </a:extLst>
                </p:cNvPr>
                <p:cNvSpPr>
                  <a:spLocks noChangeArrowheads="1"/>
                </p:cNvSpPr>
                <p:nvPr/>
              </p:nvSpPr>
              <p:spPr bwMode="auto">
                <a:xfrm>
                  <a:off x="3384551" y="3363913"/>
                  <a:ext cx="193675" cy="193675"/>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2655" name="Group 2654">
              <a:extLst>
                <a:ext uri="{FF2B5EF4-FFF2-40B4-BE49-F238E27FC236}">
                  <a16:creationId xmlns:a16="http://schemas.microsoft.com/office/drawing/2014/main" id="{C7D35BF8-27B1-8C37-9CAE-6150F329F784}"/>
                </a:ext>
              </a:extLst>
            </p:cNvPr>
            <p:cNvGrpSpPr/>
            <p:nvPr/>
          </p:nvGrpSpPr>
          <p:grpSpPr>
            <a:xfrm>
              <a:off x="10355041" y="1846528"/>
              <a:ext cx="463559" cy="463552"/>
              <a:chOff x="9954247" y="1160566"/>
              <a:chExt cx="158737" cy="158737"/>
            </a:xfrm>
          </p:grpSpPr>
          <p:sp>
            <p:nvSpPr>
              <p:cNvPr id="2850" name="Oval 2849">
                <a:extLst>
                  <a:ext uri="{FF2B5EF4-FFF2-40B4-BE49-F238E27FC236}">
                    <a16:creationId xmlns:a16="http://schemas.microsoft.com/office/drawing/2014/main" id="{AC061311-1D90-7E9F-94D6-2F783F5BFF03}"/>
                  </a:ext>
                </a:extLst>
              </p:cNvPr>
              <p:cNvSpPr/>
              <p:nvPr/>
            </p:nvSpPr>
            <p:spPr>
              <a:xfrm>
                <a:off x="9954247" y="1160566"/>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51" name="Group 2850">
                <a:extLst>
                  <a:ext uri="{FF2B5EF4-FFF2-40B4-BE49-F238E27FC236}">
                    <a16:creationId xmlns:a16="http://schemas.microsoft.com/office/drawing/2014/main" id="{96657F73-DFE9-CC03-4480-A4F60DE31CBF}"/>
                  </a:ext>
                </a:extLst>
              </p:cNvPr>
              <p:cNvGrpSpPr/>
              <p:nvPr/>
            </p:nvGrpSpPr>
            <p:grpSpPr>
              <a:xfrm>
                <a:off x="9989681" y="1217902"/>
                <a:ext cx="98456" cy="42451"/>
                <a:chOff x="1055093" y="2538435"/>
                <a:chExt cx="1001074" cy="431641"/>
              </a:xfrm>
            </p:grpSpPr>
            <p:grpSp>
              <p:nvGrpSpPr>
                <p:cNvPr id="2852" name="Group 2851">
                  <a:extLst>
                    <a:ext uri="{FF2B5EF4-FFF2-40B4-BE49-F238E27FC236}">
                      <a16:creationId xmlns:a16="http://schemas.microsoft.com/office/drawing/2014/main" id="{40F7BAB4-32A3-36CA-EDAB-AC1720F0294E}"/>
                    </a:ext>
                  </a:extLst>
                </p:cNvPr>
                <p:cNvGrpSpPr/>
                <p:nvPr/>
              </p:nvGrpSpPr>
              <p:grpSpPr>
                <a:xfrm>
                  <a:off x="1753991" y="2572449"/>
                  <a:ext cx="302176" cy="300321"/>
                  <a:chOff x="4054863" y="1116013"/>
                  <a:chExt cx="4654550" cy="4625975"/>
                </a:xfrm>
              </p:grpSpPr>
              <p:sp>
                <p:nvSpPr>
                  <p:cNvPr id="2854" name="Oval 5">
                    <a:extLst>
                      <a:ext uri="{FF2B5EF4-FFF2-40B4-BE49-F238E27FC236}">
                        <a16:creationId xmlns:a16="http://schemas.microsoft.com/office/drawing/2014/main" id="{C0D0EE86-D962-7008-57F2-AD5589C76964}"/>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55" name="Freeform 6">
                    <a:extLst>
                      <a:ext uri="{FF2B5EF4-FFF2-40B4-BE49-F238E27FC236}">
                        <a16:creationId xmlns:a16="http://schemas.microsoft.com/office/drawing/2014/main" id="{7C23388E-2681-0A49-C3E2-FB607108A89E}"/>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56" name="Oval 7">
                    <a:extLst>
                      <a:ext uri="{FF2B5EF4-FFF2-40B4-BE49-F238E27FC236}">
                        <a16:creationId xmlns:a16="http://schemas.microsoft.com/office/drawing/2014/main" id="{29FA67DF-1AAD-9452-28FB-C2E8998B8D79}"/>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Microsoft Sans Serif"/>
                      <a:ea typeface="+mn-ea"/>
                      <a:cs typeface="+mn-cs"/>
                    </a:endParaRPr>
                  </a:p>
                </p:txBody>
              </p:sp>
            </p:grpSp>
            <p:sp>
              <p:nvSpPr>
                <p:cNvPr id="2853" name="Freeform 9">
                  <a:extLst>
                    <a:ext uri="{FF2B5EF4-FFF2-40B4-BE49-F238E27FC236}">
                      <a16:creationId xmlns:a16="http://schemas.microsoft.com/office/drawing/2014/main" id="{4CA14A8B-D199-97E7-80F4-D2570C48D745}"/>
                    </a:ext>
                  </a:extLst>
                </p:cNvPr>
                <p:cNvSpPr>
                  <a:spLocks/>
                </p:cNvSpPr>
                <p:nvPr/>
              </p:nvSpPr>
              <p:spPr bwMode="auto">
                <a:xfrm>
                  <a:off x="1055093" y="2538435"/>
                  <a:ext cx="853514" cy="431641"/>
                </a:xfrm>
                <a:custGeom>
                  <a:avLst/>
                  <a:gdLst>
                    <a:gd name="T0" fmla="*/ 979 w 1046"/>
                    <a:gd name="T1" fmla="*/ 179 h 528"/>
                    <a:gd name="T2" fmla="*/ 719 w 1046"/>
                    <a:gd name="T3" fmla="*/ 25 h 528"/>
                    <a:gd name="T4" fmla="*/ 648 w 1046"/>
                    <a:gd name="T5" fmla="*/ 13 h 528"/>
                    <a:gd name="T6" fmla="*/ 609 w 1046"/>
                    <a:gd name="T7" fmla="*/ 61 h 528"/>
                    <a:gd name="T8" fmla="*/ 641 w 1046"/>
                    <a:gd name="T9" fmla="*/ 73 h 528"/>
                    <a:gd name="T10" fmla="*/ 679 w 1046"/>
                    <a:gd name="T11" fmla="*/ 39 h 528"/>
                    <a:gd name="T12" fmla="*/ 847 w 1046"/>
                    <a:gd name="T13" fmla="*/ 175 h 528"/>
                    <a:gd name="T14" fmla="*/ 641 w 1046"/>
                    <a:gd name="T15" fmla="*/ 175 h 528"/>
                    <a:gd name="T16" fmla="*/ 568 w 1046"/>
                    <a:gd name="T17" fmla="*/ 217 h 528"/>
                    <a:gd name="T18" fmla="*/ 524 w 1046"/>
                    <a:gd name="T19" fmla="*/ 211 h 528"/>
                    <a:gd name="T20" fmla="*/ 479 w 1046"/>
                    <a:gd name="T21" fmla="*/ 217 h 528"/>
                    <a:gd name="T22" fmla="*/ 405 w 1046"/>
                    <a:gd name="T23" fmla="*/ 175 h 528"/>
                    <a:gd name="T24" fmla="*/ 201 w 1046"/>
                    <a:gd name="T25" fmla="*/ 175 h 528"/>
                    <a:gd name="T26" fmla="*/ 369 w 1046"/>
                    <a:gd name="T27" fmla="*/ 39 h 528"/>
                    <a:gd name="T28" fmla="*/ 406 w 1046"/>
                    <a:gd name="T29" fmla="*/ 73 h 528"/>
                    <a:gd name="T30" fmla="*/ 438 w 1046"/>
                    <a:gd name="T31" fmla="*/ 61 h 528"/>
                    <a:gd name="T32" fmla="*/ 400 w 1046"/>
                    <a:gd name="T33" fmla="*/ 13 h 528"/>
                    <a:gd name="T34" fmla="*/ 329 w 1046"/>
                    <a:gd name="T35" fmla="*/ 25 h 528"/>
                    <a:gd name="T36" fmla="*/ 70 w 1046"/>
                    <a:gd name="T37" fmla="*/ 178 h 528"/>
                    <a:gd name="T38" fmla="*/ 11 w 1046"/>
                    <a:gd name="T39" fmla="*/ 281 h 528"/>
                    <a:gd name="T40" fmla="*/ 51 w 1046"/>
                    <a:gd name="T41" fmla="*/ 463 h 528"/>
                    <a:gd name="T42" fmla="*/ 134 w 1046"/>
                    <a:gd name="T43" fmla="*/ 528 h 528"/>
                    <a:gd name="T44" fmla="*/ 318 w 1046"/>
                    <a:gd name="T45" fmla="*/ 528 h 528"/>
                    <a:gd name="T46" fmla="*/ 401 w 1046"/>
                    <a:gd name="T47" fmla="*/ 463 h 528"/>
                    <a:gd name="T48" fmla="*/ 463 w 1046"/>
                    <a:gd name="T49" fmla="*/ 335 h 528"/>
                    <a:gd name="T50" fmla="*/ 524 w 1046"/>
                    <a:gd name="T51" fmla="*/ 307 h 528"/>
                    <a:gd name="T52" fmla="*/ 582 w 1046"/>
                    <a:gd name="T53" fmla="*/ 332 h 528"/>
                    <a:gd name="T54" fmla="*/ 645 w 1046"/>
                    <a:gd name="T55" fmla="*/ 463 h 528"/>
                    <a:gd name="T56" fmla="*/ 728 w 1046"/>
                    <a:gd name="T57" fmla="*/ 528 h 528"/>
                    <a:gd name="T58" fmla="*/ 912 w 1046"/>
                    <a:gd name="T59" fmla="*/ 528 h 528"/>
                    <a:gd name="T60" fmla="*/ 995 w 1046"/>
                    <a:gd name="T61" fmla="*/ 463 h 528"/>
                    <a:gd name="T62" fmla="*/ 1036 w 1046"/>
                    <a:gd name="T63" fmla="*/ 281 h 528"/>
                    <a:gd name="T64" fmla="*/ 979 w 1046"/>
                    <a:gd name="T65" fmla="*/ 17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6" h="528">
                      <a:moveTo>
                        <a:pt x="979" y="179"/>
                      </a:moveTo>
                      <a:cubicBezTo>
                        <a:pt x="719" y="25"/>
                        <a:pt x="719" y="25"/>
                        <a:pt x="719" y="25"/>
                      </a:cubicBezTo>
                      <a:cubicBezTo>
                        <a:pt x="719" y="25"/>
                        <a:pt x="679" y="0"/>
                        <a:pt x="648" y="13"/>
                      </a:cubicBezTo>
                      <a:cubicBezTo>
                        <a:pt x="619" y="26"/>
                        <a:pt x="605" y="48"/>
                        <a:pt x="609" y="61"/>
                      </a:cubicBezTo>
                      <a:cubicBezTo>
                        <a:pt x="613" y="72"/>
                        <a:pt x="626" y="81"/>
                        <a:pt x="641" y="73"/>
                      </a:cubicBezTo>
                      <a:cubicBezTo>
                        <a:pt x="657" y="65"/>
                        <a:pt x="651" y="32"/>
                        <a:pt x="679" y="39"/>
                      </a:cubicBezTo>
                      <a:cubicBezTo>
                        <a:pt x="710" y="46"/>
                        <a:pt x="805" y="134"/>
                        <a:pt x="847" y="175"/>
                      </a:cubicBezTo>
                      <a:cubicBezTo>
                        <a:pt x="641" y="175"/>
                        <a:pt x="641" y="175"/>
                        <a:pt x="641" y="175"/>
                      </a:cubicBezTo>
                      <a:cubicBezTo>
                        <a:pt x="609" y="175"/>
                        <a:pt x="583" y="192"/>
                        <a:pt x="568" y="217"/>
                      </a:cubicBezTo>
                      <a:cubicBezTo>
                        <a:pt x="554" y="213"/>
                        <a:pt x="539" y="211"/>
                        <a:pt x="524" y="211"/>
                      </a:cubicBezTo>
                      <a:cubicBezTo>
                        <a:pt x="508" y="211"/>
                        <a:pt x="493" y="213"/>
                        <a:pt x="479" y="217"/>
                      </a:cubicBezTo>
                      <a:cubicBezTo>
                        <a:pt x="464" y="192"/>
                        <a:pt x="437" y="175"/>
                        <a:pt x="405" y="175"/>
                      </a:cubicBezTo>
                      <a:cubicBezTo>
                        <a:pt x="201" y="175"/>
                        <a:pt x="201" y="175"/>
                        <a:pt x="201" y="175"/>
                      </a:cubicBezTo>
                      <a:cubicBezTo>
                        <a:pt x="243" y="134"/>
                        <a:pt x="338" y="46"/>
                        <a:pt x="369" y="39"/>
                      </a:cubicBezTo>
                      <a:cubicBezTo>
                        <a:pt x="396" y="32"/>
                        <a:pt x="391" y="65"/>
                        <a:pt x="406" y="73"/>
                      </a:cubicBezTo>
                      <a:cubicBezTo>
                        <a:pt x="422" y="81"/>
                        <a:pt x="434" y="72"/>
                        <a:pt x="438" y="61"/>
                      </a:cubicBezTo>
                      <a:cubicBezTo>
                        <a:pt x="443" y="48"/>
                        <a:pt x="429" y="26"/>
                        <a:pt x="400" y="13"/>
                      </a:cubicBezTo>
                      <a:cubicBezTo>
                        <a:pt x="369" y="0"/>
                        <a:pt x="329" y="25"/>
                        <a:pt x="329" y="25"/>
                      </a:cubicBezTo>
                      <a:cubicBezTo>
                        <a:pt x="70" y="178"/>
                        <a:pt x="70" y="178"/>
                        <a:pt x="70" y="178"/>
                      </a:cubicBezTo>
                      <a:cubicBezTo>
                        <a:pt x="27" y="191"/>
                        <a:pt x="0" y="235"/>
                        <a:pt x="11" y="281"/>
                      </a:cubicBezTo>
                      <a:cubicBezTo>
                        <a:pt x="51" y="463"/>
                        <a:pt x="51" y="463"/>
                        <a:pt x="51" y="463"/>
                      </a:cubicBezTo>
                      <a:cubicBezTo>
                        <a:pt x="60" y="501"/>
                        <a:pt x="95" y="528"/>
                        <a:pt x="134" y="528"/>
                      </a:cubicBezTo>
                      <a:cubicBezTo>
                        <a:pt x="318" y="528"/>
                        <a:pt x="318" y="528"/>
                        <a:pt x="318" y="528"/>
                      </a:cubicBezTo>
                      <a:cubicBezTo>
                        <a:pt x="358" y="528"/>
                        <a:pt x="384" y="500"/>
                        <a:pt x="401" y="463"/>
                      </a:cubicBezTo>
                      <a:cubicBezTo>
                        <a:pt x="463" y="335"/>
                        <a:pt x="463" y="335"/>
                        <a:pt x="463" y="335"/>
                      </a:cubicBezTo>
                      <a:cubicBezTo>
                        <a:pt x="471" y="314"/>
                        <a:pt x="500" y="307"/>
                        <a:pt x="524" y="307"/>
                      </a:cubicBezTo>
                      <a:cubicBezTo>
                        <a:pt x="546" y="307"/>
                        <a:pt x="572" y="313"/>
                        <a:pt x="582" y="332"/>
                      </a:cubicBezTo>
                      <a:cubicBezTo>
                        <a:pt x="645" y="463"/>
                        <a:pt x="645" y="463"/>
                        <a:pt x="645" y="463"/>
                      </a:cubicBezTo>
                      <a:cubicBezTo>
                        <a:pt x="665" y="501"/>
                        <a:pt x="689" y="528"/>
                        <a:pt x="728" y="528"/>
                      </a:cubicBezTo>
                      <a:cubicBezTo>
                        <a:pt x="912" y="528"/>
                        <a:pt x="912" y="528"/>
                        <a:pt x="912" y="528"/>
                      </a:cubicBezTo>
                      <a:cubicBezTo>
                        <a:pt x="951" y="528"/>
                        <a:pt x="986" y="501"/>
                        <a:pt x="995" y="463"/>
                      </a:cubicBezTo>
                      <a:cubicBezTo>
                        <a:pt x="1036" y="281"/>
                        <a:pt x="1036" y="281"/>
                        <a:pt x="1036" y="281"/>
                      </a:cubicBezTo>
                      <a:cubicBezTo>
                        <a:pt x="1046" y="236"/>
                        <a:pt x="1020" y="193"/>
                        <a:pt x="979" y="179"/>
                      </a:cubicBezTo>
                      <a:close/>
                    </a:path>
                  </a:pathLst>
                </a:custGeom>
                <a:solidFill>
                  <a:schemeClr val="accent1">
                    <a:lumMod val="10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2656" name="Group 2655">
              <a:extLst>
                <a:ext uri="{FF2B5EF4-FFF2-40B4-BE49-F238E27FC236}">
                  <a16:creationId xmlns:a16="http://schemas.microsoft.com/office/drawing/2014/main" id="{C55362EE-9BDD-15FF-A73B-0F210AB318F6}"/>
                </a:ext>
              </a:extLst>
            </p:cNvPr>
            <p:cNvGrpSpPr/>
            <p:nvPr/>
          </p:nvGrpSpPr>
          <p:grpSpPr>
            <a:xfrm>
              <a:off x="6202265" y="3162033"/>
              <a:ext cx="463559" cy="463552"/>
              <a:chOff x="7172568" y="2041738"/>
              <a:chExt cx="158737" cy="158737"/>
            </a:xfrm>
          </p:grpSpPr>
          <p:sp>
            <p:nvSpPr>
              <p:cNvPr id="2842" name="Oval 2841">
                <a:extLst>
                  <a:ext uri="{FF2B5EF4-FFF2-40B4-BE49-F238E27FC236}">
                    <a16:creationId xmlns:a16="http://schemas.microsoft.com/office/drawing/2014/main" id="{C5FFE28F-02FE-7694-5B91-841285618B3A}"/>
                  </a:ext>
                </a:extLst>
              </p:cNvPr>
              <p:cNvSpPr/>
              <p:nvPr/>
            </p:nvSpPr>
            <p:spPr>
              <a:xfrm>
                <a:off x="7172568" y="2041738"/>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43" name="Group 2842">
                <a:extLst>
                  <a:ext uri="{FF2B5EF4-FFF2-40B4-BE49-F238E27FC236}">
                    <a16:creationId xmlns:a16="http://schemas.microsoft.com/office/drawing/2014/main" id="{C356F2A8-1726-5C7D-4114-6633C9BD7CCB}"/>
                  </a:ext>
                </a:extLst>
              </p:cNvPr>
              <p:cNvGrpSpPr>
                <a:grpSpLocks noChangeAspect="1"/>
              </p:cNvGrpSpPr>
              <p:nvPr/>
            </p:nvGrpSpPr>
            <p:grpSpPr>
              <a:xfrm>
                <a:off x="7197546" y="2066374"/>
                <a:ext cx="108780" cy="108779"/>
                <a:chOff x="1379506" y="1978346"/>
                <a:chExt cx="1774947" cy="1774947"/>
              </a:xfrm>
            </p:grpSpPr>
            <p:grpSp>
              <p:nvGrpSpPr>
                <p:cNvPr id="2844" name="Group 2843">
                  <a:extLst>
                    <a:ext uri="{FF2B5EF4-FFF2-40B4-BE49-F238E27FC236}">
                      <a16:creationId xmlns:a16="http://schemas.microsoft.com/office/drawing/2014/main" id="{371BD255-4826-CA2A-CE0B-BA7F41C239EC}"/>
                    </a:ext>
                  </a:extLst>
                </p:cNvPr>
                <p:cNvGrpSpPr/>
                <p:nvPr/>
              </p:nvGrpSpPr>
              <p:grpSpPr>
                <a:xfrm>
                  <a:off x="1379506" y="1978346"/>
                  <a:ext cx="1774947" cy="1774947"/>
                  <a:chOff x="1379506" y="1978346"/>
                  <a:chExt cx="1774947" cy="1774947"/>
                </a:xfrm>
              </p:grpSpPr>
              <p:sp>
                <p:nvSpPr>
                  <p:cNvPr id="2848" name="Freeform 5">
                    <a:extLst>
                      <a:ext uri="{FF2B5EF4-FFF2-40B4-BE49-F238E27FC236}">
                        <a16:creationId xmlns:a16="http://schemas.microsoft.com/office/drawing/2014/main" id="{7C12B528-F716-C085-D5D7-93A6871979B6}"/>
                      </a:ext>
                    </a:extLst>
                  </p:cNvPr>
                  <p:cNvSpPr>
                    <a:spLocks noEditPoints="1"/>
                  </p:cNvSpPr>
                  <p:nvPr/>
                </p:nvSpPr>
                <p:spPr bwMode="auto">
                  <a:xfrm>
                    <a:off x="1379506" y="1978346"/>
                    <a:ext cx="1774947" cy="1774947"/>
                  </a:xfrm>
                  <a:custGeom>
                    <a:avLst/>
                    <a:gdLst>
                      <a:gd name="T0" fmla="*/ 604 w 1209"/>
                      <a:gd name="T1" fmla="*/ 1131 h 1209"/>
                      <a:gd name="T2" fmla="*/ 78 w 1209"/>
                      <a:gd name="T3" fmla="*/ 604 h 1209"/>
                      <a:gd name="T4" fmla="*/ 604 w 1209"/>
                      <a:gd name="T5" fmla="*/ 78 h 1209"/>
                      <a:gd name="T6" fmla="*/ 1131 w 1209"/>
                      <a:gd name="T7" fmla="*/ 604 h 1209"/>
                      <a:gd name="T8" fmla="*/ 604 w 1209"/>
                      <a:gd name="T9" fmla="*/ 1131 h 1209"/>
                      <a:gd name="T10" fmla="*/ 604 w 1209"/>
                      <a:gd name="T11" fmla="*/ 0 h 1209"/>
                      <a:gd name="T12" fmla="*/ 0 w 1209"/>
                      <a:gd name="T13" fmla="*/ 604 h 1209"/>
                      <a:gd name="T14" fmla="*/ 604 w 1209"/>
                      <a:gd name="T15" fmla="*/ 1209 h 1209"/>
                      <a:gd name="T16" fmla="*/ 1209 w 1209"/>
                      <a:gd name="T17" fmla="*/ 604 h 1209"/>
                      <a:gd name="T18" fmla="*/ 604 w 1209"/>
                      <a:gd name="T19" fmla="*/ 0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9" h="1209">
                        <a:moveTo>
                          <a:pt x="604" y="1131"/>
                        </a:moveTo>
                        <a:cubicBezTo>
                          <a:pt x="314" y="1131"/>
                          <a:pt x="78" y="895"/>
                          <a:pt x="78" y="604"/>
                        </a:cubicBezTo>
                        <a:cubicBezTo>
                          <a:pt x="78" y="314"/>
                          <a:pt x="314" y="78"/>
                          <a:pt x="604" y="78"/>
                        </a:cubicBezTo>
                        <a:cubicBezTo>
                          <a:pt x="895" y="78"/>
                          <a:pt x="1131" y="314"/>
                          <a:pt x="1131" y="604"/>
                        </a:cubicBezTo>
                        <a:cubicBezTo>
                          <a:pt x="1131" y="895"/>
                          <a:pt x="895" y="1131"/>
                          <a:pt x="604" y="1131"/>
                        </a:cubicBezTo>
                        <a:moveTo>
                          <a:pt x="604" y="0"/>
                        </a:moveTo>
                        <a:cubicBezTo>
                          <a:pt x="271" y="0"/>
                          <a:pt x="0" y="271"/>
                          <a:pt x="0" y="604"/>
                        </a:cubicBezTo>
                        <a:cubicBezTo>
                          <a:pt x="0" y="938"/>
                          <a:pt x="271" y="1209"/>
                          <a:pt x="604" y="1209"/>
                        </a:cubicBezTo>
                        <a:cubicBezTo>
                          <a:pt x="938" y="1209"/>
                          <a:pt x="1209" y="938"/>
                          <a:pt x="1209" y="604"/>
                        </a:cubicBezTo>
                        <a:cubicBezTo>
                          <a:pt x="1209" y="271"/>
                          <a:pt x="938" y="0"/>
                          <a:pt x="604" y="0"/>
                        </a:cubicBezTo>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849" name="Freeform: Shape 34">
                    <a:extLst>
                      <a:ext uri="{FF2B5EF4-FFF2-40B4-BE49-F238E27FC236}">
                        <a16:creationId xmlns:a16="http://schemas.microsoft.com/office/drawing/2014/main" id="{A5A5354E-F8EE-1E36-6597-9B3F83115918}"/>
                      </a:ext>
                    </a:extLst>
                  </p:cNvPr>
                  <p:cNvSpPr>
                    <a:spLocks noChangeArrowheads="1"/>
                  </p:cNvSpPr>
                  <p:nvPr/>
                </p:nvSpPr>
                <p:spPr bwMode="auto">
                  <a:xfrm>
                    <a:off x="1487282" y="2079669"/>
                    <a:ext cx="1559394" cy="1559394"/>
                  </a:xfrm>
                  <a:custGeom>
                    <a:avLst/>
                    <a:gdLst>
                      <a:gd name="connsiteX0" fmla="*/ 779697 w 1559394"/>
                      <a:gd name="connsiteY0" fmla="*/ 0 h 1559394"/>
                      <a:gd name="connsiteX1" fmla="*/ 1559394 w 1559394"/>
                      <a:gd name="connsiteY1" fmla="*/ 779697 h 1559394"/>
                      <a:gd name="connsiteX2" fmla="*/ 779697 w 1559394"/>
                      <a:gd name="connsiteY2" fmla="*/ 1559394 h 1559394"/>
                      <a:gd name="connsiteX3" fmla="*/ 0 w 1559394"/>
                      <a:gd name="connsiteY3" fmla="*/ 779697 h 1559394"/>
                      <a:gd name="connsiteX4" fmla="*/ 779697 w 1559394"/>
                      <a:gd name="connsiteY4" fmla="*/ 0 h 1559394"/>
                      <a:gd name="connsiteX5" fmla="*/ 779697 w 1559394"/>
                      <a:gd name="connsiteY5" fmla="*/ 133724 h 1559394"/>
                      <a:gd name="connsiteX6" fmla="*/ 128645 w 1559394"/>
                      <a:gd name="connsiteY6" fmla="*/ 784776 h 1559394"/>
                      <a:gd name="connsiteX7" fmla="*/ 779697 w 1559394"/>
                      <a:gd name="connsiteY7" fmla="*/ 1435828 h 1559394"/>
                      <a:gd name="connsiteX8" fmla="*/ 1430749 w 1559394"/>
                      <a:gd name="connsiteY8" fmla="*/ 784776 h 1559394"/>
                      <a:gd name="connsiteX9" fmla="*/ 779697 w 1559394"/>
                      <a:gd name="connsiteY9" fmla="*/ 133724 h 15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9394" h="1559394">
                        <a:moveTo>
                          <a:pt x="779697" y="0"/>
                        </a:moveTo>
                        <a:cubicBezTo>
                          <a:pt x="1210312" y="0"/>
                          <a:pt x="1559394" y="349082"/>
                          <a:pt x="1559394" y="779697"/>
                        </a:cubicBezTo>
                        <a:cubicBezTo>
                          <a:pt x="1559394" y="1210312"/>
                          <a:pt x="1210312" y="1559394"/>
                          <a:pt x="779697" y="1559394"/>
                        </a:cubicBezTo>
                        <a:cubicBezTo>
                          <a:pt x="349082" y="1559394"/>
                          <a:pt x="0" y="1210312"/>
                          <a:pt x="0" y="779697"/>
                        </a:cubicBezTo>
                        <a:cubicBezTo>
                          <a:pt x="0" y="349082"/>
                          <a:pt x="349082" y="0"/>
                          <a:pt x="779697" y="0"/>
                        </a:cubicBezTo>
                        <a:close/>
                        <a:moveTo>
                          <a:pt x="779697" y="133724"/>
                        </a:moveTo>
                        <a:cubicBezTo>
                          <a:pt x="420131" y="133724"/>
                          <a:pt x="128645" y="425210"/>
                          <a:pt x="128645" y="784776"/>
                        </a:cubicBezTo>
                        <a:cubicBezTo>
                          <a:pt x="128645" y="1144342"/>
                          <a:pt x="420131" y="1435828"/>
                          <a:pt x="779697" y="1435828"/>
                        </a:cubicBezTo>
                        <a:cubicBezTo>
                          <a:pt x="1139263" y="1435828"/>
                          <a:pt x="1430749" y="1144342"/>
                          <a:pt x="1430749" y="784776"/>
                        </a:cubicBezTo>
                        <a:cubicBezTo>
                          <a:pt x="1430749" y="425210"/>
                          <a:pt x="1139263" y="133724"/>
                          <a:pt x="779697" y="1337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2845" name="Group 2844">
                  <a:extLst>
                    <a:ext uri="{FF2B5EF4-FFF2-40B4-BE49-F238E27FC236}">
                      <a16:creationId xmlns:a16="http://schemas.microsoft.com/office/drawing/2014/main" id="{D36F1801-7881-41FA-9103-6FE17E386E78}"/>
                    </a:ext>
                  </a:extLst>
                </p:cNvPr>
                <p:cNvGrpSpPr/>
                <p:nvPr/>
              </p:nvGrpSpPr>
              <p:grpSpPr>
                <a:xfrm>
                  <a:off x="1806466" y="2378572"/>
                  <a:ext cx="868103" cy="1025280"/>
                  <a:chOff x="3574325" y="1298057"/>
                  <a:chExt cx="1460235" cy="1724624"/>
                </a:xfrm>
              </p:grpSpPr>
              <p:sp>
                <p:nvSpPr>
                  <p:cNvPr id="2846" name="Freeform 5">
                    <a:extLst>
                      <a:ext uri="{FF2B5EF4-FFF2-40B4-BE49-F238E27FC236}">
                        <a16:creationId xmlns:a16="http://schemas.microsoft.com/office/drawing/2014/main" id="{B1424071-2B8A-8A6E-4E84-E1730B73E86F}"/>
                      </a:ext>
                    </a:extLst>
                  </p:cNvPr>
                  <p:cNvSpPr>
                    <a:spLocks/>
                  </p:cNvSpPr>
                  <p:nvPr/>
                </p:nvSpPr>
                <p:spPr bwMode="auto">
                  <a:xfrm>
                    <a:off x="3686028" y="1298057"/>
                    <a:ext cx="1338403" cy="1724624"/>
                  </a:xfrm>
                  <a:custGeom>
                    <a:avLst/>
                    <a:gdLst>
                      <a:gd name="T0" fmla="*/ 61 w 3154"/>
                      <a:gd name="T1" fmla="*/ 1995 h 4076"/>
                      <a:gd name="T2" fmla="*/ 61 w 3154"/>
                      <a:gd name="T3" fmla="*/ 1991 h 4076"/>
                      <a:gd name="T4" fmla="*/ 300 w 3154"/>
                      <a:gd name="T5" fmla="*/ 1524 h 4076"/>
                      <a:gd name="T6" fmla="*/ 294 w 3154"/>
                      <a:gd name="T7" fmla="*/ 1080 h 4076"/>
                      <a:gd name="T8" fmla="*/ 756 w 3154"/>
                      <a:gd name="T9" fmla="*/ 259 h 4076"/>
                      <a:gd name="T10" fmla="*/ 1690 w 3154"/>
                      <a:gd name="T11" fmla="*/ 20 h 4076"/>
                      <a:gd name="T12" fmla="*/ 2557 w 3154"/>
                      <a:gd name="T13" fmla="*/ 340 h 4076"/>
                      <a:gd name="T14" fmla="*/ 2962 w 3154"/>
                      <a:gd name="T15" fmla="*/ 1816 h 4076"/>
                      <a:gd name="T16" fmla="*/ 2672 w 3154"/>
                      <a:gd name="T17" fmla="*/ 2381 h 4076"/>
                      <a:gd name="T18" fmla="*/ 2564 w 3154"/>
                      <a:gd name="T19" fmla="*/ 2997 h 4076"/>
                      <a:gd name="T20" fmla="*/ 2631 w 3154"/>
                      <a:gd name="T21" fmla="*/ 3303 h 4076"/>
                      <a:gd name="T22" fmla="*/ 2436 w 3154"/>
                      <a:gd name="T23" fmla="*/ 3562 h 4076"/>
                      <a:gd name="T24" fmla="*/ 1785 w 3154"/>
                      <a:gd name="T25" fmla="*/ 3972 h 4076"/>
                      <a:gd name="T26" fmla="*/ 1464 w 3154"/>
                      <a:gd name="T27" fmla="*/ 4076 h 4076"/>
                      <a:gd name="T28" fmla="*/ 1363 w 3154"/>
                      <a:gd name="T29" fmla="*/ 4039 h 4076"/>
                      <a:gd name="T30" fmla="*/ 1346 w 3154"/>
                      <a:gd name="T31" fmla="*/ 3975 h 4076"/>
                      <a:gd name="T32" fmla="*/ 1309 w 3154"/>
                      <a:gd name="T33" fmla="*/ 3501 h 4076"/>
                      <a:gd name="T34" fmla="*/ 1262 w 3154"/>
                      <a:gd name="T35" fmla="*/ 3209 h 4076"/>
                      <a:gd name="T36" fmla="*/ 1073 w 3154"/>
                      <a:gd name="T37" fmla="*/ 2993 h 4076"/>
                      <a:gd name="T38" fmla="*/ 469 w 3154"/>
                      <a:gd name="T39" fmla="*/ 2946 h 4076"/>
                      <a:gd name="T40" fmla="*/ 381 w 3154"/>
                      <a:gd name="T41" fmla="*/ 2815 h 4076"/>
                      <a:gd name="T42" fmla="*/ 402 w 3154"/>
                      <a:gd name="T43" fmla="*/ 2650 h 4076"/>
                      <a:gd name="T44" fmla="*/ 334 w 3154"/>
                      <a:gd name="T45" fmla="*/ 2573 h 4076"/>
                      <a:gd name="T46" fmla="*/ 304 w 3154"/>
                      <a:gd name="T47" fmla="*/ 2418 h 4076"/>
                      <a:gd name="T48" fmla="*/ 203 w 3154"/>
                      <a:gd name="T49" fmla="*/ 2364 h 4076"/>
                      <a:gd name="T50" fmla="*/ 203 w 3154"/>
                      <a:gd name="T51" fmla="*/ 2301 h 4076"/>
                      <a:gd name="T52" fmla="*/ 233 w 3154"/>
                      <a:gd name="T53" fmla="*/ 2240 h 4076"/>
                      <a:gd name="T54" fmla="*/ 122 w 3154"/>
                      <a:gd name="T55" fmla="*/ 2196 h 4076"/>
                      <a:gd name="T56" fmla="*/ 20 w 3154"/>
                      <a:gd name="T57" fmla="*/ 2129 h 4076"/>
                      <a:gd name="T58" fmla="*/ 61 w 3154"/>
                      <a:gd name="T59" fmla="*/ 1995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54" h="4076">
                        <a:moveTo>
                          <a:pt x="61" y="1995"/>
                        </a:moveTo>
                        <a:cubicBezTo>
                          <a:pt x="61" y="1991"/>
                          <a:pt x="61" y="1991"/>
                          <a:pt x="61" y="1991"/>
                        </a:cubicBezTo>
                        <a:cubicBezTo>
                          <a:pt x="165" y="1847"/>
                          <a:pt x="273" y="1699"/>
                          <a:pt x="300" y="1524"/>
                        </a:cubicBezTo>
                        <a:cubicBezTo>
                          <a:pt x="324" y="1376"/>
                          <a:pt x="290" y="1228"/>
                          <a:pt x="294" y="1080"/>
                        </a:cubicBezTo>
                        <a:cubicBezTo>
                          <a:pt x="300" y="754"/>
                          <a:pt x="489" y="444"/>
                          <a:pt x="756" y="259"/>
                        </a:cubicBezTo>
                        <a:cubicBezTo>
                          <a:pt x="1026" y="71"/>
                          <a:pt x="1363" y="0"/>
                          <a:pt x="1690" y="20"/>
                        </a:cubicBezTo>
                        <a:cubicBezTo>
                          <a:pt x="2004" y="41"/>
                          <a:pt x="2314" y="145"/>
                          <a:pt x="2557" y="340"/>
                        </a:cubicBezTo>
                        <a:cubicBezTo>
                          <a:pt x="2986" y="680"/>
                          <a:pt x="3154" y="1305"/>
                          <a:pt x="2962" y="1816"/>
                        </a:cubicBezTo>
                        <a:cubicBezTo>
                          <a:pt x="2888" y="2015"/>
                          <a:pt x="2763" y="2193"/>
                          <a:pt x="2672" y="2381"/>
                        </a:cubicBezTo>
                        <a:cubicBezTo>
                          <a:pt x="2578" y="2573"/>
                          <a:pt x="2513" y="2792"/>
                          <a:pt x="2564" y="2997"/>
                        </a:cubicBezTo>
                        <a:cubicBezTo>
                          <a:pt x="2591" y="3098"/>
                          <a:pt x="2648" y="3198"/>
                          <a:pt x="2631" y="3303"/>
                        </a:cubicBezTo>
                        <a:cubicBezTo>
                          <a:pt x="2611" y="3414"/>
                          <a:pt x="2524" y="3494"/>
                          <a:pt x="2436" y="3562"/>
                        </a:cubicBezTo>
                        <a:cubicBezTo>
                          <a:pt x="2233" y="3720"/>
                          <a:pt x="2014" y="3858"/>
                          <a:pt x="1785" y="3972"/>
                        </a:cubicBezTo>
                        <a:cubicBezTo>
                          <a:pt x="1684" y="4022"/>
                          <a:pt x="1579" y="4070"/>
                          <a:pt x="1464" y="4076"/>
                        </a:cubicBezTo>
                        <a:cubicBezTo>
                          <a:pt x="1427" y="4076"/>
                          <a:pt x="1383" y="4073"/>
                          <a:pt x="1363" y="4039"/>
                        </a:cubicBezTo>
                        <a:cubicBezTo>
                          <a:pt x="1350" y="4022"/>
                          <a:pt x="1346" y="3999"/>
                          <a:pt x="1346" y="3975"/>
                        </a:cubicBezTo>
                        <a:cubicBezTo>
                          <a:pt x="1333" y="3817"/>
                          <a:pt x="1323" y="3659"/>
                          <a:pt x="1309" y="3501"/>
                        </a:cubicBezTo>
                        <a:cubicBezTo>
                          <a:pt x="1302" y="3400"/>
                          <a:pt x="1296" y="3303"/>
                          <a:pt x="1262" y="3209"/>
                        </a:cubicBezTo>
                        <a:cubicBezTo>
                          <a:pt x="1228" y="3118"/>
                          <a:pt x="1164" y="3030"/>
                          <a:pt x="1073" y="2993"/>
                        </a:cubicBezTo>
                        <a:cubicBezTo>
                          <a:pt x="881" y="2916"/>
                          <a:pt x="634" y="3064"/>
                          <a:pt x="469" y="2946"/>
                        </a:cubicBezTo>
                        <a:cubicBezTo>
                          <a:pt x="425" y="2916"/>
                          <a:pt x="395" y="2866"/>
                          <a:pt x="381" y="2815"/>
                        </a:cubicBezTo>
                        <a:cubicBezTo>
                          <a:pt x="368" y="2751"/>
                          <a:pt x="388" y="2707"/>
                          <a:pt x="402" y="2650"/>
                        </a:cubicBezTo>
                        <a:cubicBezTo>
                          <a:pt x="415" y="2593"/>
                          <a:pt x="375" y="2590"/>
                          <a:pt x="334" y="2573"/>
                        </a:cubicBezTo>
                        <a:cubicBezTo>
                          <a:pt x="280" y="2546"/>
                          <a:pt x="263" y="2465"/>
                          <a:pt x="304" y="2418"/>
                        </a:cubicBezTo>
                        <a:cubicBezTo>
                          <a:pt x="263" y="2428"/>
                          <a:pt x="216" y="2405"/>
                          <a:pt x="203" y="2364"/>
                        </a:cubicBezTo>
                        <a:cubicBezTo>
                          <a:pt x="192" y="2344"/>
                          <a:pt x="196" y="2321"/>
                          <a:pt x="203" y="2301"/>
                        </a:cubicBezTo>
                        <a:cubicBezTo>
                          <a:pt x="213" y="2280"/>
                          <a:pt x="240" y="2260"/>
                          <a:pt x="233" y="2240"/>
                        </a:cubicBezTo>
                        <a:cubicBezTo>
                          <a:pt x="223" y="2206"/>
                          <a:pt x="149" y="2203"/>
                          <a:pt x="122" y="2196"/>
                        </a:cubicBezTo>
                        <a:cubicBezTo>
                          <a:pt x="81" y="2186"/>
                          <a:pt x="37" y="2173"/>
                          <a:pt x="20" y="2129"/>
                        </a:cubicBezTo>
                        <a:cubicBezTo>
                          <a:pt x="0" y="2085"/>
                          <a:pt x="30" y="2035"/>
                          <a:pt x="61" y="1995"/>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47" name="Freeform 6">
                    <a:extLst>
                      <a:ext uri="{FF2B5EF4-FFF2-40B4-BE49-F238E27FC236}">
                        <a16:creationId xmlns:a16="http://schemas.microsoft.com/office/drawing/2014/main" id="{1FFB7DD0-6968-019D-FCAF-9AB419E7C728}"/>
                      </a:ext>
                    </a:extLst>
                  </p:cNvPr>
                  <p:cNvSpPr>
                    <a:spLocks/>
                  </p:cNvSpPr>
                  <p:nvPr/>
                </p:nvSpPr>
                <p:spPr bwMode="auto">
                  <a:xfrm>
                    <a:off x="3574325" y="1605529"/>
                    <a:ext cx="1460235" cy="461981"/>
                  </a:xfrm>
                  <a:custGeom>
                    <a:avLst/>
                    <a:gdLst>
                      <a:gd name="T0" fmla="*/ 3408 w 3442"/>
                      <a:gd name="T1" fmla="*/ 705 h 1091"/>
                      <a:gd name="T2" fmla="*/ 3325 w 3442"/>
                      <a:gd name="T3" fmla="*/ 786 h 1091"/>
                      <a:gd name="T4" fmla="*/ 1052 w 3442"/>
                      <a:gd name="T5" fmla="*/ 875 h 1091"/>
                      <a:gd name="T6" fmla="*/ 984 w 3442"/>
                      <a:gd name="T7" fmla="*/ 916 h 1091"/>
                      <a:gd name="T8" fmla="*/ 909 w 3442"/>
                      <a:gd name="T9" fmla="*/ 1032 h 1091"/>
                      <a:gd name="T10" fmla="*/ 830 w 3442"/>
                      <a:gd name="T11" fmla="*/ 1077 h 1091"/>
                      <a:gd name="T12" fmla="*/ 156 w 3442"/>
                      <a:gd name="T13" fmla="*/ 1090 h 1091"/>
                      <a:gd name="T14" fmla="*/ 90 w 3442"/>
                      <a:gd name="T15" fmla="*/ 1040 h 1091"/>
                      <a:gd name="T16" fmla="*/ 84 w 3442"/>
                      <a:gd name="T17" fmla="*/ 50 h 1091"/>
                      <a:gd name="T18" fmla="*/ 149 w 3442"/>
                      <a:gd name="T19" fmla="*/ 0 h 1091"/>
                      <a:gd name="T20" fmla="*/ 826 w 3442"/>
                      <a:gd name="T21" fmla="*/ 0 h 1091"/>
                      <a:gd name="T22" fmla="*/ 920 w 3442"/>
                      <a:gd name="T23" fmla="*/ 39 h 1091"/>
                      <a:gd name="T24" fmla="*/ 929 w 3442"/>
                      <a:gd name="T25" fmla="*/ 48 h 1091"/>
                      <a:gd name="T26" fmla="*/ 1016 w 3442"/>
                      <a:gd name="T27" fmla="*/ 83 h 1091"/>
                      <a:gd name="T28" fmla="*/ 3356 w 3442"/>
                      <a:gd name="T29" fmla="*/ 172 h 1091"/>
                      <a:gd name="T30" fmla="*/ 3439 w 3442"/>
                      <a:gd name="T31" fmla="*/ 265 h 1091"/>
                      <a:gd name="T32" fmla="*/ 3408 w 3442"/>
                      <a:gd name="T33" fmla="*/ 705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42" h="1091">
                        <a:moveTo>
                          <a:pt x="3408" y="705"/>
                        </a:moveTo>
                        <a:cubicBezTo>
                          <a:pt x="3405" y="749"/>
                          <a:pt x="3369" y="784"/>
                          <a:pt x="3325" y="786"/>
                        </a:cubicBezTo>
                        <a:cubicBezTo>
                          <a:pt x="1052" y="875"/>
                          <a:pt x="1052" y="875"/>
                          <a:pt x="1052" y="875"/>
                        </a:cubicBezTo>
                        <a:cubicBezTo>
                          <a:pt x="1023" y="875"/>
                          <a:pt x="997" y="890"/>
                          <a:pt x="984" y="916"/>
                        </a:cubicBezTo>
                        <a:cubicBezTo>
                          <a:pt x="909" y="1032"/>
                          <a:pt x="909" y="1032"/>
                          <a:pt x="909" y="1032"/>
                        </a:cubicBezTo>
                        <a:cubicBezTo>
                          <a:pt x="891" y="1059"/>
                          <a:pt x="862" y="1076"/>
                          <a:pt x="830" y="1077"/>
                        </a:cubicBezTo>
                        <a:cubicBezTo>
                          <a:pt x="681" y="1080"/>
                          <a:pt x="259" y="1087"/>
                          <a:pt x="156" y="1090"/>
                        </a:cubicBezTo>
                        <a:cubicBezTo>
                          <a:pt x="126" y="1091"/>
                          <a:pt x="98" y="1070"/>
                          <a:pt x="90" y="1040"/>
                        </a:cubicBezTo>
                        <a:cubicBezTo>
                          <a:pt x="3" y="718"/>
                          <a:pt x="0" y="376"/>
                          <a:pt x="84" y="50"/>
                        </a:cubicBezTo>
                        <a:cubicBezTo>
                          <a:pt x="92" y="21"/>
                          <a:pt x="119" y="0"/>
                          <a:pt x="149" y="0"/>
                        </a:cubicBezTo>
                        <a:cubicBezTo>
                          <a:pt x="826" y="0"/>
                          <a:pt x="826" y="0"/>
                          <a:pt x="826" y="0"/>
                        </a:cubicBezTo>
                        <a:cubicBezTo>
                          <a:pt x="861" y="0"/>
                          <a:pt x="895" y="14"/>
                          <a:pt x="920" y="39"/>
                        </a:cubicBezTo>
                        <a:cubicBezTo>
                          <a:pt x="929" y="48"/>
                          <a:pt x="929" y="48"/>
                          <a:pt x="929" y="48"/>
                        </a:cubicBezTo>
                        <a:cubicBezTo>
                          <a:pt x="952" y="70"/>
                          <a:pt x="984" y="83"/>
                          <a:pt x="1016" y="83"/>
                        </a:cubicBezTo>
                        <a:cubicBezTo>
                          <a:pt x="2443" y="142"/>
                          <a:pt x="3168" y="164"/>
                          <a:pt x="3356" y="172"/>
                        </a:cubicBezTo>
                        <a:cubicBezTo>
                          <a:pt x="3405" y="174"/>
                          <a:pt x="3442" y="216"/>
                          <a:pt x="3439" y="265"/>
                        </a:cubicBezTo>
                        <a:lnTo>
                          <a:pt x="3408" y="705"/>
                        </a:ln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2657" name="Group 2656">
              <a:extLst>
                <a:ext uri="{FF2B5EF4-FFF2-40B4-BE49-F238E27FC236}">
                  <a16:creationId xmlns:a16="http://schemas.microsoft.com/office/drawing/2014/main" id="{540CDE5B-72CE-5CE9-7443-A0BDA3D18BDC}"/>
                </a:ext>
              </a:extLst>
            </p:cNvPr>
            <p:cNvGrpSpPr/>
            <p:nvPr/>
          </p:nvGrpSpPr>
          <p:grpSpPr>
            <a:xfrm>
              <a:off x="6301866" y="6714741"/>
              <a:ext cx="463559" cy="463552"/>
              <a:chOff x="7239285" y="4421469"/>
              <a:chExt cx="158737" cy="158737"/>
            </a:xfrm>
          </p:grpSpPr>
          <p:sp>
            <p:nvSpPr>
              <p:cNvPr id="2830" name="Oval 2829">
                <a:extLst>
                  <a:ext uri="{FF2B5EF4-FFF2-40B4-BE49-F238E27FC236}">
                    <a16:creationId xmlns:a16="http://schemas.microsoft.com/office/drawing/2014/main" id="{6785BAED-0C55-5CCD-7230-D46F3479973F}"/>
                  </a:ext>
                </a:extLst>
              </p:cNvPr>
              <p:cNvSpPr/>
              <p:nvPr/>
            </p:nvSpPr>
            <p:spPr>
              <a:xfrm>
                <a:off x="7239285" y="4421469"/>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31" name="Group 2830">
                <a:extLst>
                  <a:ext uri="{FF2B5EF4-FFF2-40B4-BE49-F238E27FC236}">
                    <a16:creationId xmlns:a16="http://schemas.microsoft.com/office/drawing/2014/main" id="{04B8A879-2FF4-229E-892C-4DDF95E585C1}"/>
                  </a:ext>
                </a:extLst>
              </p:cNvPr>
              <p:cNvGrpSpPr/>
              <p:nvPr/>
            </p:nvGrpSpPr>
            <p:grpSpPr>
              <a:xfrm>
                <a:off x="7272282" y="4463153"/>
                <a:ext cx="92597" cy="85985"/>
                <a:chOff x="1055093" y="2283528"/>
                <a:chExt cx="1010957" cy="938776"/>
              </a:xfrm>
            </p:grpSpPr>
            <p:grpSp>
              <p:nvGrpSpPr>
                <p:cNvPr id="2832" name="Group 2831">
                  <a:extLst>
                    <a:ext uri="{FF2B5EF4-FFF2-40B4-BE49-F238E27FC236}">
                      <a16:creationId xmlns:a16="http://schemas.microsoft.com/office/drawing/2014/main" id="{71DA2F09-E074-7D0B-883C-3E617EA6D95E}"/>
                    </a:ext>
                  </a:extLst>
                </p:cNvPr>
                <p:cNvGrpSpPr/>
                <p:nvPr/>
              </p:nvGrpSpPr>
              <p:grpSpPr>
                <a:xfrm>
                  <a:off x="1477198" y="2283528"/>
                  <a:ext cx="588852" cy="585236"/>
                  <a:chOff x="4054863" y="1116013"/>
                  <a:chExt cx="4654550" cy="4625975"/>
                </a:xfrm>
              </p:grpSpPr>
              <p:sp>
                <p:nvSpPr>
                  <p:cNvPr id="2839" name="Oval 5">
                    <a:extLst>
                      <a:ext uri="{FF2B5EF4-FFF2-40B4-BE49-F238E27FC236}">
                        <a16:creationId xmlns:a16="http://schemas.microsoft.com/office/drawing/2014/main" id="{A8C23D15-0400-0430-52D8-9A392140C8FB}"/>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40" name="Freeform 6">
                    <a:extLst>
                      <a:ext uri="{FF2B5EF4-FFF2-40B4-BE49-F238E27FC236}">
                        <a16:creationId xmlns:a16="http://schemas.microsoft.com/office/drawing/2014/main" id="{55EDDFD9-AD65-C1C0-8C58-D3111D786953}"/>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41" name="Oval 7">
                    <a:extLst>
                      <a:ext uri="{FF2B5EF4-FFF2-40B4-BE49-F238E27FC236}">
                        <a16:creationId xmlns:a16="http://schemas.microsoft.com/office/drawing/2014/main" id="{817274B0-E93A-C95A-3C6E-23215CE9A0A3}"/>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2833" name="Group 2832">
                  <a:extLst>
                    <a:ext uri="{FF2B5EF4-FFF2-40B4-BE49-F238E27FC236}">
                      <a16:creationId xmlns:a16="http://schemas.microsoft.com/office/drawing/2014/main" id="{EAF08C40-B098-8BA9-0AF6-E4EC16D96419}"/>
                    </a:ext>
                  </a:extLst>
                </p:cNvPr>
                <p:cNvGrpSpPr/>
                <p:nvPr/>
              </p:nvGrpSpPr>
              <p:grpSpPr>
                <a:xfrm>
                  <a:off x="1055093" y="2443772"/>
                  <a:ext cx="784214" cy="778532"/>
                  <a:chOff x="6415005" y="3149663"/>
                  <a:chExt cx="2535582" cy="2517209"/>
                </a:xfrm>
              </p:grpSpPr>
              <p:sp>
                <p:nvSpPr>
                  <p:cNvPr id="2834" name="Oval 8">
                    <a:extLst>
                      <a:ext uri="{FF2B5EF4-FFF2-40B4-BE49-F238E27FC236}">
                        <a16:creationId xmlns:a16="http://schemas.microsoft.com/office/drawing/2014/main" id="{61028CDE-F91F-7B09-4653-2C372717BFAC}"/>
                      </a:ext>
                    </a:extLst>
                  </p:cNvPr>
                  <p:cNvSpPr>
                    <a:spLocks noChangeArrowheads="1"/>
                  </p:cNvSpPr>
                  <p:nvPr/>
                </p:nvSpPr>
                <p:spPr bwMode="auto">
                  <a:xfrm>
                    <a:off x="6415005" y="3149663"/>
                    <a:ext cx="2535582" cy="2517209"/>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35" name="Freeform: Shape 37">
                    <a:extLst>
                      <a:ext uri="{FF2B5EF4-FFF2-40B4-BE49-F238E27FC236}">
                        <a16:creationId xmlns:a16="http://schemas.microsoft.com/office/drawing/2014/main" id="{10643BF7-E6A9-136E-78DE-25D14DFC4616}"/>
                      </a:ext>
                    </a:extLst>
                  </p:cNvPr>
                  <p:cNvSpPr>
                    <a:spLocks/>
                  </p:cNvSpPr>
                  <p:nvPr/>
                </p:nvSpPr>
                <p:spPr bwMode="auto">
                  <a:xfrm>
                    <a:off x="6653865" y="3385180"/>
                    <a:ext cx="2058992" cy="2046172"/>
                  </a:xfrm>
                  <a:custGeom>
                    <a:avLst/>
                    <a:gdLst>
                      <a:gd name="connsiteX0" fmla="*/ 26024 w 2058992"/>
                      <a:gd name="connsiteY0" fmla="*/ 1189285 h 2046172"/>
                      <a:gd name="connsiteX1" fmla="*/ 1891146 w 2058992"/>
                      <a:gd name="connsiteY1" fmla="*/ 1189285 h 2046172"/>
                      <a:gd name="connsiteX2" fmla="*/ 1897510 w 2058992"/>
                      <a:gd name="connsiteY2" fmla="*/ 1195624 h 2046172"/>
                      <a:gd name="connsiteX3" fmla="*/ 1897510 w 2058992"/>
                      <a:gd name="connsiteY3" fmla="*/ 1197353 h 2046172"/>
                      <a:gd name="connsiteX4" fmla="*/ 1892303 w 2058992"/>
                      <a:gd name="connsiteY4" fmla="*/ 1204268 h 2046172"/>
                      <a:gd name="connsiteX5" fmla="*/ 1038998 w 2058992"/>
                      <a:gd name="connsiteY5" fmla="*/ 2039833 h 2046172"/>
                      <a:gd name="connsiteX6" fmla="*/ 1032635 w 2058992"/>
                      <a:gd name="connsiteY6" fmla="*/ 2046172 h 2046172"/>
                      <a:gd name="connsiteX7" fmla="*/ 16189 w 2058992"/>
                      <a:gd name="connsiteY7" fmla="*/ 1201387 h 2046172"/>
                      <a:gd name="connsiteX8" fmla="*/ 26024 w 2058992"/>
                      <a:gd name="connsiteY8" fmla="*/ 1189285 h 2046172"/>
                      <a:gd name="connsiteX9" fmla="*/ 1032948 w 2058992"/>
                      <a:gd name="connsiteY9" fmla="*/ 0 h 2046172"/>
                      <a:gd name="connsiteX10" fmla="*/ 2058956 w 2058992"/>
                      <a:gd name="connsiteY10" fmla="*/ 996747 h 2046172"/>
                      <a:gd name="connsiteX11" fmla="*/ 2045653 w 2058992"/>
                      <a:gd name="connsiteY11" fmla="*/ 1010559 h 2046172"/>
                      <a:gd name="connsiteX12" fmla="*/ 13881 w 2058992"/>
                      <a:gd name="connsiteY12" fmla="*/ 1010559 h 2046172"/>
                      <a:gd name="connsiteX13" fmla="*/ 0 w 2058992"/>
                      <a:gd name="connsiteY13" fmla="*/ 996747 h 2046172"/>
                      <a:gd name="connsiteX14" fmla="*/ 1032948 w 2058992"/>
                      <a:gd name="connsiteY14" fmla="*/ 0 h 204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8992" h="2046172">
                        <a:moveTo>
                          <a:pt x="26024" y="1189285"/>
                        </a:moveTo>
                        <a:cubicBezTo>
                          <a:pt x="26024" y="1189285"/>
                          <a:pt x="26024" y="1189285"/>
                          <a:pt x="1891146" y="1189285"/>
                        </a:cubicBezTo>
                        <a:cubicBezTo>
                          <a:pt x="1894617" y="1189285"/>
                          <a:pt x="1897510" y="1192167"/>
                          <a:pt x="1897510" y="1195624"/>
                        </a:cubicBezTo>
                        <a:cubicBezTo>
                          <a:pt x="1897510" y="1195624"/>
                          <a:pt x="1897510" y="1195624"/>
                          <a:pt x="1897510" y="1197353"/>
                        </a:cubicBezTo>
                        <a:cubicBezTo>
                          <a:pt x="1897510" y="1200810"/>
                          <a:pt x="1895196" y="1203692"/>
                          <a:pt x="1892303" y="1204268"/>
                        </a:cubicBezTo>
                        <a:cubicBezTo>
                          <a:pt x="1414453" y="1279757"/>
                          <a:pt x="1051726" y="1623779"/>
                          <a:pt x="1038998" y="2039833"/>
                        </a:cubicBezTo>
                        <a:cubicBezTo>
                          <a:pt x="1038998" y="2043867"/>
                          <a:pt x="1036106" y="2046172"/>
                          <a:pt x="1032635" y="2046172"/>
                        </a:cubicBezTo>
                        <a:cubicBezTo>
                          <a:pt x="524123" y="2046172"/>
                          <a:pt x="100652" y="1680828"/>
                          <a:pt x="16189" y="1201387"/>
                        </a:cubicBezTo>
                        <a:cubicBezTo>
                          <a:pt x="15032" y="1195048"/>
                          <a:pt x="20239" y="1189285"/>
                          <a:pt x="26024" y="1189285"/>
                        </a:cubicBezTo>
                        <a:close/>
                        <a:moveTo>
                          <a:pt x="1032948" y="0"/>
                        </a:moveTo>
                        <a:cubicBezTo>
                          <a:pt x="1590486" y="0"/>
                          <a:pt x="2045653" y="444853"/>
                          <a:pt x="2058956" y="996747"/>
                        </a:cubicBezTo>
                        <a:cubicBezTo>
                          <a:pt x="2059534" y="1004229"/>
                          <a:pt x="2053172" y="1010559"/>
                          <a:pt x="2045653" y="1010559"/>
                        </a:cubicBezTo>
                        <a:lnTo>
                          <a:pt x="13881" y="1010559"/>
                        </a:lnTo>
                        <a:cubicBezTo>
                          <a:pt x="6362" y="1010559"/>
                          <a:pt x="0" y="1004229"/>
                          <a:pt x="0" y="996747"/>
                        </a:cubicBezTo>
                        <a:cubicBezTo>
                          <a:pt x="13881" y="444853"/>
                          <a:pt x="473097" y="0"/>
                          <a:pt x="1032948"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36" name="Freeform 11">
                    <a:extLst>
                      <a:ext uri="{FF2B5EF4-FFF2-40B4-BE49-F238E27FC236}">
                        <a16:creationId xmlns:a16="http://schemas.microsoft.com/office/drawing/2014/main" id="{A2B87D9E-95A2-CC16-1F45-3BCFD0EB32C2}"/>
                      </a:ext>
                    </a:extLst>
                  </p:cNvPr>
                  <p:cNvSpPr>
                    <a:spLocks/>
                  </p:cNvSpPr>
                  <p:nvPr/>
                </p:nvSpPr>
                <p:spPr bwMode="auto">
                  <a:xfrm>
                    <a:off x="6996285" y="3809449"/>
                    <a:ext cx="1373023" cy="444311"/>
                  </a:xfrm>
                  <a:custGeom>
                    <a:avLst/>
                    <a:gdLst>
                      <a:gd name="T0" fmla="*/ 2223 w 2375"/>
                      <a:gd name="T1" fmla="*/ 0 h 771"/>
                      <a:gd name="T2" fmla="*/ 152 w 2375"/>
                      <a:gd name="T3" fmla="*/ 0 h 771"/>
                      <a:gd name="T4" fmla="*/ 0 w 2375"/>
                      <a:gd name="T5" fmla="*/ 152 h 771"/>
                      <a:gd name="T6" fmla="*/ 0 w 2375"/>
                      <a:gd name="T7" fmla="*/ 622 h 771"/>
                      <a:gd name="T8" fmla="*/ 152 w 2375"/>
                      <a:gd name="T9" fmla="*/ 771 h 771"/>
                      <a:gd name="T10" fmla="*/ 2223 w 2375"/>
                      <a:gd name="T11" fmla="*/ 771 h 771"/>
                      <a:gd name="T12" fmla="*/ 2375 w 2375"/>
                      <a:gd name="T13" fmla="*/ 622 h 771"/>
                      <a:gd name="T14" fmla="*/ 2375 w 2375"/>
                      <a:gd name="T15" fmla="*/ 152 h 771"/>
                      <a:gd name="T16" fmla="*/ 2223 w 2375"/>
                      <a:gd name="T17"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5" h="771">
                        <a:moveTo>
                          <a:pt x="2223" y="0"/>
                        </a:moveTo>
                        <a:cubicBezTo>
                          <a:pt x="152" y="0"/>
                          <a:pt x="152" y="0"/>
                          <a:pt x="152" y="0"/>
                        </a:cubicBezTo>
                        <a:cubicBezTo>
                          <a:pt x="69" y="0"/>
                          <a:pt x="0" y="65"/>
                          <a:pt x="0" y="152"/>
                        </a:cubicBezTo>
                        <a:cubicBezTo>
                          <a:pt x="0" y="622"/>
                          <a:pt x="0" y="622"/>
                          <a:pt x="0" y="622"/>
                        </a:cubicBezTo>
                        <a:cubicBezTo>
                          <a:pt x="0" y="706"/>
                          <a:pt x="69" y="771"/>
                          <a:pt x="152" y="771"/>
                        </a:cubicBezTo>
                        <a:cubicBezTo>
                          <a:pt x="2223" y="771"/>
                          <a:pt x="2223" y="771"/>
                          <a:pt x="2223" y="771"/>
                        </a:cubicBezTo>
                        <a:cubicBezTo>
                          <a:pt x="2306" y="771"/>
                          <a:pt x="2375" y="706"/>
                          <a:pt x="2375" y="622"/>
                        </a:cubicBezTo>
                        <a:cubicBezTo>
                          <a:pt x="2375" y="152"/>
                          <a:pt x="2375" y="152"/>
                          <a:pt x="2375" y="152"/>
                        </a:cubicBezTo>
                        <a:cubicBezTo>
                          <a:pt x="2375" y="65"/>
                          <a:pt x="2306" y="0"/>
                          <a:pt x="2223"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37" name="Freeform 13">
                    <a:extLst>
                      <a:ext uri="{FF2B5EF4-FFF2-40B4-BE49-F238E27FC236}">
                        <a16:creationId xmlns:a16="http://schemas.microsoft.com/office/drawing/2014/main" id="{83A9C7B1-8084-E572-806B-E24B25495BAC}"/>
                      </a:ext>
                    </a:extLst>
                  </p:cNvPr>
                  <p:cNvSpPr>
                    <a:spLocks/>
                  </p:cNvSpPr>
                  <p:nvPr/>
                </p:nvSpPr>
                <p:spPr bwMode="auto">
                  <a:xfrm>
                    <a:off x="8095371" y="4786600"/>
                    <a:ext cx="415916" cy="611346"/>
                  </a:xfrm>
                  <a:custGeom>
                    <a:avLst/>
                    <a:gdLst>
                      <a:gd name="T0" fmla="*/ 15 w 722"/>
                      <a:gd name="T1" fmla="*/ 1050 h 1062"/>
                      <a:gd name="T2" fmla="*/ 288 w 722"/>
                      <a:gd name="T3" fmla="*/ 602 h 1062"/>
                      <a:gd name="T4" fmla="*/ 284 w 722"/>
                      <a:gd name="T5" fmla="*/ 594 h 1062"/>
                      <a:gd name="T6" fmla="*/ 25 w 722"/>
                      <a:gd name="T7" fmla="*/ 594 h 1062"/>
                      <a:gd name="T8" fmla="*/ 9 w 722"/>
                      <a:gd name="T9" fmla="*/ 567 h 1062"/>
                      <a:gd name="T10" fmla="*/ 345 w 722"/>
                      <a:gd name="T11" fmla="*/ 20 h 1062"/>
                      <a:gd name="T12" fmla="*/ 379 w 722"/>
                      <a:gd name="T13" fmla="*/ 0 h 1062"/>
                      <a:gd name="T14" fmla="*/ 639 w 722"/>
                      <a:gd name="T15" fmla="*/ 0 h 1062"/>
                      <a:gd name="T16" fmla="*/ 653 w 722"/>
                      <a:gd name="T17" fmla="*/ 27 h 1062"/>
                      <a:gd name="T18" fmla="*/ 393 w 722"/>
                      <a:gd name="T19" fmla="*/ 388 h 1062"/>
                      <a:gd name="T20" fmla="*/ 397 w 722"/>
                      <a:gd name="T21" fmla="*/ 396 h 1062"/>
                      <a:gd name="T22" fmla="*/ 694 w 722"/>
                      <a:gd name="T23" fmla="*/ 396 h 1062"/>
                      <a:gd name="T24" fmla="*/ 708 w 722"/>
                      <a:gd name="T25" fmla="*/ 434 h 1062"/>
                      <a:gd name="T26" fmla="*/ 24 w 722"/>
                      <a:gd name="T27" fmla="*/ 1057 h 1062"/>
                      <a:gd name="T28" fmla="*/ 15 w 722"/>
                      <a:gd name="T29" fmla="*/ 105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2" h="1062">
                        <a:moveTo>
                          <a:pt x="15" y="1050"/>
                        </a:moveTo>
                        <a:cubicBezTo>
                          <a:pt x="288" y="602"/>
                          <a:pt x="288" y="602"/>
                          <a:pt x="288" y="602"/>
                        </a:cubicBezTo>
                        <a:cubicBezTo>
                          <a:pt x="290" y="598"/>
                          <a:pt x="288" y="594"/>
                          <a:pt x="284" y="594"/>
                        </a:cubicBezTo>
                        <a:cubicBezTo>
                          <a:pt x="25" y="594"/>
                          <a:pt x="25" y="594"/>
                          <a:pt x="25" y="594"/>
                        </a:cubicBezTo>
                        <a:cubicBezTo>
                          <a:pt x="7" y="594"/>
                          <a:pt x="0" y="581"/>
                          <a:pt x="9" y="567"/>
                        </a:cubicBezTo>
                        <a:cubicBezTo>
                          <a:pt x="345" y="20"/>
                          <a:pt x="345" y="20"/>
                          <a:pt x="345" y="20"/>
                        </a:cubicBezTo>
                        <a:cubicBezTo>
                          <a:pt x="352" y="8"/>
                          <a:pt x="365" y="0"/>
                          <a:pt x="379" y="0"/>
                        </a:cubicBezTo>
                        <a:cubicBezTo>
                          <a:pt x="639" y="0"/>
                          <a:pt x="639" y="0"/>
                          <a:pt x="639" y="0"/>
                        </a:cubicBezTo>
                        <a:cubicBezTo>
                          <a:pt x="657" y="0"/>
                          <a:pt x="662" y="13"/>
                          <a:pt x="653" y="27"/>
                        </a:cubicBezTo>
                        <a:cubicBezTo>
                          <a:pt x="393" y="388"/>
                          <a:pt x="393" y="388"/>
                          <a:pt x="393" y="388"/>
                        </a:cubicBezTo>
                        <a:cubicBezTo>
                          <a:pt x="391" y="391"/>
                          <a:pt x="393" y="396"/>
                          <a:pt x="397" y="396"/>
                        </a:cubicBezTo>
                        <a:cubicBezTo>
                          <a:pt x="694" y="396"/>
                          <a:pt x="694" y="396"/>
                          <a:pt x="694" y="396"/>
                        </a:cubicBezTo>
                        <a:cubicBezTo>
                          <a:pt x="713" y="396"/>
                          <a:pt x="722" y="421"/>
                          <a:pt x="708" y="434"/>
                        </a:cubicBezTo>
                        <a:cubicBezTo>
                          <a:pt x="24" y="1057"/>
                          <a:pt x="24" y="1057"/>
                          <a:pt x="24" y="1057"/>
                        </a:cubicBezTo>
                        <a:cubicBezTo>
                          <a:pt x="18" y="1062"/>
                          <a:pt x="11" y="1056"/>
                          <a:pt x="15" y="105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38" name="Freeform: Shape 40">
                    <a:extLst>
                      <a:ext uri="{FF2B5EF4-FFF2-40B4-BE49-F238E27FC236}">
                        <a16:creationId xmlns:a16="http://schemas.microsoft.com/office/drawing/2014/main" id="{50394AAB-133F-BFF5-3C10-E7F27A961111}"/>
                      </a:ext>
                    </a:extLst>
                  </p:cNvPr>
                  <p:cNvSpPr/>
                  <p:nvPr/>
                </p:nvSpPr>
                <p:spPr>
                  <a:xfrm>
                    <a:off x="7066368" y="3889625"/>
                    <a:ext cx="1264522" cy="299810"/>
                  </a:xfrm>
                  <a:custGeom>
                    <a:avLst/>
                    <a:gdLst>
                      <a:gd name="connsiteX0" fmla="*/ 500029 w 1264522"/>
                      <a:gd name="connsiteY0" fmla="*/ 240384 h 299810"/>
                      <a:gd name="connsiteX1" fmla="*/ 520301 w 1264522"/>
                      <a:gd name="connsiteY1" fmla="*/ 248740 h 299810"/>
                      <a:gd name="connsiteX2" fmla="*/ 528502 w 1264522"/>
                      <a:gd name="connsiteY2" fmla="*/ 268856 h 299810"/>
                      <a:gd name="connsiteX3" fmla="*/ 520301 w 1264522"/>
                      <a:gd name="connsiteY3" fmla="*/ 288405 h 299810"/>
                      <a:gd name="connsiteX4" fmla="*/ 500029 w 1264522"/>
                      <a:gd name="connsiteY4" fmla="*/ 296504 h 299810"/>
                      <a:gd name="connsiteX5" fmla="*/ 480325 w 1264522"/>
                      <a:gd name="connsiteY5" fmla="*/ 288405 h 299810"/>
                      <a:gd name="connsiteX6" fmla="*/ 472382 w 1264522"/>
                      <a:gd name="connsiteY6" fmla="*/ 268856 h 299810"/>
                      <a:gd name="connsiteX7" fmla="*/ 480325 w 1264522"/>
                      <a:gd name="connsiteY7" fmla="*/ 248740 h 299810"/>
                      <a:gd name="connsiteX8" fmla="*/ 500029 w 1264522"/>
                      <a:gd name="connsiteY8" fmla="*/ 240384 h 299810"/>
                      <a:gd name="connsiteX9" fmla="*/ 1157986 w 1264522"/>
                      <a:gd name="connsiteY9" fmla="*/ 33818 h 299810"/>
                      <a:gd name="connsiteX10" fmla="*/ 1111657 w 1264522"/>
                      <a:gd name="connsiteY10" fmla="*/ 61549 h 299810"/>
                      <a:gd name="connsiteX11" fmla="*/ 1092288 w 1264522"/>
                      <a:gd name="connsiteY11" fmla="*/ 150318 h 299810"/>
                      <a:gd name="connsiteX12" fmla="*/ 1111657 w 1264522"/>
                      <a:gd name="connsiteY12" fmla="*/ 238210 h 299810"/>
                      <a:gd name="connsiteX13" fmla="*/ 1157986 w 1264522"/>
                      <a:gd name="connsiteY13" fmla="*/ 265993 h 299810"/>
                      <a:gd name="connsiteX14" fmla="*/ 1204314 w 1264522"/>
                      <a:gd name="connsiteY14" fmla="*/ 238210 h 299810"/>
                      <a:gd name="connsiteX15" fmla="*/ 1223683 w 1264522"/>
                      <a:gd name="connsiteY15" fmla="*/ 150318 h 299810"/>
                      <a:gd name="connsiteX16" fmla="*/ 1204314 w 1264522"/>
                      <a:gd name="connsiteY16" fmla="*/ 61549 h 299810"/>
                      <a:gd name="connsiteX17" fmla="*/ 1157986 w 1264522"/>
                      <a:gd name="connsiteY17" fmla="*/ 33818 h 299810"/>
                      <a:gd name="connsiteX18" fmla="*/ 910168 w 1264522"/>
                      <a:gd name="connsiteY18" fmla="*/ 33818 h 299810"/>
                      <a:gd name="connsiteX19" fmla="*/ 863839 w 1264522"/>
                      <a:gd name="connsiteY19" fmla="*/ 61549 h 299810"/>
                      <a:gd name="connsiteX20" fmla="*/ 844470 w 1264522"/>
                      <a:gd name="connsiteY20" fmla="*/ 150318 h 299810"/>
                      <a:gd name="connsiteX21" fmla="*/ 863839 w 1264522"/>
                      <a:gd name="connsiteY21" fmla="*/ 238210 h 299810"/>
                      <a:gd name="connsiteX22" fmla="*/ 910168 w 1264522"/>
                      <a:gd name="connsiteY22" fmla="*/ 265993 h 299810"/>
                      <a:gd name="connsiteX23" fmla="*/ 956496 w 1264522"/>
                      <a:gd name="connsiteY23" fmla="*/ 238210 h 299810"/>
                      <a:gd name="connsiteX24" fmla="*/ 975865 w 1264522"/>
                      <a:gd name="connsiteY24" fmla="*/ 150318 h 299810"/>
                      <a:gd name="connsiteX25" fmla="*/ 956496 w 1264522"/>
                      <a:gd name="connsiteY25" fmla="*/ 61549 h 299810"/>
                      <a:gd name="connsiteX26" fmla="*/ 910168 w 1264522"/>
                      <a:gd name="connsiteY26" fmla="*/ 33818 h 299810"/>
                      <a:gd name="connsiteX27" fmla="*/ 662350 w 1264522"/>
                      <a:gd name="connsiteY27" fmla="*/ 33818 h 299810"/>
                      <a:gd name="connsiteX28" fmla="*/ 616021 w 1264522"/>
                      <a:gd name="connsiteY28" fmla="*/ 61549 h 299810"/>
                      <a:gd name="connsiteX29" fmla="*/ 596652 w 1264522"/>
                      <a:gd name="connsiteY29" fmla="*/ 150318 h 299810"/>
                      <a:gd name="connsiteX30" fmla="*/ 616021 w 1264522"/>
                      <a:gd name="connsiteY30" fmla="*/ 238210 h 299810"/>
                      <a:gd name="connsiteX31" fmla="*/ 662350 w 1264522"/>
                      <a:gd name="connsiteY31" fmla="*/ 265993 h 299810"/>
                      <a:gd name="connsiteX32" fmla="*/ 708678 w 1264522"/>
                      <a:gd name="connsiteY32" fmla="*/ 238210 h 299810"/>
                      <a:gd name="connsiteX33" fmla="*/ 728047 w 1264522"/>
                      <a:gd name="connsiteY33" fmla="*/ 150318 h 299810"/>
                      <a:gd name="connsiteX34" fmla="*/ 708678 w 1264522"/>
                      <a:gd name="connsiteY34" fmla="*/ 61549 h 299810"/>
                      <a:gd name="connsiteX35" fmla="*/ 662350 w 1264522"/>
                      <a:gd name="connsiteY35" fmla="*/ 33818 h 299810"/>
                      <a:gd name="connsiteX36" fmla="*/ 345693 w 1264522"/>
                      <a:gd name="connsiteY36" fmla="*/ 33818 h 299810"/>
                      <a:gd name="connsiteX37" fmla="*/ 299365 w 1264522"/>
                      <a:gd name="connsiteY37" fmla="*/ 61549 h 299810"/>
                      <a:gd name="connsiteX38" fmla="*/ 279996 w 1264522"/>
                      <a:gd name="connsiteY38" fmla="*/ 150318 h 299810"/>
                      <a:gd name="connsiteX39" fmla="*/ 299365 w 1264522"/>
                      <a:gd name="connsiteY39" fmla="*/ 238210 h 299810"/>
                      <a:gd name="connsiteX40" fmla="*/ 345693 w 1264522"/>
                      <a:gd name="connsiteY40" fmla="*/ 265993 h 299810"/>
                      <a:gd name="connsiteX41" fmla="*/ 392022 w 1264522"/>
                      <a:gd name="connsiteY41" fmla="*/ 238210 h 299810"/>
                      <a:gd name="connsiteX42" fmla="*/ 411391 w 1264522"/>
                      <a:gd name="connsiteY42" fmla="*/ 150318 h 299810"/>
                      <a:gd name="connsiteX43" fmla="*/ 392022 w 1264522"/>
                      <a:gd name="connsiteY43" fmla="*/ 61549 h 299810"/>
                      <a:gd name="connsiteX44" fmla="*/ 345693 w 1264522"/>
                      <a:gd name="connsiteY44" fmla="*/ 33818 h 299810"/>
                      <a:gd name="connsiteX45" fmla="*/ 1157986 w 1264522"/>
                      <a:gd name="connsiteY45" fmla="*/ 1 h 299810"/>
                      <a:gd name="connsiteX46" fmla="*/ 1236819 w 1264522"/>
                      <a:gd name="connsiteY46" fmla="*/ 41284 h 299810"/>
                      <a:gd name="connsiteX47" fmla="*/ 1264522 w 1264522"/>
                      <a:gd name="connsiteY47" fmla="*/ 149491 h 299810"/>
                      <a:gd name="connsiteX48" fmla="*/ 1236819 w 1264522"/>
                      <a:gd name="connsiteY48" fmla="*/ 258269 h 299810"/>
                      <a:gd name="connsiteX49" fmla="*/ 1157986 w 1264522"/>
                      <a:gd name="connsiteY49" fmla="*/ 299810 h 299810"/>
                      <a:gd name="connsiteX50" fmla="*/ 1079152 w 1264522"/>
                      <a:gd name="connsiteY50" fmla="*/ 258269 h 299810"/>
                      <a:gd name="connsiteX51" fmla="*/ 1051449 w 1264522"/>
                      <a:gd name="connsiteY51" fmla="*/ 149491 h 299810"/>
                      <a:gd name="connsiteX52" fmla="*/ 1079152 w 1264522"/>
                      <a:gd name="connsiteY52" fmla="*/ 41284 h 299810"/>
                      <a:gd name="connsiteX53" fmla="*/ 1157986 w 1264522"/>
                      <a:gd name="connsiteY53" fmla="*/ 1 h 299810"/>
                      <a:gd name="connsiteX54" fmla="*/ 910168 w 1264522"/>
                      <a:gd name="connsiteY54" fmla="*/ 1 h 299810"/>
                      <a:gd name="connsiteX55" fmla="*/ 989001 w 1264522"/>
                      <a:gd name="connsiteY55" fmla="*/ 41284 h 299810"/>
                      <a:gd name="connsiteX56" fmla="*/ 1016704 w 1264522"/>
                      <a:gd name="connsiteY56" fmla="*/ 149491 h 299810"/>
                      <a:gd name="connsiteX57" fmla="*/ 989001 w 1264522"/>
                      <a:gd name="connsiteY57" fmla="*/ 258269 h 299810"/>
                      <a:gd name="connsiteX58" fmla="*/ 910168 w 1264522"/>
                      <a:gd name="connsiteY58" fmla="*/ 299810 h 299810"/>
                      <a:gd name="connsiteX59" fmla="*/ 831334 w 1264522"/>
                      <a:gd name="connsiteY59" fmla="*/ 258269 h 299810"/>
                      <a:gd name="connsiteX60" fmla="*/ 803631 w 1264522"/>
                      <a:gd name="connsiteY60" fmla="*/ 149491 h 299810"/>
                      <a:gd name="connsiteX61" fmla="*/ 831334 w 1264522"/>
                      <a:gd name="connsiteY61" fmla="*/ 41284 h 299810"/>
                      <a:gd name="connsiteX62" fmla="*/ 910168 w 1264522"/>
                      <a:gd name="connsiteY62" fmla="*/ 1 h 299810"/>
                      <a:gd name="connsiteX63" fmla="*/ 662350 w 1264522"/>
                      <a:gd name="connsiteY63" fmla="*/ 1 h 299810"/>
                      <a:gd name="connsiteX64" fmla="*/ 741182 w 1264522"/>
                      <a:gd name="connsiteY64" fmla="*/ 41284 h 299810"/>
                      <a:gd name="connsiteX65" fmla="*/ 768886 w 1264522"/>
                      <a:gd name="connsiteY65" fmla="*/ 149491 h 299810"/>
                      <a:gd name="connsiteX66" fmla="*/ 741182 w 1264522"/>
                      <a:gd name="connsiteY66" fmla="*/ 258269 h 299810"/>
                      <a:gd name="connsiteX67" fmla="*/ 662350 w 1264522"/>
                      <a:gd name="connsiteY67" fmla="*/ 299810 h 299810"/>
                      <a:gd name="connsiteX68" fmla="*/ 583516 w 1264522"/>
                      <a:gd name="connsiteY68" fmla="*/ 258269 h 299810"/>
                      <a:gd name="connsiteX69" fmla="*/ 555813 w 1264522"/>
                      <a:gd name="connsiteY69" fmla="*/ 149491 h 299810"/>
                      <a:gd name="connsiteX70" fmla="*/ 583516 w 1264522"/>
                      <a:gd name="connsiteY70" fmla="*/ 41284 h 299810"/>
                      <a:gd name="connsiteX71" fmla="*/ 662350 w 1264522"/>
                      <a:gd name="connsiteY71" fmla="*/ 1 h 299810"/>
                      <a:gd name="connsiteX72" fmla="*/ 345693 w 1264522"/>
                      <a:gd name="connsiteY72" fmla="*/ 1 h 299810"/>
                      <a:gd name="connsiteX73" fmla="*/ 424525 w 1264522"/>
                      <a:gd name="connsiteY73" fmla="*/ 41284 h 299810"/>
                      <a:gd name="connsiteX74" fmla="*/ 452230 w 1264522"/>
                      <a:gd name="connsiteY74" fmla="*/ 149491 h 299810"/>
                      <a:gd name="connsiteX75" fmla="*/ 424525 w 1264522"/>
                      <a:gd name="connsiteY75" fmla="*/ 258269 h 299810"/>
                      <a:gd name="connsiteX76" fmla="*/ 345693 w 1264522"/>
                      <a:gd name="connsiteY76" fmla="*/ 299810 h 299810"/>
                      <a:gd name="connsiteX77" fmla="*/ 266860 w 1264522"/>
                      <a:gd name="connsiteY77" fmla="*/ 258269 h 299810"/>
                      <a:gd name="connsiteX78" fmla="*/ 239157 w 1264522"/>
                      <a:gd name="connsiteY78" fmla="*/ 149491 h 299810"/>
                      <a:gd name="connsiteX79" fmla="*/ 266860 w 1264522"/>
                      <a:gd name="connsiteY79" fmla="*/ 41284 h 299810"/>
                      <a:gd name="connsiteX80" fmla="*/ 345693 w 1264522"/>
                      <a:gd name="connsiteY80" fmla="*/ 1 h 299810"/>
                      <a:gd name="connsiteX81" fmla="*/ 101756 w 1264522"/>
                      <a:gd name="connsiteY81" fmla="*/ 0 h 299810"/>
                      <a:gd name="connsiteX82" fmla="*/ 170603 w 1264522"/>
                      <a:gd name="connsiteY82" fmla="*/ 23365 h 299810"/>
                      <a:gd name="connsiteX83" fmla="*/ 197941 w 1264522"/>
                      <a:gd name="connsiteY83" fmla="*/ 85458 h 299810"/>
                      <a:gd name="connsiteX84" fmla="*/ 180915 w 1264522"/>
                      <a:gd name="connsiteY84" fmla="*/ 138751 h 299810"/>
                      <a:gd name="connsiteX85" fmla="*/ 126093 w 1264522"/>
                      <a:gd name="connsiteY85" fmla="*/ 198241 h 299810"/>
                      <a:gd name="connsiteX86" fmla="*/ 58787 w 1264522"/>
                      <a:gd name="connsiteY86" fmla="*/ 258970 h 299810"/>
                      <a:gd name="connsiteX87" fmla="*/ 196703 w 1264522"/>
                      <a:gd name="connsiteY87" fmla="*/ 258970 h 299810"/>
                      <a:gd name="connsiteX88" fmla="*/ 201968 w 1264522"/>
                      <a:gd name="connsiteY88" fmla="*/ 261135 h 299810"/>
                      <a:gd name="connsiteX89" fmla="*/ 204136 w 1264522"/>
                      <a:gd name="connsiteY89" fmla="*/ 266394 h 299810"/>
                      <a:gd name="connsiteX90" fmla="*/ 204136 w 1264522"/>
                      <a:gd name="connsiteY90" fmla="*/ 286603 h 299810"/>
                      <a:gd name="connsiteX91" fmla="*/ 201968 w 1264522"/>
                      <a:gd name="connsiteY91" fmla="*/ 292069 h 299810"/>
                      <a:gd name="connsiteX92" fmla="*/ 196703 w 1264522"/>
                      <a:gd name="connsiteY92" fmla="*/ 294439 h 299810"/>
                      <a:gd name="connsiteX93" fmla="*/ 12539 w 1264522"/>
                      <a:gd name="connsiteY93" fmla="*/ 294439 h 299810"/>
                      <a:gd name="connsiteX94" fmla="*/ 7068 w 1264522"/>
                      <a:gd name="connsiteY94" fmla="*/ 292069 h 299810"/>
                      <a:gd name="connsiteX95" fmla="*/ 4693 w 1264522"/>
                      <a:gd name="connsiteY95" fmla="*/ 286603 h 299810"/>
                      <a:gd name="connsiteX96" fmla="*/ 4693 w 1264522"/>
                      <a:gd name="connsiteY96" fmla="*/ 269282 h 299810"/>
                      <a:gd name="connsiteX97" fmla="*/ 6861 w 1264522"/>
                      <a:gd name="connsiteY97" fmla="*/ 261135 h 299810"/>
                      <a:gd name="connsiteX98" fmla="*/ 10888 w 1264522"/>
                      <a:gd name="connsiteY98" fmla="*/ 256079 h 299810"/>
                      <a:gd name="connsiteX99" fmla="*/ 96387 w 1264522"/>
                      <a:gd name="connsiteY99" fmla="*/ 177998 h 299810"/>
                      <a:gd name="connsiteX100" fmla="*/ 141149 w 1264522"/>
                      <a:gd name="connsiteY100" fmla="*/ 131057 h 299810"/>
                      <a:gd name="connsiteX101" fmla="*/ 157102 w 1264522"/>
                      <a:gd name="connsiteY101" fmla="*/ 87523 h 299810"/>
                      <a:gd name="connsiteX102" fmla="*/ 140633 w 1264522"/>
                      <a:gd name="connsiteY102" fmla="*/ 49412 h 299810"/>
                      <a:gd name="connsiteX103" fmla="*/ 100930 w 1264522"/>
                      <a:gd name="connsiteY103" fmla="*/ 35469 h 299810"/>
                      <a:gd name="connsiteX104" fmla="*/ 58647 w 1264522"/>
                      <a:gd name="connsiteY104" fmla="*/ 52252 h 299810"/>
                      <a:gd name="connsiteX105" fmla="*/ 37736 w 1264522"/>
                      <a:gd name="connsiteY105" fmla="*/ 87937 h 299810"/>
                      <a:gd name="connsiteX106" fmla="*/ 32883 w 1264522"/>
                      <a:gd name="connsiteY106" fmla="*/ 95115 h 299810"/>
                      <a:gd name="connsiteX107" fmla="*/ 24932 w 1264522"/>
                      <a:gd name="connsiteY107" fmla="*/ 95785 h 299810"/>
                      <a:gd name="connsiteX108" fmla="*/ 6345 w 1264522"/>
                      <a:gd name="connsiteY108" fmla="*/ 91241 h 299810"/>
                      <a:gd name="connsiteX109" fmla="*/ 1234 w 1264522"/>
                      <a:gd name="connsiteY109" fmla="*/ 87058 h 299810"/>
                      <a:gd name="connsiteX110" fmla="*/ 150 w 1264522"/>
                      <a:gd name="connsiteY110" fmla="*/ 80087 h 299810"/>
                      <a:gd name="connsiteX111" fmla="*/ 33606 w 1264522"/>
                      <a:gd name="connsiteY111" fmla="*/ 23622 h 299810"/>
                      <a:gd name="connsiteX112" fmla="*/ 101756 w 1264522"/>
                      <a:gd name="connsiteY112" fmla="*/ 0 h 2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64522" h="299810">
                        <a:moveTo>
                          <a:pt x="500029" y="240384"/>
                        </a:moveTo>
                        <a:cubicBezTo>
                          <a:pt x="508256" y="240589"/>
                          <a:pt x="515013" y="243375"/>
                          <a:pt x="520301" y="248740"/>
                        </a:cubicBezTo>
                        <a:cubicBezTo>
                          <a:pt x="525588" y="254104"/>
                          <a:pt x="528321" y="260809"/>
                          <a:pt x="528502" y="268856"/>
                        </a:cubicBezTo>
                        <a:cubicBezTo>
                          <a:pt x="528321" y="276689"/>
                          <a:pt x="525588" y="283205"/>
                          <a:pt x="520301" y="288405"/>
                        </a:cubicBezTo>
                        <a:cubicBezTo>
                          <a:pt x="515013" y="293607"/>
                          <a:pt x="508256" y="296306"/>
                          <a:pt x="500029" y="296504"/>
                        </a:cubicBezTo>
                        <a:cubicBezTo>
                          <a:pt x="492017" y="296306"/>
                          <a:pt x="485449" y="293607"/>
                          <a:pt x="480325" y="288405"/>
                        </a:cubicBezTo>
                        <a:cubicBezTo>
                          <a:pt x="475202" y="283205"/>
                          <a:pt x="472554" y="276689"/>
                          <a:pt x="472382" y="268856"/>
                        </a:cubicBezTo>
                        <a:cubicBezTo>
                          <a:pt x="472554" y="260809"/>
                          <a:pt x="475202" y="254104"/>
                          <a:pt x="480325" y="248740"/>
                        </a:cubicBezTo>
                        <a:cubicBezTo>
                          <a:pt x="485449" y="243375"/>
                          <a:pt x="492017" y="240589"/>
                          <a:pt x="500029" y="240384"/>
                        </a:cubicBezTo>
                        <a:close/>
                        <a:moveTo>
                          <a:pt x="1157986" y="33818"/>
                        </a:moveTo>
                        <a:cubicBezTo>
                          <a:pt x="1139522" y="33585"/>
                          <a:pt x="1124077" y="42829"/>
                          <a:pt x="1111657" y="61549"/>
                        </a:cubicBezTo>
                        <a:cubicBezTo>
                          <a:pt x="1099235" y="80267"/>
                          <a:pt x="1092778" y="109858"/>
                          <a:pt x="1092288" y="150318"/>
                        </a:cubicBezTo>
                        <a:cubicBezTo>
                          <a:pt x="1092778" y="190202"/>
                          <a:pt x="1099235" y="219499"/>
                          <a:pt x="1111657" y="238210"/>
                        </a:cubicBezTo>
                        <a:cubicBezTo>
                          <a:pt x="1124077" y="256921"/>
                          <a:pt x="1139522" y="266182"/>
                          <a:pt x="1157986" y="265993"/>
                        </a:cubicBezTo>
                        <a:cubicBezTo>
                          <a:pt x="1176451" y="266182"/>
                          <a:pt x="1191894" y="256921"/>
                          <a:pt x="1204314" y="238210"/>
                        </a:cubicBezTo>
                        <a:cubicBezTo>
                          <a:pt x="1216736" y="219499"/>
                          <a:pt x="1223193" y="190202"/>
                          <a:pt x="1223683" y="150318"/>
                        </a:cubicBezTo>
                        <a:cubicBezTo>
                          <a:pt x="1223193" y="109858"/>
                          <a:pt x="1216736" y="80267"/>
                          <a:pt x="1204314" y="61549"/>
                        </a:cubicBezTo>
                        <a:cubicBezTo>
                          <a:pt x="1191894" y="42829"/>
                          <a:pt x="1176451" y="33585"/>
                          <a:pt x="1157986" y="33818"/>
                        </a:cubicBezTo>
                        <a:close/>
                        <a:moveTo>
                          <a:pt x="910168" y="33818"/>
                        </a:moveTo>
                        <a:cubicBezTo>
                          <a:pt x="891704" y="33585"/>
                          <a:pt x="876259" y="42829"/>
                          <a:pt x="863839" y="61549"/>
                        </a:cubicBezTo>
                        <a:cubicBezTo>
                          <a:pt x="851417" y="80267"/>
                          <a:pt x="844960" y="109858"/>
                          <a:pt x="844470" y="150318"/>
                        </a:cubicBezTo>
                        <a:cubicBezTo>
                          <a:pt x="844960" y="190202"/>
                          <a:pt x="851417" y="219499"/>
                          <a:pt x="863839" y="238210"/>
                        </a:cubicBezTo>
                        <a:cubicBezTo>
                          <a:pt x="876259" y="256921"/>
                          <a:pt x="891704" y="266182"/>
                          <a:pt x="910168" y="265993"/>
                        </a:cubicBezTo>
                        <a:cubicBezTo>
                          <a:pt x="928633" y="266182"/>
                          <a:pt x="944076" y="256921"/>
                          <a:pt x="956496" y="238210"/>
                        </a:cubicBezTo>
                        <a:cubicBezTo>
                          <a:pt x="968918" y="219499"/>
                          <a:pt x="975375" y="190202"/>
                          <a:pt x="975865" y="150318"/>
                        </a:cubicBezTo>
                        <a:cubicBezTo>
                          <a:pt x="975375" y="109858"/>
                          <a:pt x="968918" y="80267"/>
                          <a:pt x="956496" y="61549"/>
                        </a:cubicBezTo>
                        <a:cubicBezTo>
                          <a:pt x="944076" y="42829"/>
                          <a:pt x="928633" y="33585"/>
                          <a:pt x="910168" y="33818"/>
                        </a:cubicBezTo>
                        <a:close/>
                        <a:moveTo>
                          <a:pt x="662350" y="33818"/>
                        </a:moveTo>
                        <a:cubicBezTo>
                          <a:pt x="643886" y="33585"/>
                          <a:pt x="628441" y="42829"/>
                          <a:pt x="616021" y="61549"/>
                        </a:cubicBezTo>
                        <a:cubicBezTo>
                          <a:pt x="603599" y="80267"/>
                          <a:pt x="597142" y="109858"/>
                          <a:pt x="596652" y="150318"/>
                        </a:cubicBezTo>
                        <a:cubicBezTo>
                          <a:pt x="597142" y="190202"/>
                          <a:pt x="603599" y="219499"/>
                          <a:pt x="616021" y="238210"/>
                        </a:cubicBezTo>
                        <a:cubicBezTo>
                          <a:pt x="628441" y="256921"/>
                          <a:pt x="643886" y="266182"/>
                          <a:pt x="662350" y="265993"/>
                        </a:cubicBezTo>
                        <a:cubicBezTo>
                          <a:pt x="680815" y="266182"/>
                          <a:pt x="696258" y="256921"/>
                          <a:pt x="708678" y="238210"/>
                        </a:cubicBezTo>
                        <a:cubicBezTo>
                          <a:pt x="721100" y="219499"/>
                          <a:pt x="727557" y="190202"/>
                          <a:pt x="728047" y="150318"/>
                        </a:cubicBezTo>
                        <a:cubicBezTo>
                          <a:pt x="727557" y="109858"/>
                          <a:pt x="721100" y="80267"/>
                          <a:pt x="708678" y="61549"/>
                        </a:cubicBezTo>
                        <a:cubicBezTo>
                          <a:pt x="696258" y="42829"/>
                          <a:pt x="680815" y="33585"/>
                          <a:pt x="662350" y="33818"/>
                        </a:cubicBezTo>
                        <a:close/>
                        <a:moveTo>
                          <a:pt x="345693" y="33818"/>
                        </a:moveTo>
                        <a:cubicBezTo>
                          <a:pt x="327230" y="33585"/>
                          <a:pt x="311785" y="42829"/>
                          <a:pt x="299365" y="61549"/>
                        </a:cubicBezTo>
                        <a:cubicBezTo>
                          <a:pt x="286943" y="80267"/>
                          <a:pt x="280486" y="109858"/>
                          <a:pt x="279996" y="150318"/>
                        </a:cubicBezTo>
                        <a:cubicBezTo>
                          <a:pt x="280486" y="190202"/>
                          <a:pt x="286943" y="219499"/>
                          <a:pt x="299365" y="238210"/>
                        </a:cubicBezTo>
                        <a:cubicBezTo>
                          <a:pt x="311785" y="256921"/>
                          <a:pt x="327230" y="266182"/>
                          <a:pt x="345693" y="265993"/>
                        </a:cubicBezTo>
                        <a:cubicBezTo>
                          <a:pt x="364159" y="266182"/>
                          <a:pt x="379602" y="256921"/>
                          <a:pt x="392022" y="238210"/>
                        </a:cubicBezTo>
                        <a:cubicBezTo>
                          <a:pt x="404444" y="219499"/>
                          <a:pt x="410901" y="190202"/>
                          <a:pt x="411391" y="150318"/>
                        </a:cubicBezTo>
                        <a:cubicBezTo>
                          <a:pt x="410901" y="109858"/>
                          <a:pt x="404444" y="80267"/>
                          <a:pt x="392022" y="61549"/>
                        </a:cubicBezTo>
                        <a:cubicBezTo>
                          <a:pt x="379602" y="42829"/>
                          <a:pt x="364159" y="33585"/>
                          <a:pt x="345693" y="33818"/>
                        </a:cubicBezTo>
                        <a:close/>
                        <a:moveTo>
                          <a:pt x="1157986" y="1"/>
                        </a:moveTo>
                        <a:cubicBezTo>
                          <a:pt x="1192251" y="653"/>
                          <a:pt x="1218527" y="14413"/>
                          <a:pt x="1236819" y="41284"/>
                        </a:cubicBezTo>
                        <a:cubicBezTo>
                          <a:pt x="1255110" y="68153"/>
                          <a:pt x="1264343" y="104222"/>
                          <a:pt x="1264522" y="149491"/>
                        </a:cubicBezTo>
                        <a:cubicBezTo>
                          <a:pt x="1264343" y="194976"/>
                          <a:pt x="1255110" y="231234"/>
                          <a:pt x="1236819" y="258269"/>
                        </a:cubicBezTo>
                        <a:cubicBezTo>
                          <a:pt x="1218527" y="285302"/>
                          <a:pt x="1192251" y="299150"/>
                          <a:pt x="1157986" y="299810"/>
                        </a:cubicBezTo>
                        <a:cubicBezTo>
                          <a:pt x="1123722" y="299150"/>
                          <a:pt x="1097444" y="285302"/>
                          <a:pt x="1079152" y="258269"/>
                        </a:cubicBezTo>
                        <a:cubicBezTo>
                          <a:pt x="1060862" y="231234"/>
                          <a:pt x="1051628" y="194976"/>
                          <a:pt x="1051449" y="149491"/>
                        </a:cubicBezTo>
                        <a:cubicBezTo>
                          <a:pt x="1051628" y="104222"/>
                          <a:pt x="1060862" y="68153"/>
                          <a:pt x="1079152" y="41284"/>
                        </a:cubicBezTo>
                        <a:cubicBezTo>
                          <a:pt x="1097444" y="14413"/>
                          <a:pt x="1123722" y="653"/>
                          <a:pt x="1157986" y="1"/>
                        </a:cubicBezTo>
                        <a:close/>
                        <a:moveTo>
                          <a:pt x="910168" y="1"/>
                        </a:moveTo>
                        <a:cubicBezTo>
                          <a:pt x="944433" y="653"/>
                          <a:pt x="970709" y="14413"/>
                          <a:pt x="989001" y="41284"/>
                        </a:cubicBezTo>
                        <a:cubicBezTo>
                          <a:pt x="1007292" y="68153"/>
                          <a:pt x="1016525" y="104222"/>
                          <a:pt x="1016704" y="149491"/>
                        </a:cubicBezTo>
                        <a:cubicBezTo>
                          <a:pt x="1016525" y="194976"/>
                          <a:pt x="1007292" y="231234"/>
                          <a:pt x="989001" y="258269"/>
                        </a:cubicBezTo>
                        <a:cubicBezTo>
                          <a:pt x="970709" y="285302"/>
                          <a:pt x="944433" y="299150"/>
                          <a:pt x="910168" y="299810"/>
                        </a:cubicBezTo>
                        <a:cubicBezTo>
                          <a:pt x="875904" y="299150"/>
                          <a:pt x="849626" y="285302"/>
                          <a:pt x="831334" y="258269"/>
                        </a:cubicBezTo>
                        <a:cubicBezTo>
                          <a:pt x="813044" y="231234"/>
                          <a:pt x="803810" y="194976"/>
                          <a:pt x="803631" y="149491"/>
                        </a:cubicBezTo>
                        <a:cubicBezTo>
                          <a:pt x="803810" y="104222"/>
                          <a:pt x="813044" y="68153"/>
                          <a:pt x="831334" y="41284"/>
                        </a:cubicBezTo>
                        <a:cubicBezTo>
                          <a:pt x="849626" y="14413"/>
                          <a:pt x="875904" y="653"/>
                          <a:pt x="910168" y="1"/>
                        </a:cubicBezTo>
                        <a:close/>
                        <a:moveTo>
                          <a:pt x="662350" y="1"/>
                        </a:moveTo>
                        <a:cubicBezTo>
                          <a:pt x="696615" y="653"/>
                          <a:pt x="722891" y="14413"/>
                          <a:pt x="741182" y="41284"/>
                        </a:cubicBezTo>
                        <a:cubicBezTo>
                          <a:pt x="759474" y="68153"/>
                          <a:pt x="768707" y="104222"/>
                          <a:pt x="768886" y="149491"/>
                        </a:cubicBezTo>
                        <a:cubicBezTo>
                          <a:pt x="768707" y="194976"/>
                          <a:pt x="759474" y="231234"/>
                          <a:pt x="741182" y="258269"/>
                        </a:cubicBezTo>
                        <a:cubicBezTo>
                          <a:pt x="722891" y="285302"/>
                          <a:pt x="696615" y="299150"/>
                          <a:pt x="662350" y="299810"/>
                        </a:cubicBezTo>
                        <a:cubicBezTo>
                          <a:pt x="628084" y="299150"/>
                          <a:pt x="601808" y="285302"/>
                          <a:pt x="583516" y="258269"/>
                        </a:cubicBezTo>
                        <a:cubicBezTo>
                          <a:pt x="565226" y="231234"/>
                          <a:pt x="555992" y="194976"/>
                          <a:pt x="555813" y="149491"/>
                        </a:cubicBezTo>
                        <a:cubicBezTo>
                          <a:pt x="555992" y="104222"/>
                          <a:pt x="565226" y="68153"/>
                          <a:pt x="583516" y="41284"/>
                        </a:cubicBezTo>
                        <a:cubicBezTo>
                          <a:pt x="601808" y="14413"/>
                          <a:pt x="628084" y="653"/>
                          <a:pt x="662350" y="1"/>
                        </a:cubicBezTo>
                        <a:close/>
                        <a:moveTo>
                          <a:pt x="345693" y="1"/>
                        </a:moveTo>
                        <a:cubicBezTo>
                          <a:pt x="379957" y="653"/>
                          <a:pt x="406235" y="14413"/>
                          <a:pt x="424525" y="41284"/>
                        </a:cubicBezTo>
                        <a:cubicBezTo>
                          <a:pt x="442817" y="68153"/>
                          <a:pt x="452051" y="104222"/>
                          <a:pt x="452230" y="149491"/>
                        </a:cubicBezTo>
                        <a:cubicBezTo>
                          <a:pt x="452051" y="194976"/>
                          <a:pt x="442817" y="231234"/>
                          <a:pt x="424525" y="258269"/>
                        </a:cubicBezTo>
                        <a:cubicBezTo>
                          <a:pt x="406235" y="285302"/>
                          <a:pt x="379959" y="299150"/>
                          <a:pt x="345693" y="299810"/>
                        </a:cubicBezTo>
                        <a:cubicBezTo>
                          <a:pt x="311428" y="299150"/>
                          <a:pt x="285152" y="285302"/>
                          <a:pt x="266860" y="258269"/>
                        </a:cubicBezTo>
                        <a:cubicBezTo>
                          <a:pt x="248569" y="231234"/>
                          <a:pt x="239336" y="194976"/>
                          <a:pt x="239157" y="149491"/>
                        </a:cubicBezTo>
                        <a:cubicBezTo>
                          <a:pt x="239336" y="104222"/>
                          <a:pt x="248569" y="68153"/>
                          <a:pt x="266860" y="41284"/>
                        </a:cubicBezTo>
                        <a:cubicBezTo>
                          <a:pt x="285152" y="14413"/>
                          <a:pt x="311428" y="653"/>
                          <a:pt x="345693" y="1"/>
                        </a:cubicBezTo>
                        <a:close/>
                        <a:moveTo>
                          <a:pt x="101756" y="0"/>
                        </a:moveTo>
                        <a:cubicBezTo>
                          <a:pt x="129978" y="334"/>
                          <a:pt x="152926" y="8122"/>
                          <a:pt x="170603" y="23365"/>
                        </a:cubicBezTo>
                        <a:cubicBezTo>
                          <a:pt x="188280" y="38607"/>
                          <a:pt x="197392" y="59306"/>
                          <a:pt x="197941" y="85458"/>
                        </a:cubicBezTo>
                        <a:cubicBezTo>
                          <a:pt x="198097" y="103274"/>
                          <a:pt x="192422" y="121038"/>
                          <a:pt x="180915" y="138751"/>
                        </a:cubicBezTo>
                        <a:cubicBezTo>
                          <a:pt x="169410" y="156463"/>
                          <a:pt x="151135" y="176294"/>
                          <a:pt x="126093" y="198241"/>
                        </a:cubicBezTo>
                        <a:lnTo>
                          <a:pt x="58787" y="258970"/>
                        </a:lnTo>
                        <a:lnTo>
                          <a:pt x="196703" y="258970"/>
                        </a:lnTo>
                        <a:cubicBezTo>
                          <a:pt x="198820" y="259022"/>
                          <a:pt x="200574" y="259743"/>
                          <a:pt x="201968" y="261135"/>
                        </a:cubicBezTo>
                        <a:cubicBezTo>
                          <a:pt x="203361" y="262527"/>
                          <a:pt x="204084" y="264280"/>
                          <a:pt x="204136" y="266394"/>
                        </a:cubicBezTo>
                        <a:lnTo>
                          <a:pt x="204136" y="286603"/>
                        </a:lnTo>
                        <a:cubicBezTo>
                          <a:pt x="204084" y="288734"/>
                          <a:pt x="203361" y="290555"/>
                          <a:pt x="201968" y="292069"/>
                        </a:cubicBezTo>
                        <a:cubicBezTo>
                          <a:pt x="200574" y="293581"/>
                          <a:pt x="198820" y="294371"/>
                          <a:pt x="196703" y="294439"/>
                        </a:cubicBezTo>
                        <a:lnTo>
                          <a:pt x="12539" y="294439"/>
                        </a:lnTo>
                        <a:cubicBezTo>
                          <a:pt x="10405" y="294371"/>
                          <a:pt x="8583" y="293581"/>
                          <a:pt x="7068" y="292069"/>
                        </a:cubicBezTo>
                        <a:cubicBezTo>
                          <a:pt x="5555" y="290555"/>
                          <a:pt x="4763" y="288734"/>
                          <a:pt x="4693" y="286603"/>
                        </a:cubicBezTo>
                        <a:lnTo>
                          <a:pt x="4693" y="269282"/>
                        </a:lnTo>
                        <a:cubicBezTo>
                          <a:pt x="4797" y="265999"/>
                          <a:pt x="5520" y="263283"/>
                          <a:pt x="6861" y="261135"/>
                        </a:cubicBezTo>
                        <a:cubicBezTo>
                          <a:pt x="8204" y="258986"/>
                          <a:pt x="9545" y="257300"/>
                          <a:pt x="10888" y="256079"/>
                        </a:cubicBezTo>
                        <a:lnTo>
                          <a:pt x="96387" y="177998"/>
                        </a:lnTo>
                        <a:cubicBezTo>
                          <a:pt x="115722" y="160931"/>
                          <a:pt x="130642" y="145284"/>
                          <a:pt x="141149" y="131057"/>
                        </a:cubicBezTo>
                        <a:cubicBezTo>
                          <a:pt x="151655" y="116829"/>
                          <a:pt x="156973" y="102319"/>
                          <a:pt x="157102" y="87523"/>
                        </a:cubicBezTo>
                        <a:cubicBezTo>
                          <a:pt x="156697" y="71256"/>
                          <a:pt x="151207" y="58553"/>
                          <a:pt x="140633" y="49412"/>
                        </a:cubicBezTo>
                        <a:cubicBezTo>
                          <a:pt x="130058" y="40272"/>
                          <a:pt x="116823" y="35624"/>
                          <a:pt x="100930" y="35469"/>
                        </a:cubicBezTo>
                        <a:cubicBezTo>
                          <a:pt x="82886" y="36081"/>
                          <a:pt x="68791" y="41674"/>
                          <a:pt x="58647" y="52252"/>
                        </a:cubicBezTo>
                        <a:cubicBezTo>
                          <a:pt x="48501" y="62831"/>
                          <a:pt x="41531" y="74725"/>
                          <a:pt x="37736" y="87937"/>
                        </a:cubicBezTo>
                        <a:cubicBezTo>
                          <a:pt x="36686" y="91284"/>
                          <a:pt x="35069" y="93676"/>
                          <a:pt x="32883" y="95115"/>
                        </a:cubicBezTo>
                        <a:cubicBezTo>
                          <a:pt x="30698" y="96551"/>
                          <a:pt x="28047" y="96775"/>
                          <a:pt x="24932" y="95785"/>
                        </a:cubicBezTo>
                        <a:lnTo>
                          <a:pt x="6345" y="91241"/>
                        </a:lnTo>
                        <a:cubicBezTo>
                          <a:pt x="4049" y="90544"/>
                          <a:pt x="2344" y="89149"/>
                          <a:pt x="1234" y="87058"/>
                        </a:cubicBezTo>
                        <a:cubicBezTo>
                          <a:pt x="124" y="84968"/>
                          <a:pt x="-237" y="82644"/>
                          <a:pt x="150" y="80087"/>
                        </a:cubicBezTo>
                        <a:cubicBezTo>
                          <a:pt x="4900" y="57591"/>
                          <a:pt x="16053" y="38769"/>
                          <a:pt x="33606" y="23622"/>
                        </a:cubicBezTo>
                        <a:cubicBezTo>
                          <a:pt x="51159" y="8474"/>
                          <a:pt x="73877" y="600"/>
                          <a:pt x="101756" y="0"/>
                        </a:cubicBezTo>
                        <a:close/>
                      </a:path>
                    </a:pathLst>
                  </a:custGeom>
                  <a:solidFill>
                    <a:schemeClr val="accent1">
                      <a:lumMod val="10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grpSp>
        <p:grpSp>
          <p:nvGrpSpPr>
            <p:cNvPr id="2658" name="Group 2657">
              <a:extLst>
                <a:ext uri="{FF2B5EF4-FFF2-40B4-BE49-F238E27FC236}">
                  <a16:creationId xmlns:a16="http://schemas.microsoft.com/office/drawing/2014/main" id="{CE3AD93F-70C5-B71A-D312-D5C94B6CBD31}"/>
                </a:ext>
              </a:extLst>
            </p:cNvPr>
            <p:cNvGrpSpPr/>
            <p:nvPr/>
          </p:nvGrpSpPr>
          <p:grpSpPr>
            <a:xfrm>
              <a:off x="7303834" y="8140823"/>
              <a:ext cx="463559" cy="463552"/>
              <a:chOff x="7910438" y="5376710"/>
              <a:chExt cx="158737" cy="158737"/>
            </a:xfrm>
          </p:grpSpPr>
          <p:sp>
            <p:nvSpPr>
              <p:cNvPr id="2822" name="Oval 2821">
                <a:extLst>
                  <a:ext uri="{FF2B5EF4-FFF2-40B4-BE49-F238E27FC236}">
                    <a16:creationId xmlns:a16="http://schemas.microsoft.com/office/drawing/2014/main" id="{A030541B-14E4-9BE5-7E71-4691ADD6CD78}"/>
                  </a:ext>
                </a:extLst>
              </p:cNvPr>
              <p:cNvSpPr/>
              <p:nvPr/>
            </p:nvSpPr>
            <p:spPr>
              <a:xfrm>
                <a:off x="7910438" y="5376710"/>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23" name="Group 2822">
                <a:extLst>
                  <a:ext uri="{FF2B5EF4-FFF2-40B4-BE49-F238E27FC236}">
                    <a16:creationId xmlns:a16="http://schemas.microsoft.com/office/drawing/2014/main" id="{59DFF4F3-DD1B-FD60-06CA-A077401E45B3}"/>
                  </a:ext>
                </a:extLst>
              </p:cNvPr>
              <p:cNvGrpSpPr>
                <a:grpSpLocks noChangeAspect="1"/>
              </p:cNvGrpSpPr>
              <p:nvPr/>
            </p:nvGrpSpPr>
            <p:grpSpPr>
              <a:xfrm>
                <a:off x="7945488" y="5428886"/>
                <a:ext cx="81832" cy="54502"/>
                <a:chOff x="1803115" y="3231379"/>
                <a:chExt cx="2900795" cy="1931988"/>
              </a:xfrm>
            </p:grpSpPr>
            <p:grpSp>
              <p:nvGrpSpPr>
                <p:cNvPr id="2824" name="Group 2823">
                  <a:extLst>
                    <a:ext uri="{FF2B5EF4-FFF2-40B4-BE49-F238E27FC236}">
                      <a16:creationId xmlns:a16="http://schemas.microsoft.com/office/drawing/2014/main" id="{C80C7005-26D6-90D7-76F3-E23B6DE8127C}"/>
                    </a:ext>
                  </a:extLst>
                </p:cNvPr>
                <p:cNvGrpSpPr/>
                <p:nvPr/>
              </p:nvGrpSpPr>
              <p:grpSpPr>
                <a:xfrm>
                  <a:off x="1803115" y="3231379"/>
                  <a:ext cx="1422401" cy="1930400"/>
                  <a:chOff x="1803115" y="3231379"/>
                  <a:chExt cx="1422401" cy="1930400"/>
                </a:xfrm>
              </p:grpSpPr>
              <p:sp>
                <p:nvSpPr>
                  <p:cNvPr id="2828" name="Freeform 5">
                    <a:extLst>
                      <a:ext uri="{FF2B5EF4-FFF2-40B4-BE49-F238E27FC236}">
                        <a16:creationId xmlns:a16="http://schemas.microsoft.com/office/drawing/2014/main" id="{4436B216-EA88-B9B1-3094-127F745DC768}"/>
                      </a:ext>
                    </a:extLst>
                  </p:cNvPr>
                  <p:cNvSpPr>
                    <a:spLocks/>
                  </p:cNvSpPr>
                  <p:nvPr/>
                </p:nvSpPr>
                <p:spPr bwMode="auto">
                  <a:xfrm>
                    <a:off x="1803116" y="3231379"/>
                    <a:ext cx="1422400" cy="1930400"/>
                  </a:xfrm>
                  <a:custGeom>
                    <a:avLst/>
                    <a:gdLst>
                      <a:gd name="T0" fmla="*/ 507 w 567"/>
                      <a:gd name="T1" fmla="*/ 768 h 768"/>
                      <a:gd name="T2" fmla="*/ 60 w 567"/>
                      <a:gd name="T3" fmla="*/ 768 h 768"/>
                      <a:gd name="T4" fmla="*/ 0 w 567"/>
                      <a:gd name="T5" fmla="*/ 708 h 768"/>
                      <a:gd name="T6" fmla="*/ 0 w 567"/>
                      <a:gd name="T7" fmla="*/ 60 h 768"/>
                      <a:gd name="T8" fmla="*/ 60 w 567"/>
                      <a:gd name="T9" fmla="*/ 0 h 768"/>
                      <a:gd name="T10" fmla="*/ 507 w 567"/>
                      <a:gd name="T11" fmla="*/ 0 h 768"/>
                      <a:gd name="T12" fmla="*/ 567 w 567"/>
                      <a:gd name="T13" fmla="*/ 60 h 768"/>
                      <a:gd name="T14" fmla="*/ 567 w 567"/>
                      <a:gd name="T15" fmla="*/ 708 h 768"/>
                      <a:gd name="T16" fmla="*/ 507 w 567"/>
                      <a:gd name="T17" fmla="*/ 76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7" h="768">
                        <a:moveTo>
                          <a:pt x="507" y="768"/>
                        </a:moveTo>
                        <a:cubicBezTo>
                          <a:pt x="60" y="768"/>
                          <a:pt x="60" y="768"/>
                          <a:pt x="60" y="768"/>
                        </a:cubicBezTo>
                        <a:cubicBezTo>
                          <a:pt x="27" y="768"/>
                          <a:pt x="0" y="741"/>
                          <a:pt x="0" y="708"/>
                        </a:cubicBezTo>
                        <a:cubicBezTo>
                          <a:pt x="0" y="60"/>
                          <a:pt x="0" y="60"/>
                          <a:pt x="0" y="60"/>
                        </a:cubicBezTo>
                        <a:cubicBezTo>
                          <a:pt x="0" y="27"/>
                          <a:pt x="27" y="0"/>
                          <a:pt x="60" y="0"/>
                        </a:cubicBezTo>
                        <a:cubicBezTo>
                          <a:pt x="507" y="0"/>
                          <a:pt x="507" y="0"/>
                          <a:pt x="507" y="0"/>
                        </a:cubicBezTo>
                        <a:cubicBezTo>
                          <a:pt x="540" y="0"/>
                          <a:pt x="567" y="27"/>
                          <a:pt x="567" y="60"/>
                        </a:cubicBezTo>
                        <a:cubicBezTo>
                          <a:pt x="567" y="708"/>
                          <a:pt x="567" y="708"/>
                          <a:pt x="567" y="708"/>
                        </a:cubicBezTo>
                        <a:cubicBezTo>
                          <a:pt x="567" y="741"/>
                          <a:pt x="540" y="768"/>
                          <a:pt x="507" y="768"/>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829" name="Freeform 23">
                    <a:extLst>
                      <a:ext uri="{FF2B5EF4-FFF2-40B4-BE49-F238E27FC236}">
                        <a16:creationId xmlns:a16="http://schemas.microsoft.com/office/drawing/2014/main" id="{976245D1-9A8F-74F9-F63A-EB88E7E96A94}"/>
                      </a:ext>
                    </a:extLst>
                  </p:cNvPr>
                  <p:cNvSpPr>
                    <a:spLocks noChangeArrowheads="1"/>
                  </p:cNvSpPr>
                  <p:nvPr/>
                </p:nvSpPr>
                <p:spPr bwMode="auto">
                  <a:xfrm>
                    <a:off x="1803115" y="3393304"/>
                    <a:ext cx="1422400" cy="1403350"/>
                  </a:xfrm>
                  <a:custGeom>
                    <a:avLst/>
                    <a:gdLst>
                      <a:gd name="connsiteX0" fmla="*/ 715169 w 1422400"/>
                      <a:gd name="connsiteY0" fmla="*/ 609600 h 1403350"/>
                      <a:gd name="connsiteX1" fmla="*/ 1116013 w 1422400"/>
                      <a:gd name="connsiteY1" fmla="*/ 1006475 h 1403350"/>
                      <a:gd name="connsiteX2" fmla="*/ 715169 w 1422400"/>
                      <a:gd name="connsiteY2" fmla="*/ 1403350 h 1403350"/>
                      <a:gd name="connsiteX3" fmla="*/ 314325 w 1422400"/>
                      <a:gd name="connsiteY3" fmla="*/ 1006475 h 1403350"/>
                      <a:gd name="connsiteX4" fmla="*/ 715169 w 1422400"/>
                      <a:gd name="connsiteY4" fmla="*/ 609600 h 1403350"/>
                      <a:gd name="connsiteX5" fmla="*/ 0 w 1422400"/>
                      <a:gd name="connsiteY5" fmla="*/ 247650 h 1403350"/>
                      <a:gd name="connsiteX6" fmla="*/ 1422400 w 1422400"/>
                      <a:gd name="connsiteY6" fmla="*/ 247650 h 1403350"/>
                      <a:gd name="connsiteX7" fmla="*/ 1422400 w 1422400"/>
                      <a:gd name="connsiteY7" fmla="*/ 347663 h 1403350"/>
                      <a:gd name="connsiteX8" fmla="*/ 0 w 1422400"/>
                      <a:gd name="connsiteY8" fmla="*/ 347663 h 1403350"/>
                      <a:gd name="connsiteX9" fmla="*/ 347663 w 1422400"/>
                      <a:gd name="connsiteY9" fmla="*/ 0 h 1403350"/>
                      <a:gd name="connsiteX10" fmla="*/ 396876 w 1422400"/>
                      <a:gd name="connsiteY10" fmla="*/ 48419 h 1403350"/>
                      <a:gd name="connsiteX11" fmla="*/ 347663 w 1422400"/>
                      <a:gd name="connsiteY11" fmla="*/ 96838 h 1403350"/>
                      <a:gd name="connsiteX12" fmla="*/ 298450 w 1422400"/>
                      <a:gd name="connsiteY12" fmla="*/ 48419 h 1403350"/>
                      <a:gd name="connsiteX13" fmla="*/ 347663 w 1422400"/>
                      <a:gd name="connsiteY13" fmla="*/ 0 h 1403350"/>
                      <a:gd name="connsiteX14" fmla="*/ 150813 w 1422400"/>
                      <a:gd name="connsiteY14" fmla="*/ 0 h 1403350"/>
                      <a:gd name="connsiteX15" fmla="*/ 198438 w 1422400"/>
                      <a:gd name="connsiteY15" fmla="*/ 48419 h 1403350"/>
                      <a:gd name="connsiteX16" fmla="*/ 150813 w 1422400"/>
                      <a:gd name="connsiteY16" fmla="*/ 96838 h 1403350"/>
                      <a:gd name="connsiteX17" fmla="*/ 103188 w 1422400"/>
                      <a:gd name="connsiteY17" fmla="*/ 48419 h 1403350"/>
                      <a:gd name="connsiteX18" fmla="*/ 150813 w 1422400"/>
                      <a:gd name="connsiteY18" fmla="*/ 0 h 140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2400" h="1403350">
                        <a:moveTo>
                          <a:pt x="715169" y="609600"/>
                        </a:moveTo>
                        <a:cubicBezTo>
                          <a:pt x="936549" y="609600"/>
                          <a:pt x="1116013" y="787287"/>
                          <a:pt x="1116013" y="1006475"/>
                        </a:cubicBezTo>
                        <a:cubicBezTo>
                          <a:pt x="1116013" y="1225663"/>
                          <a:pt x="936549" y="1403350"/>
                          <a:pt x="715169" y="1403350"/>
                        </a:cubicBezTo>
                        <a:cubicBezTo>
                          <a:pt x="493789" y="1403350"/>
                          <a:pt x="314325" y="1225663"/>
                          <a:pt x="314325" y="1006475"/>
                        </a:cubicBezTo>
                        <a:cubicBezTo>
                          <a:pt x="314325" y="787287"/>
                          <a:pt x="493789" y="609600"/>
                          <a:pt x="715169" y="609600"/>
                        </a:cubicBezTo>
                        <a:close/>
                        <a:moveTo>
                          <a:pt x="0" y="247650"/>
                        </a:moveTo>
                        <a:lnTo>
                          <a:pt x="1422400" y="247650"/>
                        </a:lnTo>
                        <a:lnTo>
                          <a:pt x="1422400" y="347663"/>
                        </a:lnTo>
                        <a:lnTo>
                          <a:pt x="0" y="347663"/>
                        </a:lnTo>
                        <a:close/>
                        <a:moveTo>
                          <a:pt x="347663" y="0"/>
                        </a:moveTo>
                        <a:cubicBezTo>
                          <a:pt x="374843" y="0"/>
                          <a:pt x="396876" y="21678"/>
                          <a:pt x="396876" y="48419"/>
                        </a:cubicBezTo>
                        <a:cubicBezTo>
                          <a:pt x="396876" y="75160"/>
                          <a:pt x="374843" y="96838"/>
                          <a:pt x="347663" y="96838"/>
                        </a:cubicBezTo>
                        <a:cubicBezTo>
                          <a:pt x="320483" y="96838"/>
                          <a:pt x="298450" y="75160"/>
                          <a:pt x="298450" y="48419"/>
                        </a:cubicBezTo>
                        <a:cubicBezTo>
                          <a:pt x="298450" y="21678"/>
                          <a:pt x="320483" y="0"/>
                          <a:pt x="347663" y="0"/>
                        </a:cubicBezTo>
                        <a:close/>
                        <a:moveTo>
                          <a:pt x="150813" y="0"/>
                        </a:moveTo>
                        <a:cubicBezTo>
                          <a:pt x="177116" y="0"/>
                          <a:pt x="198438" y="21678"/>
                          <a:pt x="198438" y="48419"/>
                        </a:cubicBezTo>
                        <a:cubicBezTo>
                          <a:pt x="198438" y="75160"/>
                          <a:pt x="177116" y="96838"/>
                          <a:pt x="150813" y="96838"/>
                        </a:cubicBezTo>
                        <a:cubicBezTo>
                          <a:pt x="124510" y="96838"/>
                          <a:pt x="103188" y="75160"/>
                          <a:pt x="103188" y="48419"/>
                        </a:cubicBezTo>
                        <a:cubicBezTo>
                          <a:pt x="103188" y="21678"/>
                          <a:pt x="124510" y="0"/>
                          <a:pt x="150813" y="0"/>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nvGrpSpPr>
                <p:cNvPr id="2825" name="Group 2824">
                  <a:extLst>
                    <a:ext uri="{FF2B5EF4-FFF2-40B4-BE49-F238E27FC236}">
                      <a16:creationId xmlns:a16="http://schemas.microsoft.com/office/drawing/2014/main" id="{66B22386-2CA8-BD38-01B9-5738A1627545}"/>
                    </a:ext>
                  </a:extLst>
                </p:cNvPr>
                <p:cNvGrpSpPr/>
                <p:nvPr/>
              </p:nvGrpSpPr>
              <p:grpSpPr>
                <a:xfrm>
                  <a:off x="3281509" y="3232967"/>
                  <a:ext cx="1422401" cy="1930400"/>
                  <a:chOff x="3281509" y="3232967"/>
                  <a:chExt cx="1422401" cy="1930400"/>
                </a:xfrm>
              </p:grpSpPr>
              <p:sp>
                <p:nvSpPr>
                  <p:cNvPr id="2826" name="Freeform 6">
                    <a:extLst>
                      <a:ext uri="{FF2B5EF4-FFF2-40B4-BE49-F238E27FC236}">
                        <a16:creationId xmlns:a16="http://schemas.microsoft.com/office/drawing/2014/main" id="{0A82E7D1-1D30-788E-843D-96E09473BC04}"/>
                      </a:ext>
                    </a:extLst>
                  </p:cNvPr>
                  <p:cNvSpPr>
                    <a:spLocks/>
                  </p:cNvSpPr>
                  <p:nvPr/>
                </p:nvSpPr>
                <p:spPr bwMode="auto">
                  <a:xfrm>
                    <a:off x="3281510" y="3232967"/>
                    <a:ext cx="1422400" cy="1930400"/>
                  </a:xfrm>
                  <a:custGeom>
                    <a:avLst/>
                    <a:gdLst>
                      <a:gd name="T0" fmla="*/ 507 w 567"/>
                      <a:gd name="T1" fmla="*/ 768 h 768"/>
                      <a:gd name="T2" fmla="*/ 61 w 567"/>
                      <a:gd name="T3" fmla="*/ 768 h 768"/>
                      <a:gd name="T4" fmla="*/ 0 w 567"/>
                      <a:gd name="T5" fmla="*/ 708 h 768"/>
                      <a:gd name="T6" fmla="*/ 0 w 567"/>
                      <a:gd name="T7" fmla="*/ 60 h 768"/>
                      <a:gd name="T8" fmla="*/ 61 w 567"/>
                      <a:gd name="T9" fmla="*/ 0 h 768"/>
                      <a:gd name="T10" fmla="*/ 507 w 567"/>
                      <a:gd name="T11" fmla="*/ 0 h 768"/>
                      <a:gd name="T12" fmla="*/ 567 w 567"/>
                      <a:gd name="T13" fmla="*/ 60 h 768"/>
                      <a:gd name="T14" fmla="*/ 567 w 567"/>
                      <a:gd name="T15" fmla="*/ 708 h 768"/>
                      <a:gd name="T16" fmla="*/ 507 w 567"/>
                      <a:gd name="T17" fmla="*/ 76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7" h="768">
                        <a:moveTo>
                          <a:pt x="507" y="768"/>
                        </a:moveTo>
                        <a:cubicBezTo>
                          <a:pt x="61" y="768"/>
                          <a:pt x="61" y="768"/>
                          <a:pt x="61" y="768"/>
                        </a:cubicBezTo>
                        <a:cubicBezTo>
                          <a:pt x="28" y="768"/>
                          <a:pt x="0" y="741"/>
                          <a:pt x="0" y="708"/>
                        </a:cubicBezTo>
                        <a:cubicBezTo>
                          <a:pt x="0" y="60"/>
                          <a:pt x="0" y="60"/>
                          <a:pt x="0" y="60"/>
                        </a:cubicBezTo>
                        <a:cubicBezTo>
                          <a:pt x="0" y="27"/>
                          <a:pt x="28" y="0"/>
                          <a:pt x="61" y="0"/>
                        </a:cubicBezTo>
                        <a:cubicBezTo>
                          <a:pt x="507" y="0"/>
                          <a:pt x="507" y="0"/>
                          <a:pt x="507" y="0"/>
                        </a:cubicBezTo>
                        <a:cubicBezTo>
                          <a:pt x="540" y="0"/>
                          <a:pt x="567" y="27"/>
                          <a:pt x="567" y="60"/>
                        </a:cubicBezTo>
                        <a:cubicBezTo>
                          <a:pt x="567" y="708"/>
                          <a:pt x="567" y="708"/>
                          <a:pt x="567" y="708"/>
                        </a:cubicBezTo>
                        <a:cubicBezTo>
                          <a:pt x="567" y="741"/>
                          <a:pt x="540" y="768"/>
                          <a:pt x="507" y="768"/>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827" name="Freeform 16">
                    <a:extLst>
                      <a:ext uri="{FF2B5EF4-FFF2-40B4-BE49-F238E27FC236}">
                        <a16:creationId xmlns:a16="http://schemas.microsoft.com/office/drawing/2014/main" id="{55A3542E-04DE-D995-BE60-DE0D50A7C9AA}"/>
                      </a:ext>
                    </a:extLst>
                  </p:cNvPr>
                  <p:cNvSpPr>
                    <a:spLocks noChangeArrowheads="1"/>
                  </p:cNvSpPr>
                  <p:nvPr/>
                </p:nvSpPr>
                <p:spPr bwMode="auto">
                  <a:xfrm>
                    <a:off x="3281509" y="3393304"/>
                    <a:ext cx="1422400" cy="1403350"/>
                  </a:xfrm>
                  <a:custGeom>
                    <a:avLst/>
                    <a:gdLst>
                      <a:gd name="connsiteX0" fmla="*/ 712788 w 1422400"/>
                      <a:gd name="connsiteY0" fmla="*/ 609600 h 1403350"/>
                      <a:gd name="connsiteX1" fmla="*/ 1114426 w 1422400"/>
                      <a:gd name="connsiteY1" fmla="*/ 1006475 h 1403350"/>
                      <a:gd name="connsiteX2" fmla="*/ 712788 w 1422400"/>
                      <a:gd name="connsiteY2" fmla="*/ 1403350 h 1403350"/>
                      <a:gd name="connsiteX3" fmla="*/ 311150 w 1422400"/>
                      <a:gd name="connsiteY3" fmla="*/ 1006475 h 1403350"/>
                      <a:gd name="connsiteX4" fmla="*/ 712788 w 1422400"/>
                      <a:gd name="connsiteY4" fmla="*/ 609600 h 1403350"/>
                      <a:gd name="connsiteX5" fmla="*/ 0 w 1422400"/>
                      <a:gd name="connsiteY5" fmla="*/ 247650 h 1403350"/>
                      <a:gd name="connsiteX6" fmla="*/ 1422400 w 1422400"/>
                      <a:gd name="connsiteY6" fmla="*/ 247650 h 1403350"/>
                      <a:gd name="connsiteX7" fmla="*/ 1422400 w 1422400"/>
                      <a:gd name="connsiteY7" fmla="*/ 347663 h 1403350"/>
                      <a:gd name="connsiteX8" fmla="*/ 0 w 1422400"/>
                      <a:gd name="connsiteY8" fmla="*/ 347663 h 1403350"/>
                      <a:gd name="connsiteX9" fmla="*/ 352425 w 1422400"/>
                      <a:gd name="connsiteY9" fmla="*/ 0 h 1403350"/>
                      <a:gd name="connsiteX10" fmla="*/ 401638 w 1422400"/>
                      <a:gd name="connsiteY10" fmla="*/ 48419 h 1403350"/>
                      <a:gd name="connsiteX11" fmla="*/ 352425 w 1422400"/>
                      <a:gd name="connsiteY11" fmla="*/ 96838 h 1403350"/>
                      <a:gd name="connsiteX12" fmla="*/ 303212 w 1422400"/>
                      <a:gd name="connsiteY12" fmla="*/ 48419 h 1403350"/>
                      <a:gd name="connsiteX13" fmla="*/ 352425 w 1422400"/>
                      <a:gd name="connsiteY13" fmla="*/ 0 h 1403350"/>
                      <a:gd name="connsiteX14" fmla="*/ 156369 w 1422400"/>
                      <a:gd name="connsiteY14" fmla="*/ 0 h 1403350"/>
                      <a:gd name="connsiteX15" fmla="*/ 206376 w 1422400"/>
                      <a:gd name="connsiteY15" fmla="*/ 48419 h 1403350"/>
                      <a:gd name="connsiteX16" fmla="*/ 156369 w 1422400"/>
                      <a:gd name="connsiteY16" fmla="*/ 96838 h 1403350"/>
                      <a:gd name="connsiteX17" fmla="*/ 106362 w 1422400"/>
                      <a:gd name="connsiteY17" fmla="*/ 48419 h 1403350"/>
                      <a:gd name="connsiteX18" fmla="*/ 156369 w 1422400"/>
                      <a:gd name="connsiteY18" fmla="*/ 0 h 140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2400" h="1403350">
                        <a:moveTo>
                          <a:pt x="712788" y="609600"/>
                        </a:moveTo>
                        <a:cubicBezTo>
                          <a:pt x="934607" y="609600"/>
                          <a:pt x="1114426" y="787287"/>
                          <a:pt x="1114426" y="1006475"/>
                        </a:cubicBezTo>
                        <a:cubicBezTo>
                          <a:pt x="1114426" y="1225663"/>
                          <a:pt x="934607" y="1403350"/>
                          <a:pt x="712788" y="1403350"/>
                        </a:cubicBezTo>
                        <a:cubicBezTo>
                          <a:pt x="490969" y="1403350"/>
                          <a:pt x="311150" y="1225663"/>
                          <a:pt x="311150" y="1006475"/>
                        </a:cubicBezTo>
                        <a:cubicBezTo>
                          <a:pt x="311150" y="787287"/>
                          <a:pt x="490969" y="609600"/>
                          <a:pt x="712788" y="609600"/>
                        </a:cubicBezTo>
                        <a:close/>
                        <a:moveTo>
                          <a:pt x="0" y="247650"/>
                        </a:moveTo>
                        <a:lnTo>
                          <a:pt x="1422400" y="247650"/>
                        </a:lnTo>
                        <a:lnTo>
                          <a:pt x="1422400" y="347663"/>
                        </a:lnTo>
                        <a:lnTo>
                          <a:pt x="0" y="347663"/>
                        </a:lnTo>
                        <a:close/>
                        <a:moveTo>
                          <a:pt x="352425" y="0"/>
                        </a:moveTo>
                        <a:cubicBezTo>
                          <a:pt x="379605" y="0"/>
                          <a:pt x="401638" y="21678"/>
                          <a:pt x="401638" y="48419"/>
                        </a:cubicBezTo>
                        <a:cubicBezTo>
                          <a:pt x="401638" y="75160"/>
                          <a:pt x="379605" y="96838"/>
                          <a:pt x="352425" y="96838"/>
                        </a:cubicBezTo>
                        <a:cubicBezTo>
                          <a:pt x="325245" y="96838"/>
                          <a:pt x="303212" y="75160"/>
                          <a:pt x="303212" y="48419"/>
                        </a:cubicBezTo>
                        <a:cubicBezTo>
                          <a:pt x="303212" y="21678"/>
                          <a:pt x="325245" y="0"/>
                          <a:pt x="352425" y="0"/>
                        </a:cubicBezTo>
                        <a:close/>
                        <a:moveTo>
                          <a:pt x="156369" y="0"/>
                        </a:moveTo>
                        <a:cubicBezTo>
                          <a:pt x="183987" y="0"/>
                          <a:pt x="206376" y="21678"/>
                          <a:pt x="206376" y="48419"/>
                        </a:cubicBezTo>
                        <a:cubicBezTo>
                          <a:pt x="206376" y="75160"/>
                          <a:pt x="183987" y="96838"/>
                          <a:pt x="156369" y="96838"/>
                        </a:cubicBezTo>
                        <a:cubicBezTo>
                          <a:pt x="128751" y="96838"/>
                          <a:pt x="106362" y="75160"/>
                          <a:pt x="106362" y="48419"/>
                        </a:cubicBezTo>
                        <a:cubicBezTo>
                          <a:pt x="106362" y="21678"/>
                          <a:pt x="128751" y="0"/>
                          <a:pt x="156369" y="0"/>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grpSp>
          <p:nvGrpSpPr>
            <p:cNvPr id="2659" name="Group 2658">
              <a:extLst>
                <a:ext uri="{FF2B5EF4-FFF2-40B4-BE49-F238E27FC236}">
                  <a16:creationId xmlns:a16="http://schemas.microsoft.com/office/drawing/2014/main" id="{28A5F67E-25A5-51BA-5624-F94973679F27}"/>
                </a:ext>
              </a:extLst>
            </p:cNvPr>
            <p:cNvGrpSpPr/>
            <p:nvPr/>
          </p:nvGrpSpPr>
          <p:grpSpPr>
            <a:xfrm>
              <a:off x="8943982" y="3012163"/>
              <a:ext cx="570534" cy="570529"/>
              <a:chOff x="5857382" y="2000750"/>
              <a:chExt cx="266492" cy="266490"/>
            </a:xfrm>
          </p:grpSpPr>
          <p:sp>
            <p:nvSpPr>
              <p:cNvPr id="2813" name="Oval 2812">
                <a:extLst>
                  <a:ext uri="{FF2B5EF4-FFF2-40B4-BE49-F238E27FC236}">
                    <a16:creationId xmlns:a16="http://schemas.microsoft.com/office/drawing/2014/main" id="{FCE85DDD-0B65-6AC7-AA5F-B57E6B32DBF6}"/>
                  </a:ext>
                </a:extLst>
              </p:cNvPr>
              <p:cNvSpPr/>
              <p:nvPr/>
            </p:nvSpPr>
            <p:spPr>
              <a:xfrm>
                <a:off x="5857382" y="2000750"/>
                <a:ext cx="266492" cy="266490"/>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14" name="Group 2813">
                <a:extLst>
                  <a:ext uri="{FF2B5EF4-FFF2-40B4-BE49-F238E27FC236}">
                    <a16:creationId xmlns:a16="http://schemas.microsoft.com/office/drawing/2014/main" id="{91967E87-4C4C-D3F0-4DEC-CE005471C838}"/>
                  </a:ext>
                </a:extLst>
              </p:cNvPr>
              <p:cNvGrpSpPr/>
              <p:nvPr/>
            </p:nvGrpSpPr>
            <p:grpSpPr>
              <a:xfrm>
                <a:off x="5936768" y="2059015"/>
                <a:ext cx="130473" cy="156794"/>
                <a:chOff x="1779414" y="2363127"/>
                <a:chExt cx="231097" cy="265889"/>
              </a:xfrm>
            </p:grpSpPr>
            <p:sp>
              <p:nvSpPr>
                <p:cNvPr id="2815" name="Oval 22">
                  <a:extLst>
                    <a:ext uri="{FF2B5EF4-FFF2-40B4-BE49-F238E27FC236}">
                      <a16:creationId xmlns:a16="http://schemas.microsoft.com/office/drawing/2014/main" id="{C4686E58-78DB-CFB6-7C21-84E965166D1F}"/>
                    </a:ext>
                  </a:extLst>
                </p:cNvPr>
                <p:cNvSpPr>
                  <a:spLocks noChangeArrowheads="1"/>
                </p:cNvSpPr>
                <p:nvPr/>
              </p:nvSpPr>
              <p:spPr bwMode="auto">
                <a:xfrm>
                  <a:off x="1902304" y="2391855"/>
                  <a:ext cx="80757" cy="81076"/>
                </a:xfrm>
                <a:prstGeom prst="ellipse">
                  <a:avLst/>
                </a:pr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16" name="Freeform 23">
                  <a:extLst>
                    <a:ext uri="{FF2B5EF4-FFF2-40B4-BE49-F238E27FC236}">
                      <a16:creationId xmlns:a16="http://schemas.microsoft.com/office/drawing/2014/main" id="{BC78E178-AB9E-6497-3F3C-B0ADA93119A0}"/>
                    </a:ext>
                  </a:extLst>
                </p:cNvPr>
                <p:cNvSpPr>
                  <a:spLocks noEditPoints="1"/>
                </p:cNvSpPr>
                <p:nvPr/>
              </p:nvSpPr>
              <p:spPr bwMode="auto">
                <a:xfrm>
                  <a:off x="1874853" y="2364723"/>
                  <a:ext cx="135658" cy="135658"/>
                </a:xfrm>
                <a:custGeom>
                  <a:avLst/>
                  <a:gdLst>
                    <a:gd name="T0" fmla="*/ 881 w 1763"/>
                    <a:gd name="T1" fmla="*/ 30 h 1763"/>
                    <a:gd name="T2" fmla="*/ 30 w 1763"/>
                    <a:gd name="T3" fmla="*/ 881 h 1763"/>
                    <a:gd name="T4" fmla="*/ 881 w 1763"/>
                    <a:gd name="T5" fmla="*/ 1733 h 1763"/>
                    <a:gd name="T6" fmla="*/ 1733 w 1763"/>
                    <a:gd name="T7" fmla="*/ 881 h 1763"/>
                    <a:gd name="T8" fmla="*/ 881 w 1763"/>
                    <a:gd name="T9" fmla="*/ 30 h 1763"/>
                    <a:gd name="T10" fmla="*/ 881 w 1763"/>
                    <a:gd name="T11" fmla="*/ 1763 h 1763"/>
                    <a:gd name="T12" fmla="*/ 538 w 1763"/>
                    <a:gd name="T13" fmla="*/ 1694 h 1763"/>
                    <a:gd name="T14" fmla="*/ 258 w 1763"/>
                    <a:gd name="T15" fmla="*/ 1505 h 1763"/>
                    <a:gd name="T16" fmla="*/ 69 w 1763"/>
                    <a:gd name="T17" fmla="*/ 1224 h 1763"/>
                    <a:gd name="T18" fmla="*/ 0 w 1763"/>
                    <a:gd name="T19" fmla="*/ 881 h 1763"/>
                    <a:gd name="T20" fmla="*/ 69 w 1763"/>
                    <a:gd name="T21" fmla="*/ 538 h 1763"/>
                    <a:gd name="T22" fmla="*/ 258 w 1763"/>
                    <a:gd name="T23" fmla="*/ 258 h 1763"/>
                    <a:gd name="T24" fmla="*/ 538 w 1763"/>
                    <a:gd name="T25" fmla="*/ 69 h 1763"/>
                    <a:gd name="T26" fmla="*/ 881 w 1763"/>
                    <a:gd name="T27" fmla="*/ 0 h 1763"/>
                    <a:gd name="T28" fmla="*/ 1224 w 1763"/>
                    <a:gd name="T29" fmla="*/ 69 h 1763"/>
                    <a:gd name="T30" fmla="*/ 1505 w 1763"/>
                    <a:gd name="T31" fmla="*/ 258 h 1763"/>
                    <a:gd name="T32" fmla="*/ 1694 w 1763"/>
                    <a:gd name="T33" fmla="*/ 538 h 1763"/>
                    <a:gd name="T34" fmla="*/ 1763 w 1763"/>
                    <a:gd name="T35" fmla="*/ 881 h 1763"/>
                    <a:gd name="T36" fmla="*/ 1694 w 1763"/>
                    <a:gd name="T37" fmla="*/ 1224 h 1763"/>
                    <a:gd name="T38" fmla="*/ 1505 w 1763"/>
                    <a:gd name="T39" fmla="*/ 1505 h 1763"/>
                    <a:gd name="T40" fmla="*/ 1224 w 1763"/>
                    <a:gd name="T41" fmla="*/ 1694 h 1763"/>
                    <a:gd name="T42" fmla="*/ 881 w 1763"/>
                    <a:gd name="T43" fmla="*/ 1763 h 1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63" h="1763">
                      <a:moveTo>
                        <a:pt x="881" y="30"/>
                      </a:moveTo>
                      <a:cubicBezTo>
                        <a:pt x="412" y="30"/>
                        <a:pt x="30" y="412"/>
                        <a:pt x="30" y="881"/>
                      </a:cubicBezTo>
                      <a:cubicBezTo>
                        <a:pt x="30" y="1351"/>
                        <a:pt x="412" y="1733"/>
                        <a:pt x="881" y="1733"/>
                      </a:cubicBezTo>
                      <a:cubicBezTo>
                        <a:pt x="1351" y="1733"/>
                        <a:pt x="1733" y="1351"/>
                        <a:pt x="1733" y="881"/>
                      </a:cubicBezTo>
                      <a:cubicBezTo>
                        <a:pt x="1733" y="412"/>
                        <a:pt x="1351" y="30"/>
                        <a:pt x="881" y="30"/>
                      </a:cubicBezTo>
                      <a:close/>
                      <a:moveTo>
                        <a:pt x="881" y="1763"/>
                      </a:moveTo>
                      <a:cubicBezTo>
                        <a:pt x="762" y="1763"/>
                        <a:pt x="647" y="1740"/>
                        <a:pt x="538" y="1694"/>
                      </a:cubicBezTo>
                      <a:cubicBezTo>
                        <a:pt x="433" y="1649"/>
                        <a:pt x="339" y="1586"/>
                        <a:pt x="258" y="1505"/>
                      </a:cubicBezTo>
                      <a:cubicBezTo>
                        <a:pt x="177" y="1424"/>
                        <a:pt x="114" y="1329"/>
                        <a:pt x="69" y="1224"/>
                      </a:cubicBezTo>
                      <a:cubicBezTo>
                        <a:pt x="23" y="1116"/>
                        <a:pt x="0" y="1000"/>
                        <a:pt x="0" y="881"/>
                      </a:cubicBezTo>
                      <a:cubicBezTo>
                        <a:pt x="0" y="762"/>
                        <a:pt x="23" y="647"/>
                        <a:pt x="69" y="538"/>
                      </a:cubicBezTo>
                      <a:cubicBezTo>
                        <a:pt x="114" y="433"/>
                        <a:pt x="177" y="339"/>
                        <a:pt x="258" y="258"/>
                      </a:cubicBezTo>
                      <a:cubicBezTo>
                        <a:pt x="339" y="177"/>
                        <a:pt x="433" y="113"/>
                        <a:pt x="538" y="69"/>
                      </a:cubicBezTo>
                      <a:cubicBezTo>
                        <a:pt x="647" y="23"/>
                        <a:pt x="762" y="0"/>
                        <a:pt x="881" y="0"/>
                      </a:cubicBezTo>
                      <a:cubicBezTo>
                        <a:pt x="1000" y="0"/>
                        <a:pt x="1116" y="23"/>
                        <a:pt x="1224" y="69"/>
                      </a:cubicBezTo>
                      <a:cubicBezTo>
                        <a:pt x="1329" y="113"/>
                        <a:pt x="1424" y="177"/>
                        <a:pt x="1505" y="258"/>
                      </a:cubicBezTo>
                      <a:cubicBezTo>
                        <a:pt x="1586" y="339"/>
                        <a:pt x="1649" y="433"/>
                        <a:pt x="1694" y="538"/>
                      </a:cubicBezTo>
                      <a:cubicBezTo>
                        <a:pt x="1740" y="647"/>
                        <a:pt x="1763" y="762"/>
                        <a:pt x="1763" y="881"/>
                      </a:cubicBezTo>
                      <a:cubicBezTo>
                        <a:pt x="1763" y="1000"/>
                        <a:pt x="1740" y="1116"/>
                        <a:pt x="1694" y="1224"/>
                      </a:cubicBezTo>
                      <a:cubicBezTo>
                        <a:pt x="1649" y="1329"/>
                        <a:pt x="1586" y="1424"/>
                        <a:pt x="1505" y="1505"/>
                      </a:cubicBezTo>
                      <a:cubicBezTo>
                        <a:pt x="1424" y="1586"/>
                        <a:pt x="1329" y="1649"/>
                        <a:pt x="1224" y="1694"/>
                      </a:cubicBezTo>
                      <a:cubicBezTo>
                        <a:pt x="1116" y="1740"/>
                        <a:pt x="1000" y="1763"/>
                        <a:pt x="881" y="176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17" name="Oval 24">
                  <a:extLst>
                    <a:ext uri="{FF2B5EF4-FFF2-40B4-BE49-F238E27FC236}">
                      <a16:creationId xmlns:a16="http://schemas.microsoft.com/office/drawing/2014/main" id="{D26B956D-438B-AC49-ACA4-08B2C8CADE7B}"/>
                    </a:ext>
                  </a:extLst>
                </p:cNvPr>
                <p:cNvSpPr>
                  <a:spLocks noChangeArrowheads="1"/>
                </p:cNvSpPr>
                <p:nvPr/>
              </p:nvSpPr>
              <p:spPr bwMode="auto">
                <a:xfrm>
                  <a:off x="1923371" y="2413560"/>
                  <a:ext cx="38622" cy="38304"/>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18" name="Freeform 25">
                  <a:extLst>
                    <a:ext uri="{FF2B5EF4-FFF2-40B4-BE49-F238E27FC236}">
                      <a16:creationId xmlns:a16="http://schemas.microsoft.com/office/drawing/2014/main" id="{0DD03777-6881-969C-C8C0-A5A5F7D68E26}"/>
                    </a:ext>
                  </a:extLst>
                </p:cNvPr>
                <p:cNvSpPr>
                  <a:spLocks/>
                </p:cNvSpPr>
                <p:nvPr/>
              </p:nvSpPr>
              <p:spPr bwMode="auto">
                <a:xfrm>
                  <a:off x="1803354" y="2363127"/>
                  <a:ext cx="126083" cy="265889"/>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19" name="Oval 26">
                  <a:extLst>
                    <a:ext uri="{FF2B5EF4-FFF2-40B4-BE49-F238E27FC236}">
                      <a16:creationId xmlns:a16="http://schemas.microsoft.com/office/drawing/2014/main" id="{FCF3E5FC-BB8B-C833-BB05-D56B93F55F98}"/>
                    </a:ext>
                  </a:extLst>
                </p:cNvPr>
                <p:cNvSpPr>
                  <a:spLocks noChangeArrowheads="1"/>
                </p:cNvSpPr>
                <p:nvPr/>
              </p:nvSpPr>
              <p:spPr bwMode="auto">
                <a:xfrm>
                  <a:off x="1779414" y="2409091"/>
                  <a:ext cx="173962" cy="17396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20" name="Oval 27">
                  <a:extLst>
                    <a:ext uri="{FF2B5EF4-FFF2-40B4-BE49-F238E27FC236}">
                      <a16:creationId xmlns:a16="http://schemas.microsoft.com/office/drawing/2014/main" id="{FE42CA94-174F-3E45-6A9C-9055DC19F675}"/>
                    </a:ext>
                  </a:extLst>
                </p:cNvPr>
                <p:cNvSpPr>
                  <a:spLocks noChangeArrowheads="1"/>
                </p:cNvSpPr>
                <p:nvPr/>
              </p:nvSpPr>
              <p:spPr bwMode="auto">
                <a:xfrm>
                  <a:off x="1799204" y="2428881"/>
                  <a:ext cx="134381" cy="13438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21" name="Freeform 28">
                  <a:extLst>
                    <a:ext uri="{FF2B5EF4-FFF2-40B4-BE49-F238E27FC236}">
                      <a16:creationId xmlns:a16="http://schemas.microsoft.com/office/drawing/2014/main" id="{BDA3437B-2B7D-EC76-1609-6B5034D4B4E8}"/>
                    </a:ext>
                  </a:extLst>
                </p:cNvPr>
                <p:cNvSpPr>
                  <a:spLocks/>
                </p:cNvSpPr>
                <p:nvPr/>
              </p:nvSpPr>
              <p:spPr bwMode="auto">
                <a:xfrm>
                  <a:off x="1951460" y="2482187"/>
                  <a:ext cx="14045" cy="27770"/>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2660" name="Group 2659">
              <a:extLst>
                <a:ext uri="{FF2B5EF4-FFF2-40B4-BE49-F238E27FC236}">
                  <a16:creationId xmlns:a16="http://schemas.microsoft.com/office/drawing/2014/main" id="{B2564896-FD01-3A2D-772F-538BAB9DBB22}"/>
                </a:ext>
              </a:extLst>
            </p:cNvPr>
            <p:cNvGrpSpPr/>
            <p:nvPr/>
          </p:nvGrpSpPr>
          <p:grpSpPr>
            <a:xfrm>
              <a:off x="7555330" y="4346130"/>
              <a:ext cx="640903" cy="640898"/>
              <a:chOff x="8107934" y="2863920"/>
              <a:chExt cx="219465" cy="219465"/>
            </a:xfrm>
          </p:grpSpPr>
          <p:sp>
            <p:nvSpPr>
              <p:cNvPr id="2807" name="Oval 2806">
                <a:extLst>
                  <a:ext uri="{FF2B5EF4-FFF2-40B4-BE49-F238E27FC236}">
                    <a16:creationId xmlns:a16="http://schemas.microsoft.com/office/drawing/2014/main" id="{986CF197-0AB1-DA1F-0BDA-0BC5142DA365}"/>
                  </a:ext>
                </a:extLst>
              </p:cNvPr>
              <p:cNvSpPr/>
              <p:nvPr/>
            </p:nvSpPr>
            <p:spPr>
              <a:xfrm>
                <a:off x="8107934" y="2863920"/>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08" name="Group 2807">
                <a:extLst>
                  <a:ext uri="{FF2B5EF4-FFF2-40B4-BE49-F238E27FC236}">
                    <a16:creationId xmlns:a16="http://schemas.microsoft.com/office/drawing/2014/main" id="{EFDF38AF-781B-1192-079A-4BEBA79686FC}"/>
                  </a:ext>
                </a:extLst>
              </p:cNvPr>
              <p:cNvGrpSpPr>
                <a:grpSpLocks noChangeAspect="1"/>
              </p:cNvGrpSpPr>
              <p:nvPr/>
            </p:nvGrpSpPr>
            <p:grpSpPr>
              <a:xfrm>
                <a:off x="8158890" y="2917921"/>
                <a:ext cx="117552" cy="116959"/>
                <a:chOff x="2483099" y="1931169"/>
                <a:chExt cx="3530676" cy="3512934"/>
              </a:xfrm>
            </p:grpSpPr>
            <p:sp>
              <p:nvSpPr>
                <p:cNvPr id="2809" name="Freeform: Shape 17">
                  <a:extLst>
                    <a:ext uri="{FF2B5EF4-FFF2-40B4-BE49-F238E27FC236}">
                      <a16:creationId xmlns:a16="http://schemas.microsoft.com/office/drawing/2014/main" id="{D13598AF-ED1C-54A0-37E5-2067EEB8887A}"/>
                    </a:ext>
                  </a:extLst>
                </p:cNvPr>
                <p:cNvSpPr>
                  <a:spLocks/>
                </p:cNvSpPr>
                <p:nvPr/>
              </p:nvSpPr>
              <p:spPr bwMode="auto">
                <a:xfrm>
                  <a:off x="2483099" y="1931169"/>
                  <a:ext cx="3530676" cy="3512934"/>
                </a:xfrm>
                <a:custGeom>
                  <a:avLst/>
                  <a:gdLst>
                    <a:gd name="connsiteX0" fmla="*/ 2876028 w 3530676"/>
                    <a:gd name="connsiteY0" fmla="*/ 2206132 h 3512934"/>
                    <a:gd name="connsiteX1" fmla="*/ 3340128 w 3530676"/>
                    <a:gd name="connsiteY1" fmla="*/ 2398593 h 3512934"/>
                    <a:gd name="connsiteX2" fmla="*/ 3340128 w 3530676"/>
                    <a:gd name="connsiteY2" fmla="*/ 3323549 h 3512934"/>
                    <a:gd name="connsiteX3" fmla="*/ 2876028 w 3530676"/>
                    <a:gd name="connsiteY3" fmla="*/ 3512934 h 3512934"/>
                    <a:gd name="connsiteX4" fmla="*/ 2411489 w 3530676"/>
                    <a:gd name="connsiteY4" fmla="*/ 3323549 h 3512934"/>
                    <a:gd name="connsiteX5" fmla="*/ 2411489 w 3530676"/>
                    <a:gd name="connsiteY5" fmla="*/ 2398593 h 3512934"/>
                    <a:gd name="connsiteX6" fmla="*/ 2876028 w 3530676"/>
                    <a:gd name="connsiteY6" fmla="*/ 2206132 h 3512934"/>
                    <a:gd name="connsiteX7" fmla="*/ 654758 w 3530676"/>
                    <a:gd name="connsiteY7" fmla="*/ 2206132 h 3512934"/>
                    <a:gd name="connsiteX8" fmla="*/ 1119297 w 3530676"/>
                    <a:gd name="connsiteY8" fmla="*/ 2398593 h 3512934"/>
                    <a:gd name="connsiteX9" fmla="*/ 1119297 w 3530676"/>
                    <a:gd name="connsiteY9" fmla="*/ 3323549 h 3512934"/>
                    <a:gd name="connsiteX10" fmla="*/ 654758 w 3530676"/>
                    <a:gd name="connsiteY10" fmla="*/ 3512934 h 3512934"/>
                    <a:gd name="connsiteX11" fmla="*/ 190218 w 3530676"/>
                    <a:gd name="connsiteY11" fmla="*/ 3323549 h 3512934"/>
                    <a:gd name="connsiteX12" fmla="*/ 190218 w 3530676"/>
                    <a:gd name="connsiteY12" fmla="*/ 2398593 h 3512934"/>
                    <a:gd name="connsiteX13" fmla="*/ 654758 w 3530676"/>
                    <a:gd name="connsiteY13" fmla="*/ 2206132 h 3512934"/>
                    <a:gd name="connsiteX14" fmla="*/ 2876028 w 3530676"/>
                    <a:gd name="connsiteY14" fmla="*/ 0 h 3512934"/>
                    <a:gd name="connsiteX15" fmla="*/ 3340128 w 3530676"/>
                    <a:gd name="connsiteY15" fmla="*/ 189385 h 3512934"/>
                    <a:gd name="connsiteX16" fmla="*/ 3340128 w 3530676"/>
                    <a:gd name="connsiteY16" fmla="*/ 1114341 h 3512934"/>
                    <a:gd name="connsiteX17" fmla="*/ 2876028 w 3530676"/>
                    <a:gd name="connsiteY17" fmla="*/ 1306802 h 3512934"/>
                    <a:gd name="connsiteX18" fmla="*/ 2411489 w 3530676"/>
                    <a:gd name="connsiteY18" fmla="*/ 1114341 h 3512934"/>
                    <a:gd name="connsiteX19" fmla="*/ 2411489 w 3530676"/>
                    <a:gd name="connsiteY19" fmla="*/ 189385 h 3512934"/>
                    <a:gd name="connsiteX20" fmla="*/ 2876028 w 3530676"/>
                    <a:gd name="connsiteY20" fmla="*/ 0 h 3512934"/>
                    <a:gd name="connsiteX21" fmla="*/ 654758 w 3530676"/>
                    <a:gd name="connsiteY21" fmla="*/ 0 h 3512934"/>
                    <a:gd name="connsiteX22" fmla="*/ 1119297 w 3530676"/>
                    <a:gd name="connsiteY22" fmla="*/ 189385 h 3512934"/>
                    <a:gd name="connsiteX23" fmla="*/ 1119297 w 3530676"/>
                    <a:gd name="connsiteY23" fmla="*/ 1114341 h 3512934"/>
                    <a:gd name="connsiteX24" fmla="*/ 654758 w 3530676"/>
                    <a:gd name="connsiteY24" fmla="*/ 1306802 h 3512934"/>
                    <a:gd name="connsiteX25" fmla="*/ 190218 w 3530676"/>
                    <a:gd name="connsiteY25" fmla="*/ 1114341 h 3512934"/>
                    <a:gd name="connsiteX26" fmla="*/ 190218 w 3530676"/>
                    <a:gd name="connsiteY26" fmla="*/ 189385 h 3512934"/>
                    <a:gd name="connsiteX27" fmla="*/ 654758 w 3530676"/>
                    <a:gd name="connsiteY27" fmla="*/ 0 h 35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0676" h="3512934">
                      <a:moveTo>
                        <a:pt x="2876028" y="2206132"/>
                      </a:moveTo>
                      <a:cubicBezTo>
                        <a:pt x="3043351" y="2206132"/>
                        <a:pt x="3210673" y="2269407"/>
                        <a:pt x="3340128" y="2398593"/>
                      </a:cubicBezTo>
                      <a:cubicBezTo>
                        <a:pt x="3594193" y="2654329"/>
                        <a:pt x="3594193" y="3067813"/>
                        <a:pt x="3340128" y="3323549"/>
                      </a:cubicBezTo>
                      <a:cubicBezTo>
                        <a:pt x="3210673" y="3449659"/>
                        <a:pt x="3043351" y="3512934"/>
                        <a:pt x="2876028" y="3512934"/>
                      </a:cubicBezTo>
                      <a:cubicBezTo>
                        <a:pt x="2705624" y="3512934"/>
                        <a:pt x="2538302" y="3449659"/>
                        <a:pt x="2411489" y="3323549"/>
                      </a:cubicBezTo>
                      <a:cubicBezTo>
                        <a:pt x="2154781" y="3067813"/>
                        <a:pt x="2154781" y="2654329"/>
                        <a:pt x="2411489" y="2398593"/>
                      </a:cubicBezTo>
                      <a:cubicBezTo>
                        <a:pt x="2538302" y="2269407"/>
                        <a:pt x="2705624" y="2206132"/>
                        <a:pt x="2876028" y="2206132"/>
                      </a:cubicBezTo>
                      <a:close/>
                      <a:moveTo>
                        <a:pt x="654758" y="2206132"/>
                      </a:moveTo>
                      <a:cubicBezTo>
                        <a:pt x="825162" y="2206132"/>
                        <a:pt x="992485" y="2269407"/>
                        <a:pt x="1119297" y="2398593"/>
                      </a:cubicBezTo>
                      <a:cubicBezTo>
                        <a:pt x="1376005" y="2654329"/>
                        <a:pt x="1376005" y="3067813"/>
                        <a:pt x="1119297" y="3323549"/>
                      </a:cubicBezTo>
                      <a:cubicBezTo>
                        <a:pt x="992485" y="3449659"/>
                        <a:pt x="825162" y="3512934"/>
                        <a:pt x="654758" y="3512934"/>
                      </a:cubicBezTo>
                      <a:cubicBezTo>
                        <a:pt x="487435" y="3512934"/>
                        <a:pt x="320113" y="3449659"/>
                        <a:pt x="190218" y="3323549"/>
                      </a:cubicBezTo>
                      <a:cubicBezTo>
                        <a:pt x="-63407" y="3067813"/>
                        <a:pt x="-63407" y="2654329"/>
                        <a:pt x="190218" y="2398593"/>
                      </a:cubicBezTo>
                      <a:cubicBezTo>
                        <a:pt x="320113" y="2269407"/>
                        <a:pt x="487435" y="2206132"/>
                        <a:pt x="654758" y="2206132"/>
                      </a:cubicBezTo>
                      <a:close/>
                      <a:moveTo>
                        <a:pt x="2876028" y="0"/>
                      </a:moveTo>
                      <a:cubicBezTo>
                        <a:pt x="3043351" y="0"/>
                        <a:pt x="3210673" y="63275"/>
                        <a:pt x="3340128" y="189385"/>
                      </a:cubicBezTo>
                      <a:cubicBezTo>
                        <a:pt x="3594193" y="445121"/>
                        <a:pt x="3594193" y="858605"/>
                        <a:pt x="3340128" y="1114341"/>
                      </a:cubicBezTo>
                      <a:cubicBezTo>
                        <a:pt x="3210673" y="1243527"/>
                        <a:pt x="3043351" y="1306802"/>
                        <a:pt x="2876028" y="1306802"/>
                      </a:cubicBezTo>
                      <a:cubicBezTo>
                        <a:pt x="2705624" y="1306802"/>
                        <a:pt x="2538302" y="1243527"/>
                        <a:pt x="2411489" y="1114341"/>
                      </a:cubicBezTo>
                      <a:cubicBezTo>
                        <a:pt x="2154781" y="858605"/>
                        <a:pt x="2154781" y="445121"/>
                        <a:pt x="2411489" y="189385"/>
                      </a:cubicBezTo>
                      <a:cubicBezTo>
                        <a:pt x="2538302" y="63275"/>
                        <a:pt x="2705624" y="0"/>
                        <a:pt x="2876028" y="0"/>
                      </a:cubicBezTo>
                      <a:close/>
                      <a:moveTo>
                        <a:pt x="654758" y="0"/>
                      </a:moveTo>
                      <a:cubicBezTo>
                        <a:pt x="825162" y="0"/>
                        <a:pt x="992485" y="63275"/>
                        <a:pt x="1119297" y="189385"/>
                      </a:cubicBezTo>
                      <a:cubicBezTo>
                        <a:pt x="1376005" y="445121"/>
                        <a:pt x="1376005" y="858605"/>
                        <a:pt x="1119297" y="1114341"/>
                      </a:cubicBezTo>
                      <a:cubicBezTo>
                        <a:pt x="992485" y="1243527"/>
                        <a:pt x="825162" y="1306802"/>
                        <a:pt x="654758" y="1306802"/>
                      </a:cubicBezTo>
                      <a:cubicBezTo>
                        <a:pt x="487435" y="1306802"/>
                        <a:pt x="320113" y="1243527"/>
                        <a:pt x="190218" y="1114341"/>
                      </a:cubicBezTo>
                      <a:cubicBezTo>
                        <a:pt x="-63407" y="858605"/>
                        <a:pt x="-63407" y="445121"/>
                        <a:pt x="190218" y="189385"/>
                      </a:cubicBezTo>
                      <a:cubicBezTo>
                        <a:pt x="320113" y="63275"/>
                        <a:pt x="487435" y="0"/>
                        <a:pt x="654758" y="0"/>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10" name="Freeform: Shape 18">
                  <a:extLst>
                    <a:ext uri="{FF2B5EF4-FFF2-40B4-BE49-F238E27FC236}">
                      <a16:creationId xmlns:a16="http://schemas.microsoft.com/office/drawing/2014/main" id="{3110DB7D-C147-022F-1FF3-CEA6E9CB5DCE}"/>
                    </a:ext>
                  </a:extLst>
                </p:cNvPr>
                <p:cNvSpPr>
                  <a:spLocks/>
                </p:cNvSpPr>
                <p:nvPr/>
              </p:nvSpPr>
              <p:spPr bwMode="auto">
                <a:xfrm>
                  <a:off x="2500517" y="1951501"/>
                  <a:ext cx="3493641" cy="3472168"/>
                </a:xfrm>
                <a:custGeom>
                  <a:avLst/>
                  <a:gdLst>
                    <a:gd name="connsiteX0" fmla="*/ 3465314 w 3493641"/>
                    <a:gd name="connsiteY0" fmla="*/ 2203847 h 3472168"/>
                    <a:gd name="connsiteX1" fmla="*/ 3486318 w 3493641"/>
                    <a:gd name="connsiteY1" fmla="*/ 2211171 h 3472168"/>
                    <a:gd name="connsiteX2" fmla="*/ 3241153 w 3493641"/>
                    <a:gd name="connsiteY2" fmla="*/ 2596431 h 3472168"/>
                    <a:gd name="connsiteX3" fmla="*/ 2877900 w 3493641"/>
                    <a:gd name="connsiteY3" fmla="*/ 2847680 h 3472168"/>
                    <a:gd name="connsiteX4" fmla="*/ 2860545 w 3493641"/>
                    <a:gd name="connsiteY4" fmla="*/ 2841362 h 3472168"/>
                    <a:gd name="connsiteX5" fmla="*/ 2866722 w 3493641"/>
                    <a:gd name="connsiteY5" fmla="*/ 2858349 h 3472168"/>
                    <a:gd name="connsiteX6" fmla="*/ 2614098 w 3493641"/>
                    <a:gd name="connsiteY6" fmla="*/ 3220634 h 3472168"/>
                    <a:gd name="connsiteX7" fmla="*/ 2227843 w 3493641"/>
                    <a:gd name="connsiteY7" fmla="*/ 3464845 h 3472168"/>
                    <a:gd name="connsiteX8" fmla="*/ 2472721 w 3493641"/>
                    <a:gd name="connsiteY8" fmla="*/ 3082467 h 3472168"/>
                    <a:gd name="connsiteX9" fmla="*/ 2838392 w 3493641"/>
                    <a:gd name="connsiteY9" fmla="*/ 2830069 h 3472168"/>
                    <a:gd name="connsiteX10" fmla="*/ 2856489 w 3493641"/>
                    <a:gd name="connsiteY10" fmla="*/ 2837116 h 3472168"/>
                    <a:gd name="connsiteX11" fmla="*/ 2849467 w 3493641"/>
                    <a:gd name="connsiteY11" fmla="*/ 2819504 h 3472168"/>
                    <a:gd name="connsiteX12" fmla="*/ 3102945 w 3493641"/>
                    <a:gd name="connsiteY12" fmla="*/ 2455536 h 3472168"/>
                    <a:gd name="connsiteX13" fmla="*/ 3465314 w 3493641"/>
                    <a:gd name="connsiteY13" fmla="*/ 2203847 h 3472168"/>
                    <a:gd name="connsiteX14" fmla="*/ 28424 w 3493641"/>
                    <a:gd name="connsiteY14" fmla="*/ 2203847 h 3472168"/>
                    <a:gd name="connsiteX15" fmla="*/ 392029 w 3493641"/>
                    <a:gd name="connsiteY15" fmla="*/ 2455536 h 3472168"/>
                    <a:gd name="connsiteX16" fmla="*/ 646372 w 3493641"/>
                    <a:gd name="connsiteY16" fmla="*/ 2819504 h 3472168"/>
                    <a:gd name="connsiteX17" fmla="*/ 639302 w 3493641"/>
                    <a:gd name="connsiteY17" fmla="*/ 2837178 h 3472168"/>
                    <a:gd name="connsiteX18" fmla="*/ 657557 w 3493641"/>
                    <a:gd name="connsiteY18" fmla="*/ 2830069 h 3472168"/>
                    <a:gd name="connsiteX19" fmla="*/ 1022789 w 3493641"/>
                    <a:gd name="connsiteY19" fmla="*/ 3082467 h 3472168"/>
                    <a:gd name="connsiteX20" fmla="*/ 1268107 w 3493641"/>
                    <a:gd name="connsiteY20" fmla="*/ 3464845 h 3472168"/>
                    <a:gd name="connsiteX21" fmla="*/ 881852 w 3493641"/>
                    <a:gd name="connsiteY21" fmla="*/ 3220634 h 3472168"/>
                    <a:gd name="connsiteX22" fmla="*/ 629228 w 3493641"/>
                    <a:gd name="connsiteY22" fmla="*/ 2858349 h 3472168"/>
                    <a:gd name="connsiteX23" fmla="*/ 635427 w 3493641"/>
                    <a:gd name="connsiteY23" fmla="*/ 2841300 h 3472168"/>
                    <a:gd name="connsiteX24" fmla="*/ 617842 w 3493641"/>
                    <a:gd name="connsiteY24" fmla="*/ 2847680 h 3472168"/>
                    <a:gd name="connsiteX25" fmla="*/ 253349 w 3493641"/>
                    <a:gd name="connsiteY25" fmla="*/ 2596431 h 3472168"/>
                    <a:gd name="connsiteX26" fmla="*/ 7348 w 3493641"/>
                    <a:gd name="connsiteY26" fmla="*/ 2211171 h 3472168"/>
                    <a:gd name="connsiteX27" fmla="*/ 28424 w 3493641"/>
                    <a:gd name="connsiteY27" fmla="*/ 2203847 h 3472168"/>
                    <a:gd name="connsiteX28" fmla="*/ 2248739 w 3493641"/>
                    <a:gd name="connsiteY28" fmla="*/ 21 h 3472168"/>
                    <a:gd name="connsiteX29" fmla="*/ 2614098 w 3493641"/>
                    <a:gd name="connsiteY29" fmla="*/ 250673 h 3472168"/>
                    <a:gd name="connsiteX30" fmla="*/ 2866722 w 3493641"/>
                    <a:gd name="connsiteY30" fmla="*/ 611716 h 3472168"/>
                    <a:gd name="connsiteX31" fmla="*/ 2859593 w 3493641"/>
                    <a:gd name="connsiteY31" fmla="*/ 631256 h 3472168"/>
                    <a:gd name="connsiteX32" fmla="*/ 2877900 w 3493641"/>
                    <a:gd name="connsiteY32" fmla="*/ 624591 h 3472168"/>
                    <a:gd name="connsiteX33" fmla="*/ 3241153 w 3493641"/>
                    <a:gd name="connsiteY33" fmla="*/ 875840 h 3472168"/>
                    <a:gd name="connsiteX34" fmla="*/ 3486318 w 3493641"/>
                    <a:gd name="connsiteY34" fmla="*/ 1261100 h 3472168"/>
                    <a:gd name="connsiteX35" fmla="*/ 3102945 w 3493641"/>
                    <a:gd name="connsiteY35" fmla="*/ 1016735 h 3472168"/>
                    <a:gd name="connsiteX36" fmla="*/ 2849467 w 3493641"/>
                    <a:gd name="connsiteY36" fmla="*/ 652767 h 3472168"/>
                    <a:gd name="connsiteX37" fmla="*/ 2857563 w 3493641"/>
                    <a:gd name="connsiteY37" fmla="*/ 632460 h 3472168"/>
                    <a:gd name="connsiteX38" fmla="*/ 2838392 w 3493641"/>
                    <a:gd name="connsiteY38" fmla="*/ 639899 h 3472168"/>
                    <a:gd name="connsiteX39" fmla="*/ 2472721 w 3493641"/>
                    <a:gd name="connsiteY39" fmla="*/ 388366 h 3472168"/>
                    <a:gd name="connsiteX40" fmla="*/ 2227843 w 3493641"/>
                    <a:gd name="connsiteY40" fmla="*/ 7298 h 3472168"/>
                    <a:gd name="connsiteX41" fmla="*/ 2248739 w 3493641"/>
                    <a:gd name="connsiteY41" fmla="*/ 21 h 3472168"/>
                    <a:gd name="connsiteX42" fmla="*/ 1247210 w 3493641"/>
                    <a:gd name="connsiteY42" fmla="*/ 21 h 3472168"/>
                    <a:gd name="connsiteX43" fmla="*/ 1268107 w 3493641"/>
                    <a:gd name="connsiteY43" fmla="*/ 7298 h 3472168"/>
                    <a:gd name="connsiteX44" fmla="*/ 1022789 w 3493641"/>
                    <a:gd name="connsiteY44" fmla="*/ 388366 h 3472168"/>
                    <a:gd name="connsiteX45" fmla="*/ 657557 w 3493641"/>
                    <a:gd name="connsiteY45" fmla="*/ 639899 h 3472168"/>
                    <a:gd name="connsiteX46" fmla="*/ 638223 w 3493641"/>
                    <a:gd name="connsiteY46" fmla="*/ 632396 h 3472168"/>
                    <a:gd name="connsiteX47" fmla="*/ 646372 w 3493641"/>
                    <a:gd name="connsiteY47" fmla="*/ 652767 h 3472168"/>
                    <a:gd name="connsiteX48" fmla="*/ 392029 w 3493641"/>
                    <a:gd name="connsiteY48" fmla="*/ 1016735 h 3472168"/>
                    <a:gd name="connsiteX49" fmla="*/ 7348 w 3493641"/>
                    <a:gd name="connsiteY49" fmla="*/ 1261100 h 3472168"/>
                    <a:gd name="connsiteX50" fmla="*/ 253349 w 3493641"/>
                    <a:gd name="connsiteY50" fmla="*/ 875840 h 3472168"/>
                    <a:gd name="connsiteX51" fmla="*/ 617842 w 3493641"/>
                    <a:gd name="connsiteY51" fmla="*/ 624591 h 3472168"/>
                    <a:gd name="connsiteX52" fmla="*/ 636379 w 3493641"/>
                    <a:gd name="connsiteY52" fmla="*/ 631317 h 3472168"/>
                    <a:gd name="connsiteX53" fmla="*/ 629228 w 3493641"/>
                    <a:gd name="connsiteY53" fmla="*/ 611716 h 3472168"/>
                    <a:gd name="connsiteX54" fmla="*/ 881852 w 3493641"/>
                    <a:gd name="connsiteY54" fmla="*/ 250673 h 3472168"/>
                    <a:gd name="connsiteX55" fmla="*/ 1247210 w 3493641"/>
                    <a:gd name="connsiteY55" fmla="*/ 21 h 347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493641" h="3472168">
                      <a:moveTo>
                        <a:pt x="3465314" y="2203847"/>
                      </a:moveTo>
                      <a:cubicBezTo>
                        <a:pt x="3474173" y="2204106"/>
                        <a:pt x="3481256" y="2206493"/>
                        <a:pt x="3486318" y="2211171"/>
                      </a:cubicBezTo>
                      <a:cubicBezTo>
                        <a:pt x="3523731" y="2251238"/>
                        <a:pt x="3414133" y="2420753"/>
                        <a:pt x="3241153" y="2596431"/>
                      </a:cubicBezTo>
                      <a:cubicBezTo>
                        <a:pt x="3089796" y="2747067"/>
                        <a:pt x="2938438" y="2849498"/>
                        <a:pt x="2877900" y="2847680"/>
                      </a:cubicBezTo>
                      <a:lnTo>
                        <a:pt x="2860545" y="2841362"/>
                      </a:lnTo>
                      <a:lnTo>
                        <a:pt x="2866722" y="2858349"/>
                      </a:lnTo>
                      <a:cubicBezTo>
                        <a:pt x="2868445" y="2918779"/>
                        <a:pt x="2765549" y="3069706"/>
                        <a:pt x="2614098" y="3220634"/>
                      </a:cubicBezTo>
                      <a:cubicBezTo>
                        <a:pt x="2438367" y="3392682"/>
                        <a:pt x="2267922" y="3502247"/>
                        <a:pt x="2227843" y="3464845"/>
                      </a:cubicBezTo>
                      <a:cubicBezTo>
                        <a:pt x="2190407" y="3424363"/>
                        <a:pt x="2299633" y="3254955"/>
                        <a:pt x="2472721" y="3082467"/>
                      </a:cubicBezTo>
                      <a:cubicBezTo>
                        <a:pt x="2626870" y="2929230"/>
                        <a:pt x="2776299" y="2826526"/>
                        <a:pt x="2838392" y="2830069"/>
                      </a:cubicBezTo>
                      <a:lnTo>
                        <a:pt x="2856489" y="2837116"/>
                      </a:lnTo>
                      <a:lnTo>
                        <a:pt x="2849467" y="2819504"/>
                      </a:lnTo>
                      <a:cubicBezTo>
                        <a:pt x="2845724" y="2757820"/>
                        <a:pt x="2948892" y="2608869"/>
                        <a:pt x="3102945" y="2455536"/>
                      </a:cubicBezTo>
                      <a:cubicBezTo>
                        <a:pt x="3254303" y="2304514"/>
                        <a:pt x="3403301" y="2202035"/>
                        <a:pt x="3465314" y="2203847"/>
                      </a:cubicBezTo>
                      <a:close/>
                      <a:moveTo>
                        <a:pt x="28424" y="2203847"/>
                      </a:moveTo>
                      <a:cubicBezTo>
                        <a:pt x="90648" y="2202035"/>
                        <a:pt x="240155" y="2304514"/>
                        <a:pt x="392029" y="2455536"/>
                      </a:cubicBezTo>
                      <a:cubicBezTo>
                        <a:pt x="546608" y="2608869"/>
                        <a:pt x="650128" y="2757820"/>
                        <a:pt x="646372" y="2819504"/>
                      </a:cubicBezTo>
                      <a:lnTo>
                        <a:pt x="639302" y="2837178"/>
                      </a:lnTo>
                      <a:lnTo>
                        <a:pt x="657557" y="2830069"/>
                      </a:lnTo>
                      <a:cubicBezTo>
                        <a:pt x="719644" y="2826526"/>
                        <a:pt x="869025" y="2929230"/>
                        <a:pt x="1022789" y="3082467"/>
                      </a:cubicBezTo>
                      <a:cubicBezTo>
                        <a:pt x="1195877" y="3254955"/>
                        <a:pt x="1305543" y="3424363"/>
                        <a:pt x="1268107" y="3464845"/>
                      </a:cubicBezTo>
                      <a:cubicBezTo>
                        <a:pt x="1228028" y="3502247"/>
                        <a:pt x="1057582" y="3392682"/>
                        <a:pt x="881852" y="3220634"/>
                      </a:cubicBezTo>
                      <a:cubicBezTo>
                        <a:pt x="730400" y="3069706"/>
                        <a:pt x="627505" y="2918779"/>
                        <a:pt x="629228" y="2858349"/>
                      </a:cubicBezTo>
                      <a:lnTo>
                        <a:pt x="635427" y="2841300"/>
                      </a:lnTo>
                      <a:lnTo>
                        <a:pt x="617842" y="2847680"/>
                      </a:lnTo>
                      <a:cubicBezTo>
                        <a:pt x="557097" y="2849498"/>
                        <a:pt x="405223" y="2747067"/>
                        <a:pt x="253349" y="2596431"/>
                      </a:cubicBezTo>
                      <a:cubicBezTo>
                        <a:pt x="79779" y="2420753"/>
                        <a:pt x="-30193" y="2251238"/>
                        <a:pt x="7348" y="2211171"/>
                      </a:cubicBezTo>
                      <a:cubicBezTo>
                        <a:pt x="12427" y="2206493"/>
                        <a:pt x="19535" y="2204106"/>
                        <a:pt x="28424" y="2203847"/>
                      </a:cubicBezTo>
                      <a:close/>
                      <a:moveTo>
                        <a:pt x="2248739" y="21"/>
                      </a:moveTo>
                      <a:cubicBezTo>
                        <a:pt x="2310616" y="-1706"/>
                        <a:pt x="2460334" y="100646"/>
                        <a:pt x="2614098" y="250673"/>
                      </a:cubicBezTo>
                      <a:cubicBezTo>
                        <a:pt x="2765549" y="401083"/>
                        <a:pt x="2868445" y="551493"/>
                        <a:pt x="2866722" y="611716"/>
                      </a:cubicBezTo>
                      <a:lnTo>
                        <a:pt x="2859593" y="631256"/>
                      </a:lnTo>
                      <a:lnTo>
                        <a:pt x="2877900" y="624591"/>
                      </a:lnTo>
                      <a:cubicBezTo>
                        <a:pt x="2938438" y="622773"/>
                        <a:pt x="3089796" y="725204"/>
                        <a:pt x="3241153" y="875840"/>
                      </a:cubicBezTo>
                      <a:cubicBezTo>
                        <a:pt x="3414133" y="1051519"/>
                        <a:pt x="3523731" y="1221033"/>
                        <a:pt x="3486318" y="1261100"/>
                      </a:cubicBezTo>
                      <a:cubicBezTo>
                        <a:pt x="3445824" y="1298525"/>
                        <a:pt x="3275925" y="1189331"/>
                        <a:pt x="3102945" y="1016735"/>
                      </a:cubicBezTo>
                      <a:cubicBezTo>
                        <a:pt x="2948892" y="863402"/>
                        <a:pt x="2845724" y="714451"/>
                        <a:pt x="2849467" y="652767"/>
                      </a:cubicBezTo>
                      <a:lnTo>
                        <a:pt x="2857563" y="632460"/>
                      </a:lnTo>
                      <a:lnTo>
                        <a:pt x="2838392" y="639899"/>
                      </a:lnTo>
                      <a:cubicBezTo>
                        <a:pt x="2776299" y="643430"/>
                        <a:pt x="2626870" y="541078"/>
                        <a:pt x="2472721" y="388366"/>
                      </a:cubicBezTo>
                      <a:cubicBezTo>
                        <a:pt x="2299633" y="216469"/>
                        <a:pt x="2190407" y="47641"/>
                        <a:pt x="2227843" y="7298"/>
                      </a:cubicBezTo>
                      <a:cubicBezTo>
                        <a:pt x="2232853" y="2639"/>
                        <a:pt x="2239900" y="268"/>
                        <a:pt x="2248739" y="21"/>
                      </a:cubicBezTo>
                      <a:close/>
                      <a:moveTo>
                        <a:pt x="1247210" y="21"/>
                      </a:moveTo>
                      <a:cubicBezTo>
                        <a:pt x="1256050" y="268"/>
                        <a:pt x="1263097" y="2639"/>
                        <a:pt x="1268107" y="7298"/>
                      </a:cubicBezTo>
                      <a:cubicBezTo>
                        <a:pt x="1305543" y="47641"/>
                        <a:pt x="1195877" y="216469"/>
                        <a:pt x="1022789" y="388366"/>
                      </a:cubicBezTo>
                      <a:cubicBezTo>
                        <a:pt x="869025" y="541078"/>
                        <a:pt x="719644" y="643430"/>
                        <a:pt x="657557" y="639899"/>
                      </a:cubicBezTo>
                      <a:lnTo>
                        <a:pt x="638223" y="632396"/>
                      </a:lnTo>
                      <a:lnTo>
                        <a:pt x="646372" y="652767"/>
                      </a:lnTo>
                      <a:cubicBezTo>
                        <a:pt x="650128" y="714451"/>
                        <a:pt x="546608" y="863402"/>
                        <a:pt x="392029" y="1016735"/>
                      </a:cubicBezTo>
                      <a:cubicBezTo>
                        <a:pt x="218459" y="1189331"/>
                        <a:pt x="47980" y="1298525"/>
                        <a:pt x="7348" y="1261100"/>
                      </a:cubicBezTo>
                      <a:cubicBezTo>
                        <a:pt x="-30193" y="1221033"/>
                        <a:pt x="79779" y="1051519"/>
                        <a:pt x="253349" y="875840"/>
                      </a:cubicBezTo>
                      <a:cubicBezTo>
                        <a:pt x="405223" y="725204"/>
                        <a:pt x="557097" y="622773"/>
                        <a:pt x="617842" y="624591"/>
                      </a:cubicBezTo>
                      <a:lnTo>
                        <a:pt x="636379" y="631317"/>
                      </a:lnTo>
                      <a:lnTo>
                        <a:pt x="629228" y="611716"/>
                      </a:lnTo>
                      <a:cubicBezTo>
                        <a:pt x="627505" y="551493"/>
                        <a:pt x="730400" y="401083"/>
                        <a:pt x="881852" y="250673"/>
                      </a:cubicBezTo>
                      <a:cubicBezTo>
                        <a:pt x="1035616" y="100646"/>
                        <a:pt x="1185334" y="-1706"/>
                        <a:pt x="1247210" y="21"/>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11" name="Freeform 232">
                  <a:extLst>
                    <a:ext uri="{FF2B5EF4-FFF2-40B4-BE49-F238E27FC236}">
                      <a16:creationId xmlns:a16="http://schemas.microsoft.com/office/drawing/2014/main" id="{8E33522A-7210-974F-8B7B-6DCF44DF7FEE}"/>
                    </a:ext>
                  </a:extLst>
                </p:cNvPr>
                <p:cNvSpPr>
                  <a:spLocks/>
                </p:cNvSpPr>
                <p:nvPr/>
              </p:nvSpPr>
              <p:spPr bwMode="auto">
                <a:xfrm>
                  <a:off x="3056216" y="2502594"/>
                  <a:ext cx="2384553" cy="2370084"/>
                </a:xfrm>
                <a:custGeom>
                  <a:avLst/>
                  <a:gdLst>
                    <a:gd name="T0" fmla="*/ 59 w 5411"/>
                    <a:gd name="T1" fmla="*/ 5334 h 5395"/>
                    <a:gd name="T2" fmla="*/ 259 w 5411"/>
                    <a:gd name="T3" fmla="*/ 5349 h 5395"/>
                    <a:gd name="T4" fmla="*/ 2068 w 5411"/>
                    <a:gd name="T5" fmla="*/ 3998 h 5395"/>
                    <a:gd name="T6" fmla="*/ 2704 w 5411"/>
                    <a:gd name="T7" fmla="*/ 3757 h 5395"/>
                    <a:gd name="T8" fmla="*/ 3340 w 5411"/>
                    <a:gd name="T9" fmla="*/ 3998 h 5395"/>
                    <a:gd name="T10" fmla="*/ 5145 w 5411"/>
                    <a:gd name="T11" fmla="*/ 5345 h 5395"/>
                    <a:gd name="T12" fmla="*/ 5341 w 5411"/>
                    <a:gd name="T13" fmla="*/ 5340 h 5395"/>
                    <a:gd name="T14" fmla="*/ 5363 w 5411"/>
                    <a:gd name="T15" fmla="*/ 5130 h 5395"/>
                    <a:gd name="T16" fmla="*/ 4009 w 5411"/>
                    <a:gd name="T17" fmla="*/ 3332 h 5395"/>
                    <a:gd name="T18" fmla="*/ 3767 w 5411"/>
                    <a:gd name="T19" fmla="*/ 2698 h 5395"/>
                    <a:gd name="T20" fmla="*/ 4009 w 5411"/>
                    <a:gd name="T21" fmla="*/ 2064 h 5395"/>
                    <a:gd name="T22" fmla="*/ 5359 w 5411"/>
                    <a:gd name="T23" fmla="*/ 271 h 5395"/>
                    <a:gd name="T24" fmla="*/ 5355 w 5411"/>
                    <a:gd name="T25" fmla="*/ 72 h 5395"/>
                    <a:gd name="T26" fmla="*/ 5143 w 5411"/>
                    <a:gd name="T27" fmla="*/ 49 h 5395"/>
                    <a:gd name="T28" fmla="*/ 3340 w 5411"/>
                    <a:gd name="T29" fmla="*/ 1398 h 5395"/>
                    <a:gd name="T30" fmla="*/ 2704 w 5411"/>
                    <a:gd name="T31" fmla="*/ 1639 h 5395"/>
                    <a:gd name="T32" fmla="*/ 2068 w 5411"/>
                    <a:gd name="T33" fmla="*/ 1398 h 5395"/>
                    <a:gd name="T34" fmla="*/ 263 w 5411"/>
                    <a:gd name="T35" fmla="*/ 47 h 5395"/>
                    <a:gd name="T36" fmla="*/ 61 w 5411"/>
                    <a:gd name="T37" fmla="*/ 62 h 5395"/>
                    <a:gd name="T38" fmla="*/ 61 w 5411"/>
                    <a:gd name="T39" fmla="*/ 62 h 5395"/>
                    <a:gd name="T40" fmla="*/ 47 w 5411"/>
                    <a:gd name="T41" fmla="*/ 263 h 5395"/>
                    <a:gd name="T42" fmla="*/ 1400 w 5411"/>
                    <a:gd name="T43" fmla="*/ 2064 h 5395"/>
                    <a:gd name="T44" fmla="*/ 1642 w 5411"/>
                    <a:gd name="T45" fmla="*/ 2698 h 5395"/>
                    <a:gd name="T46" fmla="*/ 1400 w 5411"/>
                    <a:gd name="T47" fmla="*/ 3332 h 5395"/>
                    <a:gd name="T48" fmla="*/ 45 w 5411"/>
                    <a:gd name="T49" fmla="*/ 5135 h 5395"/>
                    <a:gd name="T50" fmla="*/ 59 w 5411"/>
                    <a:gd name="T51" fmla="*/ 5334 h 5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11" h="5395">
                      <a:moveTo>
                        <a:pt x="59" y="5334"/>
                      </a:moveTo>
                      <a:cubicBezTo>
                        <a:pt x="113" y="5388"/>
                        <a:pt x="198" y="5395"/>
                        <a:pt x="259" y="5349"/>
                      </a:cubicBezTo>
                      <a:cubicBezTo>
                        <a:pt x="307" y="5313"/>
                        <a:pt x="1793" y="4195"/>
                        <a:pt x="2068" y="3998"/>
                      </a:cubicBezTo>
                      <a:cubicBezTo>
                        <a:pt x="2265" y="3848"/>
                        <a:pt x="2482" y="3763"/>
                        <a:pt x="2704" y="3757"/>
                      </a:cubicBezTo>
                      <a:cubicBezTo>
                        <a:pt x="2927" y="3763"/>
                        <a:pt x="3144" y="3848"/>
                        <a:pt x="3340" y="3998"/>
                      </a:cubicBezTo>
                      <a:cubicBezTo>
                        <a:pt x="3616" y="4195"/>
                        <a:pt x="5099" y="5311"/>
                        <a:pt x="5145" y="5345"/>
                      </a:cubicBezTo>
                      <a:cubicBezTo>
                        <a:pt x="5204" y="5389"/>
                        <a:pt x="5286" y="5388"/>
                        <a:pt x="5341" y="5340"/>
                      </a:cubicBezTo>
                      <a:cubicBezTo>
                        <a:pt x="5403" y="5286"/>
                        <a:pt x="5411" y="5195"/>
                        <a:pt x="5363" y="5130"/>
                      </a:cubicBezTo>
                      <a:cubicBezTo>
                        <a:pt x="5329" y="5085"/>
                        <a:pt x="4206" y="3606"/>
                        <a:pt x="4009" y="3332"/>
                      </a:cubicBezTo>
                      <a:cubicBezTo>
                        <a:pt x="3858" y="3136"/>
                        <a:pt x="3773" y="2920"/>
                        <a:pt x="3767" y="2698"/>
                      </a:cubicBezTo>
                      <a:cubicBezTo>
                        <a:pt x="3773" y="2476"/>
                        <a:pt x="3858" y="2260"/>
                        <a:pt x="4009" y="2064"/>
                      </a:cubicBezTo>
                      <a:cubicBezTo>
                        <a:pt x="4206" y="1790"/>
                        <a:pt x="5327" y="314"/>
                        <a:pt x="5359" y="271"/>
                      </a:cubicBezTo>
                      <a:cubicBezTo>
                        <a:pt x="5404" y="212"/>
                        <a:pt x="5404" y="128"/>
                        <a:pt x="5355" y="72"/>
                      </a:cubicBezTo>
                      <a:cubicBezTo>
                        <a:pt x="5301" y="9"/>
                        <a:pt x="5209" y="0"/>
                        <a:pt x="5143" y="49"/>
                      </a:cubicBezTo>
                      <a:cubicBezTo>
                        <a:pt x="5097" y="83"/>
                        <a:pt x="3616" y="1201"/>
                        <a:pt x="3340" y="1398"/>
                      </a:cubicBezTo>
                      <a:cubicBezTo>
                        <a:pt x="3144" y="1548"/>
                        <a:pt x="2927" y="1633"/>
                        <a:pt x="2704" y="1639"/>
                      </a:cubicBezTo>
                      <a:cubicBezTo>
                        <a:pt x="2482" y="1633"/>
                        <a:pt x="2265" y="1548"/>
                        <a:pt x="2068" y="1398"/>
                      </a:cubicBezTo>
                      <a:cubicBezTo>
                        <a:pt x="1793" y="1201"/>
                        <a:pt x="309" y="81"/>
                        <a:pt x="263" y="47"/>
                      </a:cubicBezTo>
                      <a:cubicBezTo>
                        <a:pt x="202" y="1"/>
                        <a:pt x="116" y="7"/>
                        <a:pt x="61" y="62"/>
                      </a:cubicBezTo>
                      <a:cubicBezTo>
                        <a:pt x="61" y="62"/>
                        <a:pt x="61" y="62"/>
                        <a:pt x="61" y="62"/>
                      </a:cubicBezTo>
                      <a:cubicBezTo>
                        <a:pt x="7" y="116"/>
                        <a:pt x="1" y="202"/>
                        <a:pt x="47" y="263"/>
                      </a:cubicBezTo>
                      <a:cubicBezTo>
                        <a:pt x="82" y="310"/>
                        <a:pt x="1203" y="1790"/>
                        <a:pt x="1400" y="2064"/>
                      </a:cubicBezTo>
                      <a:cubicBezTo>
                        <a:pt x="1551" y="2260"/>
                        <a:pt x="1636" y="2476"/>
                        <a:pt x="1642" y="2698"/>
                      </a:cubicBezTo>
                      <a:cubicBezTo>
                        <a:pt x="1636" y="2920"/>
                        <a:pt x="1551" y="3136"/>
                        <a:pt x="1400" y="3332"/>
                      </a:cubicBezTo>
                      <a:cubicBezTo>
                        <a:pt x="1203" y="3606"/>
                        <a:pt x="80" y="5088"/>
                        <a:pt x="45" y="5135"/>
                      </a:cubicBezTo>
                      <a:cubicBezTo>
                        <a:pt x="0" y="5195"/>
                        <a:pt x="6" y="5280"/>
                        <a:pt x="59" y="533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12" name="Freeform: Shape 20">
                  <a:extLst>
                    <a:ext uri="{FF2B5EF4-FFF2-40B4-BE49-F238E27FC236}">
                      <a16:creationId xmlns:a16="http://schemas.microsoft.com/office/drawing/2014/main" id="{934FEC68-57FA-F01B-77A2-663ABBB20E77}"/>
                    </a:ext>
                  </a:extLst>
                </p:cNvPr>
                <p:cNvSpPr/>
                <p:nvPr/>
              </p:nvSpPr>
              <p:spPr>
                <a:xfrm>
                  <a:off x="4012722" y="3451866"/>
                  <a:ext cx="471541" cy="471541"/>
                </a:xfrm>
                <a:custGeom>
                  <a:avLst/>
                  <a:gdLst>
                    <a:gd name="connsiteX0" fmla="*/ 78592 w 471541"/>
                    <a:gd name="connsiteY0" fmla="*/ 0 h 471541"/>
                    <a:gd name="connsiteX1" fmla="*/ 392949 w 471541"/>
                    <a:gd name="connsiteY1" fmla="*/ 0 h 471541"/>
                    <a:gd name="connsiteX2" fmla="*/ 471541 w 471541"/>
                    <a:gd name="connsiteY2" fmla="*/ 78592 h 471541"/>
                    <a:gd name="connsiteX3" fmla="*/ 471541 w 471541"/>
                    <a:gd name="connsiteY3" fmla="*/ 392949 h 471541"/>
                    <a:gd name="connsiteX4" fmla="*/ 392949 w 471541"/>
                    <a:gd name="connsiteY4" fmla="*/ 471541 h 471541"/>
                    <a:gd name="connsiteX5" fmla="*/ 78592 w 471541"/>
                    <a:gd name="connsiteY5" fmla="*/ 471541 h 471541"/>
                    <a:gd name="connsiteX6" fmla="*/ 0 w 471541"/>
                    <a:gd name="connsiteY6" fmla="*/ 392949 h 471541"/>
                    <a:gd name="connsiteX7" fmla="*/ 0 w 471541"/>
                    <a:gd name="connsiteY7" fmla="*/ 78592 h 471541"/>
                    <a:gd name="connsiteX8" fmla="*/ 78592 w 471541"/>
                    <a:gd name="connsiteY8" fmla="*/ 0 h 47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541" h="471541">
                      <a:moveTo>
                        <a:pt x="78592" y="0"/>
                      </a:moveTo>
                      <a:lnTo>
                        <a:pt x="392949" y="0"/>
                      </a:lnTo>
                      <a:cubicBezTo>
                        <a:pt x="436354" y="0"/>
                        <a:pt x="471541" y="35187"/>
                        <a:pt x="471541" y="78592"/>
                      </a:cubicBezTo>
                      <a:lnTo>
                        <a:pt x="471541" y="392949"/>
                      </a:lnTo>
                      <a:cubicBezTo>
                        <a:pt x="471541" y="436354"/>
                        <a:pt x="436354" y="471541"/>
                        <a:pt x="392949" y="471541"/>
                      </a:cubicBezTo>
                      <a:lnTo>
                        <a:pt x="78592" y="471541"/>
                      </a:lnTo>
                      <a:cubicBezTo>
                        <a:pt x="35187" y="471541"/>
                        <a:pt x="0" y="436354"/>
                        <a:pt x="0" y="392949"/>
                      </a:cubicBezTo>
                      <a:lnTo>
                        <a:pt x="0" y="78592"/>
                      </a:lnTo>
                      <a:cubicBezTo>
                        <a:pt x="0" y="35187"/>
                        <a:pt x="35187" y="0"/>
                        <a:pt x="78592"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sp>
          <p:nvSpPr>
            <p:cNvPr id="2661" name="Oval 2660">
              <a:extLst>
                <a:ext uri="{FF2B5EF4-FFF2-40B4-BE49-F238E27FC236}">
                  <a16:creationId xmlns:a16="http://schemas.microsoft.com/office/drawing/2014/main" id="{5FBB2C69-343C-30E9-D169-1802AFFD4EC5}"/>
                </a:ext>
              </a:extLst>
            </p:cNvPr>
            <p:cNvSpPr/>
            <p:nvPr/>
          </p:nvSpPr>
          <p:spPr>
            <a:xfrm>
              <a:off x="10190159" y="4361806"/>
              <a:ext cx="640903" cy="640898"/>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662" name="Group 2661">
              <a:extLst>
                <a:ext uri="{FF2B5EF4-FFF2-40B4-BE49-F238E27FC236}">
                  <a16:creationId xmlns:a16="http://schemas.microsoft.com/office/drawing/2014/main" id="{731E08B4-05CC-3967-35C5-E237F261B1C8}"/>
                </a:ext>
              </a:extLst>
            </p:cNvPr>
            <p:cNvGrpSpPr/>
            <p:nvPr/>
          </p:nvGrpSpPr>
          <p:grpSpPr>
            <a:xfrm>
              <a:off x="10331607" y="4425924"/>
              <a:ext cx="366346" cy="417008"/>
              <a:chOff x="8685823" y="6286913"/>
              <a:chExt cx="592814" cy="674815"/>
            </a:xfrm>
          </p:grpSpPr>
          <p:grpSp>
            <p:nvGrpSpPr>
              <p:cNvPr id="2797" name="Group 2796">
                <a:extLst>
                  <a:ext uri="{FF2B5EF4-FFF2-40B4-BE49-F238E27FC236}">
                    <a16:creationId xmlns:a16="http://schemas.microsoft.com/office/drawing/2014/main" id="{81AF449B-8AAF-F1BE-24E9-67448879ADFA}"/>
                  </a:ext>
                </a:extLst>
              </p:cNvPr>
              <p:cNvGrpSpPr/>
              <p:nvPr/>
            </p:nvGrpSpPr>
            <p:grpSpPr>
              <a:xfrm>
                <a:off x="8685823" y="6286913"/>
                <a:ext cx="592814" cy="674815"/>
                <a:chOff x="1106630" y="2244435"/>
                <a:chExt cx="889677" cy="1012740"/>
              </a:xfrm>
            </p:grpSpPr>
            <p:grpSp>
              <p:nvGrpSpPr>
                <p:cNvPr id="2799" name="Group 2798">
                  <a:extLst>
                    <a:ext uri="{FF2B5EF4-FFF2-40B4-BE49-F238E27FC236}">
                      <a16:creationId xmlns:a16="http://schemas.microsoft.com/office/drawing/2014/main" id="{67B7A712-F4D6-E4FA-B788-B25ECE1AA11B}"/>
                    </a:ext>
                  </a:extLst>
                </p:cNvPr>
                <p:cNvGrpSpPr/>
                <p:nvPr/>
              </p:nvGrpSpPr>
              <p:grpSpPr>
                <a:xfrm>
                  <a:off x="1106630" y="2244435"/>
                  <a:ext cx="341170" cy="340200"/>
                  <a:chOff x="2744787" y="87313"/>
                  <a:chExt cx="6702426" cy="6683376"/>
                </a:xfrm>
              </p:grpSpPr>
              <p:sp>
                <p:nvSpPr>
                  <p:cNvPr id="2805" name="Oval 12">
                    <a:extLst>
                      <a:ext uri="{FF2B5EF4-FFF2-40B4-BE49-F238E27FC236}">
                        <a16:creationId xmlns:a16="http://schemas.microsoft.com/office/drawing/2014/main" id="{4A748B76-CADB-89E2-51A1-DD3656168B29}"/>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06" name="Freeform: Shape 2805">
                    <a:extLst>
                      <a:ext uri="{FF2B5EF4-FFF2-40B4-BE49-F238E27FC236}">
                        <a16:creationId xmlns:a16="http://schemas.microsoft.com/office/drawing/2014/main" id="{285DC935-33CB-6A64-E080-1993C6081874}"/>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2800" name="Freeform 7">
                  <a:extLst>
                    <a:ext uri="{FF2B5EF4-FFF2-40B4-BE49-F238E27FC236}">
                      <a16:creationId xmlns:a16="http://schemas.microsoft.com/office/drawing/2014/main" id="{350AB4F8-0B8F-CD9C-CE8B-9DC387AE2376}"/>
                    </a:ext>
                  </a:extLst>
                </p:cNvPr>
                <p:cNvSpPr>
                  <a:spLocks/>
                </p:cNvSpPr>
                <p:nvPr/>
              </p:nvSpPr>
              <p:spPr bwMode="auto">
                <a:xfrm>
                  <a:off x="1189404" y="2364884"/>
                  <a:ext cx="770268" cy="892291"/>
                </a:xfrm>
                <a:custGeom>
                  <a:avLst/>
                  <a:gdLst>
                    <a:gd name="T0" fmla="*/ 4215 w 5201"/>
                    <a:gd name="T1" fmla="*/ 4752 h 6040"/>
                    <a:gd name="T2" fmla="*/ 4680 w 5201"/>
                    <a:gd name="T3" fmla="*/ 4290 h 6040"/>
                    <a:gd name="T4" fmla="*/ 4680 w 5201"/>
                    <a:gd name="T5" fmla="*/ 4290 h 6040"/>
                    <a:gd name="T6" fmla="*/ 4680 w 5201"/>
                    <a:gd name="T7" fmla="*/ 3452 h 6040"/>
                    <a:gd name="T8" fmla="*/ 4986 w 5201"/>
                    <a:gd name="T9" fmla="*/ 3452 h 6040"/>
                    <a:gd name="T10" fmla="*/ 5201 w 5201"/>
                    <a:gd name="T11" fmla="*/ 3245 h 6040"/>
                    <a:gd name="T12" fmla="*/ 5133 w 5201"/>
                    <a:gd name="T13" fmla="*/ 3087 h 6040"/>
                    <a:gd name="T14" fmla="*/ 4510 w 5201"/>
                    <a:gd name="T15" fmla="*/ 2576 h 6040"/>
                    <a:gd name="T16" fmla="*/ 4510 w 5201"/>
                    <a:gd name="T17" fmla="*/ 1313 h 6040"/>
                    <a:gd name="T18" fmla="*/ 4420 w 5201"/>
                    <a:gd name="T19" fmla="*/ 1229 h 6040"/>
                    <a:gd name="T20" fmla="*/ 3899 w 5201"/>
                    <a:gd name="T21" fmla="*/ 1229 h 6040"/>
                    <a:gd name="T22" fmla="*/ 3814 w 5201"/>
                    <a:gd name="T23" fmla="*/ 1313 h 6040"/>
                    <a:gd name="T24" fmla="*/ 3814 w 5201"/>
                    <a:gd name="T25" fmla="*/ 2010 h 6040"/>
                    <a:gd name="T26" fmla="*/ 2750 w 5201"/>
                    <a:gd name="T27" fmla="*/ 1140 h 6040"/>
                    <a:gd name="T28" fmla="*/ 2604 w 5201"/>
                    <a:gd name="T29" fmla="*/ 1078 h 6040"/>
                    <a:gd name="T30" fmla="*/ 2450 w 5201"/>
                    <a:gd name="T31" fmla="*/ 1140 h 6040"/>
                    <a:gd name="T32" fmla="*/ 699 w 5201"/>
                    <a:gd name="T33" fmla="*/ 2574 h 6040"/>
                    <a:gd name="T34" fmla="*/ 699 w 5201"/>
                    <a:gd name="T35" fmla="*/ 660 h 6040"/>
                    <a:gd name="T36" fmla="*/ 948 w 5201"/>
                    <a:gd name="T37" fmla="*/ 333 h 6040"/>
                    <a:gd name="T38" fmla="*/ 614 w 5201"/>
                    <a:gd name="T39" fmla="*/ 0 h 6040"/>
                    <a:gd name="T40" fmla="*/ 275 w 5201"/>
                    <a:gd name="T41" fmla="*/ 333 h 6040"/>
                    <a:gd name="T42" fmla="*/ 529 w 5201"/>
                    <a:gd name="T43" fmla="*/ 660 h 6040"/>
                    <a:gd name="T44" fmla="*/ 529 w 5201"/>
                    <a:gd name="T45" fmla="*/ 2713 h 6040"/>
                    <a:gd name="T46" fmla="*/ 73 w 5201"/>
                    <a:gd name="T47" fmla="*/ 3087 h 6040"/>
                    <a:gd name="T48" fmla="*/ 0 w 5201"/>
                    <a:gd name="T49" fmla="*/ 3245 h 6040"/>
                    <a:gd name="T50" fmla="*/ 216 w 5201"/>
                    <a:gd name="T51" fmla="*/ 3452 h 6040"/>
                    <a:gd name="T52" fmla="*/ 522 w 5201"/>
                    <a:gd name="T53" fmla="*/ 3452 h 6040"/>
                    <a:gd name="T54" fmla="*/ 522 w 5201"/>
                    <a:gd name="T55" fmla="*/ 3463 h 6040"/>
                    <a:gd name="T56" fmla="*/ 522 w 5201"/>
                    <a:gd name="T57" fmla="*/ 5871 h 6040"/>
                    <a:gd name="T58" fmla="*/ 696 w 5201"/>
                    <a:gd name="T59" fmla="*/ 6040 h 6040"/>
                    <a:gd name="T60" fmla="*/ 4510 w 5201"/>
                    <a:gd name="T61" fmla="*/ 6040 h 6040"/>
                    <a:gd name="T62" fmla="*/ 4680 w 5201"/>
                    <a:gd name="T63" fmla="*/ 5871 h 6040"/>
                    <a:gd name="T64" fmla="*/ 4680 w 5201"/>
                    <a:gd name="T65" fmla="*/ 5212 h 6040"/>
                    <a:gd name="T66" fmla="*/ 4680 w 5201"/>
                    <a:gd name="T67" fmla="*/ 5212 h 6040"/>
                    <a:gd name="T68" fmla="*/ 4215 w 5201"/>
                    <a:gd name="T69" fmla="*/ 4752 h 6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1" h="6040">
                      <a:moveTo>
                        <a:pt x="4215" y="4752"/>
                      </a:moveTo>
                      <a:cubicBezTo>
                        <a:pt x="4215" y="4496"/>
                        <a:pt x="4424" y="4290"/>
                        <a:pt x="4680" y="4290"/>
                      </a:cubicBezTo>
                      <a:cubicBezTo>
                        <a:pt x="4680" y="4290"/>
                        <a:pt x="4680" y="4290"/>
                        <a:pt x="4680" y="4290"/>
                      </a:cubicBezTo>
                      <a:cubicBezTo>
                        <a:pt x="4680" y="3833"/>
                        <a:pt x="4680" y="3455"/>
                        <a:pt x="4680" y="3452"/>
                      </a:cubicBezTo>
                      <a:cubicBezTo>
                        <a:pt x="4986" y="3452"/>
                        <a:pt x="4986" y="3452"/>
                        <a:pt x="4986" y="3452"/>
                      </a:cubicBezTo>
                      <a:cubicBezTo>
                        <a:pt x="5105" y="3452"/>
                        <a:pt x="5201" y="3362"/>
                        <a:pt x="5201" y="3245"/>
                      </a:cubicBezTo>
                      <a:cubicBezTo>
                        <a:pt x="5201" y="3183"/>
                        <a:pt x="5178" y="3127"/>
                        <a:pt x="5133" y="3087"/>
                      </a:cubicBezTo>
                      <a:cubicBezTo>
                        <a:pt x="4510" y="2576"/>
                        <a:pt x="4510" y="2576"/>
                        <a:pt x="4510" y="2576"/>
                      </a:cubicBezTo>
                      <a:cubicBezTo>
                        <a:pt x="4510" y="1313"/>
                        <a:pt x="4510" y="1313"/>
                        <a:pt x="4510" y="1313"/>
                      </a:cubicBezTo>
                      <a:cubicBezTo>
                        <a:pt x="4510" y="1269"/>
                        <a:pt x="4471" y="1229"/>
                        <a:pt x="4420" y="1229"/>
                      </a:cubicBezTo>
                      <a:cubicBezTo>
                        <a:pt x="3899" y="1229"/>
                        <a:pt x="3899" y="1229"/>
                        <a:pt x="3899" y="1229"/>
                      </a:cubicBezTo>
                      <a:cubicBezTo>
                        <a:pt x="3854" y="1229"/>
                        <a:pt x="3814" y="1269"/>
                        <a:pt x="3814" y="1313"/>
                      </a:cubicBezTo>
                      <a:cubicBezTo>
                        <a:pt x="3814" y="2010"/>
                        <a:pt x="3814" y="2010"/>
                        <a:pt x="3814" y="2010"/>
                      </a:cubicBezTo>
                      <a:cubicBezTo>
                        <a:pt x="2750" y="1140"/>
                        <a:pt x="2750" y="1140"/>
                        <a:pt x="2750" y="1140"/>
                      </a:cubicBezTo>
                      <a:cubicBezTo>
                        <a:pt x="2712" y="1100"/>
                        <a:pt x="2660" y="1078"/>
                        <a:pt x="2604" y="1078"/>
                      </a:cubicBezTo>
                      <a:cubicBezTo>
                        <a:pt x="2541" y="1078"/>
                        <a:pt x="2490" y="1100"/>
                        <a:pt x="2450" y="1140"/>
                      </a:cubicBezTo>
                      <a:cubicBezTo>
                        <a:pt x="1597" y="1839"/>
                        <a:pt x="1050" y="2287"/>
                        <a:pt x="699" y="2574"/>
                      </a:cubicBezTo>
                      <a:cubicBezTo>
                        <a:pt x="699" y="2292"/>
                        <a:pt x="699" y="1735"/>
                        <a:pt x="699" y="660"/>
                      </a:cubicBezTo>
                      <a:cubicBezTo>
                        <a:pt x="840" y="620"/>
                        <a:pt x="948" y="491"/>
                        <a:pt x="948" y="333"/>
                      </a:cubicBezTo>
                      <a:cubicBezTo>
                        <a:pt x="948" y="147"/>
                        <a:pt x="801" y="0"/>
                        <a:pt x="614" y="0"/>
                      </a:cubicBezTo>
                      <a:cubicBezTo>
                        <a:pt x="427" y="0"/>
                        <a:pt x="275" y="147"/>
                        <a:pt x="275" y="333"/>
                      </a:cubicBezTo>
                      <a:cubicBezTo>
                        <a:pt x="275" y="491"/>
                        <a:pt x="382" y="620"/>
                        <a:pt x="529" y="660"/>
                      </a:cubicBezTo>
                      <a:cubicBezTo>
                        <a:pt x="529" y="660"/>
                        <a:pt x="529" y="911"/>
                        <a:pt x="529" y="2713"/>
                      </a:cubicBezTo>
                      <a:cubicBezTo>
                        <a:pt x="73" y="3087"/>
                        <a:pt x="73" y="3087"/>
                        <a:pt x="73" y="3087"/>
                      </a:cubicBezTo>
                      <a:cubicBezTo>
                        <a:pt x="29" y="3127"/>
                        <a:pt x="0" y="3183"/>
                        <a:pt x="0" y="3245"/>
                      </a:cubicBezTo>
                      <a:cubicBezTo>
                        <a:pt x="0" y="3362"/>
                        <a:pt x="97" y="3452"/>
                        <a:pt x="216" y="3452"/>
                      </a:cubicBezTo>
                      <a:cubicBezTo>
                        <a:pt x="522" y="3452"/>
                        <a:pt x="522" y="3452"/>
                        <a:pt x="522" y="3452"/>
                      </a:cubicBezTo>
                      <a:cubicBezTo>
                        <a:pt x="522" y="3458"/>
                        <a:pt x="522" y="3458"/>
                        <a:pt x="522" y="3463"/>
                      </a:cubicBezTo>
                      <a:cubicBezTo>
                        <a:pt x="522" y="5871"/>
                        <a:pt x="522" y="5871"/>
                        <a:pt x="522" y="5871"/>
                      </a:cubicBezTo>
                      <a:cubicBezTo>
                        <a:pt x="522" y="5965"/>
                        <a:pt x="600" y="6040"/>
                        <a:pt x="696" y="6040"/>
                      </a:cubicBezTo>
                      <a:cubicBezTo>
                        <a:pt x="4510" y="6040"/>
                        <a:pt x="4510" y="6040"/>
                        <a:pt x="4510" y="6040"/>
                      </a:cubicBezTo>
                      <a:cubicBezTo>
                        <a:pt x="4607" y="6040"/>
                        <a:pt x="4680" y="5965"/>
                        <a:pt x="4680" y="5871"/>
                      </a:cubicBezTo>
                      <a:cubicBezTo>
                        <a:pt x="4680" y="5871"/>
                        <a:pt x="4680" y="5586"/>
                        <a:pt x="4680" y="5212"/>
                      </a:cubicBezTo>
                      <a:cubicBezTo>
                        <a:pt x="4680" y="5212"/>
                        <a:pt x="4680" y="5212"/>
                        <a:pt x="4680" y="5212"/>
                      </a:cubicBezTo>
                      <a:cubicBezTo>
                        <a:pt x="4424" y="5212"/>
                        <a:pt x="4215" y="5006"/>
                        <a:pt x="4215" y="4752"/>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801" name="Group 2800">
                  <a:extLst>
                    <a:ext uri="{FF2B5EF4-FFF2-40B4-BE49-F238E27FC236}">
                      <a16:creationId xmlns:a16="http://schemas.microsoft.com/office/drawing/2014/main" id="{35F710FC-4DD4-43C7-88F7-B86D19B4D009}"/>
                    </a:ext>
                  </a:extLst>
                </p:cNvPr>
                <p:cNvGrpSpPr/>
                <p:nvPr/>
              </p:nvGrpSpPr>
              <p:grpSpPr>
                <a:xfrm>
                  <a:off x="1761802" y="2947554"/>
                  <a:ext cx="234505" cy="233064"/>
                  <a:chOff x="4162156" y="1116013"/>
                  <a:chExt cx="4654550" cy="4625975"/>
                </a:xfrm>
              </p:grpSpPr>
              <p:sp>
                <p:nvSpPr>
                  <p:cNvPr id="2802" name="Oval 5">
                    <a:extLst>
                      <a:ext uri="{FF2B5EF4-FFF2-40B4-BE49-F238E27FC236}">
                        <a16:creationId xmlns:a16="http://schemas.microsoft.com/office/drawing/2014/main" id="{01E1E224-71CF-4429-A3E1-C0FA6D0C5068}"/>
                      </a:ext>
                    </a:extLst>
                  </p:cNvPr>
                  <p:cNvSpPr>
                    <a:spLocks noChangeArrowheads="1"/>
                  </p:cNvSpPr>
                  <p:nvPr/>
                </p:nvSpPr>
                <p:spPr bwMode="auto">
                  <a:xfrm>
                    <a:off x="4976546" y="1925641"/>
                    <a:ext cx="3013071" cy="2995618"/>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03" name="Freeform 6">
                    <a:extLst>
                      <a:ext uri="{FF2B5EF4-FFF2-40B4-BE49-F238E27FC236}">
                        <a16:creationId xmlns:a16="http://schemas.microsoft.com/office/drawing/2014/main" id="{F20D4A03-61F9-6D83-301D-38C1DCCD3891}"/>
                      </a:ext>
                    </a:extLst>
                  </p:cNvPr>
                  <p:cNvSpPr>
                    <a:spLocks noEditPoints="1"/>
                  </p:cNvSpPr>
                  <p:nvPr/>
                </p:nvSpPr>
                <p:spPr bwMode="auto">
                  <a:xfrm>
                    <a:off x="4162156"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804" name="Oval 7">
                    <a:extLst>
                      <a:ext uri="{FF2B5EF4-FFF2-40B4-BE49-F238E27FC236}">
                        <a16:creationId xmlns:a16="http://schemas.microsoft.com/office/drawing/2014/main" id="{B9492CC8-5399-684D-56D4-473D5FDC428B}"/>
                      </a:ext>
                    </a:extLst>
                  </p:cNvPr>
                  <p:cNvSpPr>
                    <a:spLocks noChangeArrowheads="1"/>
                  </p:cNvSpPr>
                  <p:nvPr/>
                </p:nvSpPr>
                <p:spPr bwMode="auto">
                  <a:xfrm>
                    <a:off x="5749659" y="2667002"/>
                    <a:ext cx="1466852" cy="1511298"/>
                  </a:xfrm>
                  <a:prstGeom prst="ellipse">
                    <a:avLst/>
                  </a:pr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sp>
            <p:nvSpPr>
              <p:cNvPr id="2798" name="Oval 2797">
                <a:extLst>
                  <a:ext uri="{FF2B5EF4-FFF2-40B4-BE49-F238E27FC236}">
                    <a16:creationId xmlns:a16="http://schemas.microsoft.com/office/drawing/2014/main" id="{69317A4C-A91C-D496-8110-8659EEB50D47}"/>
                  </a:ext>
                </a:extLst>
              </p:cNvPr>
              <p:cNvSpPr/>
              <p:nvPr/>
            </p:nvSpPr>
            <p:spPr>
              <a:xfrm>
                <a:off x="8912191" y="6664449"/>
                <a:ext cx="143038" cy="14303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grpSp>
          <p:nvGrpSpPr>
            <p:cNvPr id="2663" name="Group 2662">
              <a:extLst>
                <a:ext uri="{FF2B5EF4-FFF2-40B4-BE49-F238E27FC236}">
                  <a16:creationId xmlns:a16="http://schemas.microsoft.com/office/drawing/2014/main" id="{D850A62D-BB49-04A3-2D61-AAFB55E8C491}"/>
                </a:ext>
              </a:extLst>
            </p:cNvPr>
            <p:cNvGrpSpPr/>
            <p:nvPr/>
          </p:nvGrpSpPr>
          <p:grpSpPr>
            <a:xfrm>
              <a:off x="10780794" y="6257127"/>
              <a:ext cx="570534" cy="570529"/>
              <a:chOff x="10244896" y="4120407"/>
              <a:chExt cx="219465" cy="219465"/>
            </a:xfrm>
          </p:grpSpPr>
          <p:sp>
            <p:nvSpPr>
              <p:cNvPr id="2792" name="Oval 2791">
                <a:extLst>
                  <a:ext uri="{FF2B5EF4-FFF2-40B4-BE49-F238E27FC236}">
                    <a16:creationId xmlns:a16="http://schemas.microsoft.com/office/drawing/2014/main" id="{6E2C30AC-CF8E-45A4-F1C2-A02A235CBCE4}"/>
                  </a:ext>
                </a:extLst>
              </p:cNvPr>
              <p:cNvSpPr/>
              <p:nvPr/>
            </p:nvSpPr>
            <p:spPr>
              <a:xfrm>
                <a:off x="10244896" y="4120407"/>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93" name="Group 2792">
                <a:extLst>
                  <a:ext uri="{FF2B5EF4-FFF2-40B4-BE49-F238E27FC236}">
                    <a16:creationId xmlns:a16="http://schemas.microsoft.com/office/drawing/2014/main" id="{5842F0FD-573A-CBEE-46D3-5F1E3D306541}"/>
                  </a:ext>
                </a:extLst>
              </p:cNvPr>
              <p:cNvGrpSpPr>
                <a:grpSpLocks noChangeAspect="1"/>
              </p:cNvGrpSpPr>
              <p:nvPr/>
            </p:nvGrpSpPr>
            <p:grpSpPr>
              <a:xfrm>
                <a:off x="10307857" y="4188337"/>
                <a:ext cx="114398" cy="109235"/>
                <a:chOff x="2024063" y="3173413"/>
                <a:chExt cx="2251075" cy="2149475"/>
              </a:xfrm>
            </p:grpSpPr>
            <p:sp>
              <p:nvSpPr>
                <p:cNvPr id="2794" name="Freeform 5">
                  <a:extLst>
                    <a:ext uri="{FF2B5EF4-FFF2-40B4-BE49-F238E27FC236}">
                      <a16:creationId xmlns:a16="http://schemas.microsoft.com/office/drawing/2014/main" id="{FE8E16AA-2867-E00B-B3AC-9286E2937C13}"/>
                    </a:ext>
                  </a:extLst>
                </p:cNvPr>
                <p:cNvSpPr>
                  <a:spLocks/>
                </p:cNvSpPr>
                <p:nvPr/>
              </p:nvSpPr>
              <p:spPr bwMode="auto">
                <a:xfrm>
                  <a:off x="3741738" y="3332163"/>
                  <a:ext cx="533400" cy="528638"/>
                </a:xfrm>
                <a:custGeom>
                  <a:avLst/>
                  <a:gdLst>
                    <a:gd name="T0" fmla="*/ 102 w 221"/>
                    <a:gd name="T1" fmla="*/ 0 h 219"/>
                    <a:gd name="T2" fmla="*/ 186 w 221"/>
                    <a:gd name="T3" fmla="*/ 0 h 219"/>
                    <a:gd name="T4" fmla="*/ 216 w 221"/>
                    <a:gd name="T5" fmla="*/ 32 h 219"/>
                    <a:gd name="T6" fmla="*/ 141 w 221"/>
                    <a:gd name="T7" fmla="*/ 189 h 219"/>
                    <a:gd name="T8" fmla="*/ 88 w 221"/>
                    <a:gd name="T9" fmla="*/ 219 h 219"/>
                    <a:gd name="T10" fmla="*/ 21 w 221"/>
                    <a:gd name="T11" fmla="*/ 219 h 219"/>
                    <a:gd name="T12" fmla="*/ 0 w 221"/>
                    <a:gd name="T13" fmla="*/ 219 h 219"/>
                    <a:gd name="T14" fmla="*/ 102 w 221"/>
                    <a:gd name="T15" fmla="*/ 0 h 2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219">
                      <a:moveTo>
                        <a:pt x="102" y="0"/>
                      </a:moveTo>
                      <a:cubicBezTo>
                        <a:pt x="186" y="0"/>
                        <a:pt x="186" y="0"/>
                        <a:pt x="186" y="0"/>
                      </a:cubicBezTo>
                      <a:cubicBezTo>
                        <a:pt x="213" y="0"/>
                        <a:pt x="221" y="20"/>
                        <a:pt x="216" y="32"/>
                      </a:cubicBezTo>
                      <a:cubicBezTo>
                        <a:pt x="216" y="32"/>
                        <a:pt x="216" y="32"/>
                        <a:pt x="141" y="189"/>
                      </a:cubicBezTo>
                      <a:cubicBezTo>
                        <a:pt x="129" y="213"/>
                        <a:pt x="116" y="219"/>
                        <a:pt x="88" y="219"/>
                      </a:cubicBezTo>
                      <a:cubicBezTo>
                        <a:pt x="88" y="219"/>
                        <a:pt x="88" y="219"/>
                        <a:pt x="21" y="219"/>
                      </a:cubicBezTo>
                      <a:cubicBezTo>
                        <a:pt x="0" y="219"/>
                        <a:pt x="0" y="219"/>
                        <a:pt x="0" y="219"/>
                      </a:cubicBezTo>
                      <a:lnTo>
                        <a:pt x="102" y="0"/>
                      </a:lnTo>
                      <a:close/>
                    </a:path>
                  </a:pathLst>
                </a:cu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795" name="Freeform 6">
                  <a:extLst>
                    <a:ext uri="{FF2B5EF4-FFF2-40B4-BE49-F238E27FC236}">
                      <a16:creationId xmlns:a16="http://schemas.microsoft.com/office/drawing/2014/main" id="{FACC413C-4FE4-CB3A-2FDB-792E6EA85CC8}"/>
                    </a:ext>
                  </a:extLst>
                </p:cNvPr>
                <p:cNvSpPr>
                  <a:spLocks/>
                </p:cNvSpPr>
                <p:nvPr/>
              </p:nvSpPr>
              <p:spPr bwMode="auto">
                <a:xfrm>
                  <a:off x="2024063" y="3173413"/>
                  <a:ext cx="1995488" cy="2149475"/>
                </a:xfrm>
                <a:custGeom>
                  <a:avLst/>
                  <a:gdLst>
                    <a:gd name="T0" fmla="*/ 713 w 828"/>
                    <a:gd name="T1" fmla="*/ 285 h 891"/>
                    <a:gd name="T2" fmla="*/ 696 w 828"/>
                    <a:gd name="T3" fmla="*/ 321 h 891"/>
                    <a:gd name="T4" fmla="*/ 665 w 828"/>
                    <a:gd name="T5" fmla="*/ 343 h 891"/>
                    <a:gd name="T6" fmla="*/ 437 w 828"/>
                    <a:gd name="T7" fmla="*/ 343 h 891"/>
                    <a:gd name="T8" fmla="*/ 437 w 828"/>
                    <a:gd name="T9" fmla="*/ 708 h 891"/>
                    <a:gd name="T10" fmla="*/ 372 w 828"/>
                    <a:gd name="T11" fmla="*/ 770 h 891"/>
                    <a:gd name="T12" fmla="*/ 161 w 828"/>
                    <a:gd name="T13" fmla="*/ 770 h 891"/>
                    <a:gd name="T14" fmla="*/ 161 w 828"/>
                    <a:gd name="T15" fmla="*/ 861 h 891"/>
                    <a:gd name="T16" fmla="*/ 128 w 828"/>
                    <a:gd name="T17" fmla="*/ 891 h 891"/>
                    <a:gd name="T18" fmla="*/ 33 w 828"/>
                    <a:gd name="T19" fmla="*/ 891 h 891"/>
                    <a:gd name="T20" fmla="*/ 0 w 828"/>
                    <a:gd name="T21" fmla="*/ 861 h 891"/>
                    <a:gd name="T22" fmla="*/ 0 w 828"/>
                    <a:gd name="T23" fmla="*/ 598 h 891"/>
                    <a:gd name="T24" fmla="*/ 33 w 828"/>
                    <a:gd name="T25" fmla="*/ 567 h 891"/>
                    <a:gd name="T26" fmla="*/ 128 w 828"/>
                    <a:gd name="T27" fmla="*/ 567 h 891"/>
                    <a:gd name="T28" fmla="*/ 161 w 828"/>
                    <a:gd name="T29" fmla="*/ 598 h 891"/>
                    <a:gd name="T30" fmla="*/ 161 w 828"/>
                    <a:gd name="T31" fmla="*/ 708 h 891"/>
                    <a:gd name="T32" fmla="*/ 339 w 828"/>
                    <a:gd name="T33" fmla="*/ 708 h 891"/>
                    <a:gd name="T34" fmla="*/ 372 w 828"/>
                    <a:gd name="T35" fmla="*/ 677 h 891"/>
                    <a:gd name="T36" fmla="*/ 372 w 828"/>
                    <a:gd name="T37" fmla="*/ 343 h 891"/>
                    <a:gd name="T38" fmla="*/ 73 w 828"/>
                    <a:gd name="T39" fmla="*/ 343 h 891"/>
                    <a:gd name="T40" fmla="*/ 41 w 828"/>
                    <a:gd name="T41" fmla="*/ 311 h 891"/>
                    <a:gd name="T42" fmla="*/ 41 w 828"/>
                    <a:gd name="T43" fmla="*/ 32 h 891"/>
                    <a:gd name="T44" fmla="*/ 73 w 828"/>
                    <a:gd name="T45" fmla="*/ 0 h 891"/>
                    <a:gd name="T46" fmla="*/ 795 w 828"/>
                    <a:gd name="T47" fmla="*/ 0 h 891"/>
                    <a:gd name="T48" fmla="*/ 828 w 828"/>
                    <a:gd name="T49" fmla="*/ 32 h 891"/>
                    <a:gd name="T50" fmla="*/ 824 w 828"/>
                    <a:gd name="T51" fmla="*/ 46 h 891"/>
                    <a:gd name="T52" fmla="*/ 815 w 828"/>
                    <a:gd name="T53" fmla="*/ 66 h 891"/>
                    <a:gd name="T54" fmla="*/ 713 w 828"/>
                    <a:gd name="T55" fmla="*/ 28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8" h="891">
                      <a:moveTo>
                        <a:pt x="713" y="285"/>
                      </a:moveTo>
                      <a:cubicBezTo>
                        <a:pt x="704" y="304"/>
                        <a:pt x="698" y="318"/>
                        <a:pt x="696" y="321"/>
                      </a:cubicBezTo>
                      <a:cubicBezTo>
                        <a:pt x="690" y="336"/>
                        <a:pt x="680" y="343"/>
                        <a:pt x="665" y="343"/>
                      </a:cubicBezTo>
                      <a:cubicBezTo>
                        <a:pt x="437" y="343"/>
                        <a:pt x="437" y="343"/>
                        <a:pt x="437" y="343"/>
                      </a:cubicBezTo>
                      <a:cubicBezTo>
                        <a:pt x="437" y="708"/>
                        <a:pt x="437" y="708"/>
                        <a:pt x="437" y="708"/>
                      </a:cubicBezTo>
                      <a:cubicBezTo>
                        <a:pt x="437" y="742"/>
                        <a:pt x="408" y="770"/>
                        <a:pt x="372" y="770"/>
                      </a:cubicBezTo>
                      <a:cubicBezTo>
                        <a:pt x="177" y="770"/>
                        <a:pt x="161" y="770"/>
                        <a:pt x="161" y="770"/>
                      </a:cubicBezTo>
                      <a:cubicBezTo>
                        <a:pt x="161" y="858"/>
                        <a:pt x="161" y="861"/>
                        <a:pt x="161" y="861"/>
                      </a:cubicBezTo>
                      <a:cubicBezTo>
                        <a:pt x="161" y="877"/>
                        <a:pt x="146" y="891"/>
                        <a:pt x="128" y="891"/>
                      </a:cubicBezTo>
                      <a:cubicBezTo>
                        <a:pt x="34" y="891"/>
                        <a:pt x="33" y="891"/>
                        <a:pt x="33" y="891"/>
                      </a:cubicBezTo>
                      <a:cubicBezTo>
                        <a:pt x="15" y="891"/>
                        <a:pt x="0" y="877"/>
                        <a:pt x="0" y="861"/>
                      </a:cubicBezTo>
                      <a:cubicBezTo>
                        <a:pt x="0" y="598"/>
                        <a:pt x="0" y="598"/>
                        <a:pt x="0" y="598"/>
                      </a:cubicBezTo>
                      <a:cubicBezTo>
                        <a:pt x="0" y="581"/>
                        <a:pt x="15" y="567"/>
                        <a:pt x="33" y="567"/>
                      </a:cubicBezTo>
                      <a:cubicBezTo>
                        <a:pt x="126" y="567"/>
                        <a:pt x="128" y="567"/>
                        <a:pt x="128" y="567"/>
                      </a:cubicBezTo>
                      <a:cubicBezTo>
                        <a:pt x="146" y="567"/>
                        <a:pt x="161" y="581"/>
                        <a:pt x="161" y="598"/>
                      </a:cubicBezTo>
                      <a:cubicBezTo>
                        <a:pt x="161" y="708"/>
                        <a:pt x="161" y="708"/>
                        <a:pt x="161" y="708"/>
                      </a:cubicBezTo>
                      <a:cubicBezTo>
                        <a:pt x="323" y="708"/>
                        <a:pt x="339" y="708"/>
                        <a:pt x="339" y="708"/>
                      </a:cubicBezTo>
                      <a:cubicBezTo>
                        <a:pt x="358" y="708"/>
                        <a:pt x="372" y="694"/>
                        <a:pt x="372" y="677"/>
                      </a:cubicBezTo>
                      <a:cubicBezTo>
                        <a:pt x="372" y="343"/>
                        <a:pt x="372" y="343"/>
                        <a:pt x="372" y="343"/>
                      </a:cubicBezTo>
                      <a:cubicBezTo>
                        <a:pt x="73" y="343"/>
                        <a:pt x="73" y="343"/>
                        <a:pt x="73" y="343"/>
                      </a:cubicBezTo>
                      <a:cubicBezTo>
                        <a:pt x="55" y="343"/>
                        <a:pt x="41" y="328"/>
                        <a:pt x="41" y="311"/>
                      </a:cubicBezTo>
                      <a:cubicBezTo>
                        <a:pt x="41" y="32"/>
                        <a:pt x="41" y="32"/>
                        <a:pt x="41" y="32"/>
                      </a:cubicBezTo>
                      <a:cubicBezTo>
                        <a:pt x="41" y="14"/>
                        <a:pt x="55" y="0"/>
                        <a:pt x="73" y="0"/>
                      </a:cubicBezTo>
                      <a:cubicBezTo>
                        <a:pt x="789" y="0"/>
                        <a:pt x="795" y="0"/>
                        <a:pt x="795" y="0"/>
                      </a:cubicBezTo>
                      <a:cubicBezTo>
                        <a:pt x="813" y="0"/>
                        <a:pt x="828" y="14"/>
                        <a:pt x="828" y="32"/>
                      </a:cubicBezTo>
                      <a:cubicBezTo>
                        <a:pt x="828" y="36"/>
                        <a:pt x="827" y="41"/>
                        <a:pt x="824" y="46"/>
                      </a:cubicBezTo>
                      <a:cubicBezTo>
                        <a:pt x="824" y="46"/>
                        <a:pt x="821" y="53"/>
                        <a:pt x="815" y="66"/>
                      </a:cubicBezTo>
                      <a:lnTo>
                        <a:pt x="713" y="285"/>
                      </a:ln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796" name="Oval 7">
                  <a:extLst>
                    <a:ext uri="{FF2B5EF4-FFF2-40B4-BE49-F238E27FC236}">
                      <a16:creationId xmlns:a16="http://schemas.microsoft.com/office/drawing/2014/main" id="{36CEE981-1520-478C-616C-13C9AD8F998A}"/>
                    </a:ext>
                  </a:extLst>
                </p:cNvPr>
                <p:cNvSpPr>
                  <a:spLocks noChangeArrowheads="1"/>
                </p:cNvSpPr>
                <p:nvPr/>
              </p:nvSpPr>
              <p:spPr bwMode="auto">
                <a:xfrm>
                  <a:off x="3384551" y="3363913"/>
                  <a:ext cx="193675" cy="193675"/>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2664" name="Group 2663">
              <a:extLst>
                <a:ext uri="{FF2B5EF4-FFF2-40B4-BE49-F238E27FC236}">
                  <a16:creationId xmlns:a16="http://schemas.microsoft.com/office/drawing/2014/main" id="{1B6E7121-3578-1386-6EAA-5ECAFBDDAA86}"/>
                </a:ext>
              </a:extLst>
            </p:cNvPr>
            <p:cNvGrpSpPr/>
            <p:nvPr/>
          </p:nvGrpSpPr>
          <p:grpSpPr>
            <a:xfrm>
              <a:off x="8943982" y="6732006"/>
              <a:ext cx="570534" cy="570529"/>
              <a:chOff x="9017708" y="4438498"/>
              <a:chExt cx="219465" cy="219465"/>
            </a:xfrm>
          </p:grpSpPr>
          <p:sp>
            <p:nvSpPr>
              <p:cNvPr id="2785" name="Oval 2784">
                <a:extLst>
                  <a:ext uri="{FF2B5EF4-FFF2-40B4-BE49-F238E27FC236}">
                    <a16:creationId xmlns:a16="http://schemas.microsoft.com/office/drawing/2014/main" id="{2E1BD1DD-234E-8592-7B00-88CE65A8E301}"/>
                  </a:ext>
                </a:extLst>
              </p:cNvPr>
              <p:cNvSpPr/>
              <p:nvPr/>
            </p:nvSpPr>
            <p:spPr>
              <a:xfrm>
                <a:off x="9017708" y="4438498"/>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86" name="Group 2785">
                <a:extLst>
                  <a:ext uri="{FF2B5EF4-FFF2-40B4-BE49-F238E27FC236}">
                    <a16:creationId xmlns:a16="http://schemas.microsoft.com/office/drawing/2014/main" id="{AE4F1E21-5E63-2B7B-2382-266B29456045}"/>
                  </a:ext>
                </a:extLst>
              </p:cNvPr>
              <p:cNvGrpSpPr/>
              <p:nvPr/>
            </p:nvGrpSpPr>
            <p:grpSpPr>
              <a:xfrm>
                <a:off x="9061941" y="4513657"/>
                <a:ext cx="147562" cy="63625"/>
                <a:chOff x="1055093" y="2538435"/>
                <a:chExt cx="1001074" cy="431641"/>
              </a:xfrm>
            </p:grpSpPr>
            <p:grpSp>
              <p:nvGrpSpPr>
                <p:cNvPr id="2787" name="Group 2786">
                  <a:extLst>
                    <a:ext uri="{FF2B5EF4-FFF2-40B4-BE49-F238E27FC236}">
                      <a16:creationId xmlns:a16="http://schemas.microsoft.com/office/drawing/2014/main" id="{BFE66260-99E0-5D5E-EE42-CF6286B66AA8}"/>
                    </a:ext>
                  </a:extLst>
                </p:cNvPr>
                <p:cNvGrpSpPr/>
                <p:nvPr/>
              </p:nvGrpSpPr>
              <p:grpSpPr>
                <a:xfrm>
                  <a:off x="1753991" y="2572449"/>
                  <a:ext cx="302176" cy="300321"/>
                  <a:chOff x="4054863" y="1116013"/>
                  <a:chExt cx="4654550" cy="4625975"/>
                </a:xfrm>
              </p:grpSpPr>
              <p:sp>
                <p:nvSpPr>
                  <p:cNvPr id="2789" name="Oval 5">
                    <a:extLst>
                      <a:ext uri="{FF2B5EF4-FFF2-40B4-BE49-F238E27FC236}">
                        <a16:creationId xmlns:a16="http://schemas.microsoft.com/office/drawing/2014/main" id="{413E45AA-1976-1E07-240A-0671EAB2B70D}"/>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90" name="Freeform 6">
                    <a:extLst>
                      <a:ext uri="{FF2B5EF4-FFF2-40B4-BE49-F238E27FC236}">
                        <a16:creationId xmlns:a16="http://schemas.microsoft.com/office/drawing/2014/main" id="{8A66A54D-A443-15B7-2653-B39624C6A4CD}"/>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91" name="Oval 7">
                    <a:extLst>
                      <a:ext uri="{FF2B5EF4-FFF2-40B4-BE49-F238E27FC236}">
                        <a16:creationId xmlns:a16="http://schemas.microsoft.com/office/drawing/2014/main" id="{7B0BB9D1-3CD9-993D-6C77-FC76CC4108A4}"/>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Microsoft Sans Serif"/>
                      <a:ea typeface="+mn-ea"/>
                      <a:cs typeface="+mn-cs"/>
                    </a:endParaRPr>
                  </a:p>
                </p:txBody>
              </p:sp>
            </p:grpSp>
            <p:sp>
              <p:nvSpPr>
                <p:cNvPr id="2788" name="Freeform 9">
                  <a:extLst>
                    <a:ext uri="{FF2B5EF4-FFF2-40B4-BE49-F238E27FC236}">
                      <a16:creationId xmlns:a16="http://schemas.microsoft.com/office/drawing/2014/main" id="{2AB4DF9B-C513-4349-4258-9B84E63CC707}"/>
                    </a:ext>
                  </a:extLst>
                </p:cNvPr>
                <p:cNvSpPr>
                  <a:spLocks/>
                </p:cNvSpPr>
                <p:nvPr/>
              </p:nvSpPr>
              <p:spPr bwMode="auto">
                <a:xfrm>
                  <a:off x="1055093" y="2538435"/>
                  <a:ext cx="853514" cy="431641"/>
                </a:xfrm>
                <a:custGeom>
                  <a:avLst/>
                  <a:gdLst>
                    <a:gd name="T0" fmla="*/ 979 w 1046"/>
                    <a:gd name="T1" fmla="*/ 179 h 528"/>
                    <a:gd name="T2" fmla="*/ 719 w 1046"/>
                    <a:gd name="T3" fmla="*/ 25 h 528"/>
                    <a:gd name="T4" fmla="*/ 648 w 1046"/>
                    <a:gd name="T5" fmla="*/ 13 h 528"/>
                    <a:gd name="T6" fmla="*/ 609 w 1046"/>
                    <a:gd name="T7" fmla="*/ 61 h 528"/>
                    <a:gd name="T8" fmla="*/ 641 w 1046"/>
                    <a:gd name="T9" fmla="*/ 73 h 528"/>
                    <a:gd name="T10" fmla="*/ 679 w 1046"/>
                    <a:gd name="T11" fmla="*/ 39 h 528"/>
                    <a:gd name="T12" fmla="*/ 847 w 1046"/>
                    <a:gd name="T13" fmla="*/ 175 h 528"/>
                    <a:gd name="T14" fmla="*/ 641 w 1046"/>
                    <a:gd name="T15" fmla="*/ 175 h 528"/>
                    <a:gd name="T16" fmla="*/ 568 w 1046"/>
                    <a:gd name="T17" fmla="*/ 217 h 528"/>
                    <a:gd name="T18" fmla="*/ 524 w 1046"/>
                    <a:gd name="T19" fmla="*/ 211 h 528"/>
                    <a:gd name="T20" fmla="*/ 479 w 1046"/>
                    <a:gd name="T21" fmla="*/ 217 h 528"/>
                    <a:gd name="T22" fmla="*/ 405 w 1046"/>
                    <a:gd name="T23" fmla="*/ 175 h 528"/>
                    <a:gd name="T24" fmla="*/ 201 w 1046"/>
                    <a:gd name="T25" fmla="*/ 175 h 528"/>
                    <a:gd name="T26" fmla="*/ 369 w 1046"/>
                    <a:gd name="T27" fmla="*/ 39 h 528"/>
                    <a:gd name="T28" fmla="*/ 406 w 1046"/>
                    <a:gd name="T29" fmla="*/ 73 h 528"/>
                    <a:gd name="T30" fmla="*/ 438 w 1046"/>
                    <a:gd name="T31" fmla="*/ 61 h 528"/>
                    <a:gd name="T32" fmla="*/ 400 w 1046"/>
                    <a:gd name="T33" fmla="*/ 13 h 528"/>
                    <a:gd name="T34" fmla="*/ 329 w 1046"/>
                    <a:gd name="T35" fmla="*/ 25 h 528"/>
                    <a:gd name="T36" fmla="*/ 70 w 1046"/>
                    <a:gd name="T37" fmla="*/ 178 h 528"/>
                    <a:gd name="T38" fmla="*/ 11 w 1046"/>
                    <a:gd name="T39" fmla="*/ 281 h 528"/>
                    <a:gd name="T40" fmla="*/ 51 w 1046"/>
                    <a:gd name="T41" fmla="*/ 463 h 528"/>
                    <a:gd name="T42" fmla="*/ 134 w 1046"/>
                    <a:gd name="T43" fmla="*/ 528 h 528"/>
                    <a:gd name="T44" fmla="*/ 318 w 1046"/>
                    <a:gd name="T45" fmla="*/ 528 h 528"/>
                    <a:gd name="T46" fmla="*/ 401 w 1046"/>
                    <a:gd name="T47" fmla="*/ 463 h 528"/>
                    <a:gd name="T48" fmla="*/ 463 w 1046"/>
                    <a:gd name="T49" fmla="*/ 335 h 528"/>
                    <a:gd name="T50" fmla="*/ 524 w 1046"/>
                    <a:gd name="T51" fmla="*/ 307 h 528"/>
                    <a:gd name="T52" fmla="*/ 582 w 1046"/>
                    <a:gd name="T53" fmla="*/ 332 h 528"/>
                    <a:gd name="T54" fmla="*/ 645 w 1046"/>
                    <a:gd name="T55" fmla="*/ 463 h 528"/>
                    <a:gd name="T56" fmla="*/ 728 w 1046"/>
                    <a:gd name="T57" fmla="*/ 528 h 528"/>
                    <a:gd name="T58" fmla="*/ 912 w 1046"/>
                    <a:gd name="T59" fmla="*/ 528 h 528"/>
                    <a:gd name="T60" fmla="*/ 995 w 1046"/>
                    <a:gd name="T61" fmla="*/ 463 h 528"/>
                    <a:gd name="T62" fmla="*/ 1036 w 1046"/>
                    <a:gd name="T63" fmla="*/ 281 h 528"/>
                    <a:gd name="T64" fmla="*/ 979 w 1046"/>
                    <a:gd name="T65" fmla="*/ 17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6" h="528">
                      <a:moveTo>
                        <a:pt x="979" y="179"/>
                      </a:moveTo>
                      <a:cubicBezTo>
                        <a:pt x="719" y="25"/>
                        <a:pt x="719" y="25"/>
                        <a:pt x="719" y="25"/>
                      </a:cubicBezTo>
                      <a:cubicBezTo>
                        <a:pt x="719" y="25"/>
                        <a:pt x="679" y="0"/>
                        <a:pt x="648" y="13"/>
                      </a:cubicBezTo>
                      <a:cubicBezTo>
                        <a:pt x="619" y="26"/>
                        <a:pt x="605" y="48"/>
                        <a:pt x="609" y="61"/>
                      </a:cubicBezTo>
                      <a:cubicBezTo>
                        <a:pt x="613" y="72"/>
                        <a:pt x="626" y="81"/>
                        <a:pt x="641" y="73"/>
                      </a:cubicBezTo>
                      <a:cubicBezTo>
                        <a:pt x="657" y="65"/>
                        <a:pt x="651" y="32"/>
                        <a:pt x="679" y="39"/>
                      </a:cubicBezTo>
                      <a:cubicBezTo>
                        <a:pt x="710" y="46"/>
                        <a:pt x="805" y="134"/>
                        <a:pt x="847" y="175"/>
                      </a:cubicBezTo>
                      <a:cubicBezTo>
                        <a:pt x="641" y="175"/>
                        <a:pt x="641" y="175"/>
                        <a:pt x="641" y="175"/>
                      </a:cubicBezTo>
                      <a:cubicBezTo>
                        <a:pt x="609" y="175"/>
                        <a:pt x="583" y="192"/>
                        <a:pt x="568" y="217"/>
                      </a:cubicBezTo>
                      <a:cubicBezTo>
                        <a:pt x="554" y="213"/>
                        <a:pt x="539" y="211"/>
                        <a:pt x="524" y="211"/>
                      </a:cubicBezTo>
                      <a:cubicBezTo>
                        <a:pt x="508" y="211"/>
                        <a:pt x="493" y="213"/>
                        <a:pt x="479" y="217"/>
                      </a:cubicBezTo>
                      <a:cubicBezTo>
                        <a:pt x="464" y="192"/>
                        <a:pt x="437" y="175"/>
                        <a:pt x="405" y="175"/>
                      </a:cubicBezTo>
                      <a:cubicBezTo>
                        <a:pt x="201" y="175"/>
                        <a:pt x="201" y="175"/>
                        <a:pt x="201" y="175"/>
                      </a:cubicBezTo>
                      <a:cubicBezTo>
                        <a:pt x="243" y="134"/>
                        <a:pt x="338" y="46"/>
                        <a:pt x="369" y="39"/>
                      </a:cubicBezTo>
                      <a:cubicBezTo>
                        <a:pt x="396" y="32"/>
                        <a:pt x="391" y="65"/>
                        <a:pt x="406" y="73"/>
                      </a:cubicBezTo>
                      <a:cubicBezTo>
                        <a:pt x="422" y="81"/>
                        <a:pt x="434" y="72"/>
                        <a:pt x="438" y="61"/>
                      </a:cubicBezTo>
                      <a:cubicBezTo>
                        <a:pt x="443" y="48"/>
                        <a:pt x="429" y="26"/>
                        <a:pt x="400" y="13"/>
                      </a:cubicBezTo>
                      <a:cubicBezTo>
                        <a:pt x="369" y="0"/>
                        <a:pt x="329" y="25"/>
                        <a:pt x="329" y="25"/>
                      </a:cubicBezTo>
                      <a:cubicBezTo>
                        <a:pt x="70" y="178"/>
                        <a:pt x="70" y="178"/>
                        <a:pt x="70" y="178"/>
                      </a:cubicBezTo>
                      <a:cubicBezTo>
                        <a:pt x="27" y="191"/>
                        <a:pt x="0" y="235"/>
                        <a:pt x="11" y="281"/>
                      </a:cubicBezTo>
                      <a:cubicBezTo>
                        <a:pt x="51" y="463"/>
                        <a:pt x="51" y="463"/>
                        <a:pt x="51" y="463"/>
                      </a:cubicBezTo>
                      <a:cubicBezTo>
                        <a:pt x="60" y="501"/>
                        <a:pt x="95" y="528"/>
                        <a:pt x="134" y="528"/>
                      </a:cubicBezTo>
                      <a:cubicBezTo>
                        <a:pt x="318" y="528"/>
                        <a:pt x="318" y="528"/>
                        <a:pt x="318" y="528"/>
                      </a:cubicBezTo>
                      <a:cubicBezTo>
                        <a:pt x="358" y="528"/>
                        <a:pt x="384" y="500"/>
                        <a:pt x="401" y="463"/>
                      </a:cubicBezTo>
                      <a:cubicBezTo>
                        <a:pt x="463" y="335"/>
                        <a:pt x="463" y="335"/>
                        <a:pt x="463" y="335"/>
                      </a:cubicBezTo>
                      <a:cubicBezTo>
                        <a:pt x="471" y="314"/>
                        <a:pt x="500" y="307"/>
                        <a:pt x="524" y="307"/>
                      </a:cubicBezTo>
                      <a:cubicBezTo>
                        <a:pt x="546" y="307"/>
                        <a:pt x="572" y="313"/>
                        <a:pt x="582" y="332"/>
                      </a:cubicBezTo>
                      <a:cubicBezTo>
                        <a:pt x="645" y="463"/>
                        <a:pt x="645" y="463"/>
                        <a:pt x="645" y="463"/>
                      </a:cubicBezTo>
                      <a:cubicBezTo>
                        <a:pt x="665" y="501"/>
                        <a:pt x="689" y="528"/>
                        <a:pt x="728" y="528"/>
                      </a:cubicBezTo>
                      <a:cubicBezTo>
                        <a:pt x="912" y="528"/>
                        <a:pt x="912" y="528"/>
                        <a:pt x="912" y="528"/>
                      </a:cubicBezTo>
                      <a:cubicBezTo>
                        <a:pt x="951" y="528"/>
                        <a:pt x="986" y="501"/>
                        <a:pt x="995" y="463"/>
                      </a:cubicBezTo>
                      <a:cubicBezTo>
                        <a:pt x="1036" y="281"/>
                        <a:pt x="1036" y="281"/>
                        <a:pt x="1036" y="281"/>
                      </a:cubicBezTo>
                      <a:cubicBezTo>
                        <a:pt x="1046" y="236"/>
                        <a:pt x="1020" y="193"/>
                        <a:pt x="979" y="179"/>
                      </a:cubicBezTo>
                      <a:close/>
                    </a:path>
                  </a:pathLst>
                </a:custGeom>
                <a:solidFill>
                  <a:schemeClr val="accent1">
                    <a:lumMod val="10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2665" name="Group 2664">
              <a:extLst>
                <a:ext uri="{FF2B5EF4-FFF2-40B4-BE49-F238E27FC236}">
                  <a16:creationId xmlns:a16="http://schemas.microsoft.com/office/drawing/2014/main" id="{774AAC0B-F911-65A5-8F99-C3645BB5D5FD}"/>
                </a:ext>
              </a:extLst>
            </p:cNvPr>
            <p:cNvGrpSpPr/>
            <p:nvPr/>
          </p:nvGrpSpPr>
          <p:grpSpPr>
            <a:xfrm>
              <a:off x="7033735" y="6245492"/>
              <a:ext cx="570534" cy="570529"/>
              <a:chOff x="7734982" y="4112613"/>
              <a:chExt cx="219465" cy="219465"/>
            </a:xfrm>
          </p:grpSpPr>
          <p:sp>
            <p:nvSpPr>
              <p:cNvPr id="2778" name="Oval 2777">
                <a:extLst>
                  <a:ext uri="{FF2B5EF4-FFF2-40B4-BE49-F238E27FC236}">
                    <a16:creationId xmlns:a16="http://schemas.microsoft.com/office/drawing/2014/main" id="{4E6928F2-E64B-9A09-AC29-7B591D8B87EF}"/>
                  </a:ext>
                </a:extLst>
              </p:cNvPr>
              <p:cNvSpPr/>
              <p:nvPr/>
            </p:nvSpPr>
            <p:spPr>
              <a:xfrm>
                <a:off x="7734982" y="4112613"/>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79" name="Group 2778">
                <a:extLst>
                  <a:ext uri="{FF2B5EF4-FFF2-40B4-BE49-F238E27FC236}">
                    <a16:creationId xmlns:a16="http://schemas.microsoft.com/office/drawing/2014/main" id="{5F51E7FE-D50F-8651-2C0C-5097900DBAA9}"/>
                  </a:ext>
                </a:extLst>
              </p:cNvPr>
              <p:cNvGrpSpPr/>
              <p:nvPr/>
            </p:nvGrpSpPr>
            <p:grpSpPr>
              <a:xfrm>
                <a:off x="7788701" y="4164069"/>
                <a:ext cx="108529" cy="110688"/>
                <a:chOff x="9331982" y="739632"/>
                <a:chExt cx="562360" cy="573558"/>
              </a:xfrm>
            </p:grpSpPr>
            <p:grpSp>
              <p:nvGrpSpPr>
                <p:cNvPr id="2780" name="Group 2779">
                  <a:extLst>
                    <a:ext uri="{FF2B5EF4-FFF2-40B4-BE49-F238E27FC236}">
                      <a16:creationId xmlns:a16="http://schemas.microsoft.com/office/drawing/2014/main" id="{0A667D40-E4D6-71C3-23D8-56737405877B}"/>
                    </a:ext>
                  </a:extLst>
                </p:cNvPr>
                <p:cNvGrpSpPr>
                  <a:grpSpLocks noChangeAspect="1"/>
                </p:cNvGrpSpPr>
                <p:nvPr/>
              </p:nvGrpSpPr>
              <p:grpSpPr>
                <a:xfrm>
                  <a:off x="9331982" y="739632"/>
                  <a:ext cx="562360" cy="573558"/>
                  <a:chOff x="1999501" y="3040380"/>
                  <a:chExt cx="2269980" cy="2315182"/>
                </a:xfrm>
              </p:grpSpPr>
              <p:sp>
                <p:nvSpPr>
                  <p:cNvPr id="2782" name="Freeform 12">
                    <a:extLst>
                      <a:ext uri="{FF2B5EF4-FFF2-40B4-BE49-F238E27FC236}">
                        <a16:creationId xmlns:a16="http://schemas.microsoft.com/office/drawing/2014/main" id="{57C612A6-9744-2127-70DC-F57DB93EA328}"/>
                      </a:ext>
                    </a:extLst>
                  </p:cNvPr>
                  <p:cNvSpPr>
                    <a:spLocks/>
                  </p:cNvSpPr>
                  <p:nvPr/>
                </p:nvSpPr>
                <p:spPr bwMode="auto">
                  <a:xfrm>
                    <a:off x="2063772" y="3040380"/>
                    <a:ext cx="1935204" cy="1957804"/>
                  </a:xfrm>
                  <a:custGeom>
                    <a:avLst/>
                    <a:gdLst>
                      <a:gd name="T0" fmla="*/ 894 w 1025"/>
                      <a:gd name="T1" fmla="*/ 659 h 1037"/>
                      <a:gd name="T2" fmla="*/ 637 w 1025"/>
                      <a:gd name="T3" fmla="*/ 659 h 1037"/>
                      <a:gd name="T4" fmla="*/ 392 w 1025"/>
                      <a:gd name="T5" fmla="*/ 406 h 1037"/>
                      <a:gd name="T6" fmla="*/ 569 w 1025"/>
                      <a:gd name="T7" fmla="*/ 229 h 1037"/>
                      <a:gd name="T8" fmla="*/ 613 w 1025"/>
                      <a:gd name="T9" fmla="*/ 272 h 1037"/>
                      <a:gd name="T10" fmla="*/ 611 w 1025"/>
                      <a:gd name="T11" fmla="*/ 293 h 1037"/>
                      <a:gd name="T12" fmla="*/ 658 w 1025"/>
                      <a:gd name="T13" fmla="*/ 405 h 1037"/>
                      <a:gd name="T14" fmla="*/ 770 w 1025"/>
                      <a:gd name="T15" fmla="*/ 451 h 1037"/>
                      <a:gd name="T16" fmla="*/ 810 w 1025"/>
                      <a:gd name="T17" fmla="*/ 446 h 1037"/>
                      <a:gd name="T18" fmla="*/ 832 w 1025"/>
                      <a:gd name="T19" fmla="*/ 408 h 1037"/>
                      <a:gd name="T20" fmla="*/ 794 w 1025"/>
                      <a:gd name="T21" fmla="*/ 385 h 1037"/>
                      <a:gd name="T22" fmla="*/ 702 w 1025"/>
                      <a:gd name="T23" fmla="*/ 361 h 1037"/>
                      <a:gd name="T24" fmla="*/ 674 w 1025"/>
                      <a:gd name="T25" fmla="*/ 293 h 1037"/>
                      <a:gd name="T26" fmla="*/ 702 w 1025"/>
                      <a:gd name="T27" fmla="*/ 226 h 1037"/>
                      <a:gd name="T28" fmla="*/ 769 w 1025"/>
                      <a:gd name="T29" fmla="*/ 198 h 1037"/>
                      <a:gd name="T30" fmla="*/ 837 w 1025"/>
                      <a:gd name="T31" fmla="*/ 226 h 1037"/>
                      <a:gd name="T32" fmla="*/ 861 w 1025"/>
                      <a:gd name="T33" fmla="*/ 318 h 1037"/>
                      <a:gd name="T34" fmla="*/ 884 w 1025"/>
                      <a:gd name="T35" fmla="*/ 357 h 1037"/>
                      <a:gd name="T36" fmla="*/ 922 w 1025"/>
                      <a:gd name="T37" fmla="*/ 334 h 1037"/>
                      <a:gd name="T38" fmla="*/ 881 w 1025"/>
                      <a:gd name="T39" fmla="*/ 182 h 1037"/>
                      <a:gd name="T40" fmla="*/ 769 w 1025"/>
                      <a:gd name="T41" fmla="*/ 136 h 1037"/>
                      <a:gd name="T42" fmla="*/ 746 w 1025"/>
                      <a:gd name="T43" fmla="*/ 137 h 1037"/>
                      <a:gd name="T44" fmla="*/ 659 w 1025"/>
                      <a:gd name="T45" fmla="*/ 50 h 1037"/>
                      <a:gd name="T46" fmla="*/ 479 w 1025"/>
                      <a:gd name="T47" fmla="*/ 50 h 1037"/>
                      <a:gd name="T48" fmla="*/ 438 w 1025"/>
                      <a:gd name="T49" fmla="*/ 90 h 1037"/>
                      <a:gd name="T50" fmla="*/ 438 w 1025"/>
                      <a:gd name="T51" fmla="*/ 90 h 1037"/>
                      <a:gd name="T52" fmla="*/ 258 w 1025"/>
                      <a:gd name="T53" fmla="*/ 271 h 1037"/>
                      <a:gd name="T54" fmla="*/ 258 w 1025"/>
                      <a:gd name="T55" fmla="*/ 271 h 1037"/>
                      <a:gd name="T56" fmla="*/ 223 w 1025"/>
                      <a:gd name="T57" fmla="*/ 306 h 1037"/>
                      <a:gd name="T58" fmla="*/ 214 w 1025"/>
                      <a:gd name="T59" fmla="*/ 316 h 1037"/>
                      <a:gd name="T60" fmla="*/ 176 w 1025"/>
                      <a:gd name="T61" fmla="*/ 400 h 1037"/>
                      <a:gd name="T62" fmla="*/ 214 w 1025"/>
                      <a:gd name="T63" fmla="*/ 496 h 1037"/>
                      <a:gd name="T64" fmla="*/ 369 w 1025"/>
                      <a:gd name="T65" fmla="*/ 659 h 1037"/>
                      <a:gd name="T66" fmla="*/ 132 w 1025"/>
                      <a:gd name="T67" fmla="*/ 659 h 1037"/>
                      <a:gd name="T68" fmla="*/ 0 w 1025"/>
                      <a:gd name="T69" fmla="*/ 791 h 1037"/>
                      <a:gd name="T70" fmla="*/ 0 w 1025"/>
                      <a:gd name="T71" fmla="*/ 905 h 1037"/>
                      <a:gd name="T72" fmla="*/ 132 w 1025"/>
                      <a:gd name="T73" fmla="*/ 1037 h 1037"/>
                      <a:gd name="T74" fmla="*/ 894 w 1025"/>
                      <a:gd name="T75" fmla="*/ 1037 h 1037"/>
                      <a:gd name="T76" fmla="*/ 1025 w 1025"/>
                      <a:gd name="T77" fmla="*/ 905 h 1037"/>
                      <a:gd name="T78" fmla="*/ 1025 w 1025"/>
                      <a:gd name="T79" fmla="*/ 791 h 1037"/>
                      <a:gd name="T80" fmla="*/ 894 w 1025"/>
                      <a:gd name="T81" fmla="*/ 659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5" h="1037">
                        <a:moveTo>
                          <a:pt x="894" y="659"/>
                        </a:moveTo>
                        <a:cubicBezTo>
                          <a:pt x="894" y="659"/>
                          <a:pt x="894" y="659"/>
                          <a:pt x="637" y="659"/>
                        </a:cubicBezTo>
                        <a:cubicBezTo>
                          <a:pt x="392" y="406"/>
                          <a:pt x="392" y="406"/>
                          <a:pt x="392" y="406"/>
                        </a:cubicBezTo>
                        <a:cubicBezTo>
                          <a:pt x="569" y="229"/>
                          <a:pt x="569" y="229"/>
                          <a:pt x="569" y="229"/>
                        </a:cubicBezTo>
                        <a:cubicBezTo>
                          <a:pt x="582" y="242"/>
                          <a:pt x="597" y="256"/>
                          <a:pt x="613" y="272"/>
                        </a:cubicBezTo>
                        <a:cubicBezTo>
                          <a:pt x="612" y="279"/>
                          <a:pt x="611" y="286"/>
                          <a:pt x="611" y="293"/>
                        </a:cubicBezTo>
                        <a:cubicBezTo>
                          <a:pt x="611" y="335"/>
                          <a:pt x="628" y="375"/>
                          <a:pt x="658" y="405"/>
                        </a:cubicBezTo>
                        <a:cubicBezTo>
                          <a:pt x="688" y="435"/>
                          <a:pt x="728" y="451"/>
                          <a:pt x="770" y="451"/>
                        </a:cubicBezTo>
                        <a:cubicBezTo>
                          <a:pt x="783" y="451"/>
                          <a:pt x="797" y="450"/>
                          <a:pt x="810" y="446"/>
                        </a:cubicBezTo>
                        <a:cubicBezTo>
                          <a:pt x="827" y="441"/>
                          <a:pt x="837" y="424"/>
                          <a:pt x="832" y="408"/>
                        </a:cubicBezTo>
                        <a:cubicBezTo>
                          <a:pt x="828" y="391"/>
                          <a:pt x="811" y="381"/>
                          <a:pt x="794" y="385"/>
                        </a:cubicBezTo>
                        <a:cubicBezTo>
                          <a:pt x="761" y="394"/>
                          <a:pt x="726" y="385"/>
                          <a:pt x="702" y="361"/>
                        </a:cubicBezTo>
                        <a:cubicBezTo>
                          <a:pt x="684" y="343"/>
                          <a:pt x="674" y="319"/>
                          <a:pt x="674" y="293"/>
                        </a:cubicBezTo>
                        <a:cubicBezTo>
                          <a:pt x="674" y="268"/>
                          <a:pt x="684" y="244"/>
                          <a:pt x="702" y="226"/>
                        </a:cubicBezTo>
                        <a:cubicBezTo>
                          <a:pt x="720" y="208"/>
                          <a:pt x="744" y="198"/>
                          <a:pt x="769" y="198"/>
                        </a:cubicBezTo>
                        <a:cubicBezTo>
                          <a:pt x="795" y="198"/>
                          <a:pt x="819" y="208"/>
                          <a:pt x="837" y="226"/>
                        </a:cubicBezTo>
                        <a:cubicBezTo>
                          <a:pt x="861" y="250"/>
                          <a:pt x="870" y="285"/>
                          <a:pt x="861" y="318"/>
                        </a:cubicBezTo>
                        <a:cubicBezTo>
                          <a:pt x="857" y="335"/>
                          <a:pt x="867" y="352"/>
                          <a:pt x="884" y="357"/>
                        </a:cubicBezTo>
                        <a:cubicBezTo>
                          <a:pt x="900" y="361"/>
                          <a:pt x="918" y="351"/>
                          <a:pt x="922" y="334"/>
                        </a:cubicBezTo>
                        <a:cubicBezTo>
                          <a:pt x="936" y="280"/>
                          <a:pt x="921" y="221"/>
                          <a:pt x="881" y="182"/>
                        </a:cubicBezTo>
                        <a:cubicBezTo>
                          <a:pt x="851" y="152"/>
                          <a:pt x="812" y="136"/>
                          <a:pt x="769" y="136"/>
                        </a:cubicBezTo>
                        <a:cubicBezTo>
                          <a:pt x="762" y="136"/>
                          <a:pt x="754" y="136"/>
                          <a:pt x="746" y="137"/>
                        </a:cubicBezTo>
                        <a:cubicBezTo>
                          <a:pt x="659" y="50"/>
                          <a:pt x="659" y="50"/>
                          <a:pt x="659" y="50"/>
                        </a:cubicBezTo>
                        <a:cubicBezTo>
                          <a:pt x="610" y="0"/>
                          <a:pt x="529" y="0"/>
                          <a:pt x="479" y="50"/>
                        </a:cubicBezTo>
                        <a:cubicBezTo>
                          <a:pt x="479" y="50"/>
                          <a:pt x="479" y="50"/>
                          <a:pt x="438" y="90"/>
                        </a:cubicBezTo>
                        <a:cubicBezTo>
                          <a:pt x="438" y="90"/>
                          <a:pt x="438" y="90"/>
                          <a:pt x="438" y="90"/>
                        </a:cubicBezTo>
                        <a:cubicBezTo>
                          <a:pt x="438" y="90"/>
                          <a:pt x="438" y="90"/>
                          <a:pt x="258" y="271"/>
                        </a:cubicBezTo>
                        <a:cubicBezTo>
                          <a:pt x="258" y="271"/>
                          <a:pt x="258" y="271"/>
                          <a:pt x="258" y="271"/>
                        </a:cubicBezTo>
                        <a:cubicBezTo>
                          <a:pt x="258" y="271"/>
                          <a:pt x="258" y="271"/>
                          <a:pt x="223" y="306"/>
                        </a:cubicBezTo>
                        <a:cubicBezTo>
                          <a:pt x="220" y="309"/>
                          <a:pt x="217" y="312"/>
                          <a:pt x="214" y="316"/>
                        </a:cubicBezTo>
                        <a:cubicBezTo>
                          <a:pt x="190" y="339"/>
                          <a:pt x="178" y="369"/>
                          <a:pt x="176" y="400"/>
                        </a:cubicBezTo>
                        <a:cubicBezTo>
                          <a:pt x="175" y="434"/>
                          <a:pt x="187" y="469"/>
                          <a:pt x="214" y="496"/>
                        </a:cubicBezTo>
                        <a:cubicBezTo>
                          <a:pt x="214" y="496"/>
                          <a:pt x="214" y="504"/>
                          <a:pt x="369" y="659"/>
                        </a:cubicBezTo>
                        <a:cubicBezTo>
                          <a:pt x="300" y="659"/>
                          <a:pt x="221" y="659"/>
                          <a:pt x="132" y="659"/>
                        </a:cubicBezTo>
                        <a:cubicBezTo>
                          <a:pt x="59" y="659"/>
                          <a:pt x="0" y="718"/>
                          <a:pt x="0" y="791"/>
                        </a:cubicBezTo>
                        <a:cubicBezTo>
                          <a:pt x="0" y="791"/>
                          <a:pt x="0" y="783"/>
                          <a:pt x="0" y="905"/>
                        </a:cubicBezTo>
                        <a:cubicBezTo>
                          <a:pt x="0" y="978"/>
                          <a:pt x="59" y="1037"/>
                          <a:pt x="132" y="1037"/>
                        </a:cubicBezTo>
                        <a:cubicBezTo>
                          <a:pt x="132" y="1037"/>
                          <a:pt x="132" y="1037"/>
                          <a:pt x="894" y="1037"/>
                        </a:cubicBezTo>
                        <a:cubicBezTo>
                          <a:pt x="966" y="1037"/>
                          <a:pt x="1025" y="978"/>
                          <a:pt x="1025" y="905"/>
                        </a:cubicBezTo>
                        <a:cubicBezTo>
                          <a:pt x="1025" y="905"/>
                          <a:pt x="1025" y="913"/>
                          <a:pt x="1025" y="791"/>
                        </a:cubicBezTo>
                        <a:cubicBezTo>
                          <a:pt x="1025" y="718"/>
                          <a:pt x="966" y="659"/>
                          <a:pt x="894" y="65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2783" name="Freeform 12">
                    <a:extLst>
                      <a:ext uri="{FF2B5EF4-FFF2-40B4-BE49-F238E27FC236}">
                        <a16:creationId xmlns:a16="http://schemas.microsoft.com/office/drawing/2014/main" id="{726545B6-A2EE-0BD1-8481-7B40AB15779E}"/>
                      </a:ext>
                    </a:extLst>
                  </p:cNvPr>
                  <p:cNvSpPr>
                    <a:spLocks/>
                  </p:cNvSpPr>
                  <p:nvPr/>
                </p:nvSpPr>
                <p:spPr bwMode="auto">
                  <a:xfrm>
                    <a:off x="1999501" y="4396435"/>
                    <a:ext cx="2269980" cy="959127"/>
                  </a:xfrm>
                  <a:custGeom>
                    <a:avLst/>
                    <a:gdLst>
                      <a:gd name="connsiteX0" fmla="*/ 336303 w 2269980"/>
                      <a:gd name="connsiteY0" fmla="*/ 286750 h 959127"/>
                      <a:gd name="connsiteX1" fmla="*/ 674495 w 2269980"/>
                      <a:gd name="connsiteY1" fmla="*/ 622939 h 959127"/>
                      <a:gd name="connsiteX2" fmla="*/ 336303 w 2269980"/>
                      <a:gd name="connsiteY2" fmla="*/ 959127 h 959127"/>
                      <a:gd name="connsiteX3" fmla="*/ 0 w 2269980"/>
                      <a:gd name="connsiteY3" fmla="*/ 622939 h 959127"/>
                      <a:gd name="connsiteX4" fmla="*/ 336303 w 2269980"/>
                      <a:gd name="connsiteY4" fmla="*/ 286750 h 959127"/>
                      <a:gd name="connsiteX5" fmla="*/ 1788413 w 2269980"/>
                      <a:gd name="connsiteY5" fmla="*/ 0 h 959127"/>
                      <a:gd name="connsiteX6" fmla="*/ 2269980 w 2269980"/>
                      <a:gd name="connsiteY6" fmla="*/ 479564 h 959127"/>
                      <a:gd name="connsiteX7" fmla="*/ 1788413 w 2269980"/>
                      <a:gd name="connsiteY7" fmla="*/ 959127 h 959127"/>
                      <a:gd name="connsiteX8" fmla="*/ 1308735 w 2269980"/>
                      <a:gd name="connsiteY8" fmla="*/ 479564 h 959127"/>
                      <a:gd name="connsiteX9" fmla="*/ 1788413 w 2269980"/>
                      <a:gd name="connsiteY9" fmla="*/ 0 h 95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980" h="959127">
                        <a:moveTo>
                          <a:pt x="336303" y="286750"/>
                        </a:moveTo>
                        <a:cubicBezTo>
                          <a:pt x="523348" y="286750"/>
                          <a:pt x="674495" y="437846"/>
                          <a:pt x="674495" y="622939"/>
                        </a:cubicBezTo>
                        <a:cubicBezTo>
                          <a:pt x="674495" y="808031"/>
                          <a:pt x="523348" y="959127"/>
                          <a:pt x="336303" y="959127"/>
                        </a:cubicBezTo>
                        <a:cubicBezTo>
                          <a:pt x="151147" y="959127"/>
                          <a:pt x="0" y="808031"/>
                          <a:pt x="0" y="622939"/>
                        </a:cubicBezTo>
                        <a:cubicBezTo>
                          <a:pt x="0" y="437846"/>
                          <a:pt x="151147" y="286750"/>
                          <a:pt x="336303" y="286750"/>
                        </a:cubicBezTo>
                        <a:close/>
                        <a:moveTo>
                          <a:pt x="1788413" y="0"/>
                        </a:moveTo>
                        <a:cubicBezTo>
                          <a:pt x="2054691" y="0"/>
                          <a:pt x="2269980" y="213349"/>
                          <a:pt x="2269980" y="479564"/>
                        </a:cubicBezTo>
                        <a:cubicBezTo>
                          <a:pt x="2269980" y="743890"/>
                          <a:pt x="2054691" y="959127"/>
                          <a:pt x="1788413" y="959127"/>
                        </a:cubicBezTo>
                        <a:cubicBezTo>
                          <a:pt x="1524024" y="959127"/>
                          <a:pt x="1308735" y="743890"/>
                          <a:pt x="1308735" y="479564"/>
                        </a:cubicBezTo>
                        <a:cubicBezTo>
                          <a:pt x="1308735" y="213349"/>
                          <a:pt x="1524024" y="0"/>
                          <a:pt x="1788413" y="0"/>
                        </a:cubicBezTo>
                        <a:close/>
                      </a:path>
                    </a:pathLst>
                  </a:custGeom>
                  <a:solidFill>
                    <a:schemeClr val="accent2">
                      <a:lumMod val="10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2784" name="Freeform 10">
                    <a:extLst>
                      <a:ext uri="{FF2B5EF4-FFF2-40B4-BE49-F238E27FC236}">
                        <a16:creationId xmlns:a16="http://schemas.microsoft.com/office/drawing/2014/main" id="{1CE367E5-7ED2-F919-DB9C-590C4FD3D7E7}"/>
                      </a:ext>
                    </a:extLst>
                  </p:cNvPr>
                  <p:cNvSpPr>
                    <a:spLocks/>
                  </p:cNvSpPr>
                  <p:nvPr/>
                </p:nvSpPr>
                <p:spPr bwMode="auto">
                  <a:xfrm>
                    <a:off x="2450813" y="3108183"/>
                    <a:ext cx="819285" cy="819989"/>
                  </a:xfrm>
                  <a:custGeom>
                    <a:avLst/>
                    <a:gdLst>
                      <a:gd name="connsiteX0" fmla="*/ 124773 w 819285"/>
                      <a:gd name="connsiteY0" fmla="*/ 566435 h 819989"/>
                      <a:gd name="connsiteX1" fmla="*/ 251436 w 819285"/>
                      <a:gd name="connsiteY1" fmla="*/ 693212 h 819989"/>
                      <a:gd name="connsiteX2" fmla="*/ 124773 w 819285"/>
                      <a:gd name="connsiteY2" fmla="*/ 819989 h 819989"/>
                      <a:gd name="connsiteX3" fmla="*/ 0 w 819285"/>
                      <a:gd name="connsiteY3" fmla="*/ 693212 h 819989"/>
                      <a:gd name="connsiteX4" fmla="*/ 124773 w 819285"/>
                      <a:gd name="connsiteY4" fmla="*/ 566435 h 819989"/>
                      <a:gd name="connsiteX5" fmla="*/ 692862 w 819285"/>
                      <a:gd name="connsiteY5" fmla="*/ 0 h 819989"/>
                      <a:gd name="connsiteX6" fmla="*/ 819285 w 819285"/>
                      <a:gd name="connsiteY6" fmla="*/ 126663 h 819989"/>
                      <a:gd name="connsiteX7" fmla="*/ 692862 w 819285"/>
                      <a:gd name="connsiteY7" fmla="*/ 251436 h 819989"/>
                      <a:gd name="connsiteX8" fmla="*/ 566438 w 819285"/>
                      <a:gd name="connsiteY8" fmla="*/ 126663 h 819989"/>
                      <a:gd name="connsiteX9" fmla="*/ 692862 w 819285"/>
                      <a:gd name="connsiteY9" fmla="*/ 0 h 819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285" h="819989">
                        <a:moveTo>
                          <a:pt x="124773" y="566435"/>
                        </a:moveTo>
                        <a:cubicBezTo>
                          <a:pt x="194721" y="566435"/>
                          <a:pt x="251436" y="623201"/>
                          <a:pt x="251436" y="693212"/>
                        </a:cubicBezTo>
                        <a:cubicBezTo>
                          <a:pt x="251436" y="763223"/>
                          <a:pt x="194721" y="819989"/>
                          <a:pt x="124773" y="819989"/>
                        </a:cubicBezTo>
                        <a:cubicBezTo>
                          <a:pt x="54825" y="819989"/>
                          <a:pt x="0" y="763223"/>
                          <a:pt x="0" y="693212"/>
                        </a:cubicBezTo>
                        <a:cubicBezTo>
                          <a:pt x="0" y="623201"/>
                          <a:pt x="54825" y="566435"/>
                          <a:pt x="124773" y="566435"/>
                        </a:cubicBezTo>
                        <a:close/>
                        <a:moveTo>
                          <a:pt x="692862" y="0"/>
                        </a:moveTo>
                        <a:cubicBezTo>
                          <a:pt x="762678" y="0"/>
                          <a:pt x="819285" y="56715"/>
                          <a:pt x="819285" y="126663"/>
                        </a:cubicBezTo>
                        <a:cubicBezTo>
                          <a:pt x="819285" y="194721"/>
                          <a:pt x="762678" y="251436"/>
                          <a:pt x="692862" y="251436"/>
                        </a:cubicBezTo>
                        <a:cubicBezTo>
                          <a:pt x="623046" y="251436"/>
                          <a:pt x="566438" y="194721"/>
                          <a:pt x="566438" y="126663"/>
                        </a:cubicBezTo>
                        <a:cubicBezTo>
                          <a:pt x="566438" y="56715"/>
                          <a:pt x="623046" y="0"/>
                          <a:pt x="692862" y="0"/>
                        </a:cubicBezTo>
                        <a:close/>
                      </a:path>
                    </a:pathLst>
                  </a:custGeom>
                  <a:solidFill>
                    <a:schemeClr val="accent2">
                      <a:lumMod val="60000"/>
                      <a:lumOff val="4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prstClr val="white"/>
                      </a:solidFill>
                      <a:effectLst/>
                      <a:uLnTx/>
                      <a:uFillTx/>
                      <a:latin typeface="Microsoft Sans Serif"/>
                      <a:ea typeface="+mn-ea"/>
                      <a:cs typeface="+mn-cs"/>
                    </a:endParaRPr>
                  </a:p>
                </p:txBody>
              </p:sp>
            </p:grpSp>
            <p:sp>
              <p:nvSpPr>
                <p:cNvPr id="2781" name="Oval 2780">
                  <a:extLst>
                    <a:ext uri="{FF2B5EF4-FFF2-40B4-BE49-F238E27FC236}">
                      <a16:creationId xmlns:a16="http://schemas.microsoft.com/office/drawing/2014/main" id="{5A18BEB4-E255-BDAB-AE68-04904AE16640}"/>
                    </a:ext>
                  </a:extLst>
                </p:cNvPr>
                <p:cNvSpPr/>
                <p:nvPr/>
              </p:nvSpPr>
              <p:spPr>
                <a:xfrm>
                  <a:off x="9501503" y="1101911"/>
                  <a:ext cx="109864" cy="1098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grpSp>
        <p:grpSp>
          <p:nvGrpSpPr>
            <p:cNvPr id="2666" name="Group 2665">
              <a:extLst>
                <a:ext uri="{FF2B5EF4-FFF2-40B4-BE49-F238E27FC236}">
                  <a16:creationId xmlns:a16="http://schemas.microsoft.com/office/drawing/2014/main" id="{77399AFE-4462-5EE0-0CA9-1BE973474FD1}"/>
                </a:ext>
              </a:extLst>
            </p:cNvPr>
            <p:cNvGrpSpPr/>
            <p:nvPr/>
          </p:nvGrpSpPr>
          <p:grpSpPr>
            <a:xfrm>
              <a:off x="7434729" y="2972459"/>
              <a:ext cx="570534" cy="570529"/>
              <a:chOff x="8003582" y="1920218"/>
              <a:chExt cx="219465" cy="219465"/>
            </a:xfrm>
          </p:grpSpPr>
          <p:sp>
            <p:nvSpPr>
              <p:cNvPr id="2769" name="Oval 2768">
                <a:extLst>
                  <a:ext uri="{FF2B5EF4-FFF2-40B4-BE49-F238E27FC236}">
                    <a16:creationId xmlns:a16="http://schemas.microsoft.com/office/drawing/2014/main" id="{85674F73-2F4E-969B-7FD3-49887FDA4D05}"/>
                  </a:ext>
                </a:extLst>
              </p:cNvPr>
              <p:cNvSpPr/>
              <p:nvPr/>
            </p:nvSpPr>
            <p:spPr>
              <a:xfrm>
                <a:off x="8003582" y="1920218"/>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70" name="Group 2769">
                <a:extLst>
                  <a:ext uri="{FF2B5EF4-FFF2-40B4-BE49-F238E27FC236}">
                    <a16:creationId xmlns:a16="http://schemas.microsoft.com/office/drawing/2014/main" id="{AD77ED63-D05E-F5B9-9746-E24F6B89631F}"/>
                  </a:ext>
                </a:extLst>
              </p:cNvPr>
              <p:cNvGrpSpPr/>
              <p:nvPr/>
            </p:nvGrpSpPr>
            <p:grpSpPr>
              <a:xfrm>
                <a:off x="8073457" y="1951049"/>
                <a:ext cx="92438" cy="147343"/>
                <a:chOff x="1240706" y="2253875"/>
                <a:chExt cx="629439" cy="1003300"/>
              </a:xfrm>
              <a:solidFill>
                <a:schemeClr val="accent1"/>
              </a:solidFill>
            </p:grpSpPr>
            <p:grpSp>
              <p:nvGrpSpPr>
                <p:cNvPr id="2771" name="Group 2770">
                  <a:extLst>
                    <a:ext uri="{FF2B5EF4-FFF2-40B4-BE49-F238E27FC236}">
                      <a16:creationId xmlns:a16="http://schemas.microsoft.com/office/drawing/2014/main" id="{43859ECF-4B9E-628A-8E30-53EBCD67BEDF}"/>
                    </a:ext>
                  </a:extLst>
                </p:cNvPr>
                <p:cNvGrpSpPr/>
                <p:nvPr/>
              </p:nvGrpSpPr>
              <p:grpSpPr>
                <a:xfrm>
                  <a:off x="1467314" y="2253875"/>
                  <a:ext cx="402831" cy="400358"/>
                  <a:chOff x="4054863" y="1116013"/>
                  <a:chExt cx="4654550" cy="4625975"/>
                </a:xfrm>
                <a:grpFill/>
              </p:grpSpPr>
              <p:sp>
                <p:nvSpPr>
                  <p:cNvPr id="2775" name="Oval 5">
                    <a:extLst>
                      <a:ext uri="{FF2B5EF4-FFF2-40B4-BE49-F238E27FC236}">
                        <a16:creationId xmlns:a16="http://schemas.microsoft.com/office/drawing/2014/main" id="{69FDD6D8-059F-106F-D03A-028E45272244}"/>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76" name="Freeform 6">
                    <a:extLst>
                      <a:ext uri="{FF2B5EF4-FFF2-40B4-BE49-F238E27FC236}">
                        <a16:creationId xmlns:a16="http://schemas.microsoft.com/office/drawing/2014/main" id="{79368173-34EC-7231-845F-EC569A9C0BB0}"/>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77" name="Oval 7">
                    <a:extLst>
                      <a:ext uri="{FF2B5EF4-FFF2-40B4-BE49-F238E27FC236}">
                        <a16:creationId xmlns:a16="http://schemas.microsoft.com/office/drawing/2014/main" id="{C580BA1B-4C16-74D9-FAB7-7A9F52412AFF}"/>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2772" name="Group 2771">
                  <a:extLst>
                    <a:ext uri="{FF2B5EF4-FFF2-40B4-BE49-F238E27FC236}">
                      <a16:creationId xmlns:a16="http://schemas.microsoft.com/office/drawing/2014/main" id="{AA806A93-7998-AE57-FBD5-D36B98AF231B}"/>
                    </a:ext>
                  </a:extLst>
                </p:cNvPr>
                <p:cNvGrpSpPr>
                  <a:grpSpLocks noChangeAspect="1"/>
                </p:cNvGrpSpPr>
                <p:nvPr/>
              </p:nvGrpSpPr>
              <p:grpSpPr>
                <a:xfrm>
                  <a:off x="1240706" y="2429557"/>
                  <a:ext cx="446463" cy="827618"/>
                  <a:chOff x="5434013" y="2201863"/>
                  <a:chExt cx="1323975" cy="2454275"/>
                </a:xfrm>
                <a:grpFill/>
              </p:grpSpPr>
              <p:sp>
                <p:nvSpPr>
                  <p:cNvPr id="2773" name="Freeform 5">
                    <a:extLst>
                      <a:ext uri="{FF2B5EF4-FFF2-40B4-BE49-F238E27FC236}">
                        <a16:creationId xmlns:a16="http://schemas.microsoft.com/office/drawing/2014/main" id="{AFCE608D-1C90-2ADD-F5D3-83013B3A9CE4}"/>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74" name="Freeform: Shape 15">
                    <a:extLst>
                      <a:ext uri="{FF2B5EF4-FFF2-40B4-BE49-F238E27FC236}">
                        <a16:creationId xmlns:a16="http://schemas.microsoft.com/office/drawing/2014/main" id="{AD2BA62C-C432-0D33-8687-019870F2E104}"/>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2667" name="Group 2666">
              <a:extLst>
                <a:ext uri="{FF2B5EF4-FFF2-40B4-BE49-F238E27FC236}">
                  <a16:creationId xmlns:a16="http://schemas.microsoft.com/office/drawing/2014/main" id="{A177800A-77A7-6516-AF48-628F70834BE2}"/>
                </a:ext>
              </a:extLst>
            </p:cNvPr>
            <p:cNvGrpSpPr/>
            <p:nvPr/>
          </p:nvGrpSpPr>
          <p:grpSpPr>
            <a:xfrm>
              <a:off x="11404317" y="4724717"/>
              <a:ext cx="570534" cy="570529"/>
              <a:chOff x="10662554" y="3093943"/>
              <a:chExt cx="219465" cy="219465"/>
            </a:xfrm>
          </p:grpSpPr>
          <p:sp>
            <p:nvSpPr>
              <p:cNvPr id="2758" name="Oval 2757">
                <a:extLst>
                  <a:ext uri="{FF2B5EF4-FFF2-40B4-BE49-F238E27FC236}">
                    <a16:creationId xmlns:a16="http://schemas.microsoft.com/office/drawing/2014/main" id="{CA461095-C5BE-D08E-098E-1732A42E5970}"/>
                  </a:ext>
                </a:extLst>
              </p:cNvPr>
              <p:cNvSpPr/>
              <p:nvPr/>
            </p:nvSpPr>
            <p:spPr>
              <a:xfrm>
                <a:off x="10662554" y="3093943"/>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59" name="Group 2758">
                <a:extLst>
                  <a:ext uri="{FF2B5EF4-FFF2-40B4-BE49-F238E27FC236}">
                    <a16:creationId xmlns:a16="http://schemas.microsoft.com/office/drawing/2014/main" id="{36F58A87-EBD8-7AE4-C3D6-79194BCC3682}"/>
                  </a:ext>
                </a:extLst>
              </p:cNvPr>
              <p:cNvGrpSpPr/>
              <p:nvPr/>
            </p:nvGrpSpPr>
            <p:grpSpPr>
              <a:xfrm>
                <a:off x="10713268" y="3139945"/>
                <a:ext cx="114019" cy="108764"/>
                <a:chOff x="1094273" y="2302328"/>
                <a:chExt cx="919904" cy="877503"/>
              </a:xfrm>
            </p:grpSpPr>
            <p:grpSp>
              <p:nvGrpSpPr>
                <p:cNvPr id="2760" name="Group 2759">
                  <a:extLst>
                    <a:ext uri="{FF2B5EF4-FFF2-40B4-BE49-F238E27FC236}">
                      <a16:creationId xmlns:a16="http://schemas.microsoft.com/office/drawing/2014/main" id="{5EA5CEFE-B22A-50F6-7D2C-D183B1F0D7BB}"/>
                    </a:ext>
                  </a:extLst>
                </p:cNvPr>
                <p:cNvGrpSpPr/>
                <p:nvPr/>
              </p:nvGrpSpPr>
              <p:grpSpPr>
                <a:xfrm>
                  <a:off x="1367845" y="2302328"/>
                  <a:ext cx="646332" cy="642066"/>
                  <a:chOff x="4054863" y="1116013"/>
                  <a:chExt cx="4654550" cy="4625975"/>
                </a:xfrm>
              </p:grpSpPr>
              <p:sp>
                <p:nvSpPr>
                  <p:cNvPr id="2766" name="Oval 5">
                    <a:extLst>
                      <a:ext uri="{FF2B5EF4-FFF2-40B4-BE49-F238E27FC236}">
                        <a16:creationId xmlns:a16="http://schemas.microsoft.com/office/drawing/2014/main" id="{4CE4F77E-FC92-174F-5E9D-81A8A15861A0}"/>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67" name="Freeform 6">
                    <a:extLst>
                      <a:ext uri="{FF2B5EF4-FFF2-40B4-BE49-F238E27FC236}">
                        <a16:creationId xmlns:a16="http://schemas.microsoft.com/office/drawing/2014/main" id="{71F8080A-835F-2BAE-FF7E-11BC26CE0639}"/>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68" name="Oval 7">
                    <a:extLst>
                      <a:ext uri="{FF2B5EF4-FFF2-40B4-BE49-F238E27FC236}">
                        <a16:creationId xmlns:a16="http://schemas.microsoft.com/office/drawing/2014/main" id="{47BD9BEF-4832-E4CE-9F29-55484AE4B72B}"/>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2761" name="Group 2760">
                  <a:extLst>
                    <a:ext uri="{FF2B5EF4-FFF2-40B4-BE49-F238E27FC236}">
                      <a16:creationId xmlns:a16="http://schemas.microsoft.com/office/drawing/2014/main" id="{06E7C99C-E161-A771-888B-AAEF6C2FE520}"/>
                    </a:ext>
                  </a:extLst>
                </p:cNvPr>
                <p:cNvGrpSpPr/>
                <p:nvPr/>
              </p:nvGrpSpPr>
              <p:grpSpPr>
                <a:xfrm>
                  <a:off x="1094273" y="2642111"/>
                  <a:ext cx="867919" cy="537720"/>
                  <a:chOff x="16516350" y="0"/>
                  <a:chExt cx="11074400" cy="6861175"/>
                </a:xfrm>
              </p:grpSpPr>
              <p:sp>
                <p:nvSpPr>
                  <p:cNvPr id="2762" name="Freeform 5">
                    <a:extLst>
                      <a:ext uri="{FF2B5EF4-FFF2-40B4-BE49-F238E27FC236}">
                        <a16:creationId xmlns:a16="http://schemas.microsoft.com/office/drawing/2014/main" id="{1DA0FEE2-AACE-BA6C-9E31-D10655BB6051}"/>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63" name="Freeform 6">
                    <a:extLst>
                      <a:ext uri="{FF2B5EF4-FFF2-40B4-BE49-F238E27FC236}">
                        <a16:creationId xmlns:a16="http://schemas.microsoft.com/office/drawing/2014/main" id="{520ACDE2-A175-C0D4-4D32-4B347734C50D}"/>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64" name="Freeform 7">
                    <a:extLst>
                      <a:ext uri="{FF2B5EF4-FFF2-40B4-BE49-F238E27FC236}">
                        <a16:creationId xmlns:a16="http://schemas.microsoft.com/office/drawing/2014/main" id="{80DCFABD-0E40-0C8D-D20C-387614F64E14}"/>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65" name="Freeform 8">
                    <a:extLst>
                      <a:ext uri="{FF2B5EF4-FFF2-40B4-BE49-F238E27FC236}">
                        <a16:creationId xmlns:a16="http://schemas.microsoft.com/office/drawing/2014/main" id="{5E48520C-6F2E-4E59-570B-B16B561FFF3A}"/>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2668" name="Group 2667">
              <a:extLst>
                <a:ext uri="{FF2B5EF4-FFF2-40B4-BE49-F238E27FC236}">
                  <a16:creationId xmlns:a16="http://schemas.microsoft.com/office/drawing/2014/main" id="{1F7786BA-5E2B-599C-5306-59FF815E5801}"/>
                </a:ext>
              </a:extLst>
            </p:cNvPr>
            <p:cNvGrpSpPr/>
            <p:nvPr/>
          </p:nvGrpSpPr>
          <p:grpSpPr>
            <a:xfrm>
              <a:off x="9995398" y="7538890"/>
              <a:ext cx="640903" cy="640898"/>
              <a:chOff x="9742378" y="5002545"/>
              <a:chExt cx="219465" cy="219465"/>
            </a:xfrm>
          </p:grpSpPr>
          <p:sp>
            <p:nvSpPr>
              <p:cNvPr id="2752" name="Oval 2751">
                <a:extLst>
                  <a:ext uri="{FF2B5EF4-FFF2-40B4-BE49-F238E27FC236}">
                    <a16:creationId xmlns:a16="http://schemas.microsoft.com/office/drawing/2014/main" id="{23919EB2-C8DB-5645-2FA7-AA82EDE9175C}"/>
                  </a:ext>
                </a:extLst>
              </p:cNvPr>
              <p:cNvSpPr/>
              <p:nvPr/>
            </p:nvSpPr>
            <p:spPr>
              <a:xfrm>
                <a:off x="9742378" y="5002545"/>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53" name="Group 2752">
                <a:extLst>
                  <a:ext uri="{FF2B5EF4-FFF2-40B4-BE49-F238E27FC236}">
                    <a16:creationId xmlns:a16="http://schemas.microsoft.com/office/drawing/2014/main" id="{3C23C03B-BE88-48F9-F459-CA0226D9BC2D}"/>
                  </a:ext>
                </a:extLst>
              </p:cNvPr>
              <p:cNvGrpSpPr>
                <a:grpSpLocks noChangeAspect="1"/>
              </p:cNvGrpSpPr>
              <p:nvPr/>
            </p:nvGrpSpPr>
            <p:grpSpPr>
              <a:xfrm>
                <a:off x="9793334" y="5056546"/>
                <a:ext cx="117552" cy="116959"/>
                <a:chOff x="2483099" y="1931169"/>
                <a:chExt cx="3530676" cy="3512934"/>
              </a:xfrm>
            </p:grpSpPr>
            <p:sp>
              <p:nvSpPr>
                <p:cNvPr id="2754" name="Freeform: Shape 17">
                  <a:extLst>
                    <a:ext uri="{FF2B5EF4-FFF2-40B4-BE49-F238E27FC236}">
                      <a16:creationId xmlns:a16="http://schemas.microsoft.com/office/drawing/2014/main" id="{19479CA2-E47F-0086-F6E5-3B0D6C7753AC}"/>
                    </a:ext>
                  </a:extLst>
                </p:cNvPr>
                <p:cNvSpPr>
                  <a:spLocks/>
                </p:cNvSpPr>
                <p:nvPr/>
              </p:nvSpPr>
              <p:spPr bwMode="auto">
                <a:xfrm>
                  <a:off x="2483099" y="1931169"/>
                  <a:ext cx="3530676" cy="3512934"/>
                </a:xfrm>
                <a:custGeom>
                  <a:avLst/>
                  <a:gdLst>
                    <a:gd name="connsiteX0" fmla="*/ 2876028 w 3530676"/>
                    <a:gd name="connsiteY0" fmla="*/ 2206132 h 3512934"/>
                    <a:gd name="connsiteX1" fmla="*/ 3340128 w 3530676"/>
                    <a:gd name="connsiteY1" fmla="*/ 2398593 h 3512934"/>
                    <a:gd name="connsiteX2" fmla="*/ 3340128 w 3530676"/>
                    <a:gd name="connsiteY2" fmla="*/ 3323549 h 3512934"/>
                    <a:gd name="connsiteX3" fmla="*/ 2876028 w 3530676"/>
                    <a:gd name="connsiteY3" fmla="*/ 3512934 h 3512934"/>
                    <a:gd name="connsiteX4" fmla="*/ 2411489 w 3530676"/>
                    <a:gd name="connsiteY4" fmla="*/ 3323549 h 3512934"/>
                    <a:gd name="connsiteX5" fmla="*/ 2411489 w 3530676"/>
                    <a:gd name="connsiteY5" fmla="*/ 2398593 h 3512934"/>
                    <a:gd name="connsiteX6" fmla="*/ 2876028 w 3530676"/>
                    <a:gd name="connsiteY6" fmla="*/ 2206132 h 3512934"/>
                    <a:gd name="connsiteX7" fmla="*/ 654758 w 3530676"/>
                    <a:gd name="connsiteY7" fmla="*/ 2206132 h 3512934"/>
                    <a:gd name="connsiteX8" fmla="*/ 1119297 w 3530676"/>
                    <a:gd name="connsiteY8" fmla="*/ 2398593 h 3512934"/>
                    <a:gd name="connsiteX9" fmla="*/ 1119297 w 3530676"/>
                    <a:gd name="connsiteY9" fmla="*/ 3323549 h 3512934"/>
                    <a:gd name="connsiteX10" fmla="*/ 654758 w 3530676"/>
                    <a:gd name="connsiteY10" fmla="*/ 3512934 h 3512934"/>
                    <a:gd name="connsiteX11" fmla="*/ 190218 w 3530676"/>
                    <a:gd name="connsiteY11" fmla="*/ 3323549 h 3512934"/>
                    <a:gd name="connsiteX12" fmla="*/ 190218 w 3530676"/>
                    <a:gd name="connsiteY12" fmla="*/ 2398593 h 3512934"/>
                    <a:gd name="connsiteX13" fmla="*/ 654758 w 3530676"/>
                    <a:gd name="connsiteY13" fmla="*/ 2206132 h 3512934"/>
                    <a:gd name="connsiteX14" fmla="*/ 2876028 w 3530676"/>
                    <a:gd name="connsiteY14" fmla="*/ 0 h 3512934"/>
                    <a:gd name="connsiteX15" fmla="*/ 3340128 w 3530676"/>
                    <a:gd name="connsiteY15" fmla="*/ 189385 h 3512934"/>
                    <a:gd name="connsiteX16" fmla="*/ 3340128 w 3530676"/>
                    <a:gd name="connsiteY16" fmla="*/ 1114341 h 3512934"/>
                    <a:gd name="connsiteX17" fmla="*/ 2876028 w 3530676"/>
                    <a:gd name="connsiteY17" fmla="*/ 1306802 h 3512934"/>
                    <a:gd name="connsiteX18" fmla="*/ 2411489 w 3530676"/>
                    <a:gd name="connsiteY18" fmla="*/ 1114341 h 3512934"/>
                    <a:gd name="connsiteX19" fmla="*/ 2411489 w 3530676"/>
                    <a:gd name="connsiteY19" fmla="*/ 189385 h 3512934"/>
                    <a:gd name="connsiteX20" fmla="*/ 2876028 w 3530676"/>
                    <a:gd name="connsiteY20" fmla="*/ 0 h 3512934"/>
                    <a:gd name="connsiteX21" fmla="*/ 654758 w 3530676"/>
                    <a:gd name="connsiteY21" fmla="*/ 0 h 3512934"/>
                    <a:gd name="connsiteX22" fmla="*/ 1119297 w 3530676"/>
                    <a:gd name="connsiteY22" fmla="*/ 189385 h 3512934"/>
                    <a:gd name="connsiteX23" fmla="*/ 1119297 w 3530676"/>
                    <a:gd name="connsiteY23" fmla="*/ 1114341 h 3512934"/>
                    <a:gd name="connsiteX24" fmla="*/ 654758 w 3530676"/>
                    <a:gd name="connsiteY24" fmla="*/ 1306802 h 3512934"/>
                    <a:gd name="connsiteX25" fmla="*/ 190218 w 3530676"/>
                    <a:gd name="connsiteY25" fmla="*/ 1114341 h 3512934"/>
                    <a:gd name="connsiteX26" fmla="*/ 190218 w 3530676"/>
                    <a:gd name="connsiteY26" fmla="*/ 189385 h 3512934"/>
                    <a:gd name="connsiteX27" fmla="*/ 654758 w 3530676"/>
                    <a:gd name="connsiteY27" fmla="*/ 0 h 35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0676" h="3512934">
                      <a:moveTo>
                        <a:pt x="2876028" y="2206132"/>
                      </a:moveTo>
                      <a:cubicBezTo>
                        <a:pt x="3043351" y="2206132"/>
                        <a:pt x="3210673" y="2269407"/>
                        <a:pt x="3340128" y="2398593"/>
                      </a:cubicBezTo>
                      <a:cubicBezTo>
                        <a:pt x="3594193" y="2654329"/>
                        <a:pt x="3594193" y="3067813"/>
                        <a:pt x="3340128" y="3323549"/>
                      </a:cubicBezTo>
                      <a:cubicBezTo>
                        <a:pt x="3210673" y="3449659"/>
                        <a:pt x="3043351" y="3512934"/>
                        <a:pt x="2876028" y="3512934"/>
                      </a:cubicBezTo>
                      <a:cubicBezTo>
                        <a:pt x="2705624" y="3512934"/>
                        <a:pt x="2538302" y="3449659"/>
                        <a:pt x="2411489" y="3323549"/>
                      </a:cubicBezTo>
                      <a:cubicBezTo>
                        <a:pt x="2154781" y="3067813"/>
                        <a:pt x="2154781" y="2654329"/>
                        <a:pt x="2411489" y="2398593"/>
                      </a:cubicBezTo>
                      <a:cubicBezTo>
                        <a:pt x="2538302" y="2269407"/>
                        <a:pt x="2705624" y="2206132"/>
                        <a:pt x="2876028" y="2206132"/>
                      </a:cubicBezTo>
                      <a:close/>
                      <a:moveTo>
                        <a:pt x="654758" y="2206132"/>
                      </a:moveTo>
                      <a:cubicBezTo>
                        <a:pt x="825162" y="2206132"/>
                        <a:pt x="992485" y="2269407"/>
                        <a:pt x="1119297" y="2398593"/>
                      </a:cubicBezTo>
                      <a:cubicBezTo>
                        <a:pt x="1376005" y="2654329"/>
                        <a:pt x="1376005" y="3067813"/>
                        <a:pt x="1119297" y="3323549"/>
                      </a:cubicBezTo>
                      <a:cubicBezTo>
                        <a:pt x="992485" y="3449659"/>
                        <a:pt x="825162" y="3512934"/>
                        <a:pt x="654758" y="3512934"/>
                      </a:cubicBezTo>
                      <a:cubicBezTo>
                        <a:pt x="487435" y="3512934"/>
                        <a:pt x="320113" y="3449659"/>
                        <a:pt x="190218" y="3323549"/>
                      </a:cubicBezTo>
                      <a:cubicBezTo>
                        <a:pt x="-63407" y="3067813"/>
                        <a:pt x="-63407" y="2654329"/>
                        <a:pt x="190218" y="2398593"/>
                      </a:cubicBezTo>
                      <a:cubicBezTo>
                        <a:pt x="320113" y="2269407"/>
                        <a:pt x="487435" y="2206132"/>
                        <a:pt x="654758" y="2206132"/>
                      </a:cubicBezTo>
                      <a:close/>
                      <a:moveTo>
                        <a:pt x="2876028" y="0"/>
                      </a:moveTo>
                      <a:cubicBezTo>
                        <a:pt x="3043351" y="0"/>
                        <a:pt x="3210673" y="63275"/>
                        <a:pt x="3340128" y="189385"/>
                      </a:cubicBezTo>
                      <a:cubicBezTo>
                        <a:pt x="3594193" y="445121"/>
                        <a:pt x="3594193" y="858605"/>
                        <a:pt x="3340128" y="1114341"/>
                      </a:cubicBezTo>
                      <a:cubicBezTo>
                        <a:pt x="3210673" y="1243527"/>
                        <a:pt x="3043351" y="1306802"/>
                        <a:pt x="2876028" y="1306802"/>
                      </a:cubicBezTo>
                      <a:cubicBezTo>
                        <a:pt x="2705624" y="1306802"/>
                        <a:pt x="2538302" y="1243527"/>
                        <a:pt x="2411489" y="1114341"/>
                      </a:cubicBezTo>
                      <a:cubicBezTo>
                        <a:pt x="2154781" y="858605"/>
                        <a:pt x="2154781" y="445121"/>
                        <a:pt x="2411489" y="189385"/>
                      </a:cubicBezTo>
                      <a:cubicBezTo>
                        <a:pt x="2538302" y="63275"/>
                        <a:pt x="2705624" y="0"/>
                        <a:pt x="2876028" y="0"/>
                      </a:cubicBezTo>
                      <a:close/>
                      <a:moveTo>
                        <a:pt x="654758" y="0"/>
                      </a:moveTo>
                      <a:cubicBezTo>
                        <a:pt x="825162" y="0"/>
                        <a:pt x="992485" y="63275"/>
                        <a:pt x="1119297" y="189385"/>
                      </a:cubicBezTo>
                      <a:cubicBezTo>
                        <a:pt x="1376005" y="445121"/>
                        <a:pt x="1376005" y="858605"/>
                        <a:pt x="1119297" y="1114341"/>
                      </a:cubicBezTo>
                      <a:cubicBezTo>
                        <a:pt x="992485" y="1243527"/>
                        <a:pt x="825162" y="1306802"/>
                        <a:pt x="654758" y="1306802"/>
                      </a:cubicBezTo>
                      <a:cubicBezTo>
                        <a:pt x="487435" y="1306802"/>
                        <a:pt x="320113" y="1243527"/>
                        <a:pt x="190218" y="1114341"/>
                      </a:cubicBezTo>
                      <a:cubicBezTo>
                        <a:pt x="-63407" y="858605"/>
                        <a:pt x="-63407" y="445121"/>
                        <a:pt x="190218" y="189385"/>
                      </a:cubicBezTo>
                      <a:cubicBezTo>
                        <a:pt x="320113" y="63275"/>
                        <a:pt x="487435" y="0"/>
                        <a:pt x="654758" y="0"/>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55" name="Freeform: Shape 18">
                  <a:extLst>
                    <a:ext uri="{FF2B5EF4-FFF2-40B4-BE49-F238E27FC236}">
                      <a16:creationId xmlns:a16="http://schemas.microsoft.com/office/drawing/2014/main" id="{329441E9-6817-20E1-8106-F3074C0E9E64}"/>
                    </a:ext>
                  </a:extLst>
                </p:cNvPr>
                <p:cNvSpPr>
                  <a:spLocks/>
                </p:cNvSpPr>
                <p:nvPr/>
              </p:nvSpPr>
              <p:spPr bwMode="auto">
                <a:xfrm>
                  <a:off x="2500517" y="1951501"/>
                  <a:ext cx="3493641" cy="3472168"/>
                </a:xfrm>
                <a:custGeom>
                  <a:avLst/>
                  <a:gdLst>
                    <a:gd name="connsiteX0" fmla="*/ 3465314 w 3493641"/>
                    <a:gd name="connsiteY0" fmla="*/ 2203847 h 3472168"/>
                    <a:gd name="connsiteX1" fmla="*/ 3486318 w 3493641"/>
                    <a:gd name="connsiteY1" fmla="*/ 2211171 h 3472168"/>
                    <a:gd name="connsiteX2" fmla="*/ 3241153 w 3493641"/>
                    <a:gd name="connsiteY2" fmla="*/ 2596431 h 3472168"/>
                    <a:gd name="connsiteX3" fmla="*/ 2877900 w 3493641"/>
                    <a:gd name="connsiteY3" fmla="*/ 2847680 h 3472168"/>
                    <a:gd name="connsiteX4" fmla="*/ 2860545 w 3493641"/>
                    <a:gd name="connsiteY4" fmla="*/ 2841362 h 3472168"/>
                    <a:gd name="connsiteX5" fmla="*/ 2866722 w 3493641"/>
                    <a:gd name="connsiteY5" fmla="*/ 2858349 h 3472168"/>
                    <a:gd name="connsiteX6" fmla="*/ 2614098 w 3493641"/>
                    <a:gd name="connsiteY6" fmla="*/ 3220634 h 3472168"/>
                    <a:gd name="connsiteX7" fmla="*/ 2227843 w 3493641"/>
                    <a:gd name="connsiteY7" fmla="*/ 3464845 h 3472168"/>
                    <a:gd name="connsiteX8" fmla="*/ 2472721 w 3493641"/>
                    <a:gd name="connsiteY8" fmla="*/ 3082467 h 3472168"/>
                    <a:gd name="connsiteX9" fmla="*/ 2838392 w 3493641"/>
                    <a:gd name="connsiteY9" fmla="*/ 2830069 h 3472168"/>
                    <a:gd name="connsiteX10" fmla="*/ 2856489 w 3493641"/>
                    <a:gd name="connsiteY10" fmla="*/ 2837116 h 3472168"/>
                    <a:gd name="connsiteX11" fmla="*/ 2849467 w 3493641"/>
                    <a:gd name="connsiteY11" fmla="*/ 2819504 h 3472168"/>
                    <a:gd name="connsiteX12" fmla="*/ 3102945 w 3493641"/>
                    <a:gd name="connsiteY12" fmla="*/ 2455536 h 3472168"/>
                    <a:gd name="connsiteX13" fmla="*/ 3465314 w 3493641"/>
                    <a:gd name="connsiteY13" fmla="*/ 2203847 h 3472168"/>
                    <a:gd name="connsiteX14" fmla="*/ 28424 w 3493641"/>
                    <a:gd name="connsiteY14" fmla="*/ 2203847 h 3472168"/>
                    <a:gd name="connsiteX15" fmla="*/ 392029 w 3493641"/>
                    <a:gd name="connsiteY15" fmla="*/ 2455536 h 3472168"/>
                    <a:gd name="connsiteX16" fmla="*/ 646372 w 3493641"/>
                    <a:gd name="connsiteY16" fmla="*/ 2819504 h 3472168"/>
                    <a:gd name="connsiteX17" fmla="*/ 639302 w 3493641"/>
                    <a:gd name="connsiteY17" fmla="*/ 2837178 h 3472168"/>
                    <a:gd name="connsiteX18" fmla="*/ 657557 w 3493641"/>
                    <a:gd name="connsiteY18" fmla="*/ 2830069 h 3472168"/>
                    <a:gd name="connsiteX19" fmla="*/ 1022789 w 3493641"/>
                    <a:gd name="connsiteY19" fmla="*/ 3082467 h 3472168"/>
                    <a:gd name="connsiteX20" fmla="*/ 1268107 w 3493641"/>
                    <a:gd name="connsiteY20" fmla="*/ 3464845 h 3472168"/>
                    <a:gd name="connsiteX21" fmla="*/ 881852 w 3493641"/>
                    <a:gd name="connsiteY21" fmla="*/ 3220634 h 3472168"/>
                    <a:gd name="connsiteX22" fmla="*/ 629228 w 3493641"/>
                    <a:gd name="connsiteY22" fmla="*/ 2858349 h 3472168"/>
                    <a:gd name="connsiteX23" fmla="*/ 635427 w 3493641"/>
                    <a:gd name="connsiteY23" fmla="*/ 2841300 h 3472168"/>
                    <a:gd name="connsiteX24" fmla="*/ 617842 w 3493641"/>
                    <a:gd name="connsiteY24" fmla="*/ 2847680 h 3472168"/>
                    <a:gd name="connsiteX25" fmla="*/ 253349 w 3493641"/>
                    <a:gd name="connsiteY25" fmla="*/ 2596431 h 3472168"/>
                    <a:gd name="connsiteX26" fmla="*/ 7348 w 3493641"/>
                    <a:gd name="connsiteY26" fmla="*/ 2211171 h 3472168"/>
                    <a:gd name="connsiteX27" fmla="*/ 28424 w 3493641"/>
                    <a:gd name="connsiteY27" fmla="*/ 2203847 h 3472168"/>
                    <a:gd name="connsiteX28" fmla="*/ 2248739 w 3493641"/>
                    <a:gd name="connsiteY28" fmla="*/ 21 h 3472168"/>
                    <a:gd name="connsiteX29" fmla="*/ 2614098 w 3493641"/>
                    <a:gd name="connsiteY29" fmla="*/ 250673 h 3472168"/>
                    <a:gd name="connsiteX30" fmla="*/ 2866722 w 3493641"/>
                    <a:gd name="connsiteY30" fmla="*/ 611716 h 3472168"/>
                    <a:gd name="connsiteX31" fmla="*/ 2859593 w 3493641"/>
                    <a:gd name="connsiteY31" fmla="*/ 631256 h 3472168"/>
                    <a:gd name="connsiteX32" fmla="*/ 2877900 w 3493641"/>
                    <a:gd name="connsiteY32" fmla="*/ 624591 h 3472168"/>
                    <a:gd name="connsiteX33" fmla="*/ 3241153 w 3493641"/>
                    <a:gd name="connsiteY33" fmla="*/ 875840 h 3472168"/>
                    <a:gd name="connsiteX34" fmla="*/ 3486318 w 3493641"/>
                    <a:gd name="connsiteY34" fmla="*/ 1261100 h 3472168"/>
                    <a:gd name="connsiteX35" fmla="*/ 3102945 w 3493641"/>
                    <a:gd name="connsiteY35" fmla="*/ 1016735 h 3472168"/>
                    <a:gd name="connsiteX36" fmla="*/ 2849467 w 3493641"/>
                    <a:gd name="connsiteY36" fmla="*/ 652767 h 3472168"/>
                    <a:gd name="connsiteX37" fmla="*/ 2857563 w 3493641"/>
                    <a:gd name="connsiteY37" fmla="*/ 632460 h 3472168"/>
                    <a:gd name="connsiteX38" fmla="*/ 2838392 w 3493641"/>
                    <a:gd name="connsiteY38" fmla="*/ 639899 h 3472168"/>
                    <a:gd name="connsiteX39" fmla="*/ 2472721 w 3493641"/>
                    <a:gd name="connsiteY39" fmla="*/ 388366 h 3472168"/>
                    <a:gd name="connsiteX40" fmla="*/ 2227843 w 3493641"/>
                    <a:gd name="connsiteY40" fmla="*/ 7298 h 3472168"/>
                    <a:gd name="connsiteX41" fmla="*/ 2248739 w 3493641"/>
                    <a:gd name="connsiteY41" fmla="*/ 21 h 3472168"/>
                    <a:gd name="connsiteX42" fmla="*/ 1247210 w 3493641"/>
                    <a:gd name="connsiteY42" fmla="*/ 21 h 3472168"/>
                    <a:gd name="connsiteX43" fmla="*/ 1268107 w 3493641"/>
                    <a:gd name="connsiteY43" fmla="*/ 7298 h 3472168"/>
                    <a:gd name="connsiteX44" fmla="*/ 1022789 w 3493641"/>
                    <a:gd name="connsiteY44" fmla="*/ 388366 h 3472168"/>
                    <a:gd name="connsiteX45" fmla="*/ 657557 w 3493641"/>
                    <a:gd name="connsiteY45" fmla="*/ 639899 h 3472168"/>
                    <a:gd name="connsiteX46" fmla="*/ 638223 w 3493641"/>
                    <a:gd name="connsiteY46" fmla="*/ 632396 h 3472168"/>
                    <a:gd name="connsiteX47" fmla="*/ 646372 w 3493641"/>
                    <a:gd name="connsiteY47" fmla="*/ 652767 h 3472168"/>
                    <a:gd name="connsiteX48" fmla="*/ 392029 w 3493641"/>
                    <a:gd name="connsiteY48" fmla="*/ 1016735 h 3472168"/>
                    <a:gd name="connsiteX49" fmla="*/ 7348 w 3493641"/>
                    <a:gd name="connsiteY49" fmla="*/ 1261100 h 3472168"/>
                    <a:gd name="connsiteX50" fmla="*/ 253349 w 3493641"/>
                    <a:gd name="connsiteY50" fmla="*/ 875840 h 3472168"/>
                    <a:gd name="connsiteX51" fmla="*/ 617842 w 3493641"/>
                    <a:gd name="connsiteY51" fmla="*/ 624591 h 3472168"/>
                    <a:gd name="connsiteX52" fmla="*/ 636379 w 3493641"/>
                    <a:gd name="connsiteY52" fmla="*/ 631317 h 3472168"/>
                    <a:gd name="connsiteX53" fmla="*/ 629228 w 3493641"/>
                    <a:gd name="connsiteY53" fmla="*/ 611716 h 3472168"/>
                    <a:gd name="connsiteX54" fmla="*/ 881852 w 3493641"/>
                    <a:gd name="connsiteY54" fmla="*/ 250673 h 3472168"/>
                    <a:gd name="connsiteX55" fmla="*/ 1247210 w 3493641"/>
                    <a:gd name="connsiteY55" fmla="*/ 21 h 347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493641" h="3472168">
                      <a:moveTo>
                        <a:pt x="3465314" y="2203847"/>
                      </a:moveTo>
                      <a:cubicBezTo>
                        <a:pt x="3474173" y="2204106"/>
                        <a:pt x="3481256" y="2206493"/>
                        <a:pt x="3486318" y="2211171"/>
                      </a:cubicBezTo>
                      <a:cubicBezTo>
                        <a:pt x="3523731" y="2251238"/>
                        <a:pt x="3414133" y="2420753"/>
                        <a:pt x="3241153" y="2596431"/>
                      </a:cubicBezTo>
                      <a:cubicBezTo>
                        <a:pt x="3089796" y="2747067"/>
                        <a:pt x="2938438" y="2849498"/>
                        <a:pt x="2877900" y="2847680"/>
                      </a:cubicBezTo>
                      <a:lnTo>
                        <a:pt x="2860545" y="2841362"/>
                      </a:lnTo>
                      <a:lnTo>
                        <a:pt x="2866722" y="2858349"/>
                      </a:lnTo>
                      <a:cubicBezTo>
                        <a:pt x="2868445" y="2918779"/>
                        <a:pt x="2765549" y="3069706"/>
                        <a:pt x="2614098" y="3220634"/>
                      </a:cubicBezTo>
                      <a:cubicBezTo>
                        <a:pt x="2438367" y="3392682"/>
                        <a:pt x="2267922" y="3502247"/>
                        <a:pt x="2227843" y="3464845"/>
                      </a:cubicBezTo>
                      <a:cubicBezTo>
                        <a:pt x="2190407" y="3424363"/>
                        <a:pt x="2299633" y="3254955"/>
                        <a:pt x="2472721" y="3082467"/>
                      </a:cubicBezTo>
                      <a:cubicBezTo>
                        <a:pt x="2626870" y="2929230"/>
                        <a:pt x="2776299" y="2826526"/>
                        <a:pt x="2838392" y="2830069"/>
                      </a:cubicBezTo>
                      <a:lnTo>
                        <a:pt x="2856489" y="2837116"/>
                      </a:lnTo>
                      <a:lnTo>
                        <a:pt x="2849467" y="2819504"/>
                      </a:lnTo>
                      <a:cubicBezTo>
                        <a:pt x="2845724" y="2757820"/>
                        <a:pt x="2948892" y="2608869"/>
                        <a:pt x="3102945" y="2455536"/>
                      </a:cubicBezTo>
                      <a:cubicBezTo>
                        <a:pt x="3254303" y="2304514"/>
                        <a:pt x="3403301" y="2202035"/>
                        <a:pt x="3465314" y="2203847"/>
                      </a:cubicBezTo>
                      <a:close/>
                      <a:moveTo>
                        <a:pt x="28424" y="2203847"/>
                      </a:moveTo>
                      <a:cubicBezTo>
                        <a:pt x="90648" y="2202035"/>
                        <a:pt x="240155" y="2304514"/>
                        <a:pt x="392029" y="2455536"/>
                      </a:cubicBezTo>
                      <a:cubicBezTo>
                        <a:pt x="546608" y="2608869"/>
                        <a:pt x="650128" y="2757820"/>
                        <a:pt x="646372" y="2819504"/>
                      </a:cubicBezTo>
                      <a:lnTo>
                        <a:pt x="639302" y="2837178"/>
                      </a:lnTo>
                      <a:lnTo>
                        <a:pt x="657557" y="2830069"/>
                      </a:lnTo>
                      <a:cubicBezTo>
                        <a:pt x="719644" y="2826526"/>
                        <a:pt x="869025" y="2929230"/>
                        <a:pt x="1022789" y="3082467"/>
                      </a:cubicBezTo>
                      <a:cubicBezTo>
                        <a:pt x="1195877" y="3254955"/>
                        <a:pt x="1305543" y="3424363"/>
                        <a:pt x="1268107" y="3464845"/>
                      </a:cubicBezTo>
                      <a:cubicBezTo>
                        <a:pt x="1228028" y="3502247"/>
                        <a:pt x="1057582" y="3392682"/>
                        <a:pt x="881852" y="3220634"/>
                      </a:cubicBezTo>
                      <a:cubicBezTo>
                        <a:pt x="730400" y="3069706"/>
                        <a:pt x="627505" y="2918779"/>
                        <a:pt x="629228" y="2858349"/>
                      </a:cubicBezTo>
                      <a:lnTo>
                        <a:pt x="635427" y="2841300"/>
                      </a:lnTo>
                      <a:lnTo>
                        <a:pt x="617842" y="2847680"/>
                      </a:lnTo>
                      <a:cubicBezTo>
                        <a:pt x="557097" y="2849498"/>
                        <a:pt x="405223" y="2747067"/>
                        <a:pt x="253349" y="2596431"/>
                      </a:cubicBezTo>
                      <a:cubicBezTo>
                        <a:pt x="79779" y="2420753"/>
                        <a:pt x="-30193" y="2251238"/>
                        <a:pt x="7348" y="2211171"/>
                      </a:cubicBezTo>
                      <a:cubicBezTo>
                        <a:pt x="12427" y="2206493"/>
                        <a:pt x="19535" y="2204106"/>
                        <a:pt x="28424" y="2203847"/>
                      </a:cubicBezTo>
                      <a:close/>
                      <a:moveTo>
                        <a:pt x="2248739" y="21"/>
                      </a:moveTo>
                      <a:cubicBezTo>
                        <a:pt x="2310616" y="-1706"/>
                        <a:pt x="2460334" y="100646"/>
                        <a:pt x="2614098" y="250673"/>
                      </a:cubicBezTo>
                      <a:cubicBezTo>
                        <a:pt x="2765549" y="401083"/>
                        <a:pt x="2868445" y="551493"/>
                        <a:pt x="2866722" y="611716"/>
                      </a:cubicBezTo>
                      <a:lnTo>
                        <a:pt x="2859593" y="631256"/>
                      </a:lnTo>
                      <a:lnTo>
                        <a:pt x="2877900" y="624591"/>
                      </a:lnTo>
                      <a:cubicBezTo>
                        <a:pt x="2938438" y="622773"/>
                        <a:pt x="3089796" y="725204"/>
                        <a:pt x="3241153" y="875840"/>
                      </a:cubicBezTo>
                      <a:cubicBezTo>
                        <a:pt x="3414133" y="1051519"/>
                        <a:pt x="3523731" y="1221033"/>
                        <a:pt x="3486318" y="1261100"/>
                      </a:cubicBezTo>
                      <a:cubicBezTo>
                        <a:pt x="3445824" y="1298525"/>
                        <a:pt x="3275925" y="1189331"/>
                        <a:pt x="3102945" y="1016735"/>
                      </a:cubicBezTo>
                      <a:cubicBezTo>
                        <a:pt x="2948892" y="863402"/>
                        <a:pt x="2845724" y="714451"/>
                        <a:pt x="2849467" y="652767"/>
                      </a:cubicBezTo>
                      <a:lnTo>
                        <a:pt x="2857563" y="632460"/>
                      </a:lnTo>
                      <a:lnTo>
                        <a:pt x="2838392" y="639899"/>
                      </a:lnTo>
                      <a:cubicBezTo>
                        <a:pt x="2776299" y="643430"/>
                        <a:pt x="2626870" y="541078"/>
                        <a:pt x="2472721" y="388366"/>
                      </a:cubicBezTo>
                      <a:cubicBezTo>
                        <a:pt x="2299633" y="216469"/>
                        <a:pt x="2190407" y="47641"/>
                        <a:pt x="2227843" y="7298"/>
                      </a:cubicBezTo>
                      <a:cubicBezTo>
                        <a:pt x="2232853" y="2639"/>
                        <a:pt x="2239900" y="268"/>
                        <a:pt x="2248739" y="21"/>
                      </a:cubicBezTo>
                      <a:close/>
                      <a:moveTo>
                        <a:pt x="1247210" y="21"/>
                      </a:moveTo>
                      <a:cubicBezTo>
                        <a:pt x="1256050" y="268"/>
                        <a:pt x="1263097" y="2639"/>
                        <a:pt x="1268107" y="7298"/>
                      </a:cubicBezTo>
                      <a:cubicBezTo>
                        <a:pt x="1305543" y="47641"/>
                        <a:pt x="1195877" y="216469"/>
                        <a:pt x="1022789" y="388366"/>
                      </a:cubicBezTo>
                      <a:cubicBezTo>
                        <a:pt x="869025" y="541078"/>
                        <a:pt x="719644" y="643430"/>
                        <a:pt x="657557" y="639899"/>
                      </a:cubicBezTo>
                      <a:lnTo>
                        <a:pt x="638223" y="632396"/>
                      </a:lnTo>
                      <a:lnTo>
                        <a:pt x="646372" y="652767"/>
                      </a:lnTo>
                      <a:cubicBezTo>
                        <a:pt x="650128" y="714451"/>
                        <a:pt x="546608" y="863402"/>
                        <a:pt x="392029" y="1016735"/>
                      </a:cubicBezTo>
                      <a:cubicBezTo>
                        <a:pt x="218459" y="1189331"/>
                        <a:pt x="47980" y="1298525"/>
                        <a:pt x="7348" y="1261100"/>
                      </a:cubicBezTo>
                      <a:cubicBezTo>
                        <a:pt x="-30193" y="1221033"/>
                        <a:pt x="79779" y="1051519"/>
                        <a:pt x="253349" y="875840"/>
                      </a:cubicBezTo>
                      <a:cubicBezTo>
                        <a:pt x="405223" y="725204"/>
                        <a:pt x="557097" y="622773"/>
                        <a:pt x="617842" y="624591"/>
                      </a:cubicBezTo>
                      <a:lnTo>
                        <a:pt x="636379" y="631317"/>
                      </a:lnTo>
                      <a:lnTo>
                        <a:pt x="629228" y="611716"/>
                      </a:lnTo>
                      <a:cubicBezTo>
                        <a:pt x="627505" y="551493"/>
                        <a:pt x="730400" y="401083"/>
                        <a:pt x="881852" y="250673"/>
                      </a:cubicBezTo>
                      <a:cubicBezTo>
                        <a:pt x="1035616" y="100646"/>
                        <a:pt x="1185334" y="-1706"/>
                        <a:pt x="1247210" y="21"/>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56" name="Freeform 232">
                  <a:extLst>
                    <a:ext uri="{FF2B5EF4-FFF2-40B4-BE49-F238E27FC236}">
                      <a16:creationId xmlns:a16="http://schemas.microsoft.com/office/drawing/2014/main" id="{5BDFBF12-534C-25F6-D904-3E8ADC857E99}"/>
                    </a:ext>
                  </a:extLst>
                </p:cNvPr>
                <p:cNvSpPr>
                  <a:spLocks/>
                </p:cNvSpPr>
                <p:nvPr/>
              </p:nvSpPr>
              <p:spPr bwMode="auto">
                <a:xfrm>
                  <a:off x="3056216" y="2502594"/>
                  <a:ext cx="2384553" cy="2370084"/>
                </a:xfrm>
                <a:custGeom>
                  <a:avLst/>
                  <a:gdLst>
                    <a:gd name="T0" fmla="*/ 59 w 5411"/>
                    <a:gd name="T1" fmla="*/ 5334 h 5395"/>
                    <a:gd name="T2" fmla="*/ 259 w 5411"/>
                    <a:gd name="T3" fmla="*/ 5349 h 5395"/>
                    <a:gd name="T4" fmla="*/ 2068 w 5411"/>
                    <a:gd name="T5" fmla="*/ 3998 h 5395"/>
                    <a:gd name="T6" fmla="*/ 2704 w 5411"/>
                    <a:gd name="T7" fmla="*/ 3757 h 5395"/>
                    <a:gd name="T8" fmla="*/ 3340 w 5411"/>
                    <a:gd name="T9" fmla="*/ 3998 h 5395"/>
                    <a:gd name="T10" fmla="*/ 5145 w 5411"/>
                    <a:gd name="T11" fmla="*/ 5345 h 5395"/>
                    <a:gd name="T12" fmla="*/ 5341 w 5411"/>
                    <a:gd name="T13" fmla="*/ 5340 h 5395"/>
                    <a:gd name="T14" fmla="*/ 5363 w 5411"/>
                    <a:gd name="T15" fmla="*/ 5130 h 5395"/>
                    <a:gd name="T16" fmla="*/ 4009 w 5411"/>
                    <a:gd name="T17" fmla="*/ 3332 h 5395"/>
                    <a:gd name="T18" fmla="*/ 3767 w 5411"/>
                    <a:gd name="T19" fmla="*/ 2698 h 5395"/>
                    <a:gd name="T20" fmla="*/ 4009 w 5411"/>
                    <a:gd name="T21" fmla="*/ 2064 h 5395"/>
                    <a:gd name="T22" fmla="*/ 5359 w 5411"/>
                    <a:gd name="T23" fmla="*/ 271 h 5395"/>
                    <a:gd name="T24" fmla="*/ 5355 w 5411"/>
                    <a:gd name="T25" fmla="*/ 72 h 5395"/>
                    <a:gd name="T26" fmla="*/ 5143 w 5411"/>
                    <a:gd name="T27" fmla="*/ 49 h 5395"/>
                    <a:gd name="T28" fmla="*/ 3340 w 5411"/>
                    <a:gd name="T29" fmla="*/ 1398 h 5395"/>
                    <a:gd name="T30" fmla="*/ 2704 w 5411"/>
                    <a:gd name="T31" fmla="*/ 1639 h 5395"/>
                    <a:gd name="T32" fmla="*/ 2068 w 5411"/>
                    <a:gd name="T33" fmla="*/ 1398 h 5395"/>
                    <a:gd name="T34" fmla="*/ 263 w 5411"/>
                    <a:gd name="T35" fmla="*/ 47 h 5395"/>
                    <a:gd name="T36" fmla="*/ 61 w 5411"/>
                    <a:gd name="T37" fmla="*/ 62 h 5395"/>
                    <a:gd name="T38" fmla="*/ 61 w 5411"/>
                    <a:gd name="T39" fmla="*/ 62 h 5395"/>
                    <a:gd name="T40" fmla="*/ 47 w 5411"/>
                    <a:gd name="T41" fmla="*/ 263 h 5395"/>
                    <a:gd name="T42" fmla="*/ 1400 w 5411"/>
                    <a:gd name="T43" fmla="*/ 2064 h 5395"/>
                    <a:gd name="T44" fmla="*/ 1642 w 5411"/>
                    <a:gd name="T45" fmla="*/ 2698 h 5395"/>
                    <a:gd name="T46" fmla="*/ 1400 w 5411"/>
                    <a:gd name="T47" fmla="*/ 3332 h 5395"/>
                    <a:gd name="T48" fmla="*/ 45 w 5411"/>
                    <a:gd name="T49" fmla="*/ 5135 h 5395"/>
                    <a:gd name="T50" fmla="*/ 59 w 5411"/>
                    <a:gd name="T51" fmla="*/ 5334 h 5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11" h="5395">
                      <a:moveTo>
                        <a:pt x="59" y="5334"/>
                      </a:moveTo>
                      <a:cubicBezTo>
                        <a:pt x="113" y="5388"/>
                        <a:pt x="198" y="5395"/>
                        <a:pt x="259" y="5349"/>
                      </a:cubicBezTo>
                      <a:cubicBezTo>
                        <a:pt x="307" y="5313"/>
                        <a:pt x="1793" y="4195"/>
                        <a:pt x="2068" y="3998"/>
                      </a:cubicBezTo>
                      <a:cubicBezTo>
                        <a:pt x="2265" y="3848"/>
                        <a:pt x="2482" y="3763"/>
                        <a:pt x="2704" y="3757"/>
                      </a:cubicBezTo>
                      <a:cubicBezTo>
                        <a:pt x="2927" y="3763"/>
                        <a:pt x="3144" y="3848"/>
                        <a:pt x="3340" y="3998"/>
                      </a:cubicBezTo>
                      <a:cubicBezTo>
                        <a:pt x="3616" y="4195"/>
                        <a:pt x="5099" y="5311"/>
                        <a:pt x="5145" y="5345"/>
                      </a:cubicBezTo>
                      <a:cubicBezTo>
                        <a:pt x="5204" y="5389"/>
                        <a:pt x="5286" y="5388"/>
                        <a:pt x="5341" y="5340"/>
                      </a:cubicBezTo>
                      <a:cubicBezTo>
                        <a:pt x="5403" y="5286"/>
                        <a:pt x="5411" y="5195"/>
                        <a:pt x="5363" y="5130"/>
                      </a:cubicBezTo>
                      <a:cubicBezTo>
                        <a:pt x="5329" y="5085"/>
                        <a:pt x="4206" y="3606"/>
                        <a:pt x="4009" y="3332"/>
                      </a:cubicBezTo>
                      <a:cubicBezTo>
                        <a:pt x="3858" y="3136"/>
                        <a:pt x="3773" y="2920"/>
                        <a:pt x="3767" y="2698"/>
                      </a:cubicBezTo>
                      <a:cubicBezTo>
                        <a:pt x="3773" y="2476"/>
                        <a:pt x="3858" y="2260"/>
                        <a:pt x="4009" y="2064"/>
                      </a:cubicBezTo>
                      <a:cubicBezTo>
                        <a:pt x="4206" y="1790"/>
                        <a:pt x="5327" y="314"/>
                        <a:pt x="5359" y="271"/>
                      </a:cubicBezTo>
                      <a:cubicBezTo>
                        <a:pt x="5404" y="212"/>
                        <a:pt x="5404" y="128"/>
                        <a:pt x="5355" y="72"/>
                      </a:cubicBezTo>
                      <a:cubicBezTo>
                        <a:pt x="5301" y="9"/>
                        <a:pt x="5209" y="0"/>
                        <a:pt x="5143" y="49"/>
                      </a:cubicBezTo>
                      <a:cubicBezTo>
                        <a:pt x="5097" y="83"/>
                        <a:pt x="3616" y="1201"/>
                        <a:pt x="3340" y="1398"/>
                      </a:cubicBezTo>
                      <a:cubicBezTo>
                        <a:pt x="3144" y="1548"/>
                        <a:pt x="2927" y="1633"/>
                        <a:pt x="2704" y="1639"/>
                      </a:cubicBezTo>
                      <a:cubicBezTo>
                        <a:pt x="2482" y="1633"/>
                        <a:pt x="2265" y="1548"/>
                        <a:pt x="2068" y="1398"/>
                      </a:cubicBezTo>
                      <a:cubicBezTo>
                        <a:pt x="1793" y="1201"/>
                        <a:pt x="309" y="81"/>
                        <a:pt x="263" y="47"/>
                      </a:cubicBezTo>
                      <a:cubicBezTo>
                        <a:pt x="202" y="1"/>
                        <a:pt x="116" y="7"/>
                        <a:pt x="61" y="62"/>
                      </a:cubicBezTo>
                      <a:cubicBezTo>
                        <a:pt x="61" y="62"/>
                        <a:pt x="61" y="62"/>
                        <a:pt x="61" y="62"/>
                      </a:cubicBezTo>
                      <a:cubicBezTo>
                        <a:pt x="7" y="116"/>
                        <a:pt x="1" y="202"/>
                        <a:pt x="47" y="263"/>
                      </a:cubicBezTo>
                      <a:cubicBezTo>
                        <a:pt x="82" y="310"/>
                        <a:pt x="1203" y="1790"/>
                        <a:pt x="1400" y="2064"/>
                      </a:cubicBezTo>
                      <a:cubicBezTo>
                        <a:pt x="1551" y="2260"/>
                        <a:pt x="1636" y="2476"/>
                        <a:pt x="1642" y="2698"/>
                      </a:cubicBezTo>
                      <a:cubicBezTo>
                        <a:pt x="1636" y="2920"/>
                        <a:pt x="1551" y="3136"/>
                        <a:pt x="1400" y="3332"/>
                      </a:cubicBezTo>
                      <a:cubicBezTo>
                        <a:pt x="1203" y="3606"/>
                        <a:pt x="80" y="5088"/>
                        <a:pt x="45" y="5135"/>
                      </a:cubicBezTo>
                      <a:cubicBezTo>
                        <a:pt x="0" y="5195"/>
                        <a:pt x="6" y="5280"/>
                        <a:pt x="59" y="533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57" name="Freeform: Shape 20">
                  <a:extLst>
                    <a:ext uri="{FF2B5EF4-FFF2-40B4-BE49-F238E27FC236}">
                      <a16:creationId xmlns:a16="http://schemas.microsoft.com/office/drawing/2014/main" id="{92C4518C-8FA9-5512-AD9C-D56B62B8DCB8}"/>
                    </a:ext>
                  </a:extLst>
                </p:cNvPr>
                <p:cNvSpPr/>
                <p:nvPr/>
              </p:nvSpPr>
              <p:spPr>
                <a:xfrm>
                  <a:off x="4012722" y="3451866"/>
                  <a:ext cx="471541" cy="471541"/>
                </a:xfrm>
                <a:custGeom>
                  <a:avLst/>
                  <a:gdLst>
                    <a:gd name="connsiteX0" fmla="*/ 78592 w 471541"/>
                    <a:gd name="connsiteY0" fmla="*/ 0 h 471541"/>
                    <a:gd name="connsiteX1" fmla="*/ 392949 w 471541"/>
                    <a:gd name="connsiteY1" fmla="*/ 0 h 471541"/>
                    <a:gd name="connsiteX2" fmla="*/ 471541 w 471541"/>
                    <a:gd name="connsiteY2" fmla="*/ 78592 h 471541"/>
                    <a:gd name="connsiteX3" fmla="*/ 471541 w 471541"/>
                    <a:gd name="connsiteY3" fmla="*/ 392949 h 471541"/>
                    <a:gd name="connsiteX4" fmla="*/ 392949 w 471541"/>
                    <a:gd name="connsiteY4" fmla="*/ 471541 h 471541"/>
                    <a:gd name="connsiteX5" fmla="*/ 78592 w 471541"/>
                    <a:gd name="connsiteY5" fmla="*/ 471541 h 471541"/>
                    <a:gd name="connsiteX6" fmla="*/ 0 w 471541"/>
                    <a:gd name="connsiteY6" fmla="*/ 392949 h 471541"/>
                    <a:gd name="connsiteX7" fmla="*/ 0 w 471541"/>
                    <a:gd name="connsiteY7" fmla="*/ 78592 h 471541"/>
                    <a:gd name="connsiteX8" fmla="*/ 78592 w 471541"/>
                    <a:gd name="connsiteY8" fmla="*/ 0 h 47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541" h="471541">
                      <a:moveTo>
                        <a:pt x="78592" y="0"/>
                      </a:moveTo>
                      <a:lnTo>
                        <a:pt x="392949" y="0"/>
                      </a:lnTo>
                      <a:cubicBezTo>
                        <a:pt x="436354" y="0"/>
                        <a:pt x="471541" y="35187"/>
                        <a:pt x="471541" y="78592"/>
                      </a:cubicBezTo>
                      <a:lnTo>
                        <a:pt x="471541" y="392949"/>
                      </a:lnTo>
                      <a:cubicBezTo>
                        <a:pt x="471541" y="436354"/>
                        <a:pt x="436354" y="471541"/>
                        <a:pt x="392949" y="471541"/>
                      </a:cubicBezTo>
                      <a:lnTo>
                        <a:pt x="78592" y="471541"/>
                      </a:lnTo>
                      <a:cubicBezTo>
                        <a:pt x="35187" y="471541"/>
                        <a:pt x="0" y="436354"/>
                        <a:pt x="0" y="392949"/>
                      </a:cubicBezTo>
                      <a:lnTo>
                        <a:pt x="0" y="78592"/>
                      </a:lnTo>
                      <a:cubicBezTo>
                        <a:pt x="0" y="35187"/>
                        <a:pt x="35187" y="0"/>
                        <a:pt x="78592"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grpSp>
          <p:nvGrpSpPr>
            <p:cNvPr id="2669" name="Group 2668">
              <a:extLst>
                <a:ext uri="{FF2B5EF4-FFF2-40B4-BE49-F238E27FC236}">
                  <a16:creationId xmlns:a16="http://schemas.microsoft.com/office/drawing/2014/main" id="{61A071FF-B3B6-6676-0EBC-473571D92CCD}"/>
                </a:ext>
              </a:extLst>
            </p:cNvPr>
            <p:cNvGrpSpPr/>
            <p:nvPr/>
          </p:nvGrpSpPr>
          <p:grpSpPr>
            <a:xfrm>
              <a:off x="11582495" y="6738059"/>
              <a:ext cx="463559" cy="463552"/>
              <a:chOff x="10776441" y="4437088"/>
              <a:chExt cx="158737" cy="158737"/>
            </a:xfrm>
          </p:grpSpPr>
          <p:sp>
            <p:nvSpPr>
              <p:cNvPr id="2743" name="Oval 2742">
                <a:extLst>
                  <a:ext uri="{FF2B5EF4-FFF2-40B4-BE49-F238E27FC236}">
                    <a16:creationId xmlns:a16="http://schemas.microsoft.com/office/drawing/2014/main" id="{870F5D77-3D5B-2921-B97E-E753210BB7FB}"/>
                  </a:ext>
                </a:extLst>
              </p:cNvPr>
              <p:cNvSpPr/>
              <p:nvPr/>
            </p:nvSpPr>
            <p:spPr>
              <a:xfrm>
                <a:off x="10776441" y="4437088"/>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44" name="Group 2743">
                <a:extLst>
                  <a:ext uri="{FF2B5EF4-FFF2-40B4-BE49-F238E27FC236}">
                    <a16:creationId xmlns:a16="http://schemas.microsoft.com/office/drawing/2014/main" id="{379F63BD-EEA4-5073-58C2-595CC0D52303}"/>
                  </a:ext>
                </a:extLst>
              </p:cNvPr>
              <p:cNvGrpSpPr/>
              <p:nvPr/>
            </p:nvGrpSpPr>
            <p:grpSpPr>
              <a:xfrm>
                <a:off x="10830964" y="4456663"/>
                <a:ext cx="64200" cy="102333"/>
                <a:chOff x="1240706" y="2253875"/>
                <a:chExt cx="629439" cy="1003300"/>
              </a:xfrm>
              <a:solidFill>
                <a:schemeClr val="accent1"/>
              </a:solidFill>
            </p:grpSpPr>
            <p:grpSp>
              <p:nvGrpSpPr>
                <p:cNvPr id="2745" name="Group 2744">
                  <a:extLst>
                    <a:ext uri="{FF2B5EF4-FFF2-40B4-BE49-F238E27FC236}">
                      <a16:creationId xmlns:a16="http://schemas.microsoft.com/office/drawing/2014/main" id="{3CDED659-0912-7A30-290D-8343D6C40452}"/>
                    </a:ext>
                  </a:extLst>
                </p:cNvPr>
                <p:cNvGrpSpPr/>
                <p:nvPr/>
              </p:nvGrpSpPr>
              <p:grpSpPr>
                <a:xfrm>
                  <a:off x="1467314" y="2253875"/>
                  <a:ext cx="402831" cy="400358"/>
                  <a:chOff x="4054863" y="1116013"/>
                  <a:chExt cx="4654550" cy="4625975"/>
                </a:xfrm>
                <a:grpFill/>
              </p:grpSpPr>
              <p:sp>
                <p:nvSpPr>
                  <p:cNvPr id="2749" name="Oval 5">
                    <a:extLst>
                      <a:ext uri="{FF2B5EF4-FFF2-40B4-BE49-F238E27FC236}">
                        <a16:creationId xmlns:a16="http://schemas.microsoft.com/office/drawing/2014/main" id="{28136FB3-8ABA-46B5-50A0-C29007582B51}"/>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50" name="Freeform 6">
                    <a:extLst>
                      <a:ext uri="{FF2B5EF4-FFF2-40B4-BE49-F238E27FC236}">
                        <a16:creationId xmlns:a16="http://schemas.microsoft.com/office/drawing/2014/main" id="{274B9307-F89D-568F-F001-9EB8F41AD578}"/>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51" name="Oval 7">
                    <a:extLst>
                      <a:ext uri="{FF2B5EF4-FFF2-40B4-BE49-F238E27FC236}">
                        <a16:creationId xmlns:a16="http://schemas.microsoft.com/office/drawing/2014/main" id="{A562B9FE-73B2-73FF-0B1C-8741B7BB9492}"/>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2746" name="Group 2745">
                  <a:extLst>
                    <a:ext uri="{FF2B5EF4-FFF2-40B4-BE49-F238E27FC236}">
                      <a16:creationId xmlns:a16="http://schemas.microsoft.com/office/drawing/2014/main" id="{E46809B0-3852-CA04-67CD-CB1A10A7809C}"/>
                    </a:ext>
                  </a:extLst>
                </p:cNvPr>
                <p:cNvGrpSpPr>
                  <a:grpSpLocks noChangeAspect="1"/>
                </p:cNvGrpSpPr>
                <p:nvPr/>
              </p:nvGrpSpPr>
              <p:grpSpPr>
                <a:xfrm>
                  <a:off x="1240706" y="2429557"/>
                  <a:ext cx="446463" cy="827618"/>
                  <a:chOff x="5434013" y="2201863"/>
                  <a:chExt cx="1323975" cy="2454275"/>
                </a:xfrm>
                <a:grpFill/>
              </p:grpSpPr>
              <p:sp>
                <p:nvSpPr>
                  <p:cNvPr id="2747" name="Freeform 5">
                    <a:extLst>
                      <a:ext uri="{FF2B5EF4-FFF2-40B4-BE49-F238E27FC236}">
                        <a16:creationId xmlns:a16="http://schemas.microsoft.com/office/drawing/2014/main" id="{7AB942DD-5433-06E9-69CC-5468ACFAD118}"/>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48" name="Freeform: Shape 15">
                    <a:extLst>
                      <a:ext uri="{FF2B5EF4-FFF2-40B4-BE49-F238E27FC236}">
                        <a16:creationId xmlns:a16="http://schemas.microsoft.com/office/drawing/2014/main" id="{069EE614-A27F-03E8-7580-FEC8DA90A135}"/>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2670" name="Group 2669">
              <a:extLst>
                <a:ext uri="{FF2B5EF4-FFF2-40B4-BE49-F238E27FC236}">
                  <a16:creationId xmlns:a16="http://schemas.microsoft.com/office/drawing/2014/main" id="{C761FB21-812C-364C-70B6-97F050236B9F}"/>
                </a:ext>
              </a:extLst>
            </p:cNvPr>
            <p:cNvGrpSpPr/>
            <p:nvPr/>
          </p:nvGrpSpPr>
          <p:grpSpPr>
            <a:xfrm>
              <a:off x="7978197" y="7465556"/>
              <a:ext cx="640903" cy="640898"/>
              <a:chOff x="8391184" y="4953422"/>
              <a:chExt cx="219465" cy="219465"/>
            </a:xfrm>
          </p:grpSpPr>
          <p:sp>
            <p:nvSpPr>
              <p:cNvPr id="2731" name="Oval 2730">
                <a:extLst>
                  <a:ext uri="{FF2B5EF4-FFF2-40B4-BE49-F238E27FC236}">
                    <a16:creationId xmlns:a16="http://schemas.microsoft.com/office/drawing/2014/main" id="{D8651200-A628-7845-ED4E-28C9B87C9CE7}"/>
                  </a:ext>
                </a:extLst>
              </p:cNvPr>
              <p:cNvSpPr/>
              <p:nvPr/>
            </p:nvSpPr>
            <p:spPr>
              <a:xfrm>
                <a:off x="8391184" y="4953422"/>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32" name="Group 2731">
                <a:extLst>
                  <a:ext uri="{FF2B5EF4-FFF2-40B4-BE49-F238E27FC236}">
                    <a16:creationId xmlns:a16="http://schemas.microsoft.com/office/drawing/2014/main" id="{55E29A28-38F6-EFA0-34A9-04F342EAF654}"/>
                  </a:ext>
                </a:extLst>
              </p:cNvPr>
              <p:cNvGrpSpPr/>
              <p:nvPr/>
            </p:nvGrpSpPr>
            <p:grpSpPr>
              <a:xfrm>
                <a:off x="8434391" y="4980608"/>
                <a:ext cx="125447" cy="142798"/>
                <a:chOff x="8685823" y="6286913"/>
                <a:chExt cx="592814" cy="674815"/>
              </a:xfrm>
            </p:grpSpPr>
            <p:grpSp>
              <p:nvGrpSpPr>
                <p:cNvPr id="2733" name="Group 2732">
                  <a:extLst>
                    <a:ext uri="{FF2B5EF4-FFF2-40B4-BE49-F238E27FC236}">
                      <a16:creationId xmlns:a16="http://schemas.microsoft.com/office/drawing/2014/main" id="{0721A27C-F76D-0643-2638-353550DE4A75}"/>
                    </a:ext>
                  </a:extLst>
                </p:cNvPr>
                <p:cNvGrpSpPr/>
                <p:nvPr/>
              </p:nvGrpSpPr>
              <p:grpSpPr>
                <a:xfrm>
                  <a:off x="8685823" y="6286913"/>
                  <a:ext cx="592814" cy="674815"/>
                  <a:chOff x="1106630" y="2244435"/>
                  <a:chExt cx="889677" cy="1012740"/>
                </a:xfrm>
              </p:grpSpPr>
              <p:grpSp>
                <p:nvGrpSpPr>
                  <p:cNvPr id="2735" name="Group 2734">
                    <a:extLst>
                      <a:ext uri="{FF2B5EF4-FFF2-40B4-BE49-F238E27FC236}">
                        <a16:creationId xmlns:a16="http://schemas.microsoft.com/office/drawing/2014/main" id="{D1420B93-746D-A96C-DC0C-C2CCE0425787}"/>
                      </a:ext>
                    </a:extLst>
                  </p:cNvPr>
                  <p:cNvGrpSpPr/>
                  <p:nvPr/>
                </p:nvGrpSpPr>
                <p:grpSpPr>
                  <a:xfrm>
                    <a:off x="1106630" y="2244435"/>
                    <a:ext cx="341170" cy="340200"/>
                    <a:chOff x="2744787" y="87313"/>
                    <a:chExt cx="6702426" cy="6683376"/>
                  </a:xfrm>
                </p:grpSpPr>
                <p:sp>
                  <p:nvSpPr>
                    <p:cNvPr id="2741" name="Oval 12">
                      <a:extLst>
                        <a:ext uri="{FF2B5EF4-FFF2-40B4-BE49-F238E27FC236}">
                          <a16:creationId xmlns:a16="http://schemas.microsoft.com/office/drawing/2014/main" id="{F77BD90C-4755-0C9C-A9E9-0C85977C4D18}"/>
                        </a:ext>
                      </a:extLst>
                    </p:cNvPr>
                    <p:cNvSpPr>
                      <a:spLocks noChangeArrowheads="1"/>
                    </p:cNvSpPr>
                    <p:nvPr/>
                  </p:nvSpPr>
                  <p:spPr bwMode="auto">
                    <a:xfrm>
                      <a:off x="4408488" y="1746250"/>
                      <a:ext cx="3375025" cy="3365500"/>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42" name="Freeform: Shape 2741">
                      <a:extLst>
                        <a:ext uri="{FF2B5EF4-FFF2-40B4-BE49-F238E27FC236}">
                          <a16:creationId xmlns:a16="http://schemas.microsoft.com/office/drawing/2014/main" id="{980ADDF7-AF5A-F9E3-304B-532331D9BDB9}"/>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1"/>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2736" name="Freeform 7">
                    <a:extLst>
                      <a:ext uri="{FF2B5EF4-FFF2-40B4-BE49-F238E27FC236}">
                        <a16:creationId xmlns:a16="http://schemas.microsoft.com/office/drawing/2014/main" id="{99E6CDDB-38CA-7DBB-1E3D-94B6567E23A0}"/>
                      </a:ext>
                    </a:extLst>
                  </p:cNvPr>
                  <p:cNvSpPr>
                    <a:spLocks/>
                  </p:cNvSpPr>
                  <p:nvPr/>
                </p:nvSpPr>
                <p:spPr bwMode="auto">
                  <a:xfrm>
                    <a:off x="1189404" y="2364884"/>
                    <a:ext cx="770268" cy="892291"/>
                  </a:xfrm>
                  <a:custGeom>
                    <a:avLst/>
                    <a:gdLst>
                      <a:gd name="T0" fmla="*/ 4215 w 5201"/>
                      <a:gd name="T1" fmla="*/ 4752 h 6040"/>
                      <a:gd name="T2" fmla="*/ 4680 w 5201"/>
                      <a:gd name="T3" fmla="*/ 4290 h 6040"/>
                      <a:gd name="T4" fmla="*/ 4680 w 5201"/>
                      <a:gd name="T5" fmla="*/ 4290 h 6040"/>
                      <a:gd name="T6" fmla="*/ 4680 w 5201"/>
                      <a:gd name="T7" fmla="*/ 3452 h 6040"/>
                      <a:gd name="T8" fmla="*/ 4986 w 5201"/>
                      <a:gd name="T9" fmla="*/ 3452 h 6040"/>
                      <a:gd name="T10" fmla="*/ 5201 w 5201"/>
                      <a:gd name="T11" fmla="*/ 3245 h 6040"/>
                      <a:gd name="T12" fmla="*/ 5133 w 5201"/>
                      <a:gd name="T13" fmla="*/ 3087 h 6040"/>
                      <a:gd name="T14" fmla="*/ 4510 w 5201"/>
                      <a:gd name="T15" fmla="*/ 2576 h 6040"/>
                      <a:gd name="T16" fmla="*/ 4510 w 5201"/>
                      <a:gd name="T17" fmla="*/ 1313 h 6040"/>
                      <a:gd name="T18" fmla="*/ 4420 w 5201"/>
                      <a:gd name="T19" fmla="*/ 1229 h 6040"/>
                      <a:gd name="T20" fmla="*/ 3899 w 5201"/>
                      <a:gd name="T21" fmla="*/ 1229 h 6040"/>
                      <a:gd name="T22" fmla="*/ 3814 w 5201"/>
                      <a:gd name="T23" fmla="*/ 1313 h 6040"/>
                      <a:gd name="T24" fmla="*/ 3814 w 5201"/>
                      <a:gd name="T25" fmla="*/ 2010 h 6040"/>
                      <a:gd name="T26" fmla="*/ 2750 w 5201"/>
                      <a:gd name="T27" fmla="*/ 1140 h 6040"/>
                      <a:gd name="T28" fmla="*/ 2604 w 5201"/>
                      <a:gd name="T29" fmla="*/ 1078 h 6040"/>
                      <a:gd name="T30" fmla="*/ 2450 w 5201"/>
                      <a:gd name="T31" fmla="*/ 1140 h 6040"/>
                      <a:gd name="T32" fmla="*/ 699 w 5201"/>
                      <a:gd name="T33" fmla="*/ 2574 h 6040"/>
                      <a:gd name="T34" fmla="*/ 699 w 5201"/>
                      <a:gd name="T35" fmla="*/ 660 h 6040"/>
                      <a:gd name="T36" fmla="*/ 948 w 5201"/>
                      <a:gd name="T37" fmla="*/ 333 h 6040"/>
                      <a:gd name="T38" fmla="*/ 614 w 5201"/>
                      <a:gd name="T39" fmla="*/ 0 h 6040"/>
                      <a:gd name="T40" fmla="*/ 275 w 5201"/>
                      <a:gd name="T41" fmla="*/ 333 h 6040"/>
                      <a:gd name="T42" fmla="*/ 529 w 5201"/>
                      <a:gd name="T43" fmla="*/ 660 h 6040"/>
                      <a:gd name="T44" fmla="*/ 529 w 5201"/>
                      <a:gd name="T45" fmla="*/ 2713 h 6040"/>
                      <a:gd name="T46" fmla="*/ 73 w 5201"/>
                      <a:gd name="T47" fmla="*/ 3087 h 6040"/>
                      <a:gd name="T48" fmla="*/ 0 w 5201"/>
                      <a:gd name="T49" fmla="*/ 3245 h 6040"/>
                      <a:gd name="T50" fmla="*/ 216 w 5201"/>
                      <a:gd name="T51" fmla="*/ 3452 h 6040"/>
                      <a:gd name="T52" fmla="*/ 522 w 5201"/>
                      <a:gd name="T53" fmla="*/ 3452 h 6040"/>
                      <a:gd name="T54" fmla="*/ 522 w 5201"/>
                      <a:gd name="T55" fmla="*/ 3463 h 6040"/>
                      <a:gd name="T56" fmla="*/ 522 w 5201"/>
                      <a:gd name="T57" fmla="*/ 5871 h 6040"/>
                      <a:gd name="T58" fmla="*/ 696 w 5201"/>
                      <a:gd name="T59" fmla="*/ 6040 h 6040"/>
                      <a:gd name="T60" fmla="*/ 4510 w 5201"/>
                      <a:gd name="T61" fmla="*/ 6040 h 6040"/>
                      <a:gd name="T62" fmla="*/ 4680 w 5201"/>
                      <a:gd name="T63" fmla="*/ 5871 h 6040"/>
                      <a:gd name="T64" fmla="*/ 4680 w 5201"/>
                      <a:gd name="T65" fmla="*/ 5212 h 6040"/>
                      <a:gd name="T66" fmla="*/ 4680 w 5201"/>
                      <a:gd name="T67" fmla="*/ 5212 h 6040"/>
                      <a:gd name="T68" fmla="*/ 4215 w 5201"/>
                      <a:gd name="T69" fmla="*/ 4752 h 6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1" h="6040">
                        <a:moveTo>
                          <a:pt x="4215" y="4752"/>
                        </a:moveTo>
                        <a:cubicBezTo>
                          <a:pt x="4215" y="4496"/>
                          <a:pt x="4424" y="4290"/>
                          <a:pt x="4680" y="4290"/>
                        </a:cubicBezTo>
                        <a:cubicBezTo>
                          <a:pt x="4680" y="4290"/>
                          <a:pt x="4680" y="4290"/>
                          <a:pt x="4680" y="4290"/>
                        </a:cubicBezTo>
                        <a:cubicBezTo>
                          <a:pt x="4680" y="3833"/>
                          <a:pt x="4680" y="3455"/>
                          <a:pt x="4680" y="3452"/>
                        </a:cubicBezTo>
                        <a:cubicBezTo>
                          <a:pt x="4986" y="3452"/>
                          <a:pt x="4986" y="3452"/>
                          <a:pt x="4986" y="3452"/>
                        </a:cubicBezTo>
                        <a:cubicBezTo>
                          <a:pt x="5105" y="3452"/>
                          <a:pt x="5201" y="3362"/>
                          <a:pt x="5201" y="3245"/>
                        </a:cubicBezTo>
                        <a:cubicBezTo>
                          <a:pt x="5201" y="3183"/>
                          <a:pt x="5178" y="3127"/>
                          <a:pt x="5133" y="3087"/>
                        </a:cubicBezTo>
                        <a:cubicBezTo>
                          <a:pt x="4510" y="2576"/>
                          <a:pt x="4510" y="2576"/>
                          <a:pt x="4510" y="2576"/>
                        </a:cubicBezTo>
                        <a:cubicBezTo>
                          <a:pt x="4510" y="1313"/>
                          <a:pt x="4510" y="1313"/>
                          <a:pt x="4510" y="1313"/>
                        </a:cubicBezTo>
                        <a:cubicBezTo>
                          <a:pt x="4510" y="1269"/>
                          <a:pt x="4471" y="1229"/>
                          <a:pt x="4420" y="1229"/>
                        </a:cubicBezTo>
                        <a:cubicBezTo>
                          <a:pt x="3899" y="1229"/>
                          <a:pt x="3899" y="1229"/>
                          <a:pt x="3899" y="1229"/>
                        </a:cubicBezTo>
                        <a:cubicBezTo>
                          <a:pt x="3854" y="1229"/>
                          <a:pt x="3814" y="1269"/>
                          <a:pt x="3814" y="1313"/>
                        </a:cubicBezTo>
                        <a:cubicBezTo>
                          <a:pt x="3814" y="2010"/>
                          <a:pt x="3814" y="2010"/>
                          <a:pt x="3814" y="2010"/>
                        </a:cubicBezTo>
                        <a:cubicBezTo>
                          <a:pt x="2750" y="1140"/>
                          <a:pt x="2750" y="1140"/>
                          <a:pt x="2750" y="1140"/>
                        </a:cubicBezTo>
                        <a:cubicBezTo>
                          <a:pt x="2712" y="1100"/>
                          <a:pt x="2660" y="1078"/>
                          <a:pt x="2604" y="1078"/>
                        </a:cubicBezTo>
                        <a:cubicBezTo>
                          <a:pt x="2541" y="1078"/>
                          <a:pt x="2490" y="1100"/>
                          <a:pt x="2450" y="1140"/>
                        </a:cubicBezTo>
                        <a:cubicBezTo>
                          <a:pt x="1597" y="1839"/>
                          <a:pt x="1050" y="2287"/>
                          <a:pt x="699" y="2574"/>
                        </a:cubicBezTo>
                        <a:cubicBezTo>
                          <a:pt x="699" y="2292"/>
                          <a:pt x="699" y="1735"/>
                          <a:pt x="699" y="660"/>
                        </a:cubicBezTo>
                        <a:cubicBezTo>
                          <a:pt x="840" y="620"/>
                          <a:pt x="948" y="491"/>
                          <a:pt x="948" y="333"/>
                        </a:cubicBezTo>
                        <a:cubicBezTo>
                          <a:pt x="948" y="147"/>
                          <a:pt x="801" y="0"/>
                          <a:pt x="614" y="0"/>
                        </a:cubicBezTo>
                        <a:cubicBezTo>
                          <a:pt x="427" y="0"/>
                          <a:pt x="275" y="147"/>
                          <a:pt x="275" y="333"/>
                        </a:cubicBezTo>
                        <a:cubicBezTo>
                          <a:pt x="275" y="491"/>
                          <a:pt x="382" y="620"/>
                          <a:pt x="529" y="660"/>
                        </a:cubicBezTo>
                        <a:cubicBezTo>
                          <a:pt x="529" y="660"/>
                          <a:pt x="529" y="911"/>
                          <a:pt x="529" y="2713"/>
                        </a:cubicBezTo>
                        <a:cubicBezTo>
                          <a:pt x="73" y="3087"/>
                          <a:pt x="73" y="3087"/>
                          <a:pt x="73" y="3087"/>
                        </a:cubicBezTo>
                        <a:cubicBezTo>
                          <a:pt x="29" y="3127"/>
                          <a:pt x="0" y="3183"/>
                          <a:pt x="0" y="3245"/>
                        </a:cubicBezTo>
                        <a:cubicBezTo>
                          <a:pt x="0" y="3362"/>
                          <a:pt x="97" y="3452"/>
                          <a:pt x="216" y="3452"/>
                        </a:cubicBezTo>
                        <a:cubicBezTo>
                          <a:pt x="522" y="3452"/>
                          <a:pt x="522" y="3452"/>
                          <a:pt x="522" y="3452"/>
                        </a:cubicBezTo>
                        <a:cubicBezTo>
                          <a:pt x="522" y="3458"/>
                          <a:pt x="522" y="3458"/>
                          <a:pt x="522" y="3463"/>
                        </a:cubicBezTo>
                        <a:cubicBezTo>
                          <a:pt x="522" y="5871"/>
                          <a:pt x="522" y="5871"/>
                          <a:pt x="522" y="5871"/>
                        </a:cubicBezTo>
                        <a:cubicBezTo>
                          <a:pt x="522" y="5965"/>
                          <a:pt x="600" y="6040"/>
                          <a:pt x="696" y="6040"/>
                        </a:cubicBezTo>
                        <a:cubicBezTo>
                          <a:pt x="4510" y="6040"/>
                          <a:pt x="4510" y="6040"/>
                          <a:pt x="4510" y="6040"/>
                        </a:cubicBezTo>
                        <a:cubicBezTo>
                          <a:pt x="4607" y="6040"/>
                          <a:pt x="4680" y="5965"/>
                          <a:pt x="4680" y="5871"/>
                        </a:cubicBezTo>
                        <a:cubicBezTo>
                          <a:pt x="4680" y="5871"/>
                          <a:pt x="4680" y="5586"/>
                          <a:pt x="4680" y="5212"/>
                        </a:cubicBezTo>
                        <a:cubicBezTo>
                          <a:pt x="4680" y="5212"/>
                          <a:pt x="4680" y="5212"/>
                          <a:pt x="4680" y="5212"/>
                        </a:cubicBezTo>
                        <a:cubicBezTo>
                          <a:pt x="4424" y="5212"/>
                          <a:pt x="4215" y="5006"/>
                          <a:pt x="4215" y="4752"/>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37" name="Group 2736">
                    <a:extLst>
                      <a:ext uri="{FF2B5EF4-FFF2-40B4-BE49-F238E27FC236}">
                        <a16:creationId xmlns:a16="http://schemas.microsoft.com/office/drawing/2014/main" id="{07FE154A-E20B-4DCC-000C-A75CAF5E75F4}"/>
                      </a:ext>
                    </a:extLst>
                  </p:cNvPr>
                  <p:cNvGrpSpPr/>
                  <p:nvPr/>
                </p:nvGrpSpPr>
                <p:grpSpPr>
                  <a:xfrm>
                    <a:off x="1761802" y="2947554"/>
                    <a:ext cx="234505" cy="233064"/>
                    <a:chOff x="4162156" y="1116013"/>
                    <a:chExt cx="4654550" cy="4625975"/>
                  </a:xfrm>
                </p:grpSpPr>
                <p:sp>
                  <p:nvSpPr>
                    <p:cNvPr id="2738" name="Oval 5">
                      <a:extLst>
                        <a:ext uri="{FF2B5EF4-FFF2-40B4-BE49-F238E27FC236}">
                          <a16:creationId xmlns:a16="http://schemas.microsoft.com/office/drawing/2014/main" id="{E8494F21-64E5-DD98-515B-152B40F3154B}"/>
                        </a:ext>
                      </a:extLst>
                    </p:cNvPr>
                    <p:cNvSpPr>
                      <a:spLocks noChangeArrowheads="1"/>
                    </p:cNvSpPr>
                    <p:nvPr/>
                  </p:nvSpPr>
                  <p:spPr bwMode="auto">
                    <a:xfrm>
                      <a:off x="4976546" y="1925641"/>
                      <a:ext cx="3013071" cy="2995618"/>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39" name="Freeform 6">
                      <a:extLst>
                        <a:ext uri="{FF2B5EF4-FFF2-40B4-BE49-F238E27FC236}">
                          <a16:creationId xmlns:a16="http://schemas.microsoft.com/office/drawing/2014/main" id="{A793AB69-5A72-3325-2FDC-FC95D9DC6FAE}"/>
                        </a:ext>
                      </a:extLst>
                    </p:cNvPr>
                    <p:cNvSpPr>
                      <a:spLocks noEditPoints="1"/>
                    </p:cNvSpPr>
                    <p:nvPr/>
                  </p:nvSpPr>
                  <p:spPr bwMode="auto">
                    <a:xfrm>
                      <a:off x="4162156"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40" name="Oval 7">
                      <a:extLst>
                        <a:ext uri="{FF2B5EF4-FFF2-40B4-BE49-F238E27FC236}">
                          <a16:creationId xmlns:a16="http://schemas.microsoft.com/office/drawing/2014/main" id="{B03B0552-2EA2-7C9D-A3B5-49E31A3F52DB}"/>
                        </a:ext>
                      </a:extLst>
                    </p:cNvPr>
                    <p:cNvSpPr>
                      <a:spLocks noChangeArrowheads="1"/>
                    </p:cNvSpPr>
                    <p:nvPr/>
                  </p:nvSpPr>
                  <p:spPr bwMode="auto">
                    <a:xfrm>
                      <a:off x="5749659" y="2667002"/>
                      <a:ext cx="1466852" cy="1511298"/>
                    </a:xfrm>
                    <a:prstGeom prst="ellipse">
                      <a:avLst/>
                    </a:pr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sp>
              <p:nvSpPr>
                <p:cNvPr id="2734" name="Oval 2733">
                  <a:extLst>
                    <a:ext uri="{FF2B5EF4-FFF2-40B4-BE49-F238E27FC236}">
                      <a16:creationId xmlns:a16="http://schemas.microsoft.com/office/drawing/2014/main" id="{3624AE0B-CB60-0D04-1F91-6CE9CC8573EE}"/>
                    </a:ext>
                  </a:extLst>
                </p:cNvPr>
                <p:cNvSpPr/>
                <p:nvPr/>
              </p:nvSpPr>
              <p:spPr>
                <a:xfrm>
                  <a:off x="8912191" y="6664449"/>
                  <a:ext cx="143038" cy="14303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FFFFF"/>
                    </a:solidFill>
                    <a:effectLst/>
                    <a:uLnTx/>
                    <a:uFillTx/>
                    <a:latin typeface="Microsoft Sans Serif"/>
                    <a:ea typeface="+mn-ea"/>
                    <a:cs typeface="+mn-cs"/>
                  </a:endParaRPr>
                </a:p>
              </p:txBody>
            </p:sp>
          </p:grpSp>
        </p:grpSp>
        <p:grpSp>
          <p:nvGrpSpPr>
            <p:cNvPr id="2671" name="Group 2670">
              <a:extLst>
                <a:ext uri="{FF2B5EF4-FFF2-40B4-BE49-F238E27FC236}">
                  <a16:creationId xmlns:a16="http://schemas.microsoft.com/office/drawing/2014/main" id="{295DA87A-4920-3624-5D77-30CBD64D2514}"/>
                </a:ext>
              </a:extLst>
            </p:cNvPr>
            <p:cNvGrpSpPr/>
            <p:nvPr/>
          </p:nvGrpSpPr>
          <p:grpSpPr>
            <a:xfrm>
              <a:off x="6413935" y="4786233"/>
              <a:ext cx="570534" cy="570529"/>
              <a:chOff x="7319818" y="3135149"/>
              <a:chExt cx="219465" cy="219465"/>
            </a:xfrm>
          </p:grpSpPr>
          <p:sp>
            <p:nvSpPr>
              <p:cNvPr id="2720" name="Oval 2719">
                <a:extLst>
                  <a:ext uri="{FF2B5EF4-FFF2-40B4-BE49-F238E27FC236}">
                    <a16:creationId xmlns:a16="http://schemas.microsoft.com/office/drawing/2014/main" id="{8B7BEBFA-1C13-B0A2-C685-0964C644C982}"/>
                  </a:ext>
                </a:extLst>
              </p:cNvPr>
              <p:cNvSpPr/>
              <p:nvPr/>
            </p:nvSpPr>
            <p:spPr>
              <a:xfrm>
                <a:off x="7319818" y="3135149"/>
                <a:ext cx="219465" cy="219465"/>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21" name="Group 2720">
                <a:extLst>
                  <a:ext uri="{FF2B5EF4-FFF2-40B4-BE49-F238E27FC236}">
                    <a16:creationId xmlns:a16="http://schemas.microsoft.com/office/drawing/2014/main" id="{DF68EA8B-C17C-09C4-B667-C7230FF7A7D8}"/>
                  </a:ext>
                </a:extLst>
              </p:cNvPr>
              <p:cNvGrpSpPr/>
              <p:nvPr/>
            </p:nvGrpSpPr>
            <p:grpSpPr>
              <a:xfrm>
                <a:off x="7370532" y="3181151"/>
                <a:ext cx="114019" cy="108764"/>
                <a:chOff x="1094273" y="2302328"/>
                <a:chExt cx="919904" cy="877503"/>
              </a:xfrm>
            </p:grpSpPr>
            <p:grpSp>
              <p:nvGrpSpPr>
                <p:cNvPr id="2722" name="Group 2721">
                  <a:extLst>
                    <a:ext uri="{FF2B5EF4-FFF2-40B4-BE49-F238E27FC236}">
                      <a16:creationId xmlns:a16="http://schemas.microsoft.com/office/drawing/2014/main" id="{1B4FA65E-FABE-4CEF-1C4B-AF4E7F23AC17}"/>
                    </a:ext>
                  </a:extLst>
                </p:cNvPr>
                <p:cNvGrpSpPr/>
                <p:nvPr/>
              </p:nvGrpSpPr>
              <p:grpSpPr>
                <a:xfrm>
                  <a:off x="1367845" y="2302328"/>
                  <a:ext cx="646332" cy="642066"/>
                  <a:chOff x="4054863" y="1116013"/>
                  <a:chExt cx="4654550" cy="4625975"/>
                </a:xfrm>
              </p:grpSpPr>
              <p:sp>
                <p:nvSpPr>
                  <p:cNvPr id="2728" name="Oval 5">
                    <a:extLst>
                      <a:ext uri="{FF2B5EF4-FFF2-40B4-BE49-F238E27FC236}">
                        <a16:creationId xmlns:a16="http://schemas.microsoft.com/office/drawing/2014/main" id="{79256113-A135-2ACF-987B-ECB5B47297C7}"/>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29" name="Freeform 6">
                    <a:extLst>
                      <a:ext uri="{FF2B5EF4-FFF2-40B4-BE49-F238E27FC236}">
                        <a16:creationId xmlns:a16="http://schemas.microsoft.com/office/drawing/2014/main" id="{543FC27B-A426-E7C7-D36F-B687EAD92069}"/>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30" name="Oval 7">
                    <a:extLst>
                      <a:ext uri="{FF2B5EF4-FFF2-40B4-BE49-F238E27FC236}">
                        <a16:creationId xmlns:a16="http://schemas.microsoft.com/office/drawing/2014/main" id="{7B4AB9A3-802D-5068-6926-0317BB8EB895}"/>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2723" name="Group 2722">
                  <a:extLst>
                    <a:ext uri="{FF2B5EF4-FFF2-40B4-BE49-F238E27FC236}">
                      <a16:creationId xmlns:a16="http://schemas.microsoft.com/office/drawing/2014/main" id="{5BCC2062-456F-EDAC-77BB-B0CF287D2C48}"/>
                    </a:ext>
                  </a:extLst>
                </p:cNvPr>
                <p:cNvGrpSpPr/>
                <p:nvPr/>
              </p:nvGrpSpPr>
              <p:grpSpPr>
                <a:xfrm>
                  <a:off x="1094273" y="2642111"/>
                  <a:ext cx="867919" cy="537720"/>
                  <a:chOff x="16516350" y="0"/>
                  <a:chExt cx="11074400" cy="6861175"/>
                </a:xfrm>
              </p:grpSpPr>
              <p:sp>
                <p:nvSpPr>
                  <p:cNvPr id="2724" name="Freeform 5">
                    <a:extLst>
                      <a:ext uri="{FF2B5EF4-FFF2-40B4-BE49-F238E27FC236}">
                        <a16:creationId xmlns:a16="http://schemas.microsoft.com/office/drawing/2014/main" id="{8573CC3A-A82D-A9E0-5C58-58266A31D20D}"/>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25" name="Freeform 6">
                    <a:extLst>
                      <a:ext uri="{FF2B5EF4-FFF2-40B4-BE49-F238E27FC236}">
                        <a16:creationId xmlns:a16="http://schemas.microsoft.com/office/drawing/2014/main" id="{B5D4B68F-46CC-1E26-C41C-781C38E7AA45}"/>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26" name="Freeform 7">
                    <a:extLst>
                      <a:ext uri="{FF2B5EF4-FFF2-40B4-BE49-F238E27FC236}">
                        <a16:creationId xmlns:a16="http://schemas.microsoft.com/office/drawing/2014/main" id="{398CCFB1-2957-8415-583E-F968676367D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27" name="Freeform 8">
                    <a:extLst>
                      <a:ext uri="{FF2B5EF4-FFF2-40B4-BE49-F238E27FC236}">
                        <a16:creationId xmlns:a16="http://schemas.microsoft.com/office/drawing/2014/main" id="{F54EC239-A1D4-1908-1EFF-FF501B89D9D5}"/>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2672" name="Group 2671">
              <a:extLst>
                <a:ext uri="{FF2B5EF4-FFF2-40B4-BE49-F238E27FC236}">
                  <a16:creationId xmlns:a16="http://schemas.microsoft.com/office/drawing/2014/main" id="{A414216B-6415-BC09-80EE-3BAF1EAA3AB8}"/>
                </a:ext>
              </a:extLst>
            </p:cNvPr>
            <p:cNvGrpSpPr/>
            <p:nvPr/>
          </p:nvGrpSpPr>
          <p:grpSpPr>
            <a:xfrm>
              <a:off x="10404314" y="2966858"/>
              <a:ext cx="570534" cy="570529"/>
              <a:chOff x="9887800" y="1811551"/>
              <a:chExt cx="429300" cy="429296"/>
            </a:xfrm>
          </p:grpSpPr>
          <p:sp>
            <p:nvSpPr>
              <p:cNvPr id="2713" name="Oval 2712">
                <a:extLst>
                  <a:ext uri="{FF2B5EF4-FFF2-40B4-BE49-F238E27FC236}">
                    <a16:creationId xmlns:a16="http://schemas.microsoft.com/office/drawing/2014/main" id="{9A7665CF-3EE8-D345-F71A-42F53382CF28}"/>
                  </a:ext>
                </a:extLst>
              </p:cNvPr>
              <p:cNvSpPr/>
              <p:nvPr/>
            </p:nvSpPr>
            <p:spPr>
              <a:xfrm>
                <a:off x="9887800" y="1811551"/>
                <a:ext cx="429300" cy="429296"/>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14" name="Group 2713">
                <a:extLst>
                  <a:ext uri="{FF2B5EF4-FFF2-40B4-BE49-F238E27FC236}">
                    <a16:creationId xmlns:a16="http://schemas.microsoft.com/office/drawing/2014/main" id="{16D71F84-880E-C86C-8968-38C7C60EC29A}"/>
                  </a:ext>
                </a:extLst>
              </p:cNvPr>
              <p:cNvGrpSpPr>
                <a:grpSpLocks noChangeAspect="1"/>
              </p:cNvGrpSpPr>
              <p:nvPr/>
            </p:nvGrpSpPr>
            <p:grpSpPr>
              <a:xfrm>
                <a:off x="10040648" y="1901734"/>
                <a:ext cx="142581" cy="294518"/>
                <a:chOff x="1355408" y="2844431"/>
                <a:chExt cx="905192" cy="1869809"/>
              </a:xfrm>
            </p:grpSpPr>
            <p:sp>
              <p:nvSpPr>
                <p:cNvPr id="2715" name="Freeform 5">
                  <a:extLst>
                    <a:ext uri="{FF2B5EF4-FFF2-40B4-BE49-F238E27FC236}">
                      <a16:creationId xmlns:a16="http://schemas.microsoft.com/office/drawing/2014/main" id="{49A4113D-5047-0C41-DBC3-5871A2F535C4}"/>
                    </a:ext>
                  </a:extLst>
                </p:cNvPr>
                <p:cNvSpPr>
                  <a:spLocks/>
                </p:cNvSpPr>
                <p:nvPr/>
              </p:nvSpPr>
              <p:spPr bwMode="auto">
                <a:xfrm>
                  <a:off x="1355408" y="2844431"/>
                  <a:ext cx="905192" cy="1869809"/>
                </a:xfrm>
                <a:custGeom>
                  <a:avLst/>
                  <a:gdLst>
                    <a:gd name="T0" fmla="*/ 586 w 586"/>
                    <a:gd name="T1" fmla="*/ 54 h 1213"/>
                    <a:gd name="T2" fmla="*/ 586 w 586"/>
                    <a:gd name="T3" fmla="*/ 636 h 1213"/>
                    <a:gd name="T4" fmla="*/ 531 w 586"/>
                    <a:gd name="T5" fmla="*/ 690 h 1213"/>
                    <a:gd name="T6" fmla="*/ 317 w 586"/>
                    <a:gd name="T7" fmla="*/ 690 h 1213"/>
                    <a:gd name="T8" fmla="*/ 263 w 586"/>
                    <a:gd name="T9" fmla="*/ 636 h 1213"/>
                    <a:gd name="T10" fmla="*/ 263 w 586"/>
                    <a:gd name="T11" fmla="*/ 213 h 1213"/>
                    <a:gd name="T12" fmla="*/ 99 w 586"/>
                    <a:gd name="T13" fmla="*/ 213 h 1213"/>
                    <a:gd name="T14" fmla="*/ 57 w 586"/>
                    <a:gd name="T15" fmla="*/ 256 h 1213"/>
                    <a:gd name="T16" fmla="*/ 57 w 586"/>
                    <a:gd name="T17" fmla="*/ 1184 h 1213"/>
                    <a:gd name="T18" fmla="*/ 49 w 586"/>
                    <a:gd name="T19" fmla="*/ 1204 h 1213"/>
                    <a:gd name="T20" fmla="*/ 29 w 586"/>
                    <a:gd name="T21" fmla="*/ 1213 h 1213"/>
                    <a:gd name="T22" fmla="*/ 0 w 586"/>
                    <a:gd name="T23" fmla="*/ 1184 h 1213"/>
                    <a:gd name="T24" fmla="*/ 0 w 586"/>
                    <a:gd name="T25" fmla="*/ 256 h 1213"/>
                    <a:gd name="T26" fmla="*/ 0 w 586"/>
                    <a:gd name="T27" fmla="*/ 256 h 1213"/>
                    <a:gd name="T28" fmla="*/ 99 w 586"/>
                    <a:gd name="T29" fmla="*/ 157 h 1213"/>
                    <a:gd name="T30" fmla="*/ 263 w 586"/>
                    <a:gd name="T31" fmla="*/ 157 h 1213"/>
                    <a:gd name="T32" fmla="*/ 263 w 586"/>
                    <a:gd name="T33" fmla="*/ 54 h 1213"/>
                    <a:gd name="T34" fmla="*/ 317 w 586"/>
                    <a:gd name="T35" fmla="*/ 0 h 1213"/>
                    <a:gd name="T36" fmla="*/ 531 w 586"/>
                    <a:gd name="T37" fmla="*/ 0 h 1213"/>
                    <a:gd name="T38" fmla="*/ 586 w 586"/>
                    <a:gd name="T39" fmla="*/ 54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6" h="1213">
                      <a:moveTo>
                        <a:pt x="586" y="54"/>
                      </a:moveTo>
                      <a:cubicBezTo>
                        <a:pt x="586" y="54"/>
                        <a:pt x="586" y="54"/>
                        <a:pt x="586" y="636"/>
                      </a:cubicBezTo>
                      <a:cubicBezTo>
                        <a:pt x="586" y="666"/>
                        <a:pt x="562" y="690"/>
                        <a:pt x="531" y="690"/>
                      </a:cubicBezTo>
                      <a:cubicBezTo>
                        <a:pt x="531" y="690"/>
                        <a:pt x="531" y="690"/>
                        <a:pt x="317" y="690"/>
                      </a:cubicBezTo>
                      <a:cubicBezTo>
                        <a:pt x="287" y="690"/>
                        <a:pt x="263" y="666"/>
                        <a:pt x="263" y="636"/>
                      </a:cubicBezTo>
                      <a:cubicBezTo>
                        <a:pt x="263" y="636"/>
                        <a:pt x="263" y="636"/>
                        <a:pt x="263" y="213"/>
                      </a:cubicBezTo>
                      <a:cubicBezTo>
                        <a:pt x="99" y="213"/>
                        <a:pt x="99" y="213"/>
                        <a:pt x="99" y="213"/>
                      </a:cubicBezTo>
                      <a:cubicBezTo>
                        <a:pt x="76" y="213"/>
                        <a:pt x="57" y="233"/>
                        <a:pt x="57" y="256"/>
                      </a:cubicBezTo>
                      <a:cubicBezTo>
                        <a:pt x="57" y="1184"/>
                        <a:pt x="57" y="1184"/>
                        <a:pt x="57" y="1184"/>
                      </a:cubicBezTo>
                      <a:cubicBezTo>
                        <a:pt x="57" y="1192"/>
                        <a:pt x="54" y="1199"/>
                        <a:pt x="49" y="1204"/>
                      </a:cubicBezTo>
                      <a:cubicBezTo>
                        <a:pt x="44" y="1209"/>
                        <a:pt x="37" y="1213"/>
                        <a:pt x="29" y="1213"/>
                      </a:cubicBezTo>
                      <a:cubicBezTo>
                        <a:pt x="13" y="1213"/>
                        <a:pt x="0" y="1200"/>
                        <a:pt x="0" y="1184"/>
                      </a:cubicBezTo>
                      <a:cubicBezTo>
                        <a:pt x="0" y="256"/>
                        <a:pt x="0" y="256"/>
                        <a:pt x="0" y="256"/>
                      </a:cubicBezTo>
                      <a:cubicBezTo>
                        <a:pt x="0" y="256"/>
                        <a:pt x="0" y="256"/>
                        <a:pt x="0" y="256"/>
                      </a:cubicBezTo>
                      <a:cubicBezTo>
                        <a:pt x="0" y="192"/>
                        <a:pt x="41" y="157"/>
                        <a:pt x="99" y="157"/>
                      </a:cubicBezTo>
                      <a:cubicBezTo>
                        <a:pt x="263" y="157"/>
                        <a:pt x="263" y="157"/>
                        <a:pt x="263" y="157"/>
                      </a:cubicBezTo>
                      <a:cubicBezTo>
                        <a:pt x="263" y="54"/>
                        <a:pt x="263" y="54"/>
                        <a:pt x="263" y="54"/>
                      </a:cubicBezTo>
                      <a:cubicBezTo>
                        <a:pt x="263" y="24"/>
                        <a:pt x="287" y="0"/>
                        <a:pt x="317" y="0"/>
                      </a:cubicBezTo>
                      <a:cubicBezTo>
                        <a:pt x="317" y="0"/>
                        <a:pt x="317" y="0"/>
                        <a:pt x="531" y="0"/>
                      </a:cubicBezTo>
                      <a:cubicBezTo>
                        <a:pt x="562" y="0"/>
                        <a:pt x="586" y="24"/>
                        <a:pt x="586" y="54"/>
                      </a:cubicBez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716" name="Freeform 1236">
                  <a:extLst>
                    <a:ext uri="{FF2B5EF4-FFF2-40B4-BE49-F238E27FC236}">
                      <a16:creationId xmlns:a16="http://schemas.microsoft.com/office/drawing/2014/main" id="{63617B22-D2C4-561B-AC7D-3F028E9736EF}"/>
                    </a:ext>
                  </a:extLst>
                </p:cNvPr>
                <p:cNvSpPr>
                  <a:spLocks noChangeArrowheads="1"/>
                </p:cNvSpPr>
                <p:nvPr/>
              </p:nvSpPr>
              <p:spPr bwMode="auto">
                <a:xfrm>
                  <a:off x="1870084" y="2917651"/>
                  <a:ext cx="286520" cy="915804"/>
                </a:xfrm>
                <a:custGeom>
                  <a:avLst/>
                  <a:gdLst>
                    <a:gd name="connsiteX0" fmla="*/ 143260 w 286520"/>
                    <a:gd name="connsiteY0" fmla="*/ 638834 h 915804"/>
                    <a:gd name="connsiteX1" fmla="*/ 286520 w 286520"/>
                    <a:gd name="connsiteY1" fmla="*/ 777319 h 915804"/>
                    <a:gd name="connsiteX2" fmla="*/ 143260 w 286520"/>
                    <a:gd name="connsiteY2" fmla="*/ 915804 h 915804"/>
                    <a:gd name="connsiteX3" fmla="*/ 0 w 286520"/>
                    <a:gd name="connsiteY3" fmla="*/ 777319 h 915804"/>
                    <a:gd name="connsiteX4" fmla="*/ 143260 w 286520"/>
                    <a:gd name="connsiteY4" fmla="*/ 638834 h 915804"/>
                    <a:gd name="connsiteX5" fmla="*/ 143260 w 286520"/>
                    <a:gd name="connsiteY5" fmla="*/ 319418 h 915804"/>
                    <a:gd name="connsiteX6" fmla="*/ 286520 w 286520"/>
                    <a:gd name="connsiteY6" fmla="*/ 458434 h 915804"/>
                    <a:gd name="connsiteX7" fmla="*/ 143260 w 286520"/>
                    <a:gd name="connsiteY7" fmla="*/ 597450 h 915804"/>
                    <a:gd name="connsiteX8" fmla="*/ 0 w 286520"/>
                    <a:gd name="connsiteY8" fmla="*/ 458434 h 915804"/>
                    <a:gd name="connsiteX9" fmla="*/ 143260 w 286520"/>
                    <a:gd name="connsiteY9" fmla="*/ 319418 h 915804"/>
                    <a:gd name="connsiteX10" fmla="*/ 143260 w 286520"/>
                    <a:gd name="connsiteY10" fmla="*/ 0 h 915804"/>
                    <a:gd name="connsiteX11" fmla="*/ 286520 w 286520"/>
                    <a:gd name="connsiteY11" fmla="*/ 139016 h 915804"/>
                    <a:gd name="connsiteX12" fmla="*/ 143260 w 286520"/>
                    <a:gd name="connsiteY12" fmla="*/ 278032 h 915804"/>
                    <a:gd name="connsiteX13" fmla="*/ 0 w 286520"/>
                    <a:gd name="connsiteY13" fmla="*/ 139016 h 915804"/>
                    <a:gd name="connsiteX14" fmla="*/ 143260 w 286520"/>
                    <a:gd name="connsiteY14" fmla="*/ 0 h 9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520" h="915804">
                      <a:moveTo>
                        <a:pt x="143260" y="638834"/>
                      </a:moveTo>
                      <a:cubicBezTo>
                        <a:pt x="222380" y="638834"/>
                        <a:pt x="286520" y="700836"/>
                        <a:pt x="286520" y="777319"/>
                      </a:cubicBezTo>
                      <a:cubicBezTo>
                        <a:pt x="286520" y="853802"/>
                        <a:pt x="222380" y="915804"/>
                        <a:pt x="143260" y="915804"/>
                      </a:cubicBezTo>
                      <a:cubicBezTo>
                        <a:pt x="64140" y="915804"/>
                        <a:pt x="0" y="853802"/>
                        <a:pt x="0" y="777319"/>
                      </a:cubicBezTo>
                      <a:cubicBezTo>
                        <a:pt x="0" y="700836"/>
                        <a:pt x="64140" y="638834"/>
                        <a:pt x="143260" y="638834"/>
                      </a:cubicBezTo>
                      <a:close/>
                      <a:moveTo>
                        <a:pt x="143260" y="319418"/>
                      </a:moveTo>
                      <a:cubicBezTo>
                        <a:pt x="222380" y="319418"/>
                        <a:pt x="286520" y="381658"/>
                        <a:pt x="286520" y="458434"/>
                      </a:cubicBezTo>
                      <a:cubicBezTo>
                        <a:pt x="286520" y="535210"/>
                        <a:pt x="222380" y="597450"/>
                        <a:pt x="143260" y="597450"/>
                      </a:cubicBezTo>
                      <a:cubicBezTo>
                        <a:pt x="64140" y="597450"/>
                        <a:pt x="0" y="535210"/>
                        <a:pt x="0" y="458434"/>
                      </a:cubicBezTo>
                      <a:cubicBezTo>
                        <a:pt x="0" y="381658"/>
                        <a:pt x="64140" y="319418"/>
                        <a:pt x="143260" y="319418"/>
                      </a:cubicBezTo>
                      <a:close/>
                      <a:moveTo>
                        <a:pt x="143260" y="0"/>
                      </a:moveTo>
                      <a:cubicBezTo>
                        <a:pt x="222380" y="0"/>
                        <a:pt x="286520" y="62240"/>
                        <a:pt x="286520" y="139016"/>
                      </a:cubicBezTo>
                      <a:cubicBezTo>
                        <a:pt x="286520" y="215792"/>
                        <a:pt x="222380" y="278032"/>
                        <a:pt x="143260" y="278032"/>
                      </a:cubicBezTo>
                      <a:cubicBezTo>
                        <a:pt x="64140" y="278032"/>
                        <a:pt x="0" y="215792"/>
                        <a:pt x="0" y="139016"/>
                      </a:cubicBezTo>
                      <a:cubicBezTo>
                        <a:pt x="0" y="62240"/>
                        <a:pt x="64140" y="0"/>
                        <a:pt x="143260" y="0"/>
                      </a:cubicBezTo>
                      <a:close/>
                    </a:path>
                  </a:pathLst>
                </a:custGeom>
                <a:solidFill>
                  <a:schemeClr val="accent2">
                    <a:lumMod val="10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717" name="Oval 9">
                  <a:extLst>
                    <a:ext uri="{FF2B5EF4-FFF2-40B4-BE49-F238E27FC236}">
                      <a16:creationId xmlns:a16="http://schemas.microsoft.com/office/drawing/2014/main" id="{9C651863-639F-4494-F3D9-BBD8F886EB7B}"/>
                    </a:ext>
                  </a:extLst>
                </p:cNvPr>
                <p:cNvSpPr>
                  <a:spLocks noChangeArrowheads="1"/>
                </p:cNvSpPr>
                <p:nvPr/>
              </p:nvSpPr>
              <p:spPr bwMode="auto">
                <a:xfrm>
                  <a:off x="1907225" y="3269966"/>
                  <a:ext cx="212237" cy="212237"/>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718" name="Oval 10">
                  <a:extLst>
                    <a:ext uri="{FF2B5EF4-FFF2-40B4-BE49-F238E27FC236}">
                      <a16:creationId xmlns:a16="http://schemas.microsoft.com/office/drawing/2014/main" id="{A0FE429A-1DE1-2C8B-6C62-12FC3C8E5FEF}"/>
                    </a:ext>
                  </a:extLst>
                </p:cNvPr>
                <p:cNvSpPr>
                  <a:spLocks noChangeArrowheads="1"/>
                </p:cNvSpPr>
                <p:nvPr/>
              </p:nvSpPr>
              <p:spPr bwMode="auto">
                <a:xfrm>
                  <a:off x="1907225" y="3588322"/>
                  <a:ext cx="212237" cy="213298"/>
                </a:xfrm>
                <a:prstGeom prst="ellipse">
                  <a:avLst/>
                </a:pr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719" name="Oval 11">
                  <a:extLst>
                    <a:ext uri="{FF2B5EF4-FFF2-40B4-BE49-F238E27FC236}">
                      <a16:creationId xmlns:a16="http://schemas.microsoft.com/office/drawing/2014/main" id="{EE16D79D-918D-02A0-EF30-6BEA6C052670}"/>
                    </a:ext>
                  </a:extLst>
                </p:cNvPr>
                <p:cNvSpPr>
                  <a:spLocks noChangeArrowheads="1"/>
                </p:cNvSpPr>
                <p:nvPr/>
              </p:nvSpPr>
              <p:spPr bwMode="auto">
                <a:xfrm>
                  <a:off x="1907225" y="2950550"/>
                  <a:ext cx="212237" cy="212237"/>
                </a:xfrm>
                <a:prstGeom prst="ellipse">
                  <a:avLst/>
                </a:prstGeom>
                <a:solidFill>
                  <a:schemeClr val="accent2">
                    <a:lumMod val="20000"/>
                    <a:lumOff val="8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2673" name="Group 2672">
              <a:extLst>
                <a:ext uri="{FF2B5EF4-FFF2-40B4-BE49-F238E27FC236}">
                  <a16:creationId xmlns:a16="http://schemas.microsoft.com/office/drawing/2014/main" id="{B535CDA2-A63A-2FE2-10FB-26B3CE0D0172}"/>
                </a:ext>
              </a:extLst>
            </p:cNvPr>
            <p:cNvGrpSpPr/>
            <p:nvPr/>
          </p:nvGrpSpPr>
          <p:grpSpPr>
            <a:xfrm>
              <a:off x="8859263" y="5214961"/>
              <a:ext cx="739973" cy="739959"/>
              <a:chOff x="7172568" y="2041738"/>
              <a:chExt cx="158737" cy="158737"/>
            </a:xfrm>
          </p:grpSpPr>
          <p:sp>
            <p:nvSpPr>
              <p:cNvPr id="2705" name="Oval 2704">
                <a:extLst>
                  <a:ext uri="{FF2B5EF4-FFF2-40B4-BE49-F238E27FC236}">
                    <a16:creationId xmlns:a16="http://schemas.microsoft.com/office/drawing/2014/main" id="{222BD8F0-672A-527D-96EB-9F9977A52832}"/>
                  </a:ext>
                </a:extLst>
              </p:cNvPr>
              <p:cNvSpPr/>
              <p:nvPr/>
            </p:nvSpPr>
            <p:spPr>
              <a:xfrm>
                <a:off x="7172568" y="2041738"/>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706" name="Group 2705">
                <a:extLst>
                  <a:ext uri="{FF2B5EF4-FFF2-40B4-BE49-F238E27FC236}">
                    <a16:creationId xmlns:a16="http://schemas.microsoft.com/office/drawing/2014/main" id="{ACEE2EF5-8745-1BBD-8DD9-048B7C22DE07}"/>
                  </a:ext>
                </a:extLst>
              </p:cNvPr>
              <p:cNvGrpSpPr>
                <a:grpSpLocks noChangeAspect="1"/>
              </p:cNvGrpSpPr>
              <p:nvPr/>
            </p:nvGrpSpPr>
            <p:grpSpPr>
              <a:xfrm>
                <a:off x="7197546" y="2066374"/>
                <a:ext cx="108780" cy="108779"/>
                <a:chOff x="1379506" y="1978346"/>
                <a:chExt cx="1774947" cy="1774947"/>
              </a:xfrm>
            </p:grpSpPr>
            <p:grpSp>
              <p:nvGrpSpPr>
                <p:cNvPr id="2707" name="Group 2706">
                  <a:extLst>
                    <a:ext uri="{FF2B5EF4-FFF2-40B4-BE49-F238E27FC236}">
                      <a16:creationId xmlns:a16="http://schemas.microsoft.com/office/drawing/2014/main" id="{AADA2D72-C489-589A-F79B-C3C5CE7908BC}"/>
                    </a:ext>
                  </a:extLst>
                </p:cNvPr>
                <p:cNvGrpSpPr/>
                <p:nvPr/>
              </p:nvGrpSpPr>
              <p:grpSpPr>
                <a:xfrm>
                  <a:off x="1379506" y="1978346"/>
                  <a:ext cx="1774947" cy="1774947"/>
                  <a:chOff x="1379506" y="1978346"/>
                  <a:chExt cx="1774947" cy="1774947"/>
                </a:xfrm>
              </p:grpSpPr>
              <p:sp>
                <p:nvSpPr>
                  <p:cNvPr id="2711" name="Freeform 5">
                    <a:extLst>
                      <a:ext uri="{FF2B5EF4-FFF2-40B4-BE49-F238E27FC236}">
                        <a16:creationId xmlns:a16="http://schemas.microsoft.com/office/drawing/2014/main" id="{2AC6A4D2-3763-5BEF-8D63-97D02ECCA7EA}"/>
                      </a:ext>
                    </a:extLst>
                  </p:cNvPr>
                  <p:cNvSpPr>
                    <a:spLocks noEditPoints="1"/>
                  </p:cNvSpPr>
                  <p:nvPr/>
                </p:nvSpPr>
                <p:spPr bwMode="auto">
                  <a:xfrm>
                    <a:off x="1379506" y="1978346"/>
                    <a:ext cx="1774947" cy="1774947"/>
                  </a:xfrm>
                  <a:custGeom>
                    <a:avLst/>
                    <a:gdLst>
                      <a:gd name="T0" fmla="*/ 604 w 1209"/>
                      <a:gd name="T1" fmla="*/ 1131 h 1209"/>
                      <a:gd name="T2" fmla="*/ 78 w 1209"/>
                      <a:gd name="T3" fmla="*/ 604 h 1209"/>
                      <a:gd name="T4" fmla="*/ 604 w 1209"/>
                      <a:gd name="T5" fmla="*/ 78 h 1209"/>
                      <a:gd name="T6" fmla="*/ 1131 w 1209"/>
                      <a:gd name="T7" fmla="*/ 604 h 1209"/>
                      <a:gd name="T8" fmla="*/ 604 w 1209"/>
                      <a:gd name="T9" fmla="*/ 1131 h 1209"/>
                      <a:gd name="T10" fmla="*/ 604 w 1209"/>
                      <a:gd name="T11" fmla="*/ 0 h 1209"/>
                      <a:gd name="T12" fmla="*/ 0 w 1209"/>
                      <a:gd name="T13" fmla="*/ 604 h 1209"/>
                      <a:gd name="T14" fmla="*/ 604 w 1209"/>
                      <a:gd name="T15" fmla="*/ 1209 h 1209"/>
                      <a:gd name="T16" fmla="*/ 1209 w 1209"/>
                      <a:gd name="T17" fmla="*/ 604 h 1209"/>
                      <a:gd name="T18" fmla="*/ 604 w 1209"/>
                      <a:gd name="T19" fmla="*/ 0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9" h="1209">
                        <a:moveTo>
                          <a:pt x="604" y="1131"/>
                        </a:moveTo>
                        <a:cubicBezTo>
                          <a:pt x="314" y="1131"/>
                          <a:pt x="78" y="895"/>
                          <a:pt x="78" y="604"/>
                        </a:cubicBezTo>
                        <a:cubicBezTo>
                          <a:pt x="78" y="314"/>
                          <a:pt x="314" y="78"/>
                          <a:pt x="604" y="78"/>
                        </a:cubicBezTo>
                        <a:cubicBezTo>
                          <a:pt x="895" y="78"/>
                          <a:pt x="1131" y="314"/>
                          <a:pt x="1131" y="604"/>
                        </a:cubicBezTo>
                        <a:cubicBezTo>
                          <a:pt x="1131" y="895"/>
                          <a:pt x="895" y="1131"/>
                          <a:pt x="604" y="1131"/>
                        </a:cubicBezTo>
                        <a:moveTo>
                          <a:pt x="604" y="0"/>
                        </a:moveTo>
                        <a:cubicBezTo>
                          <a:pt x="271" y="0"/>
                          <a:pt x="0" y="271"/>
                          <a:pt x="0" y="604"/>
                        </a:cubicBezTo>
                        <a:cubicBezTo>
                          <a:pt x="0" y="938"/>
                          <a:pt x="271" y="1209"/>
                          <a:pt x="604" y="1209"/>
                        </a:cubicBezTo>
                        <a:cubicBezTo>
                          <a:pt x="938" y="1209"/>
                          <a:pt x="1209" y="938"/>
                          <a:pt x="1209" y="604"/>
                        </a:cubicBezTo>
                        <a:cubicBezTo>
                          <a:pt x="1209" y="271"/>
                          <a:pt x="938" y="0"/>
                          <a:pt x="604" y="0"/>
                        </a:cubicBezTo>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712" name="Freeform: Shape 34">
                    <a:extLst>
                      <a:ext uri="{FF2B5EF4-FFF2-40B4-BE49-F238E27FC236}">
                        <a16:creationId xmlns:a16="http://schemas.microsoft.com/office/drawing/2014/main" id="{E10D4C44-9E18-A030-3AEF-66E45395BC73}"/>
                      </a:ext>
                    </a:extLst>
                  </p:cNvPr>
                  <p:cNvSpPr>
                    <a:spLocks noChangeArrowheads="1"/>
                  </p:cNvSpPr>
                  <p:nvPr/>
                </p:nvSpPr>
                <p:spPr bwMode="auto">
                  <a:xfrm>
                    <a:off x="1487282" y="2079669"/>
                    <a:ext cx="1559394" cy="1559394"/>
                  </a:xfrm>
                  <a:custGeom>
                    <a:avLst/>
                    <a:gdLst>
                      <a:gd name="connsiteX0" fmla="*/ 779697 w 1559394"/>
                      <a:gd name="connsiteY0" fmla="*/ 0 h 1559394"/>
                      <a:gd name="connsiteX1" fmla="*/ 1559394 w 1559394"/>
                      <a:gd name="connsiteY1" fmla="*/ 779697 h 1559394"/>
                      <a:gd name="connsiteX2" fmla="*/ 779697 w 1559394"/>
                      <a:gd name="connsiteY2" fmla="*/ 1559394 h 1559394"/>
                      <a:gd name="connsiteX3" fmla="*/ 0 w 1559394"/>
                      <a:gd name="connsiteY3" fmla="*/ 779697 h 1559394"/>
                      <a:gd name="connsiteX4" fmla="*/ 779697 w 1559394"/>
                      <a:gd name="connsiteY4" fmla="*/ 0 h 1559394"/>
                      <a:gd name="connsiteX5" fmla="*/ 779697 w 1559394"/>
                      <a:gd name="connsiteY5" fmla="*/ 133724 h 1559394"/>
                      <a:gd name="connsiteX6" fmla="*/ 128645 w 1559394"/>
                      <a:gd name="connsiteY6" fmla="*/ 784776 h 1559394"/>
                      <a:gd name="connsiteX7" fmla="*/ 779697 w 1559394"/>
                      <a:gd name="connsiteY7" fmla="*/ 1435828 h 1559394"/>
                      <a:gd name="connsiteX8" fmla="*/ 1430749 w 1559394"/>
                      <a:gd name="connsiteY8" fmla="*/ 784776 h 1559394"/>
                      <a:gd name="connsiteX9" fmla="*/ 779697 w 1559394"/>
                      <a:gd name="connsiteY9" fmla="*/ 133724 h 155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9394" h="1559394">
                        <a:moveTo>
                          <a:pt x="779697" y="0"/>
                        </a:moveTo>
                        <a:cubicBezTo>
                          <a:pt x="1210312" y="0"/>
                          <a:pt x="1559394" y="349082"/>
                          <a:pt x="1559394" y="779697"/>
                        </a:cubicBezTo>
                        <a:cubicBezTo>
                          <a:pt x="1559394" y="1210312"/>
                          <a:pt x="1210312" y="1559394"/>
                          <a:pt x="779697" y="1559394"/>
                        </a:cubicBezTo>
                        <a:cubicBezTo>
                          <a:pt x="349082" y="1559394"/>
                          <a:pt x="0" y="1210312"/>
                          <a:pt x="0" y="779697"/>
                        </a:cubicBezTo>
                        <a:cubicBezTo>
                          <a:pt x="0" y="349082"/>
                          <a:pt x="349082" y="0"/>
                          <a:pt x="779697" y="0"/>
                        </a:cubicBezTo>
                        <a:close/>
                        <a:moveTo>
                          <a:pt x="779697" y="133724"/>
                        </a:moveTo>
                        <a:cubicBezTo>
                          <a:pt x="420131" y="133724"/>
                          <a:pt x="128645" y="425210"/>
                          <a:pt x="128645" y="784776"/>
                        </a:cubicBezTo>
                        <a:cubicBezTo>
                          <a:pt x="128645" y="1144342"/>
                          <a:pt x="420131" y="1435828"/>
                          <a:pt x="779697" y="1435828"/>
                        </a:cubicBezTo>
                        <a:cubicBezTo>
                          <a:pt x="1139263" y="1435828"/>
                          <a:pt x="1430749" y="1144342"/>
                          <a:pt x="1430749" y="784776"/>
                        </a:cubicBezTo>
                        <a:cubicBezTo>
                          <a:pt x="1430749" y="425210"/>
                          <a:pt x="1139263" y="133724"/>
                          <a:pt x="779697" y="1337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2708" name="Group 2707">
                  <a:extLst>
                    <a:ext uri="{FF2B5EF4-FFF2-40B4-BE49-F238E27FC236}">
                      <a16:creationId xmlns:a16="http://schemas.microsoft.com/office/drawing/2014/main" id="{A0388AA1-DF5D-4295-5A5C-429F25D855D6}"/>
                    </a:ext>
                  </a:extLst>
                </p:cNvPr>
                <p:cNvGrpSpPr/>
                <p:nvPr/>
              </p:nvGrpSpPr>
              <p:grpSpPr>
                <a:xfrm>
                  <a:off x="1806466" y="2378572"/>
                  <a:ext cx="868103" cy="1025280"/>
                  <a:chOff x="3574325" y="1298057"/>
                  <a:chExt cx="1460235" cy="1724624"/>
                </a:xfrm>
              </p:grpSpPr>
              <p:sp>
                <p:nvSpPr>
                  <p:cNvPr id="2709" name="Freeform 5">
                    <a:extLst>
                      <a:ext uri="{FF2B5EF4-FFF2-40B4-BE49-F238E27FC236}">
                        <a16:creationId xmlns:a16="http://schemas.microsoft.com/office/drawing/2014/main" id="{D45D4215-A64D-176D-0AAF-FBA30E452938}"/>
                      </a:ext>
                    </a:extLst>
                  </p:cNvPr>
                  <p:cNvSpPr>
                    <a:spLocks/>
                  </p:cNvSpPr>
                  <p:nvPr/>
                </p:nvSpPr>
                <p:spPr bwMode="auto">
                  <a:xfrm>
                    <a:off x="3686028" y="1298057"/>
                    <a:ext cx="1338403" cy="1724624"/>
                  </a:xfrm>
                  <a:custGeom>
                    <a:avLst/>
                    <a:gdLst>
                      <a:gd name="T0" fmla="*/ 61 w 3154"/>
                      <a:gd name="T1" fmla="*/ 1995 h 4076"/>
                      <a:gd name="T2" fmla="*/ 61 w 3154"/>
                      <a:gd name="T3" fmla="*/ 1991 h 4076"/>
                      <a:gd name="T4" fmla="*/ 300 w 3154"/>
                      <a:gd name="T5" fmla="*/ 1524 h 4076"/>
                      <a:gd name="T6" fmla="*/ 294 w 3154"/>
                      <a:gd name="T7" fmla="*/ 1080 h 4076"/>
                      <a:gd name="T8" fmla="*/ 756 w 3154"/>
                      <a:gd name="T9" fmla="*/ 259 h 4076"/>
                      <a:gd name="T10" fmla="*/ 1690 w 3154"/>
                      <a:gd name="T11" fmla="*/ 20 h 4076"/>
                      <a:gd name="T12" fmla="*/ 2557 w 3154"/>
                      <a:gd name="T13" fmla="*/ 340 h 4076"/>
                      <a:gd name="T14" fmla="*/ 2962 w 3154"/>
                      <a:gd name="T15" fmla="*/ 1816 h 4076"/>
                      <a:gd name="T16" fmla="*/ 2672 w 3154"/>
                      <a:gd name="T17" fmla="*/ 2381 h 4076"/>
                      <a:gd name="T18" fmla="*/ 2564 w 3154"/>
                      <a:gd name="T19" fmla="*/ 2997 h 4076"/>
                      <a:gd name="T20" fmla="*/ 2631 w 3154"/>
                      <a:gd name="T21" fmla="*/ 3303 h 4076"/>
                      <a:gd name="T22" fmla="*/ 2436 w 3154"/>
                      <a:gd name="T23" fmla="*/ 3562 h 4076"/>
                      <a:gd name="T24" fmla="*/ 1785 w 3154"/>
                      <a:gd name="T25" fmla="*/ 3972 h 4076"/>
                      <a:gd name="T26" fmla="*/ 1464 w 3154"/>
                      <a:gd name="T27" fmla="*/ 4076 h 4076"/>
                      <a:gd name="T28" fmla="*/ 1363 w 3154"/>
                      <a:gd name="T29" fmla="*/ 4039 h 4076"/>
                      <a:gd name="T30" fmla="*/ 1346 w 3154"/>
                      <a:gd name="T31" fmla="*/ 3975 h 4076"/>
                      <a:gd name="T32" fmla="*/ 1309 w 3154"/>
                      <a:gd name="T33" fmla="*/ 3501 h 4076"/>
                      <a:gd name="T34" fmla="*/ 1262 w 3154"/>
                      <a:gd name="T35" fmla="*/ 3209 h 4076"/>
                      <a:gd name="T36" fmla="*/ 1073 w 3154"/>
                      <a:gd name="T37" fmla="*/ 2993 h 4076"/>
                      <a:gd name="T38" fmla="*/ 469 w 3154"/>
                      <a:gd name="T39" fmla="*/ 2946 h 4076"/>
                      <a:gd name="T40" fmla="*/ 381 w 3154"/>
                      <a:gd name="T41" fmla="*/ 2815 h 4076"/>
                      <a:gd name="T42" fmla="*/ 402 w 3154"/>
                      <a:gd name="T43" fmla="*/ 2650 h 4076"/>
                      <a:gd name="T44" fmla="*/ 334 w 3154"/>
                      <a:gd name="T45" fmla="*/ 2573 h 4076"/>
                      <a:gd name="T46" fmla="*/ 304 w 3154"/>
                      <a:gd name="T47" fmla="*/ 2418 h 4076"/>
                      <a:gd name="T48" fmla="*/ 203 w 3154"/>
                      <a:gd name="T49" fmla="*/ 2364 h 4076"/>
                      <a:gd name="T50" fmla="*/ 203 w 3154"/>
                      <a:gd name="T51" fmla="*/ 2301 h 4076"/>
                      <a:gd name="T52" fmla="*/ 233 w 3154"/>
                      <a:gd name="T53" fmla="*/ 2240 h 4076"/>
                      <a:gd name="T54" fmla="*/ 122 w 3154"/>
                      <a:gd name="T55" fmla="*/ 2196 h 4076"/>
                      <a:gd name="T56" fmla="*/ 20 w 3154"/>
                      <a:gd name="T57" fmla="*/ 2129 h 4076"/>
                      <a:gd name="T58" fmla="*/ 61 w 3154"/>
                      <a:gd name="T59" fmla="*/ 1995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54" h="4076">
                        <a:moveTo>
                          <a:pt x="61" y="1995"/>
                        </a:moveTo>
                        <a:cubicBezTo>
                          <a:pt x="61" y="1991"/>
                          <a:pt x="61" y="1991"/>
                          <a:pt x="61" y="1991"/>
                        </a:cubicBezTo>
                        <a:cubicBezTo>
                          <a:pt x="165" y="1847"/>
                          <a:pt x="273" y="1699"/>
                          <a:pt x="300" y="1524"/>
                        </a:cubicBezTo>
                        <a:cubicBezTo>
                          <a:pt x="324" y="1376"/>
                          <a:pt x="290" y="1228"/>
                          <a:pt x="294" y="1080"/>
                        </a:cubicBezTo>
                        <a:cubicBezTo>
                          <a:pt x="300" y="754"/>
                          <a:pt x="489" y="444"/>
                          <a:pt x="756" y="259"/>
                        </a:cubicBezTo>
                        <a:cubicBezTo>
                          <a:pt x="1026" y="71"/>
                          <a:pt x="1363" y="0"/>
                          <a:pt x="1690" y="20"/>
                        </a:cubicBezTo>
                        <a:cubicBezTo>
                          <a:pt x="2004" y="41"/>
                          <a:pt x="2314" y="145"/>
                          <a:pt x="2557" y="340"/>
                        </a:cubicBezTo>
                        <a:cubicBezTo>
                          <a:pt x="2986" y="680"/>
                          <a:pt x="3154" y="1305"/>
                          <a:pt x="2962" y="1816"/>
                        </a:cubicBezTo>
                        <a:cubicBezTo>
                          <a:pt x="2888" y="2015"/>
                          <a:pt x="2763" y="2193"/>
                          <a:pt x="2672" y="2381"/>
                        </a:cubicBezTo>
                        <a:cubicBezTo>
                          <a:pt x="2578" y="2573"/>
                          <a:pt x="2513" y="2792"/>
                          <a:pt x="2564" y="2997"/>
                        </a:cubicBezTo>
                        <a:cubicBezTo>
                          <a:pt x="2591" y="3098"/>
                          <a:pt x="2648" y="3198"/>
                          <a:pt x="2631" y="3303"/>
                        </a:cubicBezTo>
                        <a:cubicBezTo>
                          <a:pt x="2611" y="3414"/>
                          <a:pt x="2524" y="3494"/>
                          <a:pt x="2436" y="3562"/>
                        </a:cubicBezTo>
                        <a:cubicBezTo>
                          <a:pt x="2233" y="3720"/>
                          <a:pt x="2014" y="3858"/>
                          <a:pt x="1785" y="3972"/>
                        </a:cubicBezTo>
                        <a:cubicBezTo>
                          <a:pt x="1684" y="4022"/>
                          <a:pt x="1579" y="4070"/>
                          <a:pt x="1464" y="4076"/>
                        </a:cubicBezTo>
                        <a:cubicBezTo>
                          <a:pt x="1427" y="4076"/>
                          <a:pt x="1383" y="4073"/>
                          <a:pt x="1363" y="4039"/>
                        </a:cubicBezTo>
                        <a:cubicBezTo>
                          <a:pt x="1350" y="4022"/>
                          <a:pt x="1346" y="3999"/>
                          <a:pt x="1346" y="3975"/>
                        </a:cubicBezTo>
                        <a:cubicBezTo>
                          <a:pt x="1333" y="3817"/>
                          <a:pt x="1323" y="3659"/>
                          <a:pt x="1309" y="3501"/>
                        </a:cubicBezTo>
                        <a:cubicBezTo>
                          <a:pt x="1302" y="3400"/>
                          <a:pt x="1296" y="3303"/>
                          <a:pt x="1262" y="3209"/>
                        </a:cubicBezTo>
                        <a:cubicBezTo>
                          <a:pt x="1228" y="3118"/>
                          <a:pt x="1164" y="3030"/>
                          <a:pt x="1073" y="2993"/>
                        </a:cubicBezTo>
                        <a:cubicBezTo>
                          <a:pt x="881" y="2916"/>
                          <a:pt x="634" y="3064"/>
                          <a:pt x="469" y="2946"/>
                        </a:cubicBezTo>
                        <a:cubicBezTo>
                          <a:pt x="425" y="2916"/>
                          <a:pt x="395" y="2866"/>
                          <a:pt x="381" y="2815"/>
                        </a:cubicBezTo>
                        <a:cubicBezTo>
                          <a:pt x="368" y="2751"/>
                          <a:pt x="388" y="2707"/>
                          <a:pt x="402" y="2650"/>
                        </a:cubicBezTo>
                        <a:cubicBezTo>
                          <a:pt x="415" y="2593"/>
                          <a:pt x="375" y="2590"/>
                          <a:pt x="334" y="2573"/>
                        </a:cubicBezTo>
                        <a:cubicBezTo>
                          <a:pt x="280" y="2546"/>
                          <a:pt x="263" y="2465"/>
                          <a:pt x="304" y="2418"/>
                        </a:cubicBezTo>
                        <a:cubicBezTo>
                          <a:pt x="263" y="2428"/>
                          <a:pt x="216" y="2405"/>
                          <a:pt x="203" y="2364"/>
                        </a:cubicBezTo>
                        <a:cubicBezTo>
                          <a:pt x="192" y="2344"/>
                          <a:pt x="196" y="2321"/>
                          <a:pt x="203" y="2301"/>
                        </a:cubicBezTo>
                        <a:cubicBezTo>
                          <a:pt x="213" y="2280"/>
                          <a:pt x="240" y="2260"/>
                          <a:pt x="233" y="2240"/>
                        </a:cubicBezTo>
                        <a:cubicBezTo>
                          <a:pt x="223" y="2206"/>
                          <a:pt x="149" y="2203"/>
                          <a:pt x="122" y="2196"/>
                        </a:cubicBezTo>
                        <a:cubicBezTo>
                          <a:pt x="81" y="2186"/>
                          <a:pt x="37" y="2173"/>
                          <a:pt x="20" y="2129"/>
                        </a:cubicBezTo>
                        <a:cubicBezTo>
                          <a:pt x="0" y="2085"/>
                          <a:pt x="30" y="2035"/>
                          <a:pt x="61" y="1995"/>
                        </a:cubicBezTo>
                        <a:close/>
                      </a:path>
                    </a:pathLst>
                  </a:cu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10" name="Freeform 6">
                    <a:extLst>
                      <a:ext uri="{FF2B5EF4-FFF2-40B4-BE49-F238E27FC236}">
                        <a16:creationId xmlns:a16="http://schemas.microsoft.com/office/drawing/2014/main" id="{65E3F00B-A952-BE20-FCA7-8DBC6B1FD41D}"/>
                      </a:ext>
                    </a:extLst>
                  </p:cNvPr>
                  <p:cNvSpPr>
                    <a:spLocks/>
                  </p:cNvSpPr>
                  <p:nvPr/>
                </p:nvSpPr>
                <p:spPr bwMode="auto">
                  <a:xfrm>
                    <a:off x="3574325" y="1605529"/>
                    <a:ext cx="1460235" cy="461981"/>
                  </a:xfrm>
                  <a:custGeom>
                    <a:avLst/>
                    <a:gdLst>
                      <a:gd name="T0" fmla="*/ 3408 w 3442"/>
                      <a:gd name="T1" fmla="*/ 705 h 1091"/>
                      <a:gd name="T2" fmla="*/ 3325 w 3442"/>
                      <a:gd name="T3" fmla="*/ 786 h 1091"/>
                      <a:gd name="T4" fmla="*/ 1052 w 3442"/>
                      <a:gd name="T5" fmla="*/ 875 h 1091"/>
                      <a:gd name="T6" fmla="*/ 984 w 3442"/>
                      <a:gd name="T7" fmla="*/ 916 h 1091"/>
                      <a:gd name="T8" fmla="*/ 909 w 3442"/>
                      <a:gd name="T9" fmla="*/ 1032 h 1091"/>
                      <a:gd name="T10" fmla="*/ 830 w 3442"/>
                      <a:gd name="T11" fmla="*/ 1077 h 1091"/>
                      <a:gd name="T12" fmla="*/ 156 w 3442"/>
                      <a:gd name="T13" fmla="*/ 1090 h 1091"/>
                      <a:gd name="T14" fmla="*/ 90 w 3442"/>
                      <a:gd name="T15" fmla="*/ 1040 h 1091"/>
                      <a:gd name="T16" fmla="*/ 84 w 3442"/>
                      <a:gd name="T17" fmla="*/ 50 h 1091"/>
                      <a:gd name="T18" fmla="*/ 149 w 3442"/>
                      <a:gd name="T19" fmla="*/ 0 h 1091"/>
                      <a:gd name="T20" fmla="*/ 826 w 3442"/>
                      <a:gd name="T21" fmla="*/ 0 h 1091"/>
                      <a:gd name="T22" fmla="*/ 920 w 3442"/>
                      <a:gd name="T23" fmla="*/ 39 h 1091"/>
                      <a:gd name="T24" fmla="*/ 929 w 3442"/>
                      <a:gd name="T25" fmla="*/ 48 h 1091"/>
                      <a:gd name="T26" fmla="*/ 1016 w 3442"/>
                      <a:gd name="T27" fmla="*/ 83 h 1091"/>
                      <a:gd name="T28" fmla="*/ 3356 w 3442"/>
                      <a:gd name="T29" fmla="*/ 172 h 1091"/>
                      <a:gd name="T30" fmla="*/ 3439 w 3442"/>
                      <a:gd name="T31" fmla="*/ 265 h 1091"/>
                      <a:gd name="T32" fmla="*/ 3408 w 3442"/>
                      <a:gd name="T33" fmla="*/ 705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42" h="1091">
                        <a:moveTo>
                          <a:pt x="3408" y="705"/>
                        </a:moveTo>
                        <a:cubicBezTo>
                          <a:pt x="3405" y="749"/>
                          <a:pt x="3369" y="784"/>
                          <a:pt x="3325" y="786"/>
                        </a:cubicBezTo>
                        <a:cubicBezTo>
                          <a:pt x="1052" y="875"/>
                          <a:pt x="1052" y="875"/>
                          <a:pt x="1052" y="875"/>
                        </a:cubicBezTo>
                        <a:cubicBezTo>
                          <a:pt x="1023" y="875"/>
                          <a:pt x="997" y="890"/>
                          <a:pt x="984" y="916"/>
                        </a:cubicBezTo>
                        <a:cubicBezTo>
                          <a:pt x="909" y="1032"/>
                          <a:pt x="909" y="1032"/>
                          <a:pt x="909" y="1032"/>
                        </a:cubicBezTo>
                        <a:cubicBezTo>
                          <a:pt x="891" y="1059"/>
                          <a:pt x="862" y="1076"/>
                          <a:pt x="830" y="1077"/>
                        </a:cubicBezTo>
                        <a:cubicBezTo>
                          <a:pt x="681" y="1080"/>
                          <a:pt x="259" y="1087"/>
                          <a:pt x="156" y="1090"/>
                        </a:cubicBezTo>
                        <a:cubicBezTo>
                          <a:pt x="126" y="1091"/>
                          <a:pt x="98" y="1070"/>
                          <a:pt x="90" y="1040"/>
                        </a:cubicBezTo>
                        <a:cubicBezTo>
                          <a:pt x="3" y="718"/>
                          <a:pt x="0" y="376"/>
                          <a:pt x="84" y="50"/>
                        </a:cubicBezTo>
                        <a:cubicBezTo>
                          <a:pt x="92" y="21"/>
                          <a:pt x="119" y="0"/>
                          <a:pt x="149" y="0"/>
                        </a:cubicBezTo>
                        <a:cubicBezTo>
                          <a:pt x="826" y="0"/>
                          <a:pt x="826" y="0"/>
                          <a:pt x="826" y="0"/>
                        </a:cubicBezTo>
                        <a:cubicBezTo>
                          <a:pt x="861" y="0"/>
                          <a:pt x="895" y="14"/>
                          <a:pt x="920" y="39"/>
                        </a:cubicBezTo>
                        <a:cubicBezTo>
                          <a:pt x="929" y="48"/>
                          <a:pt x="929" y="48"/>
                          <a:pt x="929" y="48"/>
                        </a:cubicBezTo>
                        <a:cubicBezTo>
                          <a:pt x="952" y="70"/>
                          <a:pt x="984" y="83"/>
                          <a:pt x="1016" y="83"/>
                        </a:cubicBezTo>
                        <a:cubicBezTo>
                          <a:pt x="2443" y="142"/>
                          <a:pt x="3168" y="164"/>
                          <a:pt x="3356" y="172"/>
                        </a:cubicBezTo>
                        <a:cubicBezTo>
                          <a:pt x="3405" y="174"/>
                          <a:pt x="3442" y="216"/>
                          <a:pt x="3439" y="265"/>
                        </a:cubicBezTo>
                        <a:lnTo>
                          <a:pt x="3408" y="705"/>
                        </a:ln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2674" name="Group 2673">
              <a:extLst>
                <a:ext uri="{FF2B5EF4-FFF2-40B4-BE49-F238E27FC236}">
                  <a16:creationId xmlns:a16="http://schemas.microsoft.com/office/drawing/2014/main" id="{2EAB63D7-6754-54AE-FEA0-ED2577D55FB7}"/>
                </a:ext>
              </a:extLst>
            </p:cNvPr>
            <p:cNvGrpSpPr/>
            <p:nvPr/>
          </p:nvGrpSpPr>
          <p:grpSpPr>
            <a:xfrm>
              <a:off x="8838390" y="3968587"/>
              <a:ext cx="781719" cy="781704"/>
              <a:chOff x="5847088" y="2432050"/>
              <a:chExt cx="287080" cy="287074"/>
            </a:xfrm>
          </p:grpSpPr>
          <p:sp>
            <p:nvSpPr>
              <p:cNvPr id="2696" name="Oval 2695">
                <a:extLst>
                  <a:ext uri="{FF2B5EF4-FFF2-40B4-BE49-F238E27FC236}">
                    <a16:creationId xmlns:a16="http://schemas.microsoft.com/office/drawing/2014/main" id="{CA435704-BE51-C40B-92A7-C5B895BBE066}"/>
                  </a:ext>
                </a:extLst>
              </p:cNvPr>
              <p:cNvSpPr/>
              <p:nvPr/>
            </p:nvSpPr>
            <p:spPr>
              <a:xfrm>
                <a:off x="5847088" y="2432050"/>
                <a:ext cx="287080" cy="287074"/>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697" name="Group 2696">
                <a:extLst>
                  <a:ext uri="{FF2B5EF4-FFF2-40B4-BE49-F238E27FC236}">
                    <a16:creationId xmlns:a16="http://schemas.microsoft.com/office/drawing/2014/main" id="{BC022247-5C72-EADB-A8CF-EED7B1D9C55E}"/>
                  </a:ext>
                </a:extLst>
              </p:cNvPr>
              <p:cNvGrpSpPr/>
              <p:nvPr/>
            </p:nvGrpSpPr>
            <p:grpSpPr>
              <a:xfrm>
                <a:off x="5945696" y="2473803"/>
                <a:ext cx="116108" cy="185069"/>
                <a:chOff x="1240706" y="2253875"/>
                <a:chExt cx="629439" cy="1003300"/>
              </a:xfrm>
              <a:solidFill>
                <a:schemeClr val="accent1"/>
              </a:solidFill>
            </p:grpSpPr>
            <p:grpSp>
              <p:nvGrpSpPr>
                <p:cNvPr id="2698" name="Group 2697">
                  <a:extLst>
                    <a:ext uri="{FF2B5EF4-FFF2-40B4-BE49-F238E27FC236}">
                      <a16:creationId xmlns:a16="http://schemas.microsoft.com/office/drawing/2014/main" id="{5AA663FC-6129-80C0-653F-D5F7BDF68E27}"/>
                    </a:ext>
                  </a:extLst>
                </p:cNvPr>
                <p:cNvGrpSpPr/>
                <p:nvPr/>
              </p:nvGrpSpPr>
              <p:grpSpPr>
                <a:xfrm>
                  <a:off x="1467314" y="2253875"/>
                  <a:ext cx="402831" cy="400358"/>
                  <a:chOff x="4054863" y="1116013"/>
                  <a:chExt cx="4654550" cy="4625975"/>
                </a:xfrm>
                <a:grpFill/>
              </p:grpSpPr>
              <p:sp>
                <p:nvSpPr>
                  <p:cNvPr id="2702" name="Oval 5">
                    <a:extLst>
                      <a:ext uri="{FF2B5EF4-FFF2-40B4-BE49-F238E27FC236}">
                        <a16:creationId xmlns:a16="http://schemas.microsoft.com/office/drawing/2014/main" id="{03B70695-0887-D3D8-5377-2B68409DD85F}"/>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03" name="Freeform 6">
                    <a:extLst>
                      <a:ext uri="{FF2B5EF4-FFF2-40B4-BE49-F238E27FC236}">
                        <a16:creationId xmlns:a16="http://schemas.microsoft.com/office/drawing/2014/main" id="{3E2E505F-ACBF-05E0-C784-EF852798540E}"/>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04" name="Oval 7">
                    <a:extLst>
                      <a:ext uri="{FF2B5EF4-FFF2-40B4-BE49-F238E27FC236}">
                        <a16:creationId xmlns:a16="http://schemas.microsoft.com/office/drawing/2014/main" id="{ADCC8E5A-041A-1199-5E1F-30E3B5C5E760}"/>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2699" name="Group 2698">
                  <a:extLst>
                    <a:ext uri="{FF2B5EF4-FFF2-40B4-BE49-F238E27FC236}">
                      <a16:creationId xmlns:a16="http://schemas.microsoft.com/office/drawing/2014/main" id="{70F00C44-6ED1-E12F-FCDA-F3C07DAAA071}"/>
                    </a:ext>
                  </a:extLst>
                </p:cNvPr>
                <p:cNvGrpSpPr>
                  <a:grpSpLocks noChangeAspect="1"/>
                </p:cNvGrpSpPr>
                <p:nvPr/>
              </p:nvGrpSpPr>
              <p:grpSpPr>
                <a:xfrm>
                  <a:off x="1240706" y="2429557"/>
                  <a:ext cx="446463" cy="827618"/>
                  <a:chOff x="5434013" y="2201863"/>
                  <a:chExt cx="1323975" cy="2454275"/>
                </a:xfrm>
                <a:grpFill/>
              </p:grpSpPr>
              <p:sp>
                <p:nvSpPr>
                  <p:cNvPr id="2700" name="Freeform 5">
                    <a:extLst>
                      <a:ext uri="{FF2B5EF4-FFF2-40B4-BE49-F238E27FC236}">
                        <a16:creationId xmlns:a16="http://schemas.microsoft.com/office/drawing/2014/main" id="{5261F1F0-1565-EF40-D129-F60B4638999F}"/>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grp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701" name="Freeform: Shape 15">
                    <a:extLst>
                      <a:ext uri="{FF2B5EF4-FFF2-40B4-BE49-F238E27FC236}">
                        <a16:creationId xmlns:a16="http://schemas.microsoft.com/office/drawing/2014/main" id="{D634E8DE-5B6F-D922-A6B4-A0E7B8EFD607}"/>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grpSp>
          <p:nvGrpSpPr>
            <p:cNvPr id="2675" name="Group 2674">
              <a:extLst>
                <a:ext uri="{FF2B5EF4-FFF2-40B4-BE49-F238E27FC236}">
                  <a16:creationId xmlns:a16="http://schemas.microsoft.com/office/drawing/2014/main" id="{AFA710D9-CB89-35D3-9CBE-76560AC17949}"/>
                </a:ext>
              </a:extLst>
            </p:cNvPr>
            <p:cNvGrpSpPr/>
            <p:nvPr/>
          </p:nvGrpSpPr>
          <p:grpSpPr>
            <a:xfrm>
              <a:off x="9818516" y="5698981"/>
              <a:ext cx="664433" cy="664419"/>
              <a:chOff x="7239285" y="4421469"/>
              <a:chExt cx="158737" cy="158737"/>
            </a:xfrm>
          </p:grpSpPr>
          <p:sp>
            <p:nvSpPr>
              <p:cNvPr id="2684" name="Oval 2683">
                <a:extLst>
                  <a:ext uri="{FF2B5EF4-FFF2-40B4-BE49-F238E27FC236}">
                    <a16:creationId xmlns:a16="http://schemas.microsoft.com/office/drawing/2014/main" id="{CE3519AB-5747-5000-BB52-8FFC461F373F}"/>
                  </a:ext>
                </a:extLst>
              </p:cNvPr>
              <p:cNvSpPr/>
              <p:nvPr/>
            </p:nvSpPr>
            <p:spPr>
              <a:xfrm>
                <a:off x="7239285" y="4421469"/>
                <a:ext cx="158737" cy="158737"/>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685" name="Group 2684">
                <a:extLst>
                  <a:ext uri="{FF2B5EF4-FFF2-40B4-BE49-F238E27FC236}">
                    <a16:creationId xmlns:a16="http://schemas.microsoft.com/office/drawing/2014/main" id="{C9C22086-3351-0B64-A697-CDE8CCCC18A9}"/>
                  </a:ext>
                </a:extLst>
              </p:cNvPr>
              <p:cNvGrpSpPr/>
              <p:nvPr/>
            </p:nvGrpSpPr>
            <p:grpSpPr>
              <a:xfrm>
                <a:off x="7272282" y="4463153"/>
                <a:ext cx="92597" cy="85985"/>
                <a:chOff x="1055093" y="2283528"/>
                <a:chExt cx="1010957" cy="938776"/>
              </a:xfrm>
            </p:grpSpPr>
            <p:grpSp>
              <p:nvGrpSpPr>
                <p:cNvPr id="2686" name="Group 2685">
                  <a:extLst>
                    <a:ext uri="{FF2B5EF4-FFF2-40B4-BE49-F238E27FC236}">
                      <a16:creationId xmlns:a16="http://schemas.microsoft.com/office/drawing/2014/main" id="{D4467CCB-B47C-F115-1DC6-C17B11B77B9C}"/>
                    </a:ext>
                  </a:extLst>
                </p:cNvPr>
                <p:cNvGrpSpPr/>
                <p:nvPr/>
              </p:nvGrpSpPr>
              <p:grpSpPr>
                <a:xfrm>
                  <a:off x="1477198" y="2283528"/>
                  <a:ext cx="588852" cy="585236"/>
                  <a:chOff x="4054863" y="1116013"/>
                  <a:chExt cx="4654550" cy="4625975"/>
                </a:xfrm>
              </p:grpSpPr>
              <p:sp>
                <p:nvSpPr>
                  <p:cNvPr id="2693" name="Oval 5">
                    <a:extLst>
                      <a:ext uri="{FF2B5EF4-FFF2-40B4-BE49-F238E27FC236}">
                        <a16:creationId xmlns:a16="http://schemas.microsoft.com/office/drawing/2014/main" id="{5959CB20-2BF6-763B-02EF-B981B76C9BD7}"/>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94" name="Freeform 6">
                    <a:extLst>
                      <a:ext uri="{FF2B5EF4-FFF2-40B4-BE49-F238E27FC236}">
                        <a16:creationId xmlns:a16="http://schemas.microsoft.com/office/drawing/2014/main" id="{046D144A-831E-7FE2-D03C-1F9EBB9E2DAA}"/>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95" name="Oval 7">
                    <a:extLst>
                      <a:ext uri="{FF2B5EF4-FFF2-40B4-BE49-F238E27FC236}">
                        <a16:creationId xmlns:a16="http://schemas.microsoft.com/office/drawing/2014/main" id="{991F59AD-ABB6-5D79-6065-93192BA2971E}"/>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2687" name="Group 2686">
                  <a:extLst>
                    <a:ext uri="{FF2B5EF4-FFF2-40B4-BE49-F238E27FC236}">
                      <a16:creationId xmlns:a16="http://schemas.microsoft.com/office/drawing/2014/main" id="{F34EFBEC-3B8C-7E06-8663-C0D50808B6B3}"/>
                    </a:ext>
                  </a:extLst>
                </p:cNvPr>
                <p:cNvGrpSpPr/>
                <p:nvPr/>
              </p:nvGrpSpPr>
              <p:grpSpPr>
                <a:xfrm>
                  <a:off x="1055093" y="2443772"/>
                  <a:ext cx="784214" cy="778532"/>
                  <a:chOff x="6415005" y="3149663"/>
                  <a:chExt cx="2535582" cy="2517209"/>
                </a:xfrm>
              </p:grpSpPr>
              <p:sp>
                <p:nvSpPr>
                  <p:cNvPr id="2688" name="Oval 8">
                    <a:extLst>
                      <a:ext uri="{FF2B5EF4-FFF2-40B4-BE49-F238E27FC236}">
                        <a16:creationId xmlns:a16="http://schemas.microsoft.com/office/drawing/2014/main" id="{2CF0F144-4D06-918D-C3DA-D879463DABDA}"/>
                      </a:ext>
                    </a:extLst>
                  </p:cNvPr>
                  <p:cNvSpPr>
                    <a:spLocks noChangeArrowheads="1"/>
                  </p:cNvSpPr>
                  <p:nvPr/>
                </p:nvSpPr>
                <p:spPr bwMode="auto">
                  <a:xfrm>
                    <a:off x="6415005" y="3149663"/>
                    <a:ext cx="2535582" cy="2517209"/>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89" name="Freeform: Shape 37">
                    <a:extLst>
                      <a:ext uri="{FF2B5EF4-FFF2-40B4-BE49-F238E27FC236}">
                        <a16:creationId xmlns:a16="http://schemas.microsoft.com/office/drawing/2014/main" id="{C18241B0-C5AF-5E1D-66D8-DD1A291EDA43}"/>
                      </a:ext>
                    </a:extLst>
                  </p:cNvPr>
                  <p:cNvSpPr>
                    <a:spLocks/>
                  </p:cNvSpPr>
                  <p:nvPr/>
                </p:nvSpPr>
                <p:spPr bwMode="auto">
                  <a:xfrm>
                    <a:off x="6653865" y="3385180"/>
                    <a:ext cx="2058992" cy="2046172"/>
                  </a:xfrm>
                  <a:custGeom>
                    <a:avLst/>
                    <a:gdLst>
                      <a:gd name="connsiteX0" fmla="*/ 26024 w 2058992"/>
                      <a:gd name="connsiteY0" fmla="*/ 1189285 h 2046172"/>
                      <a:gd name="connsiteX1" fmla="*/ 1891146 w 2058992"/>
                      <a:gd name="connsiteY1" fmla="*/ 1189285 h 2046172"/>
                      <a:gd name="connsiteX2" fmla="*/ 1897510 w 2058992"/>
                      <a:gd name="connsiteY2" fmla="*/ 1195624 h 2046172"/>
                      <a:gd name="connsiteX3" fmla="*/ 1897510 w 2058992"/>
                      <a:gd name="connsiteY3" fmla="*/ 1197353 h 2046172"/>
                      <a:gd name="connsiteX4" fmla="*/ 1892303 w 2058992"/>
                      <a:gd name="connsiteY4" fmla="*/ 1204268 h 2046172"/>
                      <a:gd name="connsiteX5" fmla="*/ 1038998 w 2058992"/>
                      <a:gd name="connsiteY5" fmla="*/ 2039833 h 2046172"/>
                      <a:gd name="connsiteX6" fmla="*/ 1032635 w 2058992"/>
                      <a:gd name="connsiteY6" fmla="*/ 2046172 h 2046172"/>
                      <a:gd name="connsiteX7" fmla="*/ 16189 w 2058992"/>
                      <a:gd name="connsiteY7" fmla="*/ 1201387 h 2046172"/>
                      <a:gd name="connsiteX8" fmla="*/ 26024 w 2058992"/>
                      <a:gd name="connsiteY8" fmla="*/ 1189285 h 2046172"/>
                      <a:gd name="connsiteX9" fmla="*/ 1032948 w 2058992"/>
                      <a:gd name="connsiteY9" fmla="*/ 0 h 2046172"/>
                      <a:gd name="connsiteX10" fmla="*/ 2058956 w 2058992"/>
                      <a:gd name="connsiteY10" fmla="*/ 996747 h 2046172"/>
                      <a:gd name="connsiteX11" fmla="*/ 2045653 w 2058992"/>
                      <a:gd name="connsiteY11" fmla="*/ 1010559 h 2046172"/>
                      <a:gd name="connsiteX12" fmla="*/ 13881 w 2058992"/>
                      <a:gd name="connsiteY12" fmla="*/ 1010559 h 2046172"/>
                      <a:gd name="connsiteX13" fmla="*/ 0 w 2058992"/>
                      <a:gd name="connsiteY13" fmla="*/ 996747 h 2046172"/>
                      <a:gd name="connsiteX14" fmla="*/ 1032948 w 2058992"/>
                      <a:gd name="connsiteY14" fmla="*/ 0 h 204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8992" h="2046172">
                        <a:moveTo>
                          <a:pt x="26024" y="1189285"/>
                        </a:moveTo>
                        <a:cubicBezTo>
                          <a:pt x="26024" y="1189285"/>
                          <a:pt x="26024" y="1189285"/>
                          <a:pt x="1891146" y="1189285"/>
                        </a:cubicBezTo>
                        <a:cubicBezTo>
                          <a:pt x="1894617" y="1189285"/>
                          <a:pt x="1897510" y="1192167"/>
                          <a:pt x="1897510" y="1195624"/>
                        </a:cubicBezTo>
                        <a:cubicBezTo>
                          <a:pt x="1897510" y="1195624"/>
                          <a:pt x="1897510" y="1195624"/>
                          <a:pt x="1897510" y="1197353"/>
                        </a:cubicBezTo>
                        <a:cubicBezTo>
                          <a:pt x="1897510" y="1200810"/>
                          <a:pt x="1895196" y="1203692"/>
                          <a:pt x="1892303" y="1204268"/>
                        </a:cubicBezTo>
                        <a:cubicBezTo>
                          <a:pt x="1414453" y="1279757"/>
                          <a:pt x="1051726" y="1623779"/>
                          <a:pt x="1038998" y="2039833"/>
                        </a:cubicBezTo>
                        <a:cubicBezTo>
                          <a:pt x="1038998" y="2043867"/>
                          <a:pt x="1036106" y="2046172"/>
                          <a:pt x="1032635" y="2046172"/>
                        </a:cubicBezTo>
                        <a:cubicBezTo>
                          <a:pt x="524123" y="2046172"/>
                          <a:pt x="100652" y="1680828"/>
                          <a:pt x="16189" y="1201387"/>
                        </a:cubicBezTo>
                        <a:cubicBezTo>
                          <a:pt x="15032" y="1195048"/>
                          <a:pt x="20239" y="1189285"/>
                          <a:pt x="26024" y="1189285"/>
                        </a:cubicBezTo>
                        <a:close/>
                        <a:moveTo>
                          <a:pt x="1032948" y="0"/>
                        </a:moveTo>
                        <a:cubicBezTo>
                          <a:pt x="1590486" y="0"/>
                          <a:pt x="2045653" y="444853"/>
                          <a:pt x="2058956" y="996747"/>
                        </a:cubicBezTo>
                        <a:cubicBezTo>
                          <a:pt x="2059534" y="1004229"/>
                          <a:pt x="2053172" y="1010559"/>
                          <a:pt x="2045653" y="1010559"/>
                        </a:cubicBezTo>
                        <a:lnTo>
                          <a:pt x="13881" y="1010559"/>
                        </a:lnTo>
                        <a:cubicBezTo>
                          <a:pt x="6362" y="1010559"/>
                          <a:pt x="0" y="1004229"/>
                          <a:pt x="0" y="996747"/>
                        </a:cubicBezTo>
                        <a:cubicBezTo>
                          <a:pt x="13881" y="444853"/>
                          <a:pt x="473097" y="0"/>
                          <a:pt x="1032948"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90" name="Freeform 11">
                    <a:extLst>
                      <a:ext uri="{FF2B5EF4-FFF2-40B4-BE49-F238E27FC236}">
                        <a16:creationId xmlns:a16="http://schemas.microsoft.com/office/drawing/2014/main" id="{B6F4AD02-2B46-D887-4A77-1D540D9FBAB2}"/>
                      </a:ext>
                    </a:extLst>
                  </p:cNvPr>
                  <p:cNvSpPr>
                    <a:spLocks/>
                  </p:cNvSpPr>
                  <p:nvPr/>
                </p:nvSpPr>
                <p:spPr bwMode="auto">
                  <a:xfrm>
                    <a:off x="6996285" y="3809449"/>
                    <a:ext cx="1373023" cy="444311"/>
                  </a:xfrm>
                  <a:custGeom>
                    <a:avLst/>
                    <a:gdLst>
                      <a:gd name="T0" fmla="*/ 2223 w 2375"/>
                      <a:gd name="T1" fmla="*/ 0 h 771"/>
                      <a:gd name="T2" fmla="*/ 152 w 2375"/>
                      <a:gd name="T3" fmla="*/ 0 h 771"/>
                      <a:gd name="T4" fmla="*/ 0 w 2375"/>
                      <a:gd name="T5" fmla="*/ 152 h 771"/>
                      <a:gd name="T6" fmla="*/ 0 w 2375"/>
                      <a:gd name="T7" fmla="*/ 622 h 771"/>
                      <a:gd name="T8" fmla="*/ 152 w 2375"/>
                      <a:gd name="T9" fmla="*/ 771 h 771"/>
                      <a:gd name="T10" fmla="*/ 2223 w 2375"/>
                      <a:gd name="T11" fmla="*/ 771 h 771"/>
                      <a:gd name="T12" fmla="*/ 2375 w 2375"/>
                      <a:gd name="T13" fmla="*/ 622 h 771"/>
                      <a:gd name="T14" fmla="*/ 2375 w 2375"/>
                      <a:gd name="T15" fmla="*/ 152 h 771"/>
                      <a:gd name="T16" fmla="*/ 2223 w 2375"/>
                      <a:gd name="T17"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5" h="771">
                        <a:moveTo>
                          <a:pt x="2223" y="0"/>
                        </a:moveTo>
                        <a:cubicBezTo>
                          <a:pt x="152" y="0"/>
                          <a:pt x="152" y="0"/>
                          <a:pt x="152" y="0"/>
                        </a:cubicBezTo>
                        <a:cubicBezTo>
                          <a:pt x="69" y="0"/>
                          <a:pt x="0" y="65"/>
                          <a:pt x="0" y="152"/>
                        </a:cubicBezTo>
                        <a:cubicBezTo>
                          <a:pt x="0" y="622"/>
                          <a:pt x="0" y="622"/>
                          <a:pt x="0" y="622"/>
                        </a:cubicBezTo>
                        <a:cubicBezTo>
                          <a:pt x="0" y="706"/>
                          <a:pt x="69" y="771"/>
                          <a:pt x="152" y="771"/>
                        </a:cubicBezTo>
                        <a:cubicBezTo>
                          <a:pt x="2223" y="771"/>
                          <a:pt x="2223" y="771"/>
                          <a:pt x="2223" y="771"/>
                        </a:cubicBezTo>
                        <a:cubicBezTo>
                          <a:pt x="2306" y="771"/>
                          <a:pt x="2375" y="706"/>
                          <a:pt x="2375" y="622"/>
                        </a:cubicBezTo>
                        <a:cubicBezTo>
                          <a:pt x="2375" y="152"/>
                          <a:pt x="2375" y="152"/>
                          <a:pt x="2375" y="152"/>
                        </a:cubicBezTo>
                        <a:cubicBezTo>
                          <a:pt x="2375" y="65"/>
                          <a:pt x="2306" y="0"/>
                          <a:pt x="2223"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91" name="Freeform 13">
                    <a:extLst>
                      <a:ext uri="{FF2B5EF4-FFF2-40B4-BE49-F238E27FC236}">
                        <a16:creationId xmlns:a16="http://schemas.microsoft.com/office/drawing/2014/main" id="{03F25C98-3B90-B83F-2657-A191CE36320A}"/>
                      </a:ext>
                    </a:extLst>
                  </p:cNvPr>
                  <p:cNvSpPr>
                    <a:spLocks/>
                  </p:cNvSpPr>
                  <p:nvPr/>
                </p:nvSpPr>
                <p:spPr bwMode="auto">
                  <a:xfrm>
                    <a:off x="8095371" y="4786600"/>
                    <a:ext cx="415916" cy="611346"/>
                  </a:xfrm>
                  <a:custGeom>
                    <a:avLst/>
                    <a:gdLst>
                      <a:gd name="T0" fmla="*/ 15 w 722"/>
                      <a:gd name="T1" fmla="*/ 1050 h 1062"/>
                      <a:gd name="T2" fmla="*/ 288 w 722"/>
                      <a:gd name="T3" fmla="*/ 602 h 1062"/>
                      <a:gd name="T4" fmla="*/ 284 w 722"/>
                      <a:gd name="T5" fmla="*/ 594 h 1062"/>
                      <a:gd name="T6" fmla="*/ 25 w 722"/>
                      <a:gd name="T7" fmla="*/ 594 h 1062"/>
                      <a:gd name="T8" fmla="*/ 9 w 722"/>
                      <a:gd name="T9" fmla="*/ 567 h 1062"/>
                      <a:gd name="T10" fmla="*/ 345 w 722"/>
                      <a:gd name="T11" fmla="*/ 20 h 1062"/>
                      <a:gd name="T12" fmla="*/ 379 w 722"/>
                      <a:gd name="T13" fmla="*/ 0 h 1062"/>
                      <a:gd name="T14" fmla="*/ 639 w 722"/>
                      <a:gd name="T15" fmla="*/ 0 h 1062"/>
                      <a:gd name="T16" fmla="*/ 653 w 722"/>
                      <a:gd name="T17" fmla="*/ 27 h 1062"/>
                      <a:gd name="T18" fmla="*/ 393 w 722"/>
                      <a:gd name="T19" fmla="*/ 388 h 1062"/>
                      <a:gd name="T20" fmla="*/ 397 w 722"/>
                      <a:gd name="T21" fmla="*/ 396 h 1062"/>
                      <a:gd name="T22" fmla="*/ 694 w 722"/>
                      <a:gd name="T23" fmla="*/ 396 h 1062"/>
                      <a:gd name="T24" fmla="*/ 708 w 722"/>
                      <a:gd name="T25" fmla="*/ 434 h 1062"/>
                      <a:gd name="T26" fmla="*/ 24 w 722"/>
                      <a:gd name="T27" fmla="*/ 1057 h 1062"/>
                      <a:gd name="T28" fmla="*/ 15 w 722"/>
                      <a:gd name="T29" fmla="*/ 105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2" h="1062">
                        <a:moveTo>
                          <a:pt x="15" y="1050"/>
                        </a:moveTo>
                        <a:cubicBezTo>
                          <a:pt x="288" y="602"/>
                          <a:pt x="288" y="602"/>
                          <a:pt x="288" y="602"/>
                        </a:cubicBezTo>
                        <a:cubicBezTo>
                          <a:pt x="290" y="598"/>
                          <a:pt x="288" y="594"/>
                          <a:pt x="284" y="594"/>
                        </a:cubicBezTo>
                        <a:cubicBezTo>
                          <a:pt x="25" y="594"/>
                          <a:pt x="25" y="594"/>
                          <a:pt x="25" y="594"/>
                        </a:cubicBezTo>
                        <a:cubicBezTo>
                          <a:pt x="7" y="594"/>
                          <a:pt x="0" y="581"/>
                          <a:pt x="9" y="567"/>
                        </a:cubicBezTo>
                        <a:cubicBezTo>
                          <a:pt x="345" y="20"/>
                          <a:pt x="345" y="20"/>
                          <a:pt x="345" y="20"/>
                        </a:cubicBezTo>
                        <a:cubicBezTo>
                          <a:pt x="352" y="8"/>
                          <a:pt x="365" y="0"/>
                          <a:pt x="379" y="0"/>
                        </a:cubicBezTo>
                        <a:cubicBezTo>
                          <a:pt x="639" y="0"/>
                          <a:pt x="639" y="0"/>
                          <a:pt x="639" y="0"/>
                        </a:cubicBezTo>
                        <a:cubicBezTo>
                          <a:pt x="657" y="0"/>
                          <a:pt x="662" y="13"/>
                          <a:pt x="653" y="27"/>
                        </a:cubicBezTo>
                        <a:cubicBezTo>
                          <a:pt x="393" y="388"/>
                          <a:pt x="393" y="388"/>
                          <a:pt x="393" y="388"/>
                        </a:cubicBezTo>
                        <a:cubicBezTo>
                          <a:pt x="391" y="391"/>
                          <a:pt x="393" y="396"/>
                          <a:pt x="397" y="396"/>
                        </a:cubicBezTo>
                        <a:cubicBezTo>
                          <a:pt x="694" y="396"/>
                          <a:pt x="694" y="396"/>
                          <a:pt x="694" y="396"/>
                        </a:cubicBezTo>
                        <a:cubicBezTo>
                          <a:pt x="713" y="396"/>
                          <a:pt x="722" y="421"/>
                          <a:pt x="708" y="434"/>
                        </a:cubicBezTo>
                        <a:cubicBezTo>
                          <a:pt x="24" y="1057"/>
                          <a:pt x="24" y="1057"/>
                          <a:pt x="24" y="1057"/>
                        </a:cubicBezTo>
                        <a:cubicBezTo>
                          <a:pt x="18" y="1062"/>
                          <a:pt x="11" y="1056"/>
                          <a:pt x="15" y="105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2692" name="Freeform: Shape 40">
                    <a:extLst>
                      <a:ext uri="{FF2B5EF4-FFF2-40B4-BE49-F238E27FC236}">
                        <a16:creationId xmlns:a16="http://schemas.microsoft.com/office/drawing/2014/main" id="{BF337240-BBF6-D09B-4E60-FA0A4C48A2F5}"/>
                      </a:ext>
                    </a:extLst>
                  </p:cNvPr>
                  <p:cNvSpPr/>
                  <p:nvPr/>
                </p:nvSpPr>
                <p:spPr>
                  <a:xfrm>
                    <a:off x="7066368" y="3889625"/>
                    <a:ext cx="1264522" cy="299810"/>
                  </a:xfrm>
                  <a:custGeom>
                    <a:avLst/>
                    <a:gdLst>
                      <a:gd name="connsiteX0" fmla="*/ 500029 w 1264522"/>
                      <a:gd name="connsiteY0" fmla="*/ 240384 h 299810"/>
                      <a:gd name="connsiteX1" fmla="*/ 520301 w 1264522"/>
                      <a:gd name="connsiteY1" fmla="*/ 248740 h 299810"/>
                      <a:gd name="connsiteX2" fmla="*/ 528502 w 1264522"/>
                      <a:gd name="connsiteY2" fmla="*/ 268856 h 299810"/>
                      <a:gd name="connsiteX3" fmla="*/ 520301 w 1264522"/>
                      <a:gd name="connsiteY3" fmla="*/ 288405 h 299810"/>
                      <a:gd name="connsiteX4" fmla="*/ 500029 w 1264522"/>
                      <a:gd name="connsiteY4" fmla="*/ 296504 h 299810"/>
                      <a:gd name="connsiteX5" fmla="*/ 480325 w 1264522"/>
                      <a:gd name="connsiteY5" fmla="*/ 288405 h 299810"/>
                      <a:gd name="connsiteX6" fmla="*/ 472382 w 1264522"/>
                      <a:gd name="connsiteY6" fmla="*/ 268856 h 299810"/>
                      <a:gd name="connsiteX7" fmla="*/ 480325 w 1264522"/>
                      <a:gd name="connsiteY7" fmla="*/ 248740 h 299810"/>
                      <a:gd name="connsiteX8" fmla="*/ 500029 w 1264522"/>
                      <a:gd name="connsiteY8" fmla="*/ 240384 h 299810"/>
                      <a:gd name="connsiteX9" fmla="*/ 1157986 w 1264522"/>
                      <a:gd name="connsiteY9" fmla="*/ 33818 h 299810"/>
                      <a:gd name="connsiteX10" fmla="*/ 1111657 w 1264522"/>
                      <a:gd name="connsiteY10" fmla="*/ 61549 h 299810"/>
                      <a:gd name="connsiteX11" fmla="*/ 1092288 w 1264522"/>
                      <a:gd name="connsiteY11" fmla="*/ 150318 h 299810"/>
                      <a:gd name="connsiteX12" fmla="*/ 1111657 w 1264522"/>
                      <a:gd name="connsiteY12" fmla="*/ 238210 h 299810"/>
                      <a:gd name="connsiteX13" fmla="*/ 1157986 w 1264522"/>
                      <a:gd name="connsiteY13" fmla="*/ 265993 h 299810"/>
                      <a:gd name="connsiteX14" fmla="*/ 1204314 w 1264522"/>
                      <a:gd name="connsiteY14" fmla="*/ 238210 h 299810"/>
                      <a:gd name="connsiteX15" fmla="*/ 1223683 w 1264522"/>
                      <a:gd name="connsiteY15" fmla="*/ 150318 h 299810"/>
                      <a:gd name="connsiteX16" fmla="*/ 1204314 w 1264522"/>
                      <a:gd name="connsiteY16" fmla="*/ 61549 h 299810"/>
                      <a:gd name="connsiteX17" fmla="*/ 1157986 w 1264522"/>
                      <a:gd name="connsiteY17" fmla="*/ 33818 h 299810"/>
                      <a:gd name="connsiteX18" fmla="*/ 910168 w 1264522"/>
                      <a:gd name="connsiteY18" fmla="*/ 33818 h 299810"/>
                      <a:gd name="connsiteX19" fmla="*/ 863839 w 1264522"/>
                      <a:gd name="connsiteY19" fmla="*/ 61549 h 299810"/>
                      <a:gd name="connsiteX20" fmla="*/ 844470 w 1264522"/>
                      <a:gd name="connsiteY20" fmla="*/ 150318 h 299810"/>
                      <a:gd name="connsiteX21" fmla="*/ 863839 w 1264522"/>
                      <a:gd name="connsiteY21" fmla="*/ 238210 h 299810"/>
                      <a:gd name="connsiteX22" fmla="*/ 910168 w 1264522"/>
                      <a:gd name="connsiteY22" fmla="*/ 265993 h 299810"/>
                      <a:gd name="connsiteX23" fmla="*/ 956496 w 1264522"/>
                      <a:gd name="connsiteY23" fmla="*/ 238210 h 299810"/>
                      <a:gd name="connsiteX24" fmla="*/ 975865 w 1264522"/>
                      <a:gd name="connsiteY24" fmla="*/ 150318 h 299810"/>
                      <a:gd name="connsiteX25" fmla="*/ 956496 w 1264522"/>
                      <a:gd name="connsiteY25" fmla="*/ 61549 h 299810"/>
                      <a:gd name="connsiteX26" fmla="*/ 910168 w 1264522"/>
                      <a:gd name="connsiteY26" fmla="*/ 33818 h 299810"/>
                      <a:gd name="connsiteX27" fmla="*/ 662350 w 1264522"/>
                      <a:gd name="connsiteY27" fmla="*/ 33818 h 299810"/>
                      <a:gd name="connsiteX28" fmla="*/ 616021 w 1264522"/>
                      <a:gd name="connsiteY28" fmla="*/ 61549 h 299810"/>
                      <a:gd name="connsiteX29" fmla="*/ 596652 w 1264522"/>
                      <a:gd name="connsiteY29" fmla="*/ 150318 h 299810"/>
                      <a:gd name="connsiteX30" fmla="*/ 616021 w 1264522"/>
                      <a:gd name="connsiteY30" fmla="*/ 238210 h 299810"/>
                      <a:gd name="connsiteX31" fmla="*/ 662350 w 1264522"/>
                      <a:gd name="connsiteY31" fmla="*/ 265993 h 299810"/>
                      <a:gd name="connsiteX32" fmla="*/ 708678 w 1264522"/>
                      <a:gd name="connsiteY32" fmla="*/ 238210 h 299810"/>
                      <a:gd name="connsiteX33" fmla="*/ 728047 w 1264522"/>
                      <a:gd name="connsiteY33" fmla="*/ 150318 h 299810"/>
                      <a:gd name="connsiteX34" fmla="*/ 708678 w 1264522"/>
                      <a:gd name="connsiteY34" fmla="*/ 61549 h 299810"/>
                      <a:gd name="connsiteX35" fmla="*/ 662350 w 1264522"/>
                      <a:gd name="connsiteY35" fmla="*/ 33818 h 299810"/>
                      <a:gd name="connsiteX36" fmla="*/ 345693 w 1264522"/>
                      <a:gd name="connsiteY36" fmla="*/ 33818 h 299810"/>
                      <a:gd name="connsiteX37" fmla="*/ 299365 w 1264522"/>
                      <a:gd name="connsiteY37" fmla="*/ 61549 h 299810"/>
                      <a:gd name="connsiteX38" fmla="*/ 279996 w 1264522"/>
                      <a:gd name="connsiteY38" fmla="*/ 150318 h 299810"/>
                      <a:gd name="connsiteX39" fmla="*/ 299365 w 1264522"/>
                      <a:gd name="connsiteY39" fmla="*/ 238210 h 299810"/>
                      <a:gd name="connsiteX40" fmla="*/ 345693 w 1264522"/>
                      <a:gd name="connsiteY40" fmla="*/ 265993 h 299810"/>
                      <a:gd name="connsiteX41" fmla="*/ 392022 w 1264522"/>
                      <a:gd name="connsiteY41" fmla="*/ 238210 h 299810"/>
                      <a:gd name="connsiteX42" fmla="*/ 411391 w 1264522"/>
                      <a:gd name="connsiteY42" fmla="*/ 150318 h 299810"/>
                      <a:gd name="connsiteX43" fmla="*/ 392022 w 1264522"/>
                      <a:gd name="connsiteY43" fmla="*/ 61549 h 299810"/>
                      <a:gd name="connsiteX44" fmla="*/ 345693 w 1264522"/>
                      <a:gd name="connsiteY44" fmla="*/ 33818 h 299810"/>
                      <a:gd name="connsiteX45" fmla="*/ 1157986 w 1264522"/>
                      <a:gd name="connsiteY45" fmla="*/ 1 h 299810"/>
                      <a:gd name="connsiteX46" fmla="*/ 1236819 w 1264522"/>
                      <a:gd name="connsiteY46" fmla="*/ 41284 h 299810"/>
                      <a:gd name="connsiteX47" fmla="*/ 1264522 w 1264522"/>
                      <a:gd name="connsiteY47" fmla="*/ 149491 h 299810"/>
                      <a:gd name="connsiteX48" fmla="*/ 1236819 w 1264522"/>
                      <a:gd name="connsiteY48" fmla="*/ 258269 h 299810"/>
                      <a:gd name="connsiteX49" fmla="*/ 1157986 w 1264522"/>
                      <a:gd name="connsiteY49" fmla="*/ 299810 h 299810"/>
                      <a:gd name="connsiteX50" fmla="*/ 1079152 w 1264522"/>
                      <a:gd name="connsiteY50" fmla="*/ 258269 h 299810"/>
                      <a:gd name="connsiteX51" fmla="*/ 1051449 w 1264522"/>
                      <a:gd name="connsiteY51" fmla="*/ 149491 h 299810"/>
                      <a:gd name="connsiteX52" fmla="*/ 1079152 w 1264522"/>
                      <a:gd name="connsiteY52" fmla="*/ 41284 h 299810"/>
                      <a:gd name="connsiteX53" fmla="*/ 1157986 w 1264522"/>
                      <a:gd name="connsiteY53" fmla="*/ 1 h 299810"/>
                      <a:gd name="connsiteX54" fmla="*/ 910168 w 1264522"/>
                      <a:gd name="connsiteY54" fmla="*/ 1 h 299810"/>
                      <a:gd name="connsiteX55" fmla="*/ 989001 w 1264522"/>
                      <a:gd name="connsiteY55" fmla="*/ 41284 h 299810"/>
                      <a:gd name="connsiteX56" fmla="*/ 1016704 w 1264522"/>
                      <a:gd name="connsiteY56" fmla="*/ 149491 h 299810"/>
                      <a:gd name="connsiteX57" fmla="*/ 989001 w 1264522"/>
                      <a:gd name="connsiteY57" fmla="*/ 258269 h 299810"/>
                      <a:gd name="connsiteX58" fmla="*/ 910168 w 1264522"/>
                      <a:gd name="connsiteY58" fmla="*/ 299810 h 299810"/>
                      <a:gd name="connsiteX59" fmla="*/ 831334 w 1264522"/>
                      <a:gd name="connsiteY59" fmla="*/ 258269 h 299810"/>
                      <a:gd name="connsiteX60" fmla="*/ 803631 w 1264522"/>
                      <a:gd name="connsiteY60" fmla="*/ 149491 h 299810"/>
                      <a:gd name="connsiteX61" fmla="*/ 831334 w 1264522"/>
                      <a:gd name="connsiteY61" fmla="*/ 41284 h 299810"/>
                      <a:gd name="connsiteX62" fmla="*/ 910168 w 1264522"/>
                      <a:gd name="connsiteY62" fmla="*/ 1 h 299810"/>
                      <a:gd name="connsiteX63" fmla="*/ 662350 w 1264522"/>
                      <a:gd name="connsiteY63" fmla="*/ 1 h 299810"/>
                      <a:gd name="connsiteX64" fmla="*/ 741182 w 1264522"/>
                      <a:gd name="connsiteY64" fmla="*/ 41284 h 299810"/>
                      <a:gd name="connsiteX65" fmla="*/ 768886 w 1264522"/>
                      <a:gd name="connsiteY65" fmla="*/ 149491 h 299810"/>
                      <a:gd name="connsiteX66" fmla="*/ 741182 w 1264522"/>
                      <a:gd name="connsiteY66" fmla="*/ 258269 h 299810"/>
                      <a:gd name="connsiteX67" fmla="*/ 662350 w 1264522"/>
                      <a:gd name="connsiteY67" fmla="*/ 299810 h 299810"/>
                      <a:gd name="connsiteX68" fmla="*/ 583516 w 1264522"/>
                      <a:gd name="connsiteY68" fmla="*/ 258269 h 299810"/>
                      <a:gd name="connsiteX69" fmla="*/ 555813 w 1264522"/>
                      <a:gd name="connsiteY69" fmla="*/ 149491 h 299810"/>
                      <a:gd name="connsiteX70" fmla="*/ 583516 w 1264522"/>
                      <a:gd name="connsiteY70" fmla="*/ 41284 h 299810"/>
                      <a:gd name="connsiteX71" fmla="*/ 662350 w 1264522"/>
                      <a:gd name="connsiteY71" fmla="*/ 1 h 299810"/>
                      <a:gd name="connsiteX72" fmla="*/ 345693 w 1264522"/>
                      <a:gd name="connsiteY72" fmla="*/ 1 h 299810"/>
                      <a:gd name="connsiteX73" fmla="*/ 424525 w 1264522"/>
                      <a:gd name="connsiteY73" fmla="*/ 41284 h 299810"/>
                      <a:gd name="connsiteX74" fmla="*/ 452230 w 1264522"/>
                      <a:gd name="connsiteY74" fmla="*/ 149491 h 299810"/>
                      <a:gd name="connsiteX75" fmla="*/ 424525 w 1264522"/>
                      <a:gd name="connsiteY75" fmla="*/ 258269 h 299810"/>
                      <a:gd name="connsiteX76" fmla="*/ 345693 w 1264522"/>
                      <a:gd name="connsiteY76" fmla="*/ 299810 h 299810"/>
                      <a:gd name="connsiteX77" fmla="*/ 266860 w 1264522"/>
                      <a:gd name="connsiteY77" fmla="*/ 258269 h 299810"/>
                      <a:gd name="connsiteX78" fmla="*/ 239157 w 1264522"/>
                      <a:gd name="connsiteY78" fmla="*/ 149491 h 299810"/>
                      <a:gd name="connsiteX79" fmla="*/ 266860 w 1264522"/>
                      <a:gd name="connsiteY79" fmla="*/ 41284 h 299810"/>
                      <a:gd name="connsiteX80" fmla="*/ 345693 w 1264522"/>
                      <a:gd name="connsiteY80" fmla="*/ 1 h 299810"/>
                      <a:gd name="connsiteX81" fmla="*/ 101756 w 1264522"/>
                      <a:gd name="connsiteY81" fmla="*/ 0 h 299810"/>
                      <a:gd name="connsiteX82" fmla="*/ 170603 w 1264522"/>
                      <a:gd name="connsiteY82" fmla="*/ 23365 h 299810"/>
                      <a:gd name="connsiteX83" fmla="*/ 197941 w 1264522"/>
                      <a:gd name="connsiteY83" fmla="*/ 85458 h 299810"/>
                      <a:gd name="connsiteX84" fmla="*/ 180915 w 1264522"/>
                      <a:gd name="connsiteY84" fmla="*/ 138751 h 299810"/>
                      <a:gd name="connsiteX85" fmla="*/ 126093 w 1264522"/>
                      <a:gd name="connsiteY85" fmla="*/ 198241 h 299810"/>
                      <a:gd name="connsiteX86" fmla="*/ 58787 w 1264522"/>
                      <a:gd name="connsiteY86" fmla="*/ 258970 h 299810"/>
                      <a:gd name="connsiteX87" fmla="*/ 196703 w 1264522"/>
                      <a:gd name="connsiteY87" fmla="*/ 258970 h 299810"/>
                      <a:gd name="connsiteX88" fmla="*/ 201968 w 1264522"/>
                      <a:gd name="connsiteY88" fmla="*/ 261135 h 299810"/>
                      <a:gd name="connsiteX89" fmla="*/ 204136 w 1264522"/>
                      <a:gd name="connsiteY89" fmla="*/ 266394 h 299810"/>
                      <a:gd name="connsiteX90" fmla="*/ 204136 w 1264522"/>
                      <a:gd name="connsiteY90" fmla="*/ 286603 h 299810"/>
                      <a:gd name="connsiteX91" fmla="*/ 201968 w 1264522"/>
                      <a:gd name="connsiteY91" fmla="*/ 292069 h 299810"/>
                      <a:gd name="connsiteX92" fmla="*/ 196703 w 1264522"/>
                      <a:gd name="connsiteY92" fmla="*/ 294439 h 299810"/>
                      <a:gd name="connsiteX93" fmla="*/ 12539 w 1264522"/>
                      <a:gd name="connsiteY93" fmla="*/ 294439 h 299810"/>
                      <a:gd name="connsiteX94" fmla="*/ 7068 w 1264522"/>
                      <a:gd name="connsiteY94" fmla="*/ 292069 h 299810"/>
                      <a:gd name="connsiteX95" fmla="*/ 4693 w 1264522"/>
                      <a:gd name="connsiteY95" fmla="*/ 286603 h 299810"/>
                      <a:gd name="connsiteX96" fmla="*/ 4693 w 1264522"/>
                      <a:gd name="connsiteY96" fmla="*/ 269282 h 299810"/>
                      <a:gd name="connsiteX97" fmla="*/ 6861 w 1264522"/>
                      <a:gd name="connsiteY97" fmla="*/ 261135 h 299810"/>
                      <a:gd name="connsiteX98" fmla="*/ 10888 w 1264522"/>
                      <a:gd name="connsiteY98" fmla="*/ 256079 h 299810"/>
                      <a:gd name="connsiteX99" fmla="*/ 96387 w 1264522"/>
                      <a:gd name="connsiteY99" fmla="*/ 177998 h 299810"/>
                      <a:gd name="connsiteX100" fmla="*/ 141149 w 1264522"/>
                      <a:gd name="connsiteY100" fmla="*/ 131057 h 299810"/>
                      <a:gd name="connsiteX101" fmla="*/ 157102 w 1264522"/>
                      <a:gd name="connsiteY101" fmla="*/ 87523 h 299810"/>
                      <a:gd name="connsiteX102" fmla="*/ 140633 w 1264522"/>
                      <a:gd name="connsiteY102" fmla="*/ 49412 h 299810"/>
                      <a:gd name="connsiteX103" fmla="*/ 100930 w 1264522"/>
                      <a:gd name="connsiteY103" fmla="*/ 35469 h 299810"/>
                      <a:gd name="connsiteX104" fmla="*/ 58647 w 1264522"/>
                      <a:gd name="connsiteY104" fmla="*/ 52252 h 299810"/>
                      <a:gd name="connsiteX105" fmla="*/ 37736 w 1264522"/>
                      <a:gd name="connsiteY105" fmla="*/ 87937 h 299810"/>
                      <a:gd name="connsiteX106" fmla="*/ 32883 w 1264522"/>
                      <a:gd name="connsiteY106" fmla="*/ 95115 h 299810"/>
                      <a:gd name="connsiteX107" fmla="*/ 24932 w 1264522"/>
                      <a:gd name="connsiteY107" fmla="*/ 95785 h 299810"/>
                      <a:gd name="connsiteX108" fmla="*/ 6345 w 1264522"/>
                      <a:gd name="connsiteY108" fmla="*/ 91241 h 299810"/>
                      <a:gd name="connsiteX109" fmla="*/ 1234 w 1264522"/>
                      <a:gd name="connsiteY109" fmla="*/ 87058 h 299810"/>
                      <a:gd name="connsiteX110" fmla="*/ 150 w 1264522"/>
                      <a:gd name="connsiteY110" fmla="*/ 80087 h 299810"/>
                      <a:gd name="connsiteX111" fmla="*/ 33606 w 1264522"/>
                      <a:gd name="connsiteY111" fmla="*/ 23622 h 299810"/>
                      <a:gd name="connsiteX112" fmla="*/ 101756 w 1264522"/>
                      <a:gd name="connsiteY112" fmla="*/ 0 h 2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64522" h="299810">
                        <a:moveTo>
                          <a:pt x="500029" y="240384"/>
                        </a:moveTo>
                        <a:cubicBezTo>
                          <a:pt x="508256" y="240589"/>
                          <a:pt x="515013" y="243375"/>
                          <a:pt x="520301" y="248740"/>
                        </a:cubicBezTo>
                        <a:cubicBezTo>
                          <a:pt x="525588" y="254104"/>
                          <a:pt x="528321" y="260809"/>
                          <a:pt x="528502" y="268856"/>
                        </a:cubicBezTo>
                        <a:cubicBezTo>
                          <a:pt x="528321" y="276689"/>
                          <a:pt x="525588" y="283205"/>
                          <a:pt x="520301" y="288405"/>
                        </a:cubicBezTo>
                        <a:cubicBezTo>
                          <a:pt x="515013" y="293607"/>
                          <a:pt x="508256" y="296306"/>
                          <a:pt x="500029" y="296504"/>
                        </a:cubicBezTo>
                        <a:cubicBezTo>
                          <a:pt x="492017" y="296306"/>
                          <a:pt x="485449" y="293607"/>
                          <a:pt x="480325" y="288405"/>
                        </a:cubicBezTo>
                        <a:cubicBezTo>
                          <a:pt x="475202" y="283205"/>
                          <a:pt x="472554" y="276689"/>
                          <a:pt x="472382" y="268856"/>
                        </a:cubicBezTo>
                        <a:cubicBezTo>
                          <a:pt x="472554" y="260809"/>
                          <a:pt x="475202" y="254104"/>
                          <a:pt x="480325" y="248740"/>
                        </a:cubicBezTo>
                        <a:cubicBezTo>
                          <a:pt x="485449" y="243375"/>
                          <a:pt x="492017" y="240589"/>
                          <a:pt x="500029" y="240384"/>
                        </a:cubicBezTo>
                        <a:close/>
                        <a:moveTo>
                          <a:pt x="1157986" y="33818"/>
                        </a:moveTo>
                        <a:cubicBezTo>
                          <a:pt x="1139522" y="33585"/>
                          <a:pt x="1124077" y="42829"/>
                          <a:pt x="1111657" y="61549"/>
                        </a:cubicBezTo>
                        <a:cubicBezTo>
                          <a:pt x="1099235" y="80267"/>
                          <a:pt x="1092778" y="109858"/>
                          <a:pt x="1092288" y="150318"/>
                        </a:cubicBezTo>
                        <a:cubicBezTo>
                          <a:pt x="1092778" y="190202"/>
                          <a:pt x="1099235" y="219499"/>
                          <a:pt x="1111657" y="238210"/>
                        </a:cubicBezTo>
                        <a:cubicBezTo>
                          <a:pt x="1124077" y="256921"/>
                          <a:pt x="1139522" y="266182"/>
                          <a:pt x="1157986" y="265993"/>
                        </a:cubicBezTo>
                        <a:cubicBezTo>
                          <a:pt x="1176451" y="266182"/>
                          <a:pt x="1191894" y="256921"/>
                          <a:pt x="1204314" y="238210"/>
                        </a:cubicBezTo>
                        <a:cubicBezTo>
                          <a:pt x="1216736" y="219499"/>
                          <a:pt x="1223193" y="190202"/>
                          <a:pt x="1223683" y="150318"/>
                        </a:cubicBezTo>
                        <a:cubicBezTo>
                          <a:pt x="1223193" y="109858"/>
                          <a:pt x="1216736" y="80267"/>
                          <a:pt x="1204314" y="61549"/>
                        </a:cubicBezTo>
                        <a:cubicBezTo>
                          <a:pt x="1191894" y="42829"/>
                          <a:pt x="1176451" y="33585"/>
                          <a:pt x="1157986" y="33818"/>
                        </a:cubicBezTo>
                        <a:close/>
                        <a:moveTo>
                          <a:pt x="910168" y="33818"/>
                        </a:moveTo>
                        <a:cubicBezTo>
                          <a:pt x="891704" y="33585"/>
                          <a:pt x="876259" y="42829"/>
                          <a:pt x="863839" y="61549"/>
                        </a:cubicBezTo>
                        <a:cubicBezTo>
                          <a:pt x="851417" y="80267"/>
                          <a:pt x="844960" y="109858"/>
                          <a:pt x="844470" y="150318"/>
                        </a:cubicBezTo>
                        <a:cubicBezTo>
                          <a:pt x="844960" y="190202"/>
                          <a:pt x="851417" y="219499"/>
                          <a:pt x="863839" y="238210"/>
                        </a:cubicBezTo>
                        <a:cubicBezTo>
                          <a:pt x="876259" y="256921"/>
                          <a:pt x="891704" y="266182"/>
                          <a:pt x="910168" y="265993"/>
                        </a:cubicBezTo>
                        <a:cubicBezTo>
                          <a:pt x="928633" y="266182"/>
                          <a:pt x="944076" y="256921"/>
                          <a:pt x="956496" y="238210"/>
                        </a:cubicBezTo>
                        <a:cubicBezTo>
                          <a:pt x="968918" y="219499"/>
                          <a:pt x="975375" y="190202"/>
                          <a:pt x="975865" y="150318"/>
                        </a:cubicBezTo>
                        <a:cubicBezTo>
                          <a:pt x="975375" y="109858"/>
                          <a:pt x="968918" y="80267"/>
                          <a:pt x="956496" y="61549"/>
                        </a:cubicBezTo>
                        <a:cubicBezTo>
                          <a:pt x="944076" y="42829"/>
                          <a:pt x="928633" y="33585"/>
                          <a:pt x="910168" y="33818"/>
                        </a:cubicBezTo>
                        <a:close/>
                        <a:moveTo>
                          <a:pt x="662350" y="33818"/>
                        </a:moveTo>
                        <a:cubicBezTo>
                          <a:pt x="643886" y="33585"/>
                          <a:pt x="628441" y="42829"/>
                          <a:pt x="616021" y="61549"/>
                        </a:cubicBezTo>
                        <a:cubicBezTo>
                          <a:pt x="603599" y="80267"/>
                          <a:pt x="597142" y="109858"/>
                          <a:pt x="596652" y="150318"/>
                        </a:cubicBezTo>
                        <a:cubicBezTo>
                          <a:pt x="597142" y="190202"/>
                          <a:pt x="603599" y="219499"/>
                          <a:pt x="616021" y="238210"/>
                        </a:cubicBezTo>
                        <a:cubicBezTo>
                          <a:pt x="628441" y="256921"/>
                          <a:pt x="643886" y="266182"/>
                          <a:pt x="662350" y="265993"/>
                        </a:cubicBezTo>
                        <a:cubicBezTo>
                          <a:pt x="680815" y="266182"/>
                          <a:pt x="696258" y="256921"/>
                          <a:pt x="708678" y="238210"/>
                        </a:cubicBezTo>
                        <a:cubicBezTo>
                          <a:pt x="721100" y="219499"/>
                          <a:pt x="727557" y="190202"/>
                          <a:pt x="728047" y="150318"/>
                        </a:cubicBezTo>
                        <a:cubicBezTo>
                          <a:pt x="727557" y="109858"/>
                          <a:pt x="721100" y="80267"/>
                          <a:pt x="708678" y="61549"/>
                        </a:cubicBezTo>
                        <a:cubicBezTo>
                          <a:pt x="696258" y="42829"/>
                          <a:pt x="680815" y="33585"/>
                          <a:pt x="662350" y="33818"/>
                        </a:cubicBezTo>
                        <a:close/>
                        <a:moveTo>
                          <a:pt x="345693" y="33818"/>
                        </a:moveTo>
                        <a:cubicBezTo>
                          <a:pt x="327230" y="33585"/>
                          <a:pt x="311785" y="42829"/>
                          <a:pt x="299365" y="61549"/>
                        </a:cubicBezTo>
                        <a:cubicBezTo>
                          <a:pt x="286943" y="80267"/>
                          <a:pt x="280486" y="109858"/>
                          <a:pt x="279996" y="150318"/>
                        </a:cubicBezTo>
                        <a:cubicBezTo>
                          <a:pt x="280486" y="190202"/>
                          <a:pt x="286943" y="219499"/>
                          <a:pt x="299365" y="238210"/>
                        </a:cubicBezTo>
                        <a:cubicBezTo>
                          <a:pt x="311785" y="256921"/>
                          <a:pt x="327230" y="266182"/>
                          <a:pt x="345693" y="265993"/>
                        </a:cubicBezTo>
                        <a:cubicBezTo>
                          <a:pt x="364159" y="266182"/>
                          <a:pt x="379602" y="256921"/>
                          <a:pt x="392022" y="238210"/>
                        </a:cubicBezTo>
                        <a:cubicBezTo>
                          <a:pt x="404444" y="219499"/>
                          <a:pt x="410901" y="190202"/>
                          <a:pt x="411391" y="150318"/>
                        </a:cubicBezTo>
                        <a:cubicBezTo>
                          <a:pt x="410901" y="109858"/>
                          <a:pt x="404444" y="80267"/>
                          <a:pt x="392022" y="61549"/>
                        </a:cubicBezTo>
                        <a:cubicBezTo>
                          <a:pt x="379602" y="42829"/>
                          <a:pt x="364159" y="33585"/>
                          <a:pt x="345693" y="33818"/>
                        </a:cubicBezTo>
                        <a:close/>
                        <a:moveTo>
                          <a:pt x="1157986" y="1"/>
                        </a:moveTo>
                        <a:cubicBezTo>
                          <a:pt x="1192251" y="653"/>
                          <a:pt x="1218527" y="14413"/>
                          <a:pt x="1236819" y="41284"/>
                        </a:cubicBezTo>
                        <a:cubicBezTo>
                          <a:pt x="1255110" y="68153"/>
                          <a:pt x="1264343" y="104222"/>
                          <a:pt x="1264522" y="149491"/>
                        </a:cubicBezTo>
                        <a:cubicBezTo>
                          <a:pt x="1264343" y="194976"/>
                          <a:pt x="1255110" y="231234"/>
                          <a:pt x="1236819" y="258269"/>
                        </a:cubicBezTo>
                        <a:cubicBezTo>
                          <a:pt x="1218527" y="285302"/>
                          <a:pt x="1192251" y="299150"/>
                          <a:pt x="1157986" y="299810"/>
                        </a:cubicBezTo>
                        <a:cubicBezTo>
                          <a:pt x="1123722" y="299150"/>
                          <a:pt x="1097444" y="285302"/>
                          <a:pt x="1079152" y="258269"/>
                        </a:cubicBezTo>
                        <a:cubicBezTo>
                          <a:pt x="1060862" y="231234"/>
                          <a:pt x="1051628" y="194976"/>
                          <a:pt x="1051449" y="149491"/>
                        </a:cubicBezTo>
                        <a:cubicBezTo>
                          <a:pt x="1051628" y="104222"/>
                          <a:pt x="1060862" y="68153"/>
                          <a:pt x="1079152" y="41284"/>
                        </a:cubicBezTo>
                        <a:cubicBezTo>
                          <a:pt x="1097444" y="14413"/>
                          <a:pt x="1123722" y="653"/>
                          <a:pt x="1157986" y="1"/>
                        </a:cubicBezTo>
                        <a:close/>
                        <a:moveTo>
                          <a:pt x="910168" y="1"/>
                        </a:moveTo>
                        <a:cubicBezTo>
                          <a:pt x="944433" y="653"/>
                          <a:pt x="970709" y="14413"/>
                          <a:pt x="989001" y="41284"/>
                        </a:cubicBezTo>
                        <a:cubicBezTo>
                          <a:pt x="1007292" y="68153"/>
                          <a:pt x="1016525" y="104222"/>
                          <a:pt x="1016704" y="149491"/>
                        </a:cubicBezTo>
                        <a:cubicBezTo>
                          <a:pt x="1016525" y="194976"/>
                          <a:pt x="1007292" y="231234"/>
                          <a:pt x="989001" y="258269"/>
                        </a:cubicBezTo>
                        <a:cubicBezTo>
                          <a:pt x="970709" y="285302"/>
                          <a:pt x="944433" y="299150"/>
                          <a:pt x="910168" y="299810"/>
                        </a:cubicBezTo>
                        <a:cubicBezTo>
                          <a:pt x="875904" y="299150"/>
                          <a:pt x="849626" y="285302"/>
                          <a:pt x="831334" y="258269"/>
                        </a:cubicBezTo>
                        <a:cubicBezTo>
                          <a:pt x="813044" y="231234"/>
                          <a:pt x="803810" y="194976"/>
                          <a:pt x="803631" y="149491"/>
                        </a:cubicBezTo>
                        <a:cubicBezTo>
                          <a:pt x="803810" y="104222"/>
                          <a:pt x="813044" y="68153"/>
                          <a:pt x="831334" y="41284"/>
                        </a:cubicBezTo>
                        <a:cubicBezTo>
                          <a:pt x="849626" y="14413"/>
                          <a:pt x="875904" y="653"/>
                          <a:pt x="910168" y="1"/>
                        </a:cubicBezTo>
                        <a:close/>
                        <a:moveTo>
                          <a:pt x="662350" y="1"/>
                        </a:moveTo>
                        <a:cubicBezTo>
                          <a:pt x="696615" y="653"/>
                          <a:pt x="722891" y="14413"/>
                          <a:pt x="741182" y="41284"/>
                        </a:cubicBezTo>
                        <a:cubicBezTo>
                          <a:pt x="759474" y="68153"/>
                          <a:pt x="768707" y="104222"/>
                          <a:pt x="768886" y="149491"/>
                        </a:cubicBezTo>
                        <a:cubicBezTo>
                          <a:pt x="768707" y="194976"/>
                          <a:pt x="759474" y="231234"/>
                          <a:pt x="741182" y="258269"/>
                        </a:cubicBezTo>
                        <a:cubicBezTo>
                          <a:pt x="722891" y="285302"/>
                          <a:pt x="696615" y="299150"/>
                          <a:pt x="662350" y="299810"/>
                        </a:cubicBezTo>
                        <a:cubicBezTo>
                          <a:pt x="628084" y="299150"/>
                          <a:pt x="601808" y="285302"/>
                          <a:pt x="583516" y="258269"/>
                        </a:cubicBezTo>
                        <a:cubicBezTo>
                          <a:pt x="565226" y="231234"/>
                          <a:pt x="555992" y="194976"/>
                          <a:pt x="555813" y="149491"/>
                        </a:cubicBezTo>
                        <a:cubicBezTo>
                          <a:pt x="555992" y="104222"/>
                          <a:pt x="565226" y="68153"/>
                          <a:pt x="583516" y="41284"/>
                        </a:cubicBezTo>
                        <a:cubicBezTo>
                          <a:pt x="601808" y="14413"/>
                          <a:pt x="628084" y="653"/>
                          <a:pt x="662350" y="1"/>
                        </a:cubicBezTo>
                        <a:close/>
                        <a:moveTo>
                          <a:pt x="345693" y="1"/>
                        </a:moveTo>
                        <a:cubicBezTo>
                          <a:pt x="379957" y="653"/>
                          <a:pt x="406235" y="14413"/>
                          <a:pt x="424525" y="41284"/>
                        </a:cubicBezTo>
                        <a:cubicBezTo>
                          <a:pt x="442817" y="68153"/>
                          <a:pt x="452051" y="104222"/>
                          <a:pt x="452230" y="149491"/>
                        </a:cubicBezTo>
                        <a:cubicBezTo>
                          <a:pt x="452051" y="194976"/>
                          <a:pt x="442817" y="231234"/>
                          <a:pt x="424525" y="258269"/>
                        </a:cubicBezTo>
                        <a:cubicBezTo>
                          <a:pt x="406235" y="285302"/>
                          <a:pt x="379959" y="299150"/>
                          <a:pt x="345693" y="299810"/>
                        </a:cubicBezTo>
                        <a:cubicBezTo>
                          <a:pt x="311428" y="299150"/>
                          <a:pt x="285152" y="285302"/>
                          <a:pt x="266860" y="258269"/>
                        </a:cubicBezTo>
                        <a:cubicBezTo>
                          <a:pt x="248569" y="231234"/>
                          <a:pt x="239336" y="194976"/>
                          <a:pt x="239157" y="149491"/>
                        </a:cubicBezTo>
                        <a:cubicBezTo>
                          <a:pt x="239336" y="104222"/>
                          <a:pt x="248569" y="68153"/>
                          <a:pt x="266860" y="41284"/>
                        </a:cubicBezTo>
                        <a:cubicBezTo>
                          <a:pt x="285152" y="14413"/>
                          <a:pt x="311428" y="653"/>
                          <a:pt x="345693" y="1"/>
                        </a:cubicBezTo>
                        <a:close/>
                        <a:moveTo>
                          <a:pt x="101756" y="0"/>
                        </a:moveTo>
                        <a:cubicBezTo>
                          <a:pt x="129978" y="334"/>
                          <a:pt x="152926" y="8122"/>
                          <a:pt x="170603" y="23365"/>
                        </a:cubicBezTo>
                        <a:cubicBezTo>
                          <a:pt x="188280" y="38607"/>
                          <a:pt x="197392" y="59306"/>
                          <a:pt x="197941" y="85458"/>
                        </a:cubicBezTo>
                        <a:cubicBezTo>
                          <a:pt x="198097" y="103274"/>
                          <a:pt x="192422" y="121038"/>
                          <a:pt x="180915" y="138751"/>
                        </a:cubicBezTo>
                        <a:cubicBezTo>
                          <a:pt x="169410" y="156463"/>
                          <a:pt x="151135" y="176294"/>
                          <a:pt x="126093" y="198241"/>
                        </a:cubicBezTo>
                        <a:lnTo>
                          <a:pt x="58787" y="258970"/>
                        </a:lnTo>
                        <a:lnTo>
                          <a:pt x="196703" y="258970"/>
                        </a:lnTo>
                        <a:cubicBezTo>
                          <a:pt x="198820" y="259022"/>
                          <a:pt x="200574" y="259743"/>
                          <a:pt x="201968" y="261135"/>
                        </a:cubicBezTo>
                        <a:cubicBezTo>
                          <a:pt x="203361" y="262527"/>
                          <a:pt x="204084" y="264280"/>
                          <a:pt x="204136" y="266394"/>
                        </a:cubicBezTo>
                        <a:lnTo>
                          <a:pt x="204136" y="286603"/>
                        </a:lnTo>
                        <a:cubicBezTo>
                          <a:pt x="204084" y="288734"/>
                          <a:pt x="203361" y="290555"/>
                          <a:pt x="201968" y="292069"/>
                        </a:cubicBezTo>
                        <a:cubicBezTo>
                          <a:pt x="200574" y="293581"/>
                          <a:pt x="198820" y="294371"/>
                          <a:pt x="196703" y="294439"/>
                        </a:cubicBezTo>
                        <a:lnTo>
                          <a:pt x="12539" y="294439"/>
                        </a:lnTo>
                        <a:cubicBezTo>
                          <a:pt x="10405" y="294371"/>
                          <a:pt x="8583" y="293581"/>
                          <a:pt x="7068" y="292069"/>
                        </a:cubicBezTo>
                        <a:cubicBezTo>
                          <a:pt x="5555" y="290555"/>
                          <a:pt x="4763" y="288734"/>
                          <a:pt x="4693" y="286603"/>
                        </a:cubicBezTo>
                        <a:lnTo>
                          <a:pt x="4693" y="269282"/>
                        </a:lnTo>
                        <a:cubicBezTo>
                          <a:pt x="4797" y="265999"/>
                          <a:pt x="5520" y="263283"/>
                          <a:pt x="6861" y="261135"/>
                        </a:cubicBezTo>
                        <a:cubicBezTo>
                          <a:pt x="8204" y="258986"/>
                          <a:pt x="9545" y="257300"/>
                          <a:pt x="10888" y="256079"/>
                        </a:cubicBezTo>
                        <a:lnTo>
                          <a:pt x="96387" y="177998"/>
                        </a:lnTo>
                        <a:cubicBezTo>
                          <a:pt x="115722" y="160931"/>
                          <a:pt x="130642" y="145284"/>
                          <a:pt x="141149" y="131057"/>
                        </a:cubicBezTo>
                        <a:cubicBezTo>
                          <a:pt x="151655" y="116829"/>
                          <a:pt x="156973" y="102319"/>
                          <a:pt x="157102" y="87523"/>
                        </a:cubicBezTo>
                        <a:cubicBezTo>
                          <a:pt x="156697" y="71256"/>
                          <a:pt x="151207" y="58553"/>
                          <a:pt x="140633" y="49412"/>
                        </a:cubicBezTo>
                        <a:cubicBezTo>
                          <a:pt x="130058" y="40272"/>
                          <a:pt x="116823" y="35624"/>
                          <a:pt x="100930" y="35469"/>
                        </a:cubicBezTo>
                        <a:cubicBezTo>
                          <a:pt x="82886" y="36081"/>
                          <a:pt x="68791" y="41674"/>
                          <a:pt x="58647" y="52252"/>
                        </a:cubicBezTo>
                        <a:cubicBezTo>
                          <a:pt x="48501" y="62831"/>
                          <a:pt x="41531" y="74725"/>
                          <a:pt x="37736" y="87937"/>
                        </a:cubicBezTo>
                        <a:cubicBezTo>
                          <a:pt x="36686" y="91284"/>
                          <a:pt x="35069" y="93676"/>
                          <a:pt x="32883" y="95115"/>
                        </a:cubicBezTo>
                        <a:cubicBezTo>
                          <a:pt x="30698" y="96551"/>
                          <a:pt x="28047" y="96775"/>
                          <a:pt x="24932" y="95785"/>
                        </a:cubicBezTo>
                        <a:lnTo>
                          <a:pt x="6345" y="91241"/>
                        </a:lnTo>
                        <a:cubicBezTo>
                          <a:pt x="4049" y="90544"/>
                          <a:pt x="2344" y="89149"/>
                          <a:pt x="1234" y="87058"/>
                        </a:cubicBezTo>
                        <a:cubicBezTo>
                          <a:pt x="124" y="84968"/>
                          <a:pt x="-237" y="82644"/>
                          <a:pt x="150" y="80087"/>
                        </a:cubicBezTo>
                        <a:cubicBezTo>
                          <a:pt x="4900" y="57591"/>
                          <a:pt x="16053" y="38769"/>
                          <a:pt x="33606" y="23622"/>
                        </a:cubicBezTo>
                        <a:cubicBezTo>
                          <a:pt x="51159" y="8474"/>
                          <a:pt x="73877" y="600"/>
                          <a:pt x="101756" y="0"/>
                        </a:cubicBezTo>
                        <a:close/>
                      </a:path>
                    </a:pathLst>
                  </a:custGeom>
                  <a:solidFill>
                    <a:schemeClr val="accent1">
                      <a:lumMod val="100000"/>
                    </a:schemeClr>
                  </a:solidFill>
                  <a:ln w="10795" cap="flat" cmpd="sng" algn="ctr">
                    <a:noFill/>
                    <a:prstDash val="solid"/>
                  </a:ln>
                  <a:effectLst/>
                </p:spPr>
                <p:txBody>
                  <a:bodyPr wrap="square" rtlCol="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grpSp>
        <p:grpSp>
          <p:nvGrpSpPr>
            <p:cNvPr id="2676" name="Group 2675">
              <a:extLst>
                <a:ext uri="{FF2B5EF4-FFF2-40B4-BE49-F238E27FC236}">
                  <a16:creationId xmlns:a16="http://schemas.microsoft.com/office/drawing/2014/main" id="{74FFC298-810F-D506-EEEB-208287647FFD}"/>
                </a:ext>
              </a:extLst>
            </p:cNvPr>
            <p:cNvGrpSpPr/>
            <p:nvPr/>
          </p:nvGrpSpPr>
          <p:grpSpPr>
            <a:xfrm>
              <a:off x="7926575" y="5666512"/>
              <a:ext cx="640903" cy="640898"/>
              <a:chOff x="9887800" y="1811551"/>
              <a:chExt cx="429300" cy="429296"/>
            </a:xfrm>
          </p:grpSpPr>
          <p:sp>
            <p:nvSpPr>
              <p:cNvPr id="2677" name="Oval 2676">
                <a:extLst>
                  <a:ext uri="{FF2B5EF4-FFF2-40B4-BE49-F238E27FC236}">
                    <a16:creationId xmlns:a16="http://schemas.microsoft.com/office/drawing/2014/main" id="{B4A435DA-DF20-F125-83D4-E7FCA0D0A59B}"/>
                  </a:ext>
                </a:extLst>
              </p:cNvPr>
              <p:cNvSpPr/>
              <p:nvPr/>
            </p:nvSpPr>
            <p:spPr>
              <a:xfrm>
                <a:off x="9887800" y="1811551"/>
                <a:ext cx="429300" cy="429296"/>
              </a:xfrm>
              <a:prstGeom prst="ellipse">
                <a:avLst/>
              </a:prstGeom>
              <a:solidFill>
                <a:schemeClr val="bg1"/>
              </a:solidFill>
              <a:ln>
                <a:solidFill>
                  <a:schemeClr val="accent2"/>
                </a:solid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14126" rtl="0" eaLnBrk="1" fontAlgn="auto" latinLnBrk="0" hangingPunct="1">
                  <a:lnSpc>
                    <a:spcPct val="94000"/>
                  </a:lnSpc>
                  <a:spcBef>
                    <a:spcPts val="0"/>
                  </a:spcBef>
                  <a:spcAft>
                    <a:spcPts val="30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Microsoft Sans Serif"/>
                  <a:ea typeface="+mn-ea"/>
                  <a:cs typeface="+mn-cs"/>
                </a:endParaRPr>
              </a:p>
            </p:txBody>
          </p:sp>
          <p:grpSp>
            <p:nvGrpSpPr>
              <p:cNvPr id="2678" name="Group 2677">
                <a:extLst>
                  <a:ext uri="{FF2B5EF4-FFF2-40B4-BE49-F238E27FC236}">
                    <a16:creationId xmlns:a16="http://schemas.microsoft.com/office/drawing/2014/main" id="{2AD5DD34-D73B-6F2A-8642-681ABBDAE7D8}"/>
                  </a:ext>
                </a:extLst>
              </p:cNvPr>
              <p:cNvGrpSpPr>
                <a:grpSpLocks noChangeAspect="1"/>
              </p:cNvGrpSpPr>
              <p:nvPr/>
            </p:nvGrpSpPr>
            <p:grpSpPr>
              <a:xfrm>
                <a:off x="10040648" y="1901734"/>
                <a:ext cx="142581" cy="294518"/>
                <a:chOff x="1355408" y="2844431"/>
                <a:chExt cx="905192" cy="1869809"/>
              </a:xfrm>
            </p:grpSpPr>
            <p:sp>
              <p:nvSpPr>
                <p:cNvPr id="2679" name="Freeform 5">
                  <a:extLst>
                    <a:ext uri="{FF2B5EF4-FFF2-40B4-BE49-F238E27FC236}">
                      <a16:creationId xmlns:a16="http://schemas.microsoft.com/office/drawing/2014/main" id="{E10219EA-7960-8399-503F-7EAC2D70E8DF}"/>
                    </a:ext>
                  </a:extLst>
                </p:cNvPr>
                <p:cNvSpPr>
                  <a:spLocks/>
                </p:cNvSpPr>
                <p:nvPr/>
              </p:nvSpPr>
              <p:spPr bwMode="auto">
                <a:xfrm>
                  <a:off x="1355408" y="2844431"/>
                  <a:ext cx="905192" cy="1869809"/>
                </a:xfrm>
                <a:custGeom>
                  <a:avLst/>
                  <a:gdLst>
                    <a:gd name="T0" fmla="*/ 586 w 586"/>
                    <a:gd name="T1" fmla="*/ 54 h 1213"/>
                    <a:gd name="T2" fmla="*/ 586 w 586"/>
                    <a:gd name="T3" fmla="*/ 636 h 1213"/>
                    <a:gd name="T4" fmla="*/ 531 w 586"/>
                    <a:gd name="T5" fmla="*/ 690 h 1213"/>
                    <a:gd name="T6" fmla="*/ 317 w 586"/>
                    <a:gd name="T7" fmla="*/ 690 h 1213"/>
                    <a:gd name="T8" fmla="*/ 263 w 586"/>
                    <a:gd name="T9" fmla="*/ 636 h 1213"/>
                    <a:gd name="T10" fmla="*/ 263 w 586"/>
                    <a:gd name="T11" fmla="*/ 213 h 1213"/>
                    <a:gd name="T12" fmla="*/ 99 w 586"/>
                    <a:gd name="T13" fmla="*/ 213 h 1213"/>
                    <a:gd name="T14" fmla="*/ 57 w 586"/>
                    <a:gd name="T15" fmla="*/ 256 h 1213"/>
                    <a:gd name="T16" fmla="*/ 57 w 586"/>
                    <a:gd name="T17" fmla="*/ 1184 h 1213"/>
                    <a:gd name="T18" fmla="*/ 49 w 586"/>
                    <a:gd name="T19" fmla="*/ 1204 h 1213"/>
                    <a:gd name="T20" fmla="*/ 29 w 586"/>
                    <a:gd name="T21" fmla="*/ 1213 h 1213"/>
                    <a:gd name="T22" fmla="*/ 0 w 586"/>
                    <a:gd name="T23" fmla="*/ 1184 h 1213"/>
                    <a:gd name="T24" fmla="*/ 0 w 586"/>
                    <a:gd name="T25" fmla="*/ 256 h 1213"/>
                    <a:gd name="T26" fmla="*/ 0 w 586"/>
                    <a:gd name="T27" fmla="*/ 256 h 1213"/>
                    <a:gd name="T28" fmla="*/ 99 w 586"/>
                    <a:gd name="T29" fmla="*/ 157 h 1213"/>
                    <a:gd name="T30" fmla="*/ 263 w 586"/>
                    <a:gd name="T31" fmla="*/ 157 h 1213"/>
                    <a:gd name="T32" fmla="*/ 263 w 586"/>
                    <a:gd name="T33" fmla="*/ 54 h 1213"/>
                    <a:gd name="T34" fmla="*/ 317 w 586"/>
                    <a:gd name="T35" fmla="*/ 0 h 1213"/>
                    <a:gd name="T36" fmla="*/ 531 w 586"/>
                    <a:gd name="T37" fmla="*/ 0 h 1213"/>
                    <a:gd name="T38" fmla="*/ 586 w 586"/>
                    <a:gd name="T39" fmla="*/ 54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6" h="1213">
                      <a:moveTo>
                        <a:pt x="586" y="54"/>
                      </a:moveTo>
                      <a:cubicBezTo>
                        <a:pt x="586" y="54"/>
                        <a:pt x="586" y="54"/>
                        <a:pt x="586" y="636"/>
                      </a:cubicBezTo>
                      <a:cubicBezTo>
                        <a:pt x="586" y="666"/>
                        <a:pt x="562" y="690"/>
                        <a:pt x="531" y="690"/>
                      </a:cubicBezTo>
                      <a:cubicBezTo>
                        <a:pt x="531" y="690"/>
                        <a:pt x="531" y="690"/>
                        <a:pt x="317" y="690"/>
                      </a:cubicBezTo>
                      <a:cubicBezTo>
                        <a:pt x="287" y="690"/>
                        <a:pt x="263" y="666"/>
                        <a:pt x="263" y="636"/>
                      </a:cubicBezTo>
                      <a:cubicBezTo>
                        <a:pt x="263" y="636"/>
                        <a:pt x="263" y="636"/>
                        <a:pt x="263" y="213"/>
                      </a:cubicBezTo>
                      <a:cubicBezTo>
                        <a:pt x="99" y="213"/>
                        <a:pt x="99" y="213"/>
                        <a:pt x="99" y="213"/>
                      </a:cubicBezTo>
                      <a:cubicBezTo>
                        <a:pt x="76" y="213"/>
                        <a:pt x="57" y="233"/>
                        <a:pt x="57" y="256"/>
                      </a:cubicBezTo>
                      <a:cubicBezTo>
                        <a:pt x="57" y="1184"/>
                        <a:pt x="57" y="1184"/>
                        <a:pt x="57" y="1184"/>
                      </a:cubicBezTo>
                      <a:cubicBezTo>
                        <a:pt x="57" y="1192"/>
                        <a:pt x="54" y="1199"/>
                        <a:pt x="49" y="1204"/>
                      </a:cubicBezTo>
                      <a:cubicBezTo>
                        <a:pt x="44" y="1209"/>
                        <a:pt x="37" y="1213"/>
                        <a:pt x="29" y="1213"/>
                      </a:cubicBezTo>
                      <a:cubicBezTo>
                        <a:pt x="13" y="1213"/>
                        <a:pt x="0" y="1200"/>
                        <a:pt x="0" y="1184"/>
                      </a:cubicBezTo>
                      <a:cubicBezTo>
                        <a:pt x="0" y="256"/>
                        <a:pt x="0" y="256"/>
                        <a:pt x="0" y="256"/>
                      </a:cubicBezTo>
                      <a:cubicBezTo>
                        <a:pt x="0" y="256"/>
                        <a:pt x="0" y="256"/>
                        <a:pt x="0" y="256"/>
                      </a:cubicBezTo>
                      <a:cubicBezTo>
                        <a:pt x="0" y="192"/>
                        <a:pt x="41" y="157"/>
                        <a:pt x="99" y="157"/>
                      </a:cubicBezTo>
                      <a:cubicBezTo>
                        <a:pt x="263" y="157"/>
                        <a:pt x="263" y="157"/>
                        <a:pt x="263" y="157"/>
                      </a:cubicBezTo>
                      <a:cubicBezTo>
                        <a:pt x="263" y="54"/>
                        <a:pt x="263" y="54"/>
                        <a:pt x="263" y="54"/>
                      </a:cubicBezTo>
                      <a:cubicBezTo>
                        <a:pt x="263" y="24"/>
                        <a:pt x="287" y="0"/>
                        <a:pt x="317" y="0"/>
                      </a:cubicBezTo>
                      <a:cubicBezTo>
                        <a:pt x="317" y="0"/>
                        <a:pt x="317" y="0"/>
                        <a:pt x="531" y="0"/>
                      </a:cubicBezTo>
                      <a:cubicBezTo>
                        <a:pt x="562" y="0"/>
                        <a:pt x="586" y="24"/>
                        <a:pt x="586" y="54"/>
                      </a:cubicBezTo>
                      <a:close/>
                    </a:path>
                  </a:pathLst>
                </a:cu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80" name="Freeform 1236">
                  <a:extLst>
                    <a:ext uri="{FF2B5EF4-FFF2-40B4-BE49-F238E27FC236}">
                      <a16:creationId xmlns:a16="http://schemas.microsoft.com/office/drawing/2014/main" id="{7FE460A4-16C0-6250-723D-587AF89485C2}"/>
                    </a:ext>
                  </a:extLst>
                </p:cNvPr>
                <p:cNvSpPr>
                  <a:spLocks noChangeArrowheads="1"/>
                </p:cNvSpPr>
                <p:nvPr/>
              </p:nvSpPr>
              <p:spPr bwMode="auto">
                <a:xfrm>
                  <a:off x="1870084" y="2917651"/>
                  <a:ext cx="286520" cy="915804"/>
                </a:xfrm>
                <a:custGeom>
                  <a:avLst/>
                  <a:gdLst>
                    <a:gd name="connsiteX0" fmla="*/ 143260 w 286520"/>
                    <a:gd name="connsiteY0" fmla="*/ 638834 h 915804"/>
                    <a:gd name="connsiteX1" fmla="*/ 286520 w 286520"/>
                    <a:gd name="connsiteY1" fmla="*/ 777319 h 915804"/>
                    <a:gd name="connsiteX2" fmla="*/ 143260 w 286520"/>
                    <a:gd name="connsiteY2" fmla="*/ 915804 h 915804"/>
                    <a:gd name="connsiteX3" fmla="*/ 0 w 286520"/>
                    <a:gd name="connsiteY3" fmla="*/ 777319 h 915804"/>
                    <a:gd name="connsiteX4" fmla="*/ 143260 w 286520"/>
                    <a:gd name="connsiteY4" fmla="*/ 638834 h 915804"/>
                    <a:gd name="connsiteX5" fmla="*/ 143260 w 286520"/>
                    <a:gd name="connsiteY5" fmla="*/ 319418 h 915804"/>
                    <a:gd name="connsiteX6" fmla="*/ 286520 w 286520"/>
                    <a:gd name="connsiteY6" fmla="*/ 458434 h 915804"/>
                    <a:gd name="connsiteX7" fmla="*/ 143260 w 286520"/>
                    <a:gd name="connsiteY7" fmla="*/ 597450 h 915804"/>
                    <a:gd name="connsiteX8" fmla="*/ 0 w 286520"/>
                    <a:gd name="connsiteY8" fmla="*/ 458434 h 915804"/>
                    <a:gd name="connsiteX9" fmla="*/ 143260 w 286520"/>
                    <a:gd name="connsiteY9" fmla="*/ 319418 h 915804"/>
                    <a:gd name="connsiteX10" fmla="*/ 143260 w 286520"/>
                    <a:gd name="connsiteY10" fmla="*/ 0 h 915804"/>
                    <a:gd name="connsiteX11" fmla="*/ 286520 w 286520"/>
                    <a:gd name="connsiteY11" fmla="*/ 139016 h 915804"/>
                    <a:gd name="connsiteX12" fmla="*/ 143260 w 286520"/>
                    <a:gd name="connsiteY12" fmla="*/ 278032 h 915804"/>
                    <a:gd name="connsiteX13" fmla="*/ 0 w 286520"/>
                    <a:gd name="connsiteY13" fmla="*/ 139016 h 915804"/>
                    <a:gd name="connsiteX14" fmla="*/ 143260 w 286520"/>
                    <a:gd name="connsiteY14" fmla="*/ 0 h 9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520" h="915804">
                      <a:moveTo>
                        <a:pt x="143260" y="638834"/>
                      </a:moveTo>
                      <a:cubicBezTo>
                        <a:pt x="222380" y="638834"/>
                        <a:pt x="286520" y="700836"/>
                        <a:pt x="286520" y="777319"/>
                      </a:cubicBezTo>
                      <a:cubicBezTo>
                        <a:pt x="286520" y="853802"/>
                        <a:pt x="222380" y="915804"/>
                        <a:pt x="143260" y="915804"/>
                      </a:cubicBezTo>
                      <a:cubicBezTo>
                        <a:pt x="64140" y="915804"/>
                        <a:pt x="0" y="853802"/>
                        <a:pt x="0" y="777319"/>
                      </a:cubicBezTo>
                      <a:cubicBezTo>
                        <a:pt x="0" y="700836"/>
                        <a:pt x="64140" y="638834"/>
                        <a:pt x="143260" y="638834"/>
                      </a:cubicBezTo>
                      <a:close/>
                      <a:moveTo>
                        <a:pt x="143260" y="319418"/>
                      </a:moveTo>
                      <a:cubicBezTo>
                        <a:pt x="222380" y="319418"/>
                        <a:pt x="286520" y="381658"/>
                        <a:pt x="286520" y="458434"/>
                      </a:cubicBezTo>
                      <a:cubicBezTo>
                        <a:pt x="286520" y="535210"/>
                        <a:pt x="222380" y="597450"/>
                        <a:pt x="143260" y="597450"/>
                      </a:cubicBezTo>
                      <a:cubicBezTo>
                        <a:pt x="64140" y="597450"/>
                        <a:pt x="0" y="535210"/>
                        <a:pt x="0" y="458434"/>
                      </a:cubicBezTo>
                      <a:cubicBezTo>
                        <a:pt x="0" y="381658"/>
                        <a:pt x="64140" y="319418"/>
                        <a:pt x="143260" y="319418"/>
                      </a:cubicBezTo>
                      <a:close/>
                      <a:moveTo>
                        <a:pt x="143260" y="0"/>
                      </a:moveTo>
                      <a:cubicBezTo>
                        <a:pt x="222380" y="0"/>
                        <a:pt x="286520" y="62240"/>
                        <a:pt x="286520" y="139016"/>
                      </a:cubicBezTo>
                      <a:cubicBezTo>
                        <a:pt x="286520" y="215792"/>
                        <a:pt x="222380" y="278032"/>
                        <a:pt x="143260" y="278032"/>
                      </a:cubicBezTo>
                      <a:cubicBezTo>
                        <a:pt x="64140" y="278032"/>
                        <a:pt x="0" y="215792"/>
                        <a:pt x="0" y="139016"/>
                      </a:cubicBezTo>
                      <a:cubicBezTo>
                        <a:pt x="0" y="62240"/>
                        <a:pt x="64140" y="0"/>
                        <a:pt x="143260" y="0"/>
                      </a:cubicBezTo>
                      <a:close/>
                    </a:path>
                  </a:pathLst>
                </a:custGeom>
                <a:solidFill>
                  <a:schemeClr val="accent2">
                    <a:lumMod val="10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81" name="Oval 9">
                  <a:extLst>
                    <a:ext uri="{FF2B5EF4-FFF2-40B4-BE49-F238E27FC236}">
                      <a16:creationId xmlns:a16="http://schemas.microsoft.com/office/drawing/2014/main" id="{EE76D814-C585-F1FC-9F95-F69CE865A01C}"/>
                    </a:ext>
                  </a:extLst>
                </p:cNvPr>
                <p:cNvSpPr>
                  <a:spLocks noChangeArrowheads="1"/>
                </p:cNvSpPr>
                <p:nvPr/>
              </p:nvSpPr>
              <p:spPr bwMode="auto">
                <a:xfrm>
                  <a:off x="1907225" y="3269966"/>
                  <a:ext cx="212237" cy="212237"/>
                </a:xfrm>
                <a:prstGeom prst="ellipse">
                  <a:avLst/>
                </a:prstGeom>
                <a:solidFill>
                  <a:schemeClr val="accent2">
                    <a:lumMod val="60000"/>
                    <a:lumOff val="4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82" name="Oval 10">
                  <a:extLst>
                    <a:ext uri="{FF2B5EF4-FFF2-40B4-BE49-F238E27FC236}">
                      <a16:creationId xmlns:a16="http://schemas.microsoft.com/office/drawing/2014/main" id="{F34B705B-5540-88BF-106C-129618C83DAD}"/>
                    </a:ext>
                  </a:extLst>
                </p:cNvPr>
                <p:cNvSpPr>
                  <a:spLocks noChangeArrowheads="1"/>
                </p:cNvSpPr>
                <p:nvPr/>
              </p:nvSpPr>
              <p:spPr bwMode="auto">
                <a:xfrm>
                  <a:off x="1907225" y="3588322"/>
                  <a:ext cx="212237" cy="213298"/>
                </a:xfrm>
                <a:prstGeom prst="ellipse">
                  <a:avLst/>
                </a:prstGeom>
                <a:solidFill>
                  <a:schemeClr val="accent1">
                    <a:lumMod val="10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83" name="Oval 11">
                  <a:extLst>
                    <a:ext uri="{FF2B5EF4-FFF2-40B4-BE49-F238E27FC236}">
                      <a16:creationId xmlns:a16="http://schemas.microsoft.com/office/drawing/2014/main" id="{48259930-4AA5-BA67-E00D-D6A11D65D308}"/>
                    </a:ext>
                  </a:extLst>
                </p:cNvPr>
                <p:cNvSpPr>
                  <a:spLocks noChangeArrowheads="1"/>
                </p:cNvSpPr>
                <p:nvPr/>
              </p:nvSpPr>
              <p:spPr bwMode="auto">
                <a:xfrm>
                  <a:off x="1907225" y="2950550"/>
                  <a:ext cx="212237" cy="212237"/>
                </a:xfrm>
                <a:prstGeom prst="ellipse">
                  <a:avLst/>
                </a:prstGeom>
                <a:solidFill>
                  <a:schemeClr val="accent2">
                    <a:lumMod val="20000"/>
                    <a:lumOff val="80000"/>
                  </a:schemeClr>
                </a:solidFill>
                <a:ln>
                  <a:noFill/>
                </a:ln>
              </p:spPr>
              <p:txBody>
                <a:bodyPr vert="horz" wrap="square" lIns="91416" tIns="45708" rIns="91416" bIns="45708" numCol="1" anchor="t" anchorCtr="0" compatLnSpc="1">
                  <a:prstTxWarp prst="textNoShape">
                    <a:avLst/>
                  </a:prstTxWarp>
                </a:bodyP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sp>
        <p:nvSpPr>
          <p:cNvPr id="3288" name="Title 3">
            <a:extLst>
              <a:ext uri="{FF2B5EF4-FFF2-40B4-BE49-F238E27FC236}">
                <a16:creationId xmlns:a16="http://schemas.microsoft.com/office/drawing/2014/main" id="{B73EF3F2-AD79-B8F4-5616-F9B923626E08}"/>
              </a:ext>
            </a:extLst>
          </p:cNvPr>
          <p:cNvSpPr txBox="1">
            <a:spLocks/>
          </p:cNvSpPr>
          <p:nvPr/>
        </p:nvSpPr>
        <p:spPr>
          <a:xfrm>
            <a:off x="493377" y="901576"/>
            <a:ext cx="3776579" cy="1214563"/>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a:lstStyle>
          <a:p>
            <a:pPr marL="0" marR="0" lvl="0" indent="0" algn="l" defTabSz="914400" rtl="0" eaLnBrk="1" fontAlgn="auto" latinLnBrk="0" hangingPunct="1">
              <a:lnSpc>
                <a:spcPct val="84000"/>
              </a:lnSpc>
              <a:spcBef>
                <a:spcPct val="0"/>
              </a:spcBef>
              <a:spcAft>
                <a:spcPts val="600"/>
              </a:spcAft>
              <a:buClrTx/>
              <a:buSzTx/>
              <a:buFontTx/>
              <a:buNone/>
              <a:tabLst/>
              <a:defRPr/>
            </a:pPr>
            <a:r>
              <a:rPr kumimoji="0" lang="en-US" sz="1600" b="0" i="0" u="none" strike="noStrike" kern="1200" cap="none" spc="0" normalizeH="0" baseline="0" noProof="0">
                <a:ln>
                  <a:noFill/>
                </a:ln>
                <a:solidFill>
                  <a:srgbClr val="0B2742"/>
                </a:solidFill>
                <a:effectLst/>
                <a:uLnTx/>
                <a:uFillTx/>
                <a:latin typeface="Microsoft Sans Serif"/>
                <a:ea typeface="+mj-ea"/>
                <a:cs typeface="+mj-cs"/>
              </a:rPr>
              <a:t>Key longer-term research vectors </a:t>
            </a:r>
            <a:endParaRPr kumimoji="0" lang="en-US" sz="2000" b="0" i="0" u="none" strike="noStrike" kern="1200" cap="none" spc="0" normalizeH="0" baseline="0" noProof="0">
              <a:ln>
                <a:noFill/>
              </a:ln>
              <a:solidFill>
                <a:srgbClr val="0B2742"/>
              </a:solidFill>
              <a:effectLst/>
              <a:uLnTx/>
              <a:uFillTx/>
              <a:latin typeface="Microsoft Sans Serif"/>
              <a:ea typeface="+mj-ea"/>
              <a:cs typeface="+mj-cs"/>
            </a:endParaRPr>
          </a:p>
          <a:p>
            <a:pPr marL="0" marR="0" lvl="0" indent="0" algn="l" defTabSz="914400" rtl="0" eaLnBrk="1" fontAlgn="auto" latinLnBrk="0" hangingPunct="1">
              <a:lnSpc>
                <a:spcPct val="84000"/>
              </a:lnSpc>
              <a:spcBef>
                <a:spcPct val="0"/>
              </a:spcBef>
              <a:spcAft>
                <a:spcPts val="600"/>
              </a:spcAft>
              <a:buClrTx/>
              <a:buSzTx/>
              <a:buFontTx/>
              <a:buNone/>
              <a:tabLst/>
              <a:defRPr/>
            </a:pPr>
            <a:r>
              <a:rPr kumimoji="0" lang="en-US" sz="3600" b="1" i="0" u="none" strike="noStrike" kern="1200" cap="none" spc="0" normalizeH="0" baseline="0" noProof="0">
                <a:ln>
                  <a:noFill/>
                </a:ln>
                <a:solidFill>
                  <a:srgbClr val="2853DC"/>
                </a:solidFill>
                <a:effectLst/>
                <a:uLnTx/>
                <a:uFillTx/>
                <a:latin typeface="Microsoft Sans Serif"/>
                <a:ea typeface="+mj-ea"/>
                <a:cs typeface="+mj-cs"/>
              </a:rPr>
              <a:t>enabling the path towards 6G</a:t>
            </a:r>
            <a:endParaRPr kumimoji="0" lang="en-US" sz="2800" b="1" i="0" u="none" strike="noStrike" kern="1200" cap="none" spc="0" normalizeH="0" baseline="0" noProof="0">
              <a:ln>
                <a:noFill/>
              </a:ln>
              <a:solidFill>
                <a:srgbClr val="2853DC"/>
              </a:solidFill>
              <a:effectLst/>
              <a:uLnTx/>
              <a:uFillTx/>
              <a:latin typeface="Microsoft Sans Serif"/>
              <a:ea typeface="+mj-ea"/>
              <a:cs typeface="+mj-cs"/>
            </a:endParaRPr>
          </a:p>
        </p:txBody>
      </p:sp>
      <p:sp>
        <p:nvSpPr>
          <p:cNvPr id="2" name="Footer Placeholder 1">
            <a:extLst>
              <a:ext uri="{FF2B5EF4-FFF2-40B4-BE49-F238E27FC236}">
                <a16:creationId xmlns:a16="http://schemas.microsoft.com/office/drawing/2014/main" id="{D80F7AC7-57DD-9E51-7CA1-987CDBB1C258}"/>
              </a:ext>
            </a:extLst>
          </p:cNvPr>
          <p:cNvSpPr>
            <a:spLocks noGrp="1"/>
          </p:cNvSpPr>
          <p:nvPr>
            <p:ph type="ftr" sz="quarter" idx="10"/>
          </p:nvPr>
        </p:nvSpPr>
        <p:spPr/>
        <p:txBody>
          <a:bodyPr/>
          <a:lstStyle/>
          <a:p>
            <a:r>
              <a:rPr lang="en-US"/>
              <a:t>IEEE CSCN 2023 - Panel</a:t>
            </a:r>
          </a:p>
        </p:txBody>
      </p:sp>
    </p:spTree>
    <p:extLst>
      <p:ext uri="{BB962C8B-B14F-4D97-AF65-F5344CB8AC3E}">
        <p14:creationId xmlns:p14="http://schemas.microsoft.com/office/powerpoint/2010/main" val="227631566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288"/>
                                        </p:tgtEl>
                                        <p:attrNameLst>
                                          <p:attrName>style.visibility</p:attrName>
                                        </p:attrNameLst>
                                      </p:cBhvr>
                                      <p:to>
                                        <p:strVal val="visible"/>
                                      </p:to>
                                    </p:set>
                                    <p:animEffect transition="in" filter="fade">
                                      <p:cBhvr>
                                        <p:cTn id="7" dur="750"/>
                                        <p:tgtEl>
                                          <p:spTgt spid="3288"/>
                                        </p:tgtEl>
                                      </p:cBhvr>
                                    </p:animEffect>
                                  </p:childTnLst>
                                </p:cTn>
                              </p:par>
                              <p:par>
                                <p:cTn id="8" presetID="64" presetClass="path" presetSubtype="0" accel="30000" decel="70000" fill="hold" grpId="1" nodeType="withEffect">
                                  <p:stCondLst>
                                    <p:cond delay="0"/>
                                  </p:stCondLst>
                                  <p:childTnLst>
                                    <p:animMotion origin="layout" path="M -2.5E-6 2.59259E-6 L -0.06992 2.59259E-6 " pathEditMode="relative" rAng="0" ptsTypes="AA">
                                      <p:cBhvr>
                                        <p:cTn id="9" dur="750" spd="-100000" fill="hold"/>
                                        <p:tgtEl>
                                          <p:spTgt spid="3288"/>
                                        </p:tgtEl>
                                        <p:attrNameLst>
                                          <p:attrName>ppt_x</p:attrName>
                                          <p:attrName>ppt_y</p:attrName>
                                        </p:attrNameLst>
                                      </p:cBhvr>
                                      <p:rCtr x="-350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88" grpId="0"/>
      <p:bldP spid="3288" grpId="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30000">
              <a:schemeClr val="tx2"/>
            </a:gs>
            <a:gs pos="100000">
              <a:schemeClr val="accent5"/>
            </a:gs>
          </a:gsLst>
          <a:lin ang="16200000" scaled="0"/>
        </a:gradFill>
        <a:effectLst/>
      </p:bgPr>
    </p:bg>
    <p:spTree>
      <p:nvGrpSpPr>
        <p:cNvPr id="1" name=""/>
        <p:cNvGrpSpPr/>
        <p:nvPr/>
      </p:nvGrpSpPr>
      <p:grpSpPr>
        <a:xfrm>
          <a:off x="0" y="0"/>
          <a:ext cx="0" cy="0"/>
          <a:chOff x="0" y="0"/>
          <a:chExt cx="0" cy="0"/>
        </a:xfrm>
      </p:grpSpPr>
      <p:grpSp>
        <p:nvGrpSpPr>
          <p:cNvPr id="71" name="Group 70">
            <a:extLst>
              <a:ext uri="{FF2B5EF4-FFF2-40B4-BE49-F238E27FC236}">
                <a16:creationId xmlns:a16="http://schemas.microsoft.com/office/drawing/2014/main" id="{D4C0BB83-1A04-388D-2B6F-B71D419B21D7}"/>
              </a:ext>
            </a:extLst>
          </p:cNvPr>
          <p:cNvGrpSpPr/>
          <p:nvPr/>
        </p:nvGrpSpPr>
        <p:grpSpPr>
          <a:xfrm>
            <a:off x="2623359" y="2639349"/>
            <a:ext cx="2192221" cy="2156536"/>
            <a:chOff x="2623359" y="2639349"/>
            <a:chExt cx="2192221" cy="2156536"/>
          </a:xfrm>
        </p:grpSpPr>
        <p:pic>
          <p:nvPicPr>
            <p:cNvPr id="78" name="Picture 77" descr="A picture containing person&#10;&#10;Description automatically generated">
              <a:extLst>
                <a:ext uri="{FF2B5EF4-FFF2-40B4-BE49-F238E27FC236}">
                  <a16:creationId xmlns:a16="http://schemas.microsoft.com/office/drawing/2014/main" id="{B9F5A65F-88DD-436F-8E77-3048B2B342F2}"/>
                </a:ext>
              </a:extLst>
            </p:cNvPr>
            <p:cNvPicPr>
              <a:picLocks/>
            </p:cNvPicPr>
            <p:nvPr/>
          </p:nvPicPr>
          <p:blipFill rotWithShape="1">
            <a:blip r:embed="rId3">
              <a:extLst>
                <a:ext uri="{28A0092B-C50C-407E-A947-70E740481C1C}">
                  <a14:useLocalDpi xmlns:a14="http://schemas.microsoft.com/office/drawing/2010/main" val="0"/>
                </a:ext>
              </a:extLst>
            </a:blip>
            <a:srcRect l="29381" t="19342" r="26044" b="3087"/>
            <a:stretch/>
          </p:blipFill>
          <p:spPr>
            <a:xfrm>
              <a:off x="2623359" y="2639349"/>
              <a:ext cx="2190768" cy="2156536"/>
            </a:xfrm>
            <a:prstGeom prst="rect">
              <a:avLst/>
            </a:prstGeom>
          </p:spPr>
        </p:pic>
        <p:sp>
          <p:nvSpPr>
            <p:cNvPr id="64" name="Rectangle 63">
              <a:extLst>
                <a:ext uri="{FF2B5EF4-FFF2-40B4-BE49-F238E27FC236}">
                  <a16:creationId xmlns:a16="http://schemas.microsoft.com/office/drawing/2014/main" id="{CCC30DE3-8C81-095C-35D1-1831CFD74491}"/>
                </a:ext>
              </a:extLst>
            </p:cNvPr>
            <p:cNvSpPr/>
            <p:nvPr/>
          </p:nvSpPr>
          <p:spPr>
            <a:xfrm>
              <a:off x="2623359" y="3718560"/>
              <a:ext cx="2192221" cy="1077325"/>
            </a:xfrm>
            <a:prstGeom prst="rect">
              <a:avLst/>
            </a:prstGeom>
            <a:gradFill flip="none" rotWithShape="1">
              <a:gsLst>
                <a:gs pos="63000">
                  <a:schemeClr val="tx1">
                    <a:alpha val="0"/>
                  </a:schemeClr>
                </a:gs>
                <a:gs pos="28000">
                  <a:schemeClr val="tx1">
                    <a:alpha val="6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47" name="TextBox 46">
              <a:extLst>
                <a:ext uri="{FF2B5EF4-FFF2-40B4-BE49-F238E27FC236}">
                  <a16:creationId xmlns:a16="http://schemas.microsoft.com/office/drawing/2014/main" id="{3FD9149E-0D8C-689E-EA14-143CAE1DAE14}"/>
                </a:ext>
              </a:extLst>
            </p:cNvPr>
            <p:cNvSpPr txBox="1"/>
            <p:nvPr/>
          </p:nvSpPr>
          <p:spPr>
            <a:xfrm>
              <a:off x="2774878" y="4330360"/>
              <a:ext cx="1404795" cy="332527"/>
            </a:xfrm>
            <a:prstGeom prst="rect">
              <a:avLst/>
            </a:prstGeom>
          </p:spPr>
          <p:txBody>
            <a:bodyPr wrap="square" lIns="0" tIns="0" rIns="0" bIns="0" rtlCol="0">
              <a:spAutoFit/>
            </a:bodyPr>
            <a:lstStyle/>
            <a:p>
              <a:pPr marL="0" marR="0" lvl="0" indent="0" algn="l" defTabSz="914400" rtl="0" eaLnBrk="1" fontAlgn="auto" latinLnBrk="0" hangingPunct="1">
                <a:lnSpc>
                  <a:spcPct val="107000"/>
                </a:lnSpc>
                <a:spcBef>
                  <a:spcPts val="0"/>
                </a:spcBef>
                <a:spcAft>
                  <a:spcPts val="225"/>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Enhanced boundless XR experiences</a:t>
              </a:r>
            </a:p>
          </p:txBody>
        </p:sp>
      </p:grpSp>
      <p:grpSp>
        <p:nvGrpSpPr>
          <p:cNvPr id="68" name="Group 67">
            <a:extLst>
              <a:ext uri="{FF2B5EF4-FFF2-40B4-BE49-F238E27FC236}">
                <a16:creationId xmlns:a16="http://schemas.microsoft.com/office/drawing/2014/main" id="{A79B74B2-FF79-8D63-9C6C-36EE7CFF2E73}"/>
              </a:ext>
            </a:extLst>
          </p:cNvPr>
          <p:cNvGrpSpPr/>
          <p:nvPr/>
        </p:nvGrpSpPr>
        <p:grpSpPr>
          <a:xfrm>
            <a:off x="9748304" y="2639348"/>
            <a:ext cx="2192236" cy="2156538"/>
            <a:chOff x="9748304" y="2639348"/>
            <a:chExt cx="2192236" cy="2156538"/>
          </a:xfrm>
        </p:grpSpPr>
        <p:pic>
          <p:nvPicPr>
            <p:cNvPr id="90" name="Picture 89" descr="A picture containing circuit, electronics&#10;&#10;Description automatically generated">
              <a:extLst>
                <a:ext uri="{FF2B5EF4-FFF2-40B4-BE49-F238E27FC236}">
                  <a16:creationId xmlns:a16="http://schemas.microsoft.com/office/drawing/2014/main" id="{A59F36C7-C4B4-4C2E-A11B-C16710A8ECEF}"/>
                </a:ext>
              </a:extLst>
            </p:cNvPr>
            <p:cNvPicPr>
              <a:picLocks/>
            </p:cNvPicPr>
            <p:nvPr/>
          </p:nvPicPr>
          <p:blipFill rotWithShape="1">
            <a:blip r:embed="rId4">
              <a:extLst>
                <a:ext uri="{28A0092B-C50C-407E-A947-70E740481C1C}">
                  <a14:useLocalDpi xmlns:a14="http://schemas.microsoft.com/office/drawing/2010/main" val="0"/>
                </a:ext>
              </a:extLst>
            </a:blip>
            <a:srcRect l="14797" t="9139" r="21778" b="5983"/>
            <a:stretch/>
          </p:blipFill>
          <p:spPr>
            <a:xfrm>
              <a:off x="9748304" y="2639348"/>
              <a:ext cx="2192236" cy="2156538"/>
            </a:xfrm>
            <a:prstGeom prst="rect">
              <a:avLst/>
            </a:prstGeom>
          </p:spPr>
        </p:pic>
        <p:sp>
          <p:nvSpPr>
            <p:cNvPr id="67" name="Rectangle 66">
              <a:extLst>
                <a:ext uri="{FF2B5EF4-FFF2-40B4-BE49-F238E27FC236}">
                  <a16:creationId xmlns:a16="http://schemas.microsoft.com/office/drawing/2014/main" id="{5E3FE7C1-8B7F-39B5-A393-2C0A517806E8}"/>
                </a:ext>
              </a:extLst>
            </p:cNvPr>
            <p:cNvSpPr/>
            <p:nvPr/>
          </p:nvSpPr>
          <p:spPr>
            <a:xfrm>
              <a:off x="9748319" y="3718561"/>
              <a:ext cx="2192221" cy="1077325"/>
            </a:xfrm>
            <a:prstGeom prst="rect">
              <a:avLst/>
            </a:prstGeom>
            <a:gradFill flip="none" rotWithShape="1">
              <a:gsLst>
                <a:gs pos="63000">
                  <a:schemeClr val="tx1">
                    <a:alpha val="0"/>
                  </a:schemeClr>
                </a:gs>
                <a:gs pos="28000">
                  <a:schemeClr val="tx1">
                    <a:alpha val="6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48" name="TextBox 47">
              <a:extLst>
                <a:ext uri="{FF2B5EF4-FFF2-40B4-BE49-F238E27FC236}">
                  <a16:creationId xmlns:a16="http://schemas.microsoft.com/office/drawing/2014/main" id="{EE22AD09-CD3E-57B2-4817-D363D1CF9B04}"/>
                </a:ext>
              </a:extLst>
            </p:cNvPr>
            <p:cNvSpPr txBox="1"/>
            <p:nvPr/>
          </p:nvSpPr>
          <p:spPr>
            <a:xfrm>
              <a:off x="9925002" y="4330360"/>
              <a:ext cx="1096498" cy="332527"/>
            </a:xfrm>
            <a:prstGeom prst="rect">
              <a:avLst/>
            </a:prstGeom>
          </p:spPr>
          <p:txBody>
            <a:bodyPr wrap="square" lIns="0" tIns="0" rIns="0" bIns="0" rtlCol="0">
              <a:spAutoFit/>
            </a:bodyPr>
            <a:lstStyle/>
            <a:p>
              <a:pPr marL="0" marR="0" lvl="0" indent="0" algn="l" defTabSz="914400" rtl="0" eaLnBrk="1" fontAlgn="auto" latinLnBrk="0" hangingPunct="1">
                <a:lnSpc>
                  <a:spcPct val="107000"/>
                </a:lnSpc>
                <a:spcBef>
                  <a:spcPts val="0"/>
                </a:spcBef>
                <a:spcAft>
                  <a:spcPts val="225"/>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Unknown future use cases</a:t>
              </a:r>
            </a:p>
          </p:txBody>
        </p:sp>
      </p:grpSp>
      <p:grpSp>
        <p:nvGrpSpPr>
          <p:cNvPr id="70" name="Group 69">
            <a:extLst>
              <a:ext uri="{FF2B5EF4-FFF2-40B4-BE49-F238E27FC236}">
                <a16:creationId xmlns:a16="http://schemas.microsoft.com/office/drawing/2014/main" id="{90FFABB6-B7E0-EA1D-162D-95E87BC354A7}"/>
              </a:ext>
            </a:extLst>
          </p:cNvPr>
          <p:cNvGrpSpPr/>
          <p:nvPr/>
        </p:nvGrpSpPr>
        <p:grpSpPr>
          <a:xfrm>
            <a:off x="4997858" y="2639349"/>
            <a:ext cx="2192221" cy="2156536"/>
            <a:chOff x="4997858" y="2639349"/>
            <a:chExt cx="2192221" cy="2156536"/>
          </a:xfrm>
        </p:grpSpPr>
        <p:pic>
          <p:nvPicPr>
            <p:cNvPr id="94" name="Picture 93" descr="A picture containing transport, engine, control panel&#10;&#10;Description automatically generated">
              <a:extLst>
                <a:ext uri="{FF2B5EF4-FFF2-40B4-BE49-F238E27FC236}">
                  <a16:creationId xmlns:a16="http://schemas.microsoft.com/office/drawing/2014/main" id="{87B98C27-2DB6-463E-B7ED-EE8CA99042DF}"/>
                </a:ext>
              </a:extLst>
            </p:cNvPr>
            <p:cNvPicPr>
              <a:picLocks/>
            </p:cNvPicPr>
            <p:nvPr/>
          </p:nvPicPr>
          <p:blipFill rotWithShape="1">
            <a:blip r:embed="rId5">
              <a:extLst>
                <a:ext uri="{28A0092B-C50C-407E-A947-70E740481C1C}">
                  <a14:useLocalDpi xmlns:a14="http://schemas.microsoft.com/office/drawing/2010/main" val="0"/>
                </a:ext>
              </a:extLst>
            </a:blip>
            <a:srcRect l="20304" t="15079" r="38937" b="11616"/>
            <a:stretch/>
          </p:blipFill>
          <p:spPr>
            <a:xfrm>
              <a:off x="4999311" y="2639349"/>
              <a:ext cx="2190768" cy="2156536"/>
            </a:xfrm>
            <a:prstGeom prst="rect">
              <a:avLst/>
            </a:prstGeom>
          </p:spPr>
        </p:pic>
        <p:sp>
          <p:nvSpPr>
            <p:cNvPr id="65" name="Rectangle 64">
              <a:extLst>
                <a:ext uri="{FF2B5EF4-FFF2-40B4-BE49-F238E27FC236}">
                  <a16:creationId xmlns:a16="http://schemas.microsoft.com/office/drawing/2014/main" id="{D59F6705-B6B2-9B1A-CFDF-120BD43FE4F4}"/>
                </a:ext>
              </a:extLst>
            </p:cNvPr>
            <p:cNvSpPr/>
            <p:nvPr/>
          </p:nvSpPr>
          <p:spPr>
            <a:xfrm>
              <a:off x="4997858" y="3718560"/>
              <a:ext cx="2192221" cy="1077325"/>
            </a:xfrm>
            <a:prstGeom prst="rect">
              <a:avLst/>
            </a:prstGeom>
            <a:gradFill flip="none" rotWithShape="1">
              <a:gsLst>
                <a:gs pos="63000">
                  <a:schemeClr val="tx1">
                    <a:alpha val="0"/>
                  </a:schemeClr>
                </a:gs>
                <a:gs pos="28000">
                  <a:schemeClr val="tx1">
                    <a:alpha val="6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49" name="TextBox 48">
              <a:extLst>
                <a:ext uri="{FF2B5EF4-FFF2-40B4-BE49-F238E27FC236}">
                  <a16:creationId xmlns:a16="http://schemas.microsoft.com/office/drawing/2014/main" id="{9E65FA83-5E42-2F71-F744-0F5262FD8C05}"/>
                </a:ext>
              </a:extLst>
            </p:cNvPr>
            <p:cNvSpPr txBox="1"/>
            <p:nvPr/>
          </p:nvSpPr>
          <p:spPr>
            <a:xfrm>
              <a:off x="5162533" y="4330360"/>
              <a:ext cx="1188855" cy="332527"/>
            </a:xfrm>
            <a:prstGeom prst="rect">
              <a:avLst/>
            </a:prstGeom>
          </p:spPr>
          <p:txBody>
            <a:bodyPr wrap="square" lIns="0" tIns="0" rIns="0" bIns="0" rtlCol="0">
              <a:spAutoFit/>
            </a:bodyPr>
            <a:lstStyle/>
            <a:p>
              <a:pPr marL="0" marR="0" lvl="0" indent="0" algn="l" defTabSz="914400" rtl="0" eaLnBrk="1" fontAlgn="auto" latinLnBrk="0" hangingPunct="1">
                <a:lnSpc>
                  <a:spcPct val="107000"/>
                </a:lnSpc>
                <a:spcBef>
                  <a:spcPts val="0"/>
                </a:spcBef>
                <a:spcAft>
                  <a:spcPts val="225"/>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Wireless sensor fusion</a:t>
              </a:r>
            </a:p>
          </p:txBody>
        </p:sp>
      </p:grpSp>
      <p:grpSp>
        <p:nvGrpSpPr>
          <p:cNvPr id="69" name="Group 68">
            <a:extLst>
              <a:ext uri="{FF2B5EF4-FFF2-40B4-BE49-F238E27FC236}">
                <a16:creationId xmlns:a16="http://schemas.microsoft.com/office/drawing/2014/main" id="{24943AF0-DBAB-B6B8-71D0-7E5B6038AA68}"/>
              </a:ext>
            </a:extLst>
          </p:cNvPr>
          <p:cNvGrpSpPr/>
          <p:nvPr/>
        </p:nvGrpSpPr>
        <p:grpSpPr>
          <a:xfrm>
            <a:off x="7373806" y="2639348"/>
            <a:ext cx="2192240" cy="2156538"/>
            <a:chOff x="7373806" y="2639348"/>
            <a:chExt cx="2192240" cy="2156538"/>
          </a:xfrm>
        </p:grpSpPr>
        <p:pic>
          <p:nvPicPr>
            <p:cNvPr id="112" name="Picture 111" descr="A picture containing person, hairpiece&#10;&#10;Description automatically generated">
              <a:extLst>
                <a:ext uri="{FF2B5EF4-FFF2-40B4-BE49-F238E27FC236}">
                  <a16:creationId xmlns:a16="http://schemas.microsoft.com/office/drawing/2014/main" id="{5D55B8BA-761D-4EB6-8E3D-01EC4FF98B51}"/>
                </a:ext>
              </a:extLst>
            </p:cNvPr>
            <p:cNvPicPr>
              <a:picLocks/>
            </p:cNvPicPr>
            <p:nvPr/>
          </p:nvPicPr>
          <p:blipFill rotWithShape="1">
            <a:blip r:embed="rId6">
              <a:extLst>
                <a:ext uri="{28A0092B-C50C-407E-A947-70E740481C1C}">
                  <a14:useLocalDpi xmlns:a14="http://schemas.microsoft.com/office/drawing/2010/main" val="0"/>
                </a:ext>
              </a:extLst>
            </a:blip>
            <a:srcRect l="13221" t="14046" r="19077" b="3063"/>
            <a:stretch/>
          </p:blipFill>
          <p:spPr>
            <a:xfrm>
              <a:off x="7373806" y="2639348"/>
              <a:ext cx="2192240" cy="2156538"/>
            </a:xfrm>
            <a:prstGeom prst="rect">
              <a:avLst/>
            </a:prstGeom>
          </p:spPr>
        </p:pic>
        <p:sp>
          <p:nvSpPr>
            <p:cNvPr id="66" name="Rectangle 65">
              <a:extLst>
                <a:ext uri="{FF2B5EF4-FFF2-40B4-BE49-F238E27FC236}">
                  <a16:creationId xmlns:a16="http://schemas.microsoft.com/office/drawing/2014/main" id="{E00A91A5-11CE-F93B-13F0-4511D40DBF5B}"/>
                </a:ext>
              </a:extLst>
            </p:cNvPr>
            <p:cNvSpPr/>
            <p:nvPr/>
          </p:nvSpPr>
          <p:spPr>
            <a:xfrm>
              <a:off x="7373825" y="3718561"/>
              <a:ext cx="2192221" cy="1077325"/>
            </a:xfrm>
            <a:prstGeom prst="rect">
              <a:avLst/>
            </a:prstGeom>
            <a:gradFill flip="none" rotWithShape="1">
              <a:gsLst>
                <a:gs pos="63000">
                  <a:schemeClr val="tx1">
                    <a:alpha val="0"/>
                  </a:schemeClr>
                </a:gs>
                <a:gs pos="28000">
                  <a:schemeClr val="tx1">
                    <a:alpha val="6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50" name="TextBox 49">
              <a:extLst>
                <a:ext uri="{FF2B5EF4-FFF2-40B4-BE49-F238E27FC236}">
                  <a16:creationId xmlns:a16="http://schemas.microsoft.com/office/drawing/2014/main" id="{AEF4CE0D-265C-7734-85A2-8A2AB447DBEA}"/>
                </a:ext>
              </a:extLst>
            </p:cNvPr>
            <p:cNvSpPr txBox="1"/>
            <p:nvPr/>
          </p:nvSpPr>
          <p:spPr>
            <a:xfrm>
              <a:off x="7537408" y="4330360"/>
              <a:ext cx="1394908" cy="332527"/>
            </a:xfrm>
            <a:prstGeom prst="rect">
              <a:avLst/>
            </a:prstGeom>
          </p:spPr>
          <p:txBody>
            <a:bodyPr wrap="square" lIns="0" tIns="0" rIns="0" bIns="0" rtlCol="0">
              <a:spAutoFit/>
            </a:bodyPr>
            <a:lstStyle/>
            <a:p>
              <a:pPr marL="0" marR="0" lvl="0" indent="0" algn="l" defTabSz="914400" rtl="0" eaLnBrk="1" fontAlgn="auto" latinLnBrk="0" hangingPunct="1">
                <a:lnSpc>
                  <a:spcPct val="107000"/>
                </a:lnSpc>
                <a:spcBef>
                  <a:spcPts val="0"/>
                </a:spcBef>
                <a:spcAft>
                  <a:spcPts val="225"/>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Human augmentation and digital twins</a:t>
              </a:r>
            </a:p>
          </p:txBody>
        </p:sp>
      </p:grpSp>
      <p:grpSp>
        <p:nvGrpSpPr>
          <p:cNvPr id="77" name="Group 76">
            <a:extLst>
              <a:ext uri="{FF2B5EF4-FFF2-40B4-BE49-F238E27FC236}">
                <a16:creationId xmlns:a16="http://schemas.microsoft.com/office/drawing/2014/main" id="{92CE64E3-4BDC-08E9-2084-12874CA9EEFC}"/>
              </a:ext>
            </a:extLst>
          </p:cNvPr>
          <p:cNvGrpSpPr/>
          <p:nvPr/>
        </p:nvGrpSpPr>
        <p:grpSpPr>
          <a:xfrm>
            <a:off x="9748299" y="285148"/>
            <a:ext cx="2193402" cy="2159088"/>
            <a:chOff x="9748299" y="285148"/>
            <a:chExt cx="2193402" cy="2159088"/>
          </a:xfrm>
        </p:grpSpPr>
        <p:pic>
          <p:nvPicPr>
            <p:cNvPr id="108" name="Picture 107" descr="A picture containing star, blue, dark, night sky&#10;&#10;Description automatically generated">
              <a:extLst>
                <a:ext uri="{FF2B5EF4-FFF2-40B4-BE49-F238E27FC236}">
                  <a16:creationId xmlns:a16="http://schemas.microsoft.com/office/drawing/2014/main" id="{807D1BE8-8AD3-47F7-93EF-A2F489E0779E}"/>
                </a:ext>
              </a:extLst>
            </p:cNvPr>
            <p:cNvPicPr>
              <a:picLocks/>
            </p:cNvPicPr>
            <p:nvPr/>
          </p:nvPicPr>
          <p:blipFill rotWithShape="1">
            <a:blip r:embed="rId7">
              <a:extLst>
                <a:ext uri="{28A0092B-C50C-407E-A947-70E740481C1C}">
                  <a14:useLocalDpi xmlns:a14="http://schemas.microsoft.com/office/drawing/2010/main" val="0"/>
                </a:ext>
              </a:extLst>
            </a:blip>
            <a:srcRect l="17639" t="5276" r="21319" b="4076"/>
            <a:stretch/>
          </p:blipFill>
          <p:spPr>
            <a:xfrm>
              <a:off x="9748299" y="285148"/>
              <a:ext cx="2193402" cy="2159088"/>
            </a:xfrm>
            <a:prstGeom prst="rect">
              <a:avLst/>
            </a:prstGeom>
          </p:spPr>
        </p:pic>
        <p:sp>
          <p:nvSpPr>
            <p:cNvPr id="62" name="Rectangle 61">
              <a:extLst>
                <a:ext uri="{FF2B5EF4-FFF2-40B4-BE49-F238E27FC236}">
                  <a16:creationId xmlns:a16="http://schemas.microsoft.com/office/drawing/2014/main" id="{F04C0B86-81CD-B800-C277-E1867ECB545D}"/>
                </a:ext>
              </a:extLst>
            </p:cNvPr>
            <p:cNvSpPr/>
            <p:nvPr/>
          </p:nvSpPr>
          <p:spPr>
            <a:xfrm>
              <a:off x="9749480" y="1366911"/>
              <a:ext cx="2192221" cy="1077325"/>
            </a:xfrm>
            <a:prstGeom prst="rect">
              <a:avLst/>
            </a:prstGeom>
            <a:gradFill flip="none" rotWithShape="1">
              <a:gsLst>
                <a:gs pos="63000">
                  <a:schemeClr val="tx1">
                    <a:alpha val="0"/>
                  </a:schemeClr>
                </a:gs>
                <a:gs pos="28000">
                  <a:schemeClr val="tx1">
                    <a:alpha val="6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51" name="TextBox 50">
              <a:extLst>
                <a:ext uri="{FF2B5EF4-FFF2-40B4-BE49-F238E27FC236}">
                  <a16:creationId xmlns:a16="http://schemas.microsoft.com/office/drawing/2014/main" id="{9707A119-37B8-4656-251F-8D4EB8B698B3}"/>
                </a:ext>
              </a:extLst>
            </p:cNvPr>
            <p:cNvSpPr txBox="1"/>
            <p:nvPr/>
          </p:nvSpPr>
          <p:spPr>
            <a:xfrm>
              <a:off x="9925002" y="1978711"/>
              <a:ext cx="1200197" cy="332527"/>
            </a:xfrm>
            <a:prstGeom prst="rect">
              <a:avLst/>
            </a:prstGeom>
          </p:spPr>
          <p:txBody>
            <a:bodyPr wrap="square" lIns="0" tIns="0" rIns="0" bIns="0" rtlCol="0">
              <a:spAutoFit/>
            </a:bodyPr>
            <a:lstStyle/>
            <a:p>
              <a:pPr marL="0" marR="0" lvl="0" indent="0" algn="l" defTabSz="914400" rtl="0" eaLnBrk="1" fontAlgn="auto" latinLnBrk="0" hangingPunct="1">
                <a:lnSpc>
                  <a:spcPct val="107000"/>
                </a:lnSpc>
                <a:spcBef>
                  <a:spcPts val="0"/>
                </a:spcBef>
                <a:spcAft>
                  <a:spcPts val="225"/>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Ultra-wide area to micro connectivity</a:t>
              </a:r>
            </a:p>
          </p:txBody>
        </p:sp>
      </p:grpSp>
      <p:grpSp>
        <p:nvGrpSpPr>
          <p:cNvPr id="73" name="Group 72">
            <a:extLst>
              <a:ext uri="{FF2B5EF4-FFF2-40B4-BE49-F238E27FC236}">
                <a16:creationId xmlns:a16="http://schemas.microsoft.com/office/drawing/2014/main" id="{B22A4CD7-1486-B14F-4E21-D4670C99F041}"/>
              </a:ext>
            </a:extLst>
          </p:cNvPr>
          <p:cNvGrpSpPr/>
          <p:nvPr/>
        </p:nvGrpSpPr>
        <p:grpSpPr>
          <a:xfrm>
            <a:off x="250298" y="283661"/>
            <a:ext cx="2193404" cy="2160580"/>
            <a:chOff x="250298" y="283661"/>
            <a:chExt cx="2193404" cy="2160580"/>
          </a:xfrm>
        </p:grpSpPr>
        <p:pic>
          <p:nvPicPr>
            <p:cNvPr id="100" name="Picture 99" descr="A person holding a phone&#10;&#10;Description automatically generated with low confidence">
              <a:extLst>
                <a:ext uri="{FF2B5EF4-FFF2-40B4-BE49-F238E27FC236}">
                  <a16:creationId xmlns:a16="http://schemas.microsoft.com/office/drawing/2014/main" id="{94266534-9F8F-4939-8616-7DACF9088AB2}"/>
                </a:ext>
              </a:extLst>
            </p:cNvPr>
            <p:cNvPicPr>
              <a:picLocks/>
            </p:cNvPicPr>
            <p:nvPr/>
          </p:nvPicPr>
          <p:blipFill rotWithShape="1">
            <a:blip r:embed="rId8">
              <a:extLst>
                <a:ext uri="{28A0092B-C50C-407E-A947-70E740481C1C}">
                  <a14:useLocalDpi xmlns:a14="http://schemas.microsoft.com/office/drawing/2010/main" val="0"/>
                </a:ext>
              </a:extLst>
            </a:blip>
            <a:srcRect l="20714" t="9503" r="21762" b="4907"/>
            <a:stretch/>
          </p:blipFill>
          <p:spPr>
            <a:xfrm>
              <a:off x="250300" y="283661"/>
              <a:ext cx="2193402" cy="2160580"/>
            </a:xfrm>
            <a:prstGeom prst="rect">
              <a:avLst/>
            </a:prstGeom>
          </p:spPr>
        </p:pic>
        <p:sp>
          <p:nvSpPr>
            <p:cNvPr id="57" name="Rectangle 56">
              <a:extLst>
                <a:ext uri="{FF2B5EF4-FFF2-40B4-BE49-F238E27FC236}">
                  <a16:creationId xmlns:a16="http://schemas.microsoft.com/office/drawing/2014/main" id="{43EE3728-C7B5-1CDE-CDE7-E68BA5DABE64}"/>
                </a:ext>
              </a:extLst>
            </p:cNvPr>
            <p:cNvSpPr/>
            <p:nvPr/>
          </p:nvSpPr>
          <p:spPr>
            <a:xfrm>
              <a:off x="250298" y="1366910"/>
              <a:ext cx="2192221" cy="1077325"/>
            </a:xfrm>
            <a:prstGeom prst="rect">
              <a:avLst/>
            </a:prstGeom>
            <a:gradFill flip="none" rotWithShape="1">
              <a:gsLst>
                <a:gs pos="63000">
                  <a:schemeClr val="tx1">
                    <a:alpha val="0"/>
                  </a:schemeClr>
                </a:gs>
                <a:gs pos="28000">
                  <a:schemeClr val="tx1">
                    <a:alpha val="6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52" name="TextBox 51">
              <a:extLst>
                <a:ext uri="{FF2B5EF4-FFF2-40B4-BE49-F238E27FC236}">
                  <a16:creationId xmlns:a16="http://schemas.microsoft.com/office/drawing/2014/main" id="{2A92530C-9B74-3DF4-D5B6-FF15A90DDC45}"/>
                </a:ext>
              </a:extLst>
            </p:cNvPr>
            <p:cNvSpPr txBox="1"/>
            <p:nvPr/>
          </p:nvSpPr>
          <p:spPr>
            <a:xfrm>
              <a:off x="399979" y="1978711"/>
              <a:ext cx="1602613" cy="332527"/>
            </a:xfrm>
            <a:prstGeom prst="rect">
              <a:avLst/>
            </a:prstGeom>
          </p:spPr>
          <p:txBody>
            <a:bodyPr wrap="square" lIns="0" tIns="0" rIns="0" bIns="0" rtlCol="0">
              <a:spAutoFit/>
            </a:bodyPr>
            <a:lstStyle/>
            <a:p>
              <a:pPr marL="0" marR="0" lvl="0" indent="0" algn="l" defTabSz="914400" rtl="0" eaLnBrk="1" fontAlgn="auto" latinLnBrk="0" hangingPunct="1">
                <a:lnSpc>
                  <a:spcPct val="107000"/>
                </a:lnSpc>
                <a:spcBef>
                  <a:spcPts val="0"/>
                </a:spcBef>
                <a:spcAft>
                  <a:spcPts val="225"/>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Fixed and mobile broadband evolution</a:t>
              </a:r>
            </a:p>
          </p:txBody>
        </p:sp>
      </p:grpSp>
      <p:grpSp>
        <p:nvGrpSpPr>
          <p:cNvPr id="74" name="Group 73">
            <a:extLst>
              <a:ext uri="{FF2B5EF4-FFF2-40B4-BE49-F238E27FC236}">
                <a16:creationId xmlns:a16="http://schemas.microsoft.com/office/drawing/2014/main" id="{420B921D-2EDB-CF50-AC72-A5FF5BC9646C}"/>
              </a:ext>
            </a:extLst>
          </p:cNvPr>
          <p:cNvGrpSpPr/>
          <p:nvPr/>
        </p:nvGrpSpPr>
        <p:grpSpPr>
          <a:xfrm>
            <a:off x="2624800" y="285126"/>
            <a:ext cx="2193402" cy="2159110"/>
            <a:chOff x="2624800" y="285126"/>
            <a:chExt cx="2193402" cy="2159110"/>
          </a:xfrm>
        </p:grpSpPr>
        <p:pic>
          <p:nvPicPr>
            <p:cNvPr id="102" name="Picture 101" descr="A picture containing text, person&#10;&#10;Description automatically generated">
              <a:extLst>
                <a:ext uri="{FF2B5EF4-FFF2-40B4-BE49-F238E27FC236}">
                  <a16:creationId xmlns:a16="http://schemas.microsoft.com/office/drawing/2014/main" id="{7B7522EE-8593-4975-B336-FD72F48B0B9A}"/>
                </a:ext>
              </a:extLst>
            </p:cNvPr>
            <p:cNvPicPr>
              <a:picLocks/>
            </p:cNvPicPr>
            <p:nvPr/>
          </p:nvPicPr>
          <p:blipFill rotWithShape="1">
            <a:blip r:embed="rId9">
              <a:extLst>
                <a:ext uri="{28A0092B-C50C-407E-A947-70E740481C1C}">
                  <a14:useLocalDpi xmlns:a14="http://schemas.microsoft.com/office/drawing/2010/main" val="0"/>
                </a:ext>
              </a:extLst>
            </a:blip>
            <a:srcRect l="20588" t="4889" r="22914" b="11111"/>
            <a:stretch/>
          </p:blipFill>
          <p:spPr>
            <a:xfrm>
              <a:off x="2624800" y="285126"/>
              <a:ext cx="2193402" cy="2159110"/>
            </a:xfrm>
            <a:prstGeom prst="rect">
              <a:avLst/>
            </a:prstGeom>
          </p:spPr>
        </p:pic>
        <p:sp>
          <p:nvSpPr>
            <p:cNvPr id="59" name="Rectangle 58">
              <a:extLst>
                <a:ext uri="{FF2B5EF4-FFF2-40B4-BE49-F238E27FC236}">
                  <a16:creationId xmlns:a16="http://schemas.microsoft.com/office/drawing/2014/main" id="{7AD6AC77-88EE-8F25-2835-88F693B93165}"/>
                </a:ext>
              </a:extLst>
            </p:cNvPr>
            <p:cNvSpPr/>
            <p:nvPr/>
          </p:nvSpPr>
          <p:spPr>
            <a:xfrm>
              <a:off x="2625981" y="1366911"/>
              <a:ext cx="2192221" cy="1077325"/>
            </a:xfrm>
            <a:prstGeom prst="rect">
              <a:avLst/>
            </a:prstGeom>
            <a:gradFill flip="none" rotWithShape="1">
              <a:gsLst>
                <a:gs pos="63000">
                  <a:schemeClr val="tx1">
                    <a:alpha val="0"/>
                  </a:schemeClr>
                </a:gs>
                <a:gs pos="28000">
                  <a:schemeClr val="tx1">
                    <a:alpha val="6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53" name="TextBox 52">
              <a:extLst>
                <a:ext uri="{FF2B5EF4-FFF2-40B4-BE49-F238E27FC236}">
                  <a16:creationId xmlns:a16="http://schemas.microsoft.com/office/drawing/2014/main" id="{983D9CAA-BAD0-1D6F-C57B-94935DA6AE5D}"/>
                </a:ext>
              </a:extLst>
            </p:cNvPr>
            <p:cNvSpPr txBox="1"/>
            <p:nvPr/>
          </p:nvSpPr>
          <p:spPr>
            <a:xfrm>
              <a:off x="2774878" y="1978711"/>
              <a:ext cx="1276081" cy="332527"/>
            </a:xfrm>
            <a:prstGeom prst="rect">
              <a:avLst/>
            </a:prstGeom>
          </p:spPr>
          <p:txBody>
            <a:bodyPr wrap="square" lIns="0" tIns="0" rIns="0" bIns="0" rtlCol="0">
              <a:spAutoFit/>
            </a:bodyPr>
            <a:lstStyle/>
            <a:p>
              <a:pPr marL="0" marR="0" lvl="0" indent="0" algn="l" defTabSz="914400" rtl="0" eaLnBrk="1" fontAlgn="auto" latinLnBrk="0" hangingPunct="1">
                <a:lnSpc>
                  <a:spcPct val="107000"/>
                </a:lnSpc>
                <a:spcBef>
                  <a:spcPts val="0"/>
                </a:spcBef>
                <a:spcAft>
                  <a:spcPts val="225"/>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Critical services expansion</a:t>
              </a:r>
            </a:p>
          </p:txBody>
        </p:sp>
      </p:grpSp>
      <p:grpSp>
        <p:nvGrpSpPr>
          <p:cNvPr id="72" name="Group 71">
            <a:extLst>
              <a:ext uri="{FF2B5EF4-FFF2-40B4-BE49-F238E27FC236}">
                <a16:creationId xmlns:a16="http://schemas.microsoft.com/office/drawing/2014/main" id="{72904174-76E8-DAFC-2938-9831F02C13DA}"/>
              </a:ext>
            </a:extLst>
          </p:cNvPr>
          <p:cNvGrpSpPr/>
          <p:nvPr/>
        </p:nvGrpSpPr>
        <p:grpSpPr>
          <a:xfrm>
            <a:off x="250306" y="2639348"/>
            <a:ext cx="2192221" cy="2156538"/>
            <a:chOff x="250306" y="2639348"/>
            <a:chExt cx="2192221" cy="2156538"/>
          </a:xfrm>
        </p:grpSpPr>
        <p:pic>
          <p:nvPicPr>
            <p:cNvPr id="96" name="Picture 95">
              <a:extLst>
                <a:ext uri="{FF2B5EF4-FFF2-40B4-BE49-F238E27FC236}">
                  <a16:creationId xmlns:a16="http://schemas.microsoft.com/office/drawing/2014/main" id="{8259CE57-BE1E-4865-921B-FA9B1429A226}"/>
                </a:ext>
              </a:extLst>
            </p:cNvPr>
            <p:cNvPicPr>
              <a:picLocks/>
            </p:cNvPicPr>
            <p:nvPr/>
          </p:nvPicPr>
          <p:blipFill rotWithShape="1">
            <a:blip r:embed="rId10">
              <a:extLst>
                <a:ext uri="{28A0092B-C50C-407E-A947-70E740481C1C}">
                  <a14:useLocalDpi xmlns:a14="http://schemas.microsoft.com/office/drawing/2010/main" val="0"/>
                </a:ext>
              </a:extLst>
            </a:blip>
            <a:srcRect l="443" r="443"/>
            <a:stretch/>
          </p:blipFill>
          <p:spPr>
            <a:xfrm>
              <a:off x="250306" y="2639348"/>
              <a:ext cx="2192220" cy="2156538"/>
            </a:xfrm>
            <a:prstGeom prst="rect">
              <a:avLst/>
            </a:prstGeom>
          </p:spPr>
        </p:pic>
        <p:sp>
          <p:nvSpPr>
            <p:cNvPr id="63" name="Rectangle 62">
              <a:extLst>
                <a:ext uri="{FF2B5EF4-FFF2-40B4-BE49-F238E27FC236}">
                  <a16:creationId xmlns:a16="http://schemas.microsoft.com/office/drawing/2014/main" id="{D2D1EAD5-2AF5-2D48-6D2E-375EDB2716C6}"/>
                </a:ext>
              </a:extLst>
            </p:cNvPr>
            <p:cNvSpPr/>
            <p:nvPr/>
          </p:nvSpPr>
          <p:spPr>
            <a:xfrm>
              <a:off x="250306" y="3718561"/>
              <a:ext cx="2192221" cy="1077325"/>
            </a:xfrm>
            <a:prstGeom prst="rect">
              <a:avLst/>
            </a:prstGeom>
            <a:gradFill flip="none" rotWithShape="1">
              <a:gsLst>
                <a:gs pos="63000">
                  <a:schemeClr val="tx1">
                    <a:alpha val="0"/>
                  </a:schemeClr>
                </a:gs>
                <a:gs pos="28000">
                  <a:schemeClr val="tx1">
                    <a:alpha val="6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54" name="TextBox 53">
              <a:extLst>
                <a:ext uri="{FF2B5EF4-FFF2-40B4-BE49-F238E27FC236}">
                  <a16:creationId xmlns:a16="http://schemas.microsoft.com/office/drawing/2014/main" id="{2CA1A185-0C91-89EB-CE03-14CDBE3EE48D}"/>
                </a:ext>
              </a:extLst>
            </p:cNvPr>
            <p:cNvSpPr txBox="1"/>
            <p:nvPr/>
          </p:nvSpPr>
          <p:spPr>
            <a:xfrm>
              <a:off x="399979" y="4330360"/>
              <a:ext cx="911934" cy="332527"/>
            </a:xfrm>
            <a:prstGeom prst="rect">
              <a:avLst/>
            </a:prstGeom>
          </p:spPr>
          <p:txBody>
            <a:bodyPr wrap="square" lIns="0" tIns="0" rIns="0" bIns="0" rtlCol="0">
              <a:spAutoFit/>
            </a:bodyPr>
            <a:lstStyle/>
            <a:p>
              <a:pPr marL="0" marR="0" lvl="0" indent="0" algn="l" defTabSz="914400" rtl="0" eaLnBrk="1" fontAlgn="auto" latinLnBrk="0" hangingPunct="1">
                <a:lnSpc>
                  <a:spcPct val="107000"/>
                </a:lnSpc>
                <a:spcBef>
                  <a:spcPts val="0"/>
                </a:spcBef>
                <a:spcAft>
                  <a:spcPts val="225"/>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Smarter verticals</a:t>
              </a:r>
            </a:p>
          </p:txBody>
        </p:sp>
      </p:grpSp>
      <p:grpSp>
        <p:nvGrpSpPr>
          <p:cNvPr id="76" name="Group 75">
            <a:extLst>
              <a:ext uri="{FF2B5EF4-FFF2-40B4-BE49-F238E27FC236}">
                <a16:creationId xmlns:a16="http://schemas.microsoft.com/office/drawing/2014/main" id="{4DDC123C-A16C-147B-D8C3-5FB0E1E06F82}"/>
              </a:ext>
            </a:extLst>
          </p:cNvPr>
          <p:cNvGrpSpPr/>
          <p:nvPr/>
        </p:nvGrpSpPr>
        <p:grpSpPr>
          <a:xfrm>
            <a:off x="7373800" y="285121"/>
            <a:ext cx="2193402" cy="2159114"/>
            <a:chOff x="7373800" y="285121"/>
            <a:chExt cx="2193402" cy="2159114"/>
          </a:xfrm>
        </p:grpSpPr>
        <p:pic>
          <p:nvPicPr>
            <p:cNvPr id="106" name="Picture 105">
              <a:extLst>
                <a:ext uri="{FF2B5EF4-FFF2-40B4-BE49-F238E27FC236}">
                  <a16:creationId xmlns:a16="http://schemas.microsoft.com/office/drawing/2014/main" id="{931A5E44-7263-4C96-A2EE-F81749A017A5}"/>
                </a:ext>
              </a:extLst>
            </p:cNvPr>
            <p:cNvPicPr>
              <a:picLocks/>
            </p:cNvPicPr>
            <p:nvPr/>
          </p:nvPicPr>
          <p:blipFill rotWithShape="1">
            <a:blip r:embed="rId11">
              <a:extLst>
                <a:ext uri="{28A0092B-C50C-407E-A947-70E740481C1C}">
                  <a14:useLocalDpi xmlns:a14="http://schemas.microsoft.com/office/drawing/2010/main" val="0"/>
                </a:ext>
              </a:extLst>
            </a:blip>
            <a:srcRect t="221" b="221"/>
            <a:stretch/>
          </p:blipFill>
          <p:spPr>
            <a:xfrm>
              <a:off x="7373800" y="285121"/>
              <a:ext cx="2193402" cy="2159114"/>
            </a:xfrm>
            <a:prstGeom prst="rect">
              <a:avLst/>
            </a:prstGeom>
          </p:spPr>
        </p:pic>
        <p:sp>
          <p:nvSpPr>
            <p:cNvPr id="61" name="Rectangle 60">
              <a:extLst>
                <a:ext uri="{FF2B5EF4-FFF2-40B4-BE49-F238E27FC236}">
                  <a16:creationId xmlns:a16="http://schemas.microsoft.com/office/drawing/2014/main" id="{FFA9B040-D77D-33A4-08ED-500773BF86B2}"/>
                </a:ext>
              </a:extLst>
            </p:cNvPr>
            <p:cNvSpPr/>
            <p:nvPr/>
          </p:nvSpPr>
          <p:spPr>
            <a:xfrm>
              <a:off x="7374981" y="1366910"/>
              <a:ext cx="2192221" cy="1077325"/>
            </a:xfrm>
            <a:prstGeom prst="rect">
              <a:avLst/>
            </a:prstGeom>
            <a:gradFill flip="none" rotWithShape="1">
              <a:gsLst>
                <a:gs pos="63000">
                  <a:schemeClr val="tx1">
                    <a:alpha val="0"/>
                  </a:schemeClr>
                </a:gs>
                <a:gs pos="28000">
                  <a:schemeClr val="tx1">
                    <a:alpha val="6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55" name="TextBox 54">
              <a:extLst>
                <a:ext uri="{FF2B5EF4-FFF2-40B4-BE49-F238E27FC236}">
                  <a16:creationId xmlns:a16="http://schemas.microsoft.com/office/drawing/2014/main" id="{5CC8C42A-FC2B-C850-2F73-2AB891087820}"/>
                </a:ext>
              </a:extLst>
            </p:cNvPr>
            <p:cNvSpPr txBox="1"/>
            <p:nvPr/>
          </p:nvSpPr>
          <p:spPr>
            <a:xfrm>
              <a:off x="7537408" y="1978711"/>
              <a:ext cx="1074934" cy="332527"/>
            </a:xfrm>
            <a:prstGeom prst="rect">
              <a:avLst/>
            </a:prstGeom>
          </p:spPr>
          <p:txBody>
            <a:bodyPr wrap="square" lIns="0" tIns="0" rIns="0" bIns="0" rtlCol="0">
              <a:spAutoFit/>
            </a:bodyPr>
            <a:lstStyle/>
            <a:p>
              <a:pPr marL="0" marR="0" lvl="0" indent="0" algn="l" defTabSz="914400" rtl="0" eaLnBrk="1" fontAlgn="auto" latinLnBrk="0" hangingPunct="1">
                <a:lnSpc>
                  <a:spcPct val="107000"/>
                </a:lnSpc>
                <a:spcBef>
                  <a:spcPts val="0"/>
                </a:spcBef>
                <a:spcAft>
                  <a:spcPts val="225"/>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Hologram telepresence</a:t>
              </a:r>
            </a:p>
          </p:txBody>
        </p:sp>
      </p:grpSp>
      <p:grpSp>
        <p:nvGrpSpPr>
          <p:cNvPr id="75" name="Group 74">
            <a:extLst>
              <a:ext uri="{FF2B5EF4-FFF2-40B4-BE49-F238E27FC236}">
                <a16:creationId xmlns:a16="http://schemas.microsoft.com/office/drawing/2014/main" id="{606E574F-4D91-8FC0-1038-37CCB449F661}"/>
              </a:ext>
            </a:extLst>
          </p:cNvPr>
          <p:cNvGrpSpPr/>
          <p:nvPr/>
        </p:nvGrpSpPr>
        <p:grpSpPr>
          <a:xfrm>
            <a:off x="4999300" y="285105"/>
            <a:ext cx="2193402" cy="2159130"/>
            <a:chOff x="4999300" y="285105"/>
            <a:chExt cx="2193402" cy="2159130"/>
          </a:xfrm>
        </p:grpSpPr>
        <p:pic>
          <p:nvPicPr>
            <p:cNvPr id="104" name="Picture 103" descr="A picture containing person, person, indoor, window&#10;&#10;Description automatically generated">
              <a:extLst>
                <a:ext uri="{FF2B5EF4-FFF2-40B4-BE49-F238E27FC236}">
                  <a16:creationId xmlns:a16="http://schemas.microsoft.com/office/drawing/2014/main" id="{762DB533-A944-493A-873D-4E14D17739C6}"/>
                </a:ext>
              </a:extLst>
            </p:cNvPr>
            <p:cNvPicPr>
              <a:picLocks/>
            </p:cNvPicPr>
            <p:nvPr/>
          </p:nvPicPr>
          <p:blipFill rotWithShape="1">
            <a:blip r:embed="rId12">
              <a:extLst>
                <a:ext uri="{28A0092B-C50C-407E-A947-70E740481C1C}">
                  <a14:useLocalDpi xmlns:a14="http://schemas.microsoft.com/office/drawing/2010/main" val="0"/>
                </a:ext>
              </a:extLst>
            </a:blip>
            <a:srcRect l="15360" t="6310" r="26258" b="8500"/>
            <a:stretch/>
          </p:blipFill>
          <p:spPr>
            <a:xfrm>
              <a:off x="4999300" y="285105"/>
              <a:ext cx="2193402" cy="2159130"/>
            </a:xfrm>
            <a:prstGeom prst="rect">
              <a:avLst/>
            </a:prstGeom>
          </p:spPr>
        </p:pic>
        <p:sp>
          <p:nvSpPr>
            <p:cNvPr id="60" name="Rectangle 59">
              <a:extLst>
                <a:ext uri="{FF2B5EF4-FFF2-40B4-BE49-F238E27FC236}">
                  <a16:creationId xmlns:a16="http://schemas.microsoft.com/office/drawing/2014/main" id="{05387710-7532-D02B-3F28-BFCAC4B93617}"/>
                </a:ext>
              </a:extLst>
            </p:cNvPr>
            <p:cNvSpPr/>
            <p:nvPr/>
          </p:nvSpPr>
          <p:spPr>
            <a:xfrm>
              <a:off x="5000481" y="1366910"/>
              <a:ext cx="2192221" cy="1077325"/>
            </a:xfrm>
            <a:prstGeom prst="rect">
              <a:avLst/>
            </a:prstGeom>
            <a:gradFill flip="none" rotWithShape="1">
              <a:gsLst>
                <a:gs pos="63000">
                  <a:schemeClr val="tx1">
                    <a:alpha val="0"/>
                  </a:schemeClr>
                </a:gs>
                <a:gs pos="28000">
                  <a:schemeClr val="tx1">
                    <a:alpha val="65000"/>
                  </a:schemeClr>
                </a:gs>
              </a:gsLst>
              <a:lin ang="16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56" name="TextBox 55">
              <a:extLst>
                <a:ext uri="{FF2B5EF4-FFF2-40B4-BE49-F238E27FC236}">
                  <a16:creationId xmlns:a16="http://schemas.microsoft.com/office/drawing/2014/main" id="{F2031EE9-DEFE-8BEB-4B03-DF19EC5C7C76}"/>
                </a:ext>
              </a:extLst>
            </p:cNvPr>
            <p:cNvSpPr txBox="1"/>
            <p:nvPr/>
          </p:nvSpPr>
          <p:spPr>
            <a:xfrm>
              <a:off x="5162533" y="1978711"/>
              <a:ext cx="1665988" cy="332527"/>
            </a:xfrm>
            <a:prstGeom prst="rect">
              <a:avLst/>
            </a:prstGeom>
          </p:spPr>
          <p:txBody>
            <a:bodyPr wrap="square" lIns="0" tIns="0" rIns="0" bIns="0" rtlCol="0">
              <a:spAutoFit/>
            </a:bodyPr>
            <a:lstStyle/>
            <a:p>
              <a:pPr marL="0" marR="0" lvl="0" indent="0" algn="l" defTabSz="914400" rtl="0" eaLnBrk="1" fontAlgn="auto" latinLnBrk="0" hangingPunct="1">
                <a:lnSpc>
                  <a:spcPct val="107000"/>
                </a:lnSpc>
                <a:spcBef>
                  <a:spcPts val="0"/>
                </a:spcBef>
                <a:spcAft>
                  <a:spcPts val="225"/>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Collaborative robots, real-time command and control</a:t>
              </a:r>
            </a:p>
          </p:txBody>
        </p:sp>
      </p:grpSp>
      <p:sp>
        <p:nvSpPr>
          <p:cNvPr id="79" name="!Tiled Window overlay">
            <a:extLst>
              <a:ext uri="{FF2B5EF4-FFF2-40B4-BE49-F238E27FC236}">
                <a16:creationId xmlns:a16="http://schemas.microsoft.com/office/drawing/2014/main" id="{54B28C01-A056-F93D-780F-2313D5996417}"/>
              </a:ext>
            </a:extLst>
          </p:cNvPr>
          <p:cNvSpPr/>
          <p:nvPr/>
        </p:nvSpPr>
        <p:spPr>
          <a:xfrm>
            <a:off x="0" y="0"/>
            <a:ext cx="12192000" cy="6858000"/>
          </a:xfrm>
          <a:custGeom>
            <a:avLst/>
            <a:gdLst>
              <a:gd name="connsiteX0" fmla="*/ 0 w 12192000"/>
              <a:gd name="connsiteY0" fmla="*/ 0 h 6858000"/>
              <a:gd name="connsiteX1" fmla="*/ 0 w 12192000"/>
              <a:gd name="connsiteY1" fmla="*/ 6858000 h 6858000"/>
              <a:gd name="connsiteX2" fmla="*/ 12192000 w 12192000"/>
              <a:gd name="connsiteY2" fmla="*/ 6858000 h 6858000"/>
              <a:gd name="connsiteX3" fmla="*/ 12192000 w 12192000"/>
              <a:gd name="connsiteY3" fmla="*/ 0 h 6858000"/>
              <a:gd name="connsiteX4" fmla="*/ 0 w 12192000"/>
              <a:gd name="connsiteY4" fmla="*/ 0 h 6858000"/>
              <a:gd name="connsiteX5" fmla="*/ 401516 w 12192000"/>
              <a:gd name="connsiteY5" fmla="*/ 290945 h 6858000"/>
              <a:gd name="connsiteX6" fmla="*/ 2286654 w 12192000"/>
              <a:gd name="connsiteY6" fmla="*/ 290945 h 6858000"/>
              <a:gd name="connsiteX7" fmla="*/ 2430478 w 12192000"/>
              <a:gd name="connsiteY7" fmla="*/ 434767 h 6858000"/>
              <a:gd name="connsiteX8" fmla="*/ 2430478 w 12192000"/>
              <a:gd name="connsiteY8" fmla="*/ 2293642 h 6858000"/>
              <a:gd name="connsiteX9" fmla="*/ 2286654 w 12192000"/>
              <a:gd name="connsiteY9" fmla="*/ 2437464 h 6858000"/>
              <a:gd name="connsiteX10" fmla="*/ 401516 w 12192000"/>
              <a:gd name="connsiteY10" fmla="*/ 2437464 h 6858000"/>
              <a:gd name="connsiteX11" fmla="*/ 257695 w 12192000"/>
              <a:gd name="connsiteY11" fmla="*/ 2293642 h 6858000"/>
              <a:gd name="connsiteX12" fmla="*/ 257695 w 12192000"/>
              <a:gd name="connsiteY12" fmla="*/ 434767 h 6858000"/>
              <a:gd name="connsiteX13" fmla="*/ 401516 w 12192000"/>
              <a:gd name="connsiteY13" fmla="*/ 290945 h 6858000"/>
              <a:gd name="connsiteX14" fmla="*/ 2781328 w 12192000"/>
              <a:gd name="connsiteY14" fmla="*/ 290945 h 6858000"/>
              <a:gd name="connsiteX15" fmla="*/ 4666488 w 12192000"/>
              <a:gd name="connsiteY15" fmla="*/ 290945 h 6858000"/>
              <a:gd name="connsiteX16" fmla="*/ 4810298 w 12192000"/>
              <a:gd name="connsiteY16" fmla="*/ 434767 h 6858000"/>
              <a:gd name="connsiteX17" fmla="*/ 4810298 w 12192000"/>
              <a:gd name="connsiteY17" fmla="*/ 2293642 h 6858000"/>
              <a:gd name="connsiteX18" fmla="*/ 4666488 w 12192000"/>
              <a:gd name="connsiteY18" fmla="*/ 2437464 h 6858000"/>
              <a:gd name="connsiteX19" fmla="*/ 2781328 w 12192000"/>
              <a:gd name="connsiteY19" fmla="*/ 2437464 h 6858000"/>
              <a:gd name="connsiteX20" fmla="*/ 2637515 w 12192000"/>
              <a:gd name="connsiteY20" fmla="*/ 2293642 h 6858000"/>
              <a:gd name="connsiteX21" fmla="*/ 2637515 w 12192000"/>
              <a:gd name="connsiteY21" fmla="*/ 434767 h 6858000"/>
              <a:gd name="connsiteX22" fmla="*/ 2781328 w 12192000"/>
              <a:gd name="connsiteY22" fmla="*/ 290945 h 6858000"/>
              <a:gd name="connsiteX23" fmla="*/ 5155997 w 12192000"/>
              <a:gd name="connsiteY23" fmla="*/ 290945 h 6858000"/>
              <a:gd name="connsiteX24" fmla="*/ 7041158 w 12192000"/>
              <a:gd name="connsiteY24" fmla="*/ 290945 h 6858000"/>
              <a:gd name="connsiteX25" fmla="*/ 7184968 w 12192000"/>
              <a:gd name="connsiteY25" fmla="*/ 434767 h 6858000"/>
              <a:gd name="connsiteX26" fmla="*/ 7184968 w 12192000"/>
              <a:gd name="connsiteY26" fmla="*/ 2293642 h 6858000"/>
              <a:gd name="connsiteX27" fmla="*/ 7041158 w 12192000"/>
              <a:gd name="connsiteY27" fmla="*/ 2437464 h 6858000"/>
              <a:gd name="connsiteX28" fmla="*/ 5155997 w 12192000"/>
              <a:gd name="connsiteY28" fmla="*/ 2437464 h 6858000"/>
              <a:gd name="connsiteX29" fmla="*/ 5012187 w 12192000"/>
              <a:gd name="connsiteY29" fmla="*/ 2293642 h 6858000"/>
              <a:gd name="connsiteX30" fmla="*/ 5012187 w 12192000"/>
              <a:gd name="connsiteY30" fmla="*/ 434767 h 6858000"/>
              <a:gd name="connsiteX31" fmla="*/ 5155997 w 12192000"/>
              <a:gd name="connsiteY31" fmla="*/ 290945 h 6858000"/>
              <a:gd name="connsiteX32" fmla="*/ 7530666 w 12192000"/>
              <a:gd name="connsiteY32" fmla="*/ 290945 h 6858000"/>
              <a:gd name="connsiteX33" fmla="*/ 9415799 w 12192000"/>
              <a:gd name="connsiteY33" fmla="*/ 290945 h 6858000"/>
              <a:gd name="connsiteX34" fmla="*/ 9559636 w 12192000"/>
              <a:gd name="connsiteY34" fmla="*/ 434767 h 6858000"/>
              <a:gd name="connsiteX35" fmla="*/ 9559636 w 12192000"/>
              <a:gd name="connsiteY35" fmla="*/ 2293642 h 6858000"/>
              <a:gd name="connsiteX36" fmla="*/ 9415799 w 12192000"/>
              <a:gd name="connsiteY36" fmla="*/ 2437464 h 6858000"/>
              <a:gd name="connsiteX37" fmla="*/ 7530666 w 12192000"/>
              <a:gd name="connsiteY37" fmla="*/ 2437464 h 6858000"/>
              <a:gd name="connsiteX38" fmla="*/ 7386856 w 12192000"/>
              <a:gd name="connsiteY38" fmla="*/ 2293642 h 6858000"/>
              <a:gd name="connsiteX39" fmla="*/ 7386856 w 12192000"/>
              <a:gd name="connsiteY39" fmla="*/ 434767 h 6858000"/>
              <a:gd name="connsiteX40" fmla="*/ 7530666 w 12192000"/>
              <a:gd name="connsiteY40" fmla="*/ 290945 h 6858000"/>
              <a:gd name="connsiteX41" fmla="*/ 9900181 w 12192000"/>
              <a:gd name="connsiteY41" fmla="*/ 290945 h 6858000"/>
              <a:gd name="connsiteX42" fmla="*/ 11785342 w 12192000"/>
              <a:gd name="connsiteY42" fmla="*/ 290945 h 6858000"/>
              <a:gd name="connsiteX43" fmla="*/ 11929152 w 12192000"/>
              <a:gd name="connsiteY43" fmla="*/ 434767 h 6858000"/>
              <a:gd name="connsiteX44" fmla="*/ 11929152 w 12192000"/>
              <a:gd name="connsiteY44" fmla="*/ 2293642 h 6858000"/>
              <a:gd name="connsiteX45" fmla="*/ 11785342 w 12192000"/>
              <a:gd name="connsiteY45" fmla="*/ 2437464 h 6858000"/>
              <a:gd name="connsiteX46" fmla="*/ 9900181 w 12192000"/>
              <a:gd name="connsiteY46" fmla="*/ 2437464 h 6858000"/>
              <a:gd name="connsiteX47" fmla="*/ 9756371 w 12192000"/>
              <a:gd name="connsiteY47" fmla="*/ 2293642 h 6858000"/>
              <a:gd name="connsiteX48" fmla="*/ 9756371 w 12192000"/>
              <a:gd name="connsiteY48" fmla="*/ 434767 h 6858000"/>
              <a:gd name="connsiteX49" fmla="*/ 9900181 w 12192000"/>
              <a:gd name="connsiteY49" fmla="*/ 290945 h 6858000"/>
              <a:gd name="connsiteX50" fmla="*/ 401516 w 12192000"/>
              <a:gd name="connsiteY50" fmla="*/ 2640676 h 6858000"/>
              <a:gd name="connsiteX51" fmla="*/ 2286654 w 12192000"/>
              <a:gd name="connsiteY51" fmla="*/ 2640676 h 6858000"/>
              <a:gd name="connsiteX52" fmla="*/ 2430478 w 12192000"/>
              <a:gd name="connsiteY52" fmla="*/ 2784487 h 6858000"/>
              <a:gd name="connsiteX53" fmla="*/ 2430478 w 12192000"/>
              <a:gd name="connsiteY53" fmla="*/ 4643379 h 6858000"/>
              <a:gd name="connsiteX54" fmla="*/ 2286654 w 12192000"/>
              <a:gd name="connsiteY54" fmla="*/ 4787189 h 6858000"/>
              <a:gd name="connsiteX55" fmla="*/ 401516 w 12192000"/>
              <a:gd name="connsiteY55" fmla="*/ 4787189 h 6858000"/>
              <a:gd name="connsiteX56" fmla="*/ 257695 w 12192000"/>
              <a:gd name="connsiteY56" fmla="*/ 4643379 h 6858000"/>
              <a:gd name="connsiteX57" fmla="*/ 257695 w 12192000"/>
              <a:gd name="connsiteY57" fmla="*/ 2784487 h 6858000"/>
              <a:gd name="connsiteX58" fmla="*/ 401516 w 12192000"/>
              <a:gd name="connsiteY58" fmla="*/ 2640676 h 6858000"/>
              <a:gd name="connsiteX59" fmla="*/ 2781328 w 12192000"/>
              <a:gd name="connsiteY59" fmla="*/ 2640676 h 6858000"/>
              <a:gd name="connsiteX60" fmla="*/ 4666488 w 12192000"/>
              <a:gd name="connsiteY60" fmla="*/ 2640676 h 6858000"/>
              <a:gd name="connsiteX61" fmla="*/ 4810298 w 12192000"/>
              <a:gd name="connsiteY61" fmla="*/ 2784487 h 6858000"/>
              <a:gd name="connsiteX62" fmla="*/ 4810298 w 12192000"/>
              <a:gd name="connsiteY62" fmla="*/ 4643379 h 6858000"/>
              <a:gd name="connsiteX63" fmla="*/ 4666488 w 12192000"/>
              <a:gd name="connsiteY63" fmla="*/ 4787189 h 6858000"/>
              <a:gd name="connsiteX64" fmla="*/ 2781328 w 12192000"/>
              <a:gd name="connsiteY64" fmla="*/ 4787189 h 6858000"/>
              <a:gd name="connsiteX65" fmla="*/ 2637515 w 12192000"/>
              <a:gd name="connsiteY65" fmla="*/ 4643379 h 6858000"/>
              <a:gd name="connsiteX66" fmla="*/ 2637515 w 12192000"/>
              <a:gd name="connsiteY66" fmla="*/ 2784487 h 6858000"/>
              <a:gd name="connsiteX67" fmla="*/ 2781328 w 12192000"/>
              <a:gd name="connsiteY67" fmla="*/ 2640676 h 6858000"/>
              <a:gd name="connsiteX68" fmla="*/ 5155997 w 12192000"/>
              <a:gd name="connsiteY68" fmla="*/ 2640676 h 6858000"/>
              <a:gd name="connsiteX69" fmla="*/ 7041158 w 12192000"/>
              <a:gd name="connsiteY69" fmla="*/ 2640676 h 6858000"/>
              <a:gd name="connsiteX70" fmla="*/ 7184968 w 12192000"/>
              <a:gd name="connsiteY70" fmla="*/ 2784487 h 6858000"/>
              <a:gd name="connsiteX71" fmla="*/ 7184968 w 12192000"/>
              <a:gd name="connsiteY71" fmla="*/ 4643379 h 6858000"/>
              <a:gd name="connsiteX72" fmla="*/ 7041158 w 12192000"/>
              <a:gd name="connsiteY72" fmla="*/ 4787189 h 6858000"/>
              <a:gd name="connsiteX73" fmla="*/ 5155997 w 12192000"/>
              <a:gd name="connsiteY73" fmla="*/ 4787189 h 6858000"/>
              <a:gd name="connsiteX74" fmla="*/ 5012187 w 12192000"/>
              <a:gd name="connsiteY74" fmla="*/ 4643379 h 6858000"/>
              <a:gd name="connsiteX75" fmla="*/ 5012187 w 12192000"/>
              <a:gd name="connsiteY75" fmla="*/ 2784487 h 6858000"/>
              <a:gd name="connsiteX76" fmla="*/ 5155997 w 12192000"/>
              <a:gd name="connsiteY76" fmla="*/ 2640676 h 6858000"/>
              <a:gd name="connsiteX77" fmla="*/ 7530666 w 12192000"/>
              <a:gd name="connsiteY77" fmla="*/ 2640676 h 6858000"/>
              <a:gd name="connsiteX78" fmla="*/ 9415826 w 12192000"/>
              <a:gd name="connsiteY78" fmla="*/ 2640676 h 6858000"/>
              <a:gd name="connsiteX79" fmla="*/ 9559636 w 12192000"/>
              <a:gd name="connsiteY79" fmla="*/ 2784487 h 6858000"/>
              <a:gd name="connsiteX80" fmla="*/ 9559636 w 12192000"/>
              <a:gd name="connsiteY80" fmla="*/ 4643379 h 6858000"/>
              <a:gd name="connsiteX81" fmla="*/ 9415826 w 12192000"/>
              <a:gd name="connsiteY81" fmla="*/ 4787189 h 6858000"/>
              <a:gd name="connsiteX82" fmla="*/ 7530666 w 12192000"/>
              <a:gd name="connsiteY82" fmla="*/ 4787189 h 6858000"/>
              <a:gd name="connsiteX83" fmla="*/ 7386856 w 12192000"/>
              <a:gd name="connsiteY83" fmla="*/ 4643379 h 6858000"/>
              <a:gd name="connsiteX84" fmla="*/ 7386856 w 12192000"/>
              <a:gd name="connsiteY84" fmla="*/ 2784487 h 6858000"/>
              <a:gd name="connsiteX85" fmla="*/ 7530666 w 12192000"/>
              <a:gd name="connsiteY85" fmla="*/ 2640676 h 6858000"/>
              <a:gd name="connsiteX86" fmla="*/ 9900181 w 12192000"/>
              <a:gd name="connsiteY86" fmla="*/ 2640676 h 6858000"/>
              <a:gd name="connsiteX87" fmla="*/ 11785342 w 12192000"/>
              <a:gd name="connsiteY87" fmla="*/ 2640676 h 6858000"/>
              <a:gd name="connsiteX88" fmla="*/ 11929152 w 12192000"/>
              <a:gd name="connsiteY88" fmla="*/ 2784487 h 6858000"/>
              <a:gd name="connsiteX89" fmla="*/ 11929152 w 12192000"/>
              <a:gd name="connsiteY89" fmla="*/ 4643379 h 6858000"/>
              <a:gd name="connsiteX90" fmla="*/ 11785342 w 12192000"/>
              <a:gd name="connsiteY90" fmla="*/ 4787189 h 6858000"/>
              <a:gd name="connsiteX91" fmla="*/ 9900181 w 12192000"/>
              <a:gd name="connsiteY91" fmla="*/ 4787189 h 6858000"/>
              <a:gd name="connsiteX92" fmla="*/ 9756371 w 12192000"/>
              <a:gd name="connsiteY92" fmla="*/ 4643379 h 6858000"/>
              <a:gd name="connsiteX93" fmla="*/ 9756371 w 12192000"/>
              <a:gd name="connsiteY93" fmla="*/ 2784487 h 6858000"/>
              <a:gd name="connsiteX94" fmla="*/ 9900181 w 12192000"/>
              <a:gd name="connsiteY94" fmla="*/ 264067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2192000" h="6858000">
                <a:moveTo>
                  <a:pt x="0" y="0"/>
                </a:moveTo>
                <a:lnTo>
                  <a:pt x="0" y="6858000"/>
                </a:lnTo>
                <a:lnTo>
                  <a:pt x="12192000" y="6858000"/>
                </a:lnTo>
                <a:lnTo>
                  <a:pt x="12192000" y="0"/>
                </a:lnTo>
                <a:lnTo>
                  <a:pt x="0" y="0"/>
                </a:lnTo>
                <a:close/>
                <a:moveTo>
                  <a:pt x="401516" y="290945"/>
                </a:moveTo>
                <a:lnTo>
                  <a:pt x="2286654" y="290945"/>
                </a:lnTo>
                <a:cubicBezTo>
                  <a:pt x="2366332" y="290945"/>
                  <a:pt x="2430478" y="355092"/>
                  <a:pt x="2430478" y="434767"/>
                </a:cubicBezTo>
                <a:lnTo>
                  <a:pt x="2430478" y="2293642"/>
                </a:lnTo>
                <a:cubicBezTo>
                  <a:pt x="2430478" y="2373320"/>
                  <a:pt x="2366332" y="2437464"/>
                  <a:pt x="2286654" y="2437464"/>
                </a:cubicBezTo>
                <a:lnTo>
                  <a:pt x="401516" y="2437464"/>
                </a:lnTo>
                <a:cubicBezTo>
                  <a:pt x="321841" y="2437464"/>
                  <a:pt x="257695" y="2373320"/>
                  <a:pt x="257695" y="2293642"/>
                </a:cubicBezTo>
                <a:lnTo>
                  <a:pt x="257695" y="434767"/>
                </a:lnTo>
                <a:cubicBezTo>
                  <a:pt x="257695" y="355092"/>
                  <a:pt x="321841" y="290945"/>
                  <a:pt x="401516" y="290945"/>
                </a:cubicBezTo>
                <a:close/>
                <a:moveTo>
                  <a:pt x="2781328" y="290945"/>
                </a:moveTo>
                <a:lnTo>
                  <a:pt x="4666488" y="290945"/>
                </a:lnTo>
                <a:cubicBezTo>
                  <a:pt x="4746152" y="290945"/>
                  <a:pt x="4810298" y="355092"/>
                  <a:pt x="4810298" y="434767"/>
                </a:cubicBezTo>
                <a:lnTo>
                  <a:pt x="4810298" y="2293642"/>
                </a:lnTo>
                <a:cubicBezTo>
                  <a:pt x="4810298" y="2373320"/>
                  <a:pt x="4746152" y="2437464"/>
                  <a:pt x="4666488" y="2437464"/>
                </a:cubicBezTo>
                <a:lnTo>
                  <a:pt x="2781328" y="2437464"/>
                </a:lnTo>
                <a:cubicBezTo>
                  <a:pt x="2701661" y="2437464"/>
                  <a:pt x="2637515" y="2373320"/>
                  <a:pt x="2637515" y="2293642"/>
                </a:cubicBezTo>
                <a:lnTo>
                  <a:pt x="2637515" y="434767"/>
                </a:lnTo>
                <a:cubicBezTo>
                  <a:pt x="2637515" y="355092"/>
                  <a:pt x="2701661" y="290945"/>
                  <a:pt x="2781328" y="290945"/>
                </a:cubicBezTo>
                <a:close/>
                <a:moveTo>
                  <a:pt x="5155997" y="290945"/>
                </a:moveTo>
                <a:lnTo>
                  <a:pt x="7041158" y="290945"/>
                </a:lnTo>
                <a:cubicBezTo>
                  <a:pt x="7120821" y="290945"/>
                  <a:pt x="7184968" y="355092"/>
                  <a:pt x="7184968" y="434767"/>
                </a:cubicBezTo>
                <a:lnTo>
                  <a:pt x="7184968" y="2293642"/>
                </a:lnTo>
                <a:cubicBezTo>
                  <a:pt x="7184968" y="2373320"/>
                  <a:pt x="7120821" y="2437464"/>
                  <a:pt x="7041158" y="2437464"/>
                </a:cubicBezTo>
                <a:lnTo>
                  <a:pt x="5155997" y="2437464"/>
                </a:lnTo>
                <a:cubicBezTo>
                  <a:pt x="5076333" y="2437464"/>
                  <a:pt x="5012187" y="2373320"/>
                  <a:pt x="5012187" y="2293642"/>
                </a:cubicBezTo>
                <a:lnTo>
                  <a:pt x="5012187" y="434767"/>
                </a:lnTo>
                <a:cubicBezTo>
                  <a:pt x="5012187" y="355092"/>
                  <a:pt x="5076333" y="290945"/>
                  <a:pt x="5155997" y="290945"/>
                </a:cubicBezTo>
                <a:close/>
                <a:moveTo>
                  <a:pt x="7530666" y="290945"/>
                </a:moveTo>
                <a:lnTo>
                  <a:pt x="9415799" y="290945"/>
                </a:lnTo>
                <a:cubicBezTo>
                  <a:pt x="9495490" y="290945"/>
                  <a:pt x="9559636" y="355092"/>
                  <a:pt x="9559636" y="434767"/>
                </a:cubicBezTo>
                <a:lnTo>
                  <a:pt x="9559636" y="2293642"/>
                </a:lnTo>
                <a:cubicBezTo>
                  <a:pt x="9559636" y="2373320"/>
                  <a:pt x="9495490" y="2437464"/>
                  <a:pt x="9415799" y="2437464"/>
                </a:cubicBezTo>
                <a:lnTo>
                  <a:pt x="7530666" y="2437464"/>
                </a:lnTo>
                <a:cubicBezTo>
                  <a:pt x="7451003" y="2437464"/>
                  <a:pt x="7386856" y="2373320"/>
                  <a:pt x="7386856" y="2293642"/>
                </a:cubicBezTo>
                <a:lnTo>
                  <a:pt x="7386856" y="434767"/>
                </a:lnTo>
                <a:cubicBezTo>
                  <a:pt x="7386856" y="355092"/>
                  <a:pt x="7451003" y="290945"/>
                  <a:pt x="7530666" y="290945"/>
                </a:cubicBezTo>
                <a:close/>
                <a:moveTo>
                  <a:pt x="9900181" y="290945"/>
                </a:moveTo>
                <a:lnTo>
                  <a:pt x="11785342" y="290945"/>
                </a:lnTo>
                <a:cubicBezTo>
                  <a:pt x="11865006" y="290945"/>
                  <a:pt x="11929152" y="355092"/>
                  <a:pt x="11929152" y="434767"/>
                </a:cubicBezTo>
                <a:lnTo>
                  <a:pt x="11929152" y="2293642"/>
                </a:lnTo>
                <a:cubicBezTo>
                  <a:pt x="11929152" y="2373320"/>
                  <a:pt x="11865006" y="2437464"/>
                  <a:pt x="11785342" y="2437464"/>
                </a:cubicBezTo>
                <a:lnTo>
                  <a:pt x="9900181" y="2437464"/>
                </a:lnTo>
                <a:cubicBezTo>
                  <a:pt x="9820517" y="2437464"/>
                  <a:pt x="9756371" y="2373320"/>
                  <a:pt x="9756371" y="2293642"/>
                </a:cubicBezTo>
                <a:lnTo>
                  <a:pt x="9756371" y="434767"/>
                </a:lnTo>
                <a:cubicBezTo>
                  <a:pt x="9756371" y="355092"/>
                  <a:pt x="9820517" y="290945"/>
                  <a:pt x="9900181" y="290945"/>
                </a:cubicBezTo>
                <a:close/>
                <a:moveTo>
                  <a:pt x="401516" y="2640676"/>
                </a:moveTo>
                <a:lnTo>
                  <a:pt x="2286654" y="2640676"/>
                </a:lnTo>
                <a:cubicBezTo>
                  <a:pt x="2366332" y="2640676"/>
                  <a:pt x="2430478" y="2704823"/>
                  <a:pt x="2430478" y="2784487"/>
                </a:cubicBezTo>
                <a:lnTo>
                  <a:pt x="2430478" y="4643379"/>
                </a:lnTo>
                <a:cubicBezTo>
                  <a:pt x="2430478" y="4723043"/>
                  <a:pt x="2366332" y="4787189"/>
                  <a:pt x="2286654" y="4787189"/>
                </a:cubicBezTo>
                <a:lnTo>
                  <a:pt x="401516" y="4787189"/>
                </a:lnTo>
                <a:cubicBezTo>
                  <a:pt x="321841" y="4787189"/>
                  <a:pt x="257695" y="4723043"/>
                  <a:pt x="257695" y="4643379"/>
                </a:cubicBezTo>
                <a:lnTo>
                  <a:pt x="257695" y="2784487"/>
                </a:lnTo>
                <a:cubicBezTo>
                  <a:pt x="257695" y="2704823"/>
                  <a:pt x="321841" y="2640676"/>
                  <a:pt x="401516" y="2640676"/>
                </a:cubicBezTo>
                <a:close/>
                <a:moveTo>
                  <a:pt x="2781328" y="2640676"/>
                </a:moveTo>
                <a:lnTo>
                  <a:pt x="4666488" y="2640676"/>
                </a:lnTo>
                <a:cubicBezTo>
                  <a:pt x="4746152" y="2640676"/>
                  <a:pt x="4810298" y="2704823"/>
                  <a:pt x="4810298" y="2784487"/>
                </a:cubicBezTo>
                <a:lnTo>
                  <a:pt x="4810298" y="4643379"/>
                </a:lnTo>
                <a:cubicBezTo>
                  <a:pt x="4810298" y="4723043"/>
                  <a:pt x="4746152" y="4787189"/>
                  <a:pt x="4666488" y="4787189"/>
                </a:cubicBezTo>
                <a:lnTo>
                  <a:pt x="2781328" y="4787189"/>
                </a:lnTo>
                <a:cubicBezTo>
                  <a:pt x="2701661" y="4787189"/>
                  <a:pt x="2637515" y="4723043"/>
                  <a:pt x="2637515" y="4643379"/>
                </a:cubicBezTo>
                <a:lnTo>
                  <a:pt x="2637515" y="2784487"/>
                </a:lnTo>
                <a:cubicBezTo>
                  <a:pt x="2637515" y="2704823"/>
                  <a:pt x="2701661" y="2640676"/>
                  <a:pt x="2781328" y="2640676"/>
                </a:cubicBezTo>
                <a:close/>
                <a:moveTo>
                  <a:pt x="5155997" y="2640676"/>
                </a:moveTo>
                <a:lnTo>
                  <a:pt x="7041158" y="2640676"/>
                </a:lnTo>
                <a:cubicBezTo>
                  <a:pt x="7120821" y="2640676"/>
                  <a:pt x="7184968" y="2704823"/>
                  <a:pt x="7184968" y="2784487"/>
                </a:cubicBezTo>
                <a:lnTo>
                  <a:pt x="7184968" y="4643379"/>
                </a:lnTo>
                <a:cubicBezTo>
                  <a:pt x="7184968" y="4723043"/>
                  <a:pt x="7120821" y="4787189"/>
                  <a:pt x="7041158" y="4787189"/>
                </a:cubicBezTo>
                <a:lnTo>
                  <a:pt x="5155997" y="4787189"/>
                </a:lnTo>
                <a:cubicBezTo>
                  <a:pt x="5076333" y="4787189"/>
                  <a:pt x="5012187" y="4723043"/>
                  <a:pt x="5012187" y="4643379"/>
                </a:cubicBezTo>
                <a:lnTo>
                  <a:pt x="5012187" y="2784487"/>
                </a:lnTo>
                <a:cubicBezTo>
                  <a:pt x="5012187" y="2704823"/>
                  <a:pt x="5076333" y="2640676"/>
                  <a:pt x="5155997" y="2640676"/>
                </a:cubicBezTo>
                <a:close/>
                <a:moveTo>
                  <a:pt x="7530666" y="2640676"/>
                </a:moveTo>
                <a:lnTo>
                  <a:pt x="9415826" y="2640676"/>
                </a:lnTo>
                <a:cubicBezTo>
                  <a:pt x="9495490" y="2640676"/>
                  <a:pt x="9559636" y="2704823"/>
                  <a:pt x="9559636" y="2784487"/>
                </a:cubicBezTo>
                <a:lnTo>
                  <a:pt x="9559636" y="4643379"/>
                </a:lnTo>
                <a:cubicBezTo>
                  <a:pt x="9559636" y="4723043"/>
                  <a:pt x="9495490" y="4787189"/>
                  <a:pt x="9415826" y="4787189"/>
                </a:cubicBezTo>
                <a:lnTo>
                  <a:pt x="7530666" y="4787189"/>
                </a:lnTo>
                <a:cubicBezTo>
                  <a:pt x="7451003" y="4787189"/>
                  <a:pt x="7386856" y="4723043"/>
                  <a:pt x="7386856" y="4643379"/>
                </a:cubicBezTo>
                <a:lnTo>
                  <a:pt x="7386856" y="2784487"/>
                </a:lnTo>
                <a:cubicBezTo>
                  <a:pt x="7386856" y="2704823"/>
                  <a:pt x="7451003" y="2640676"/>
                  <a:pt x="7530666" y="2640676"/>
                </a:cubicBezTo>
                <a:close/>
                <a:moveTo>
                  <a:pt x="9900181" y="2640676"/>
                </a:moveTo>
                <a:lnTo>
                  <a:pt x="11785342" y="2640676"/>
                </a:lnTo>
                <a:cubicBezTo>
                  <a:pt x="11865006" y="2640676"/>
                  <a:pt x="11929152" y="2704823"/>
                  <a:pt x="11929152" y="2784487"/>
                </a:cubicBezTo>
                <a:lnTo>
                  <a:pt x="11929152" y="4643379"/>
                </a:lnTo>
                <a:cubicBezTo>
                  <a:pt x="11929152" y="4723043"/>
                  <a:pt x="11865006" y="4787189"/>
                  <a:pt x="11785342" y="4787189"/>
                </a:cubicBezTo>
                <a:lnTo>
                  <a:pt x="9900181" y="4787189"/>
                </a:lnTo>
                <a:cubicBezTo>
                  <a:pt x="9820517" y="4787189"/>
                  <a:pt x="9756371" y="4723043"/>
                  <a:pt x="9756371" y="4643379"/>
                </a:cubicBezTo>
                <a:lnTo>
                  <a:pt x="9756371" y="2784487"/>
                </a:lnTo>
                <a:cubicBezTo>
                  <a:pt x="9756371" y="2704823"/>
                  <a:pt x="9820517" y="2640676"/>
                  <a:pt x="9900181" y="2640676"/>
                </a:cubicBezTo>
                <a:close/>
              </a:path>
            </a:pathLst>
          </a:custGeom>
          <a:gradFill>
            <a:gsLst>
              <a:gs pos="30000">
                <a:schemeClr val="tx2"/>
              </a:gs>
              <a:gs pos="100000">
                <a:schemeClr val="accent5"/>
              </a:gs>
            </a:gsLst>
            <a:lin ang="16200000" scaled="0"/>
          </a:gradFill>
          <a:ln w="2771" cap="flat">
            <a:noFill/>
            <a:prstDash val="solid"/>
            <a:miter/>
          </a:ln>
          <a:effectLst>
            <a:outerShdw blurRad="50800" dist="38100" dir="8100000" algn="tr" rotWithShape="0">
              <a:prstClr val="black">
                <a:alpha val="40000"/>
              </a:prstClr>
            </a:outerShdw>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sp>
        <p:nvSpPr>
          <p:cNvPr id="7" name="Text Placeholder 6">
            <a:extLst>
              <a:ext uri="{FF2B5EF4-FFF2-40B4-BE49-F238E27FC236}">
                <a16:creationId xmlns:a16="http://schemas.microsoft.com/office/drawing/2014/main" id="{ED0E06F9-BCC0-4B8B-B1D2-995295C68D70}"/>
              </a:ext>
            </a:extLst>
          </p:cNvPr>
          <p:cNvSpPr>
            <a:spLocks noGrp="1"/>
          </p:cNvSpPr>
          <p:nvPr>
            <p:ph type="body" sz="quarter" idx="4294967295"/>
          </p:nvPr>
        </p:nvSpPr>
        <p:spPr>
          <a:xfrm>
            <a:off x="2160589" y="5502351"/>
            <a:ext cx="8860912" cy="635715"/>
          </a:xfrm>
        </p:spPr>
        <p:txBody>
          <a:bodyPr/>
          <a:lstStyle/>
          <a:p>
            <a:pPr marL="0" indent="0">
              <a:lnSpc>
                <a:spcPct val="87000"/>
              </a:lnSpc>
              <a:buNone/>
            </a:pPr>
            <a:r>
              <a:rPr lang="en-US" sz="2400" b="1">
                <a:solidFill>
                  <a:schemeClr val="bg1"/>
                </a:solidFill>
              </a:rPr>
              <a:t>Propelling next-level experiences and innovative use cases in the new era of the connected intelligent edge for 2030 and beyond</a:t>
            </a:r>
          </a:p>
        </p:txBody>
      </p:sp>
      <p:grpSp>
        <p:nvGrpSpPr>
          <p:cNvPr id="30" name="Group 29">
            <a:extLst>
              <a:ext uri="{FF2B5EF4-FFF2-40B4-BE49-F238E27FC236}">
                <a16:creationId xmlns:a16="http://schemas.microsoft.com/office/drawing/2014/main" id="{7DF4AF2A-9030-414D-B4A0-84D3D72291B0}"/>
              </a:ext>
            </a:extLst>
          </p:cNvPr>
          <p:cNvGrpSpPr/>
          <p:nvPr/>
        </p:nvGrpSpPr>
        <p:grpSpPr>
          <a:xfrm>
            <a:off x="481012" y="5145088"/>
            <a:ext cx="1335087" cy="1335077"/>
            <a:chOff x="5542729" y="2883656"/>
            <a:chExt cx="1488545" cy="1488534"/>
          </a:xfrm>
        </p:grpSpPr>
        <p:sp>
          <p:nvSpPr>
            <p:cNvPr id="31" name="Oval 30">
              <a:extLst>
                <a:ext uri="{FF2B5EF4-FFF2-40B4-BE49-F238E27FC236}">
                  <a16:creationId xmlns:a16="http://schemas.microsoft.com/office/drawing/2014/main" id="{DB6EEDEA-A44C-4D1F-A949-CC8A48E397A0}"/>
                </a:ext>
              </a:extLst>
            </p:cNvPr>
            <p:cNvSpPr/>
            <p:nvPr/>
          </p:nvSpPr>
          <p:spPr bwMode="gray">
            <a:xfrm>
              <a:off x="5542729" y="2883656"/>
              <a:ext cx="1488545" cy="1488534"/>
            </a:xfrm>
            <a:prstGeom prst="ellipse">
              <a:avLst/>
            </a:prstGeom>
            <a:gradFill>
              <a:gsLst>
                <a:gs pos="0">
                  <a:schemeClr val="bg1"/>
                </a:gs>
                <a:gs pos="100000">
                  <a:srgbClr val="F4F7FA"/>
                </a:gs>
              </a:gsLst>
              <a:lin ang="0" scaled="0"/>
            </a:gra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srgbClr val="13161E"/>
                </a:solidFill>
                <a:effectLst/>
                <a:uLnTx/>
                <a:uFillTx/>
                <a:latin typeface="Microsoft Sans Serif" panose="020B0604020202020204" pitchFamily="34" charset="0"/>
                <a:ea typeface="+mn-ea"/>
                <a:cs typeface="+mn-cs"/>
              </a:endParaRPr>
            </a:p>
          </p:txBody>
        </p:sp>
        <p:sp>
          <p:nvSpPr>
            <p:cNvPr id="32" name="Oval 31">
              <a:extLst>
                <a:ext uri="{FF2B5EF4-FFF2-40B4-BE49-F238E27FC236}">
                  <a16:creationId xmlns:a16="http://schemas.microsoft.com/office/drawing/2014/main" id="{37492373-234D-4A36-92DB-AC1B7B9102C0}"/>
                </a:ext>
              </a:extLst>
            </p:cNvPr>
            <p:cNvSpPr/>
            <p:nvPr/>
          </p:nvSpPr>
          <p:spPr bwMode="gray">
            <a:xfrm>
              <a:off x="5593431" y="2934364"/>
              <a:ext cx="1387124" cy="1387118"/>
            </a:xfrm>
            <a:prstGeom prst="ellipse">
              <a:avLst/>
            </a:prstGeom>
            <a:gradFill flip="none" rotWithShape="1">
              <a:gsLst>
                <a:gs pos="100000">
                  <a:schemeClr val="accent3"/>
                </a:gs>
                <a:gs pos="0">
                  <a:schemeClr val="accent1"/>
                </a:gs>
              </a:gsLst>
              <a:lin ang="0" scaled="1"/>
              <a:tileRect/>
            </a:gradFill>
            <a:ln>
              <a:noFill/>
            </a:ln>
            <a:effectLst>
              <a:outerShdw blurRad="317500" dist="317500" dir="10800000" sx="85000" sy="85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13161E"/>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grpSp>
          <p:nvGrpSpPr>
            <p:cNvPr id="33" name="Group 32">
              <a:extLst>
                <a:ext uri="{FF2B5EF4-FFF2-40B4-BE49-F238E27FC236}">
                  <a16:creationId xmlns:a16="http://schemas.microsoft.com/office/drawing/2014/main" id="{A39D9E4F-7D60-4F70-B505-45825077D2AF}"/>
                </a:ext>
              </a:extLst>
            </p:cNvPr>
            <p:cNvGrpSpPr/>
            <p:nvPr/>
          </p:nvGrpSpPr>
          <p:grpSpPr>
            <a:xfrm>
              <a:off x="5821131" y="3366234"/>
              <a:ext cx="914304" cy="508462"/>
              <a:chOff x="8499238" y="550512"/>
              <a:chExt cx="897605" cy="499176"/>
            </a:xfrm>
            <a:solidFill>
              <a:schemeClr val="bg1"/>
            </a:solidFill>
          </p:grpSpPr>
          <p:sp>
            <p:nvSpPr>
              <p:cNvPr id="34" name="Freeform: Shape 33">
                <a:extLst>
                  <a:ext uri="{FF2B5EF4-FFF2-40B4-BE49-F238E27FC236}">
                    <a16:creationId xmlns:a16="http://schemas.microsoft.com/office/drawing/2014/main" id="{E34B33F8-4A60-4761-A32B-8F8B1368C16C}"/>
                  </a:ext>
                </a:extLst>
              </p:cNvPr>
              <p:cNvSpPr/>
              <p:nvPr/>
            </p:nvSpPr>
            <p:spPr>
              <a:xfrm>
                <a:off x="8905381" y="550512"/>
                <a:ext cx="491462" cy="499176"/>
              </a:xfrm>
              <a:custGeom>
                <a:avLst/>
                <a:gdLst/>
                <a:ahLst/>
                <a:cxnLst/>
                <a:rect l="l" t="t" r="r" b="b"/>
                <a:pathLst>
                  <a:path w="491462" h="499176">
                    <a:moveTo>
                      <a:pt x="255076" y="0"/>
                    </a:moveTo>
                    <a:cubicBezTo>
                      <a:pt x="309253" y="412"/>
                      <a:pt x="357459" y="13633"/>
                      <a:pt x="399695" y="39663"/>
                    </a:cubicBezTo>
                    <a:cubicBezTo>
                      <a:pt x="441931" y="65693"/>
                      <a:pt x="472120" y="102060"/>
                      <a:pt x="490262" y="148766"/>
                    </a:cubicBezTo>
                    <a:cubicBezTo>
                      <a:pt x="491490" y="151325"/>
                      <a:pt x="491776" y="154098"/>
                      <a:pt x="491120" y="157086"/>
                    </a:cubicBezTo>
                    <a:cubicBezTo>
                      <a:pt x="490463" y="160073"/>
                      <a:pt x="487664" y="162332"/>
                      <a:pt x="482723" y="163861"/>
                    </a:cubicBezTo>
                    <a:lnTo>
                      <a:pt x="414898" y="181015"/>
                    </a:lnTo>
                    <a:cubicBezTo>
                      <a:pt x="409903" y="181816"/>
                      <a:pt x="406362" y="181072"/>
                      <a:pt x="404277" y="178785"/>
                    </a:cubicBezTo>
                    <a:cubicBezTo>
                      <a:pt x="402192" y="176498"/>
                      <a:pt x="400706" y="174039"/>
                      <a:pt x="399820" y="171409"/>
                    </a:cubicBezTo>
                    <a:cubicBezTo>
                      <a:pt x="386457" y="145292"/>
                      <a:pt x="367735" y="124450"/>
                      <a:pt x="343654" y="108883"/>
                    </a:cubicBezTo>
                    <a:cubicBezTo>
                      <a:pt x="319573" y="93316"/>
                      <a:pt x="290047" y="85339"/>
                      <a:pt x="255076" y="84953"/>
                    </a:cubicBezTo>
                    <a:cubicBezTo>
                      <a:pt x="208529" y="86082"/>
                      <a:pt x="170599" y="102179"/>
                      <a:pt x="141288" y="133241"/>
                    </a:cubicBezTo>
                    <a:cubicBezTo>
                      <a:pt x="111976" y="164304"/>
                      <a:pt x="96856" y="203557"/>
                      <a:pt x="95927" y="251001"/>
                    </a:cubicBezTo>
                    <a:cubicBezTo>
                      <a:pt x="96784" y="299236"/>
                      <a:pt x="111876" y="338491"/>
                      <a:pt x="141202" y="368764"/>
                    </a:cubicBezTo>
                    <a:cubicBezTo>
                      <a:pt x="170528" y="399037"/>
                      <a:pt x="208943" y="414647"/>
                      <a:pt x="256448" y="415595"/>
                    </a:cubicBezTo>
                    <a:cubicBezTo>
                      <a:pt x="289718" y="415151"/>
                      <a:pt x="318701" y="406599"/>
                      <a:pt x="343397" y="389939"/>
                    </a:cubicBezTo>
                    <a:cubicBezTo>
                      <a:pt x="368093" y="373278"/>
                      <a:pt x="386443" y="351169"/>
                      <a:pt x="398448" y="323612"/>
                    </a:cubicBezTo>
                    <a:lnTo>
                      <a:pt x="266738" y="323612"/>
                    </a:lnTo>
                    <a:cubicBezTo>
                      <a:pt x="262508" y="323483"/>
                      <a:pt x="258963" y="322027"/>
                      <a:pt x="256105" y="319245"/>
                    </a:cubicBezTo>
                    <a:cubicBezTo>
                      <a:pt x="253247" y="316462"/>
                      <a:pt x="251760" y="313122"/>
                      <a:pt x="251646" y="309226"/>
                    </a:cubicBezTo>
                    <a:lnTo>
                      <a:pt x="251646" y="264026"/>
                    </a:lnTo>
                    <a:cubicBezTo>
                      <a:pt x="251760" y="259827"/>
                      <a:pt x="253247" y="256400"/>
                      <a:pt x="256105" y="253743"/>
                    </a:cubicBezTo>
                    <a:cubicBezTo>
                      <a:pt x="258963" y="251087"/>
                      <a:pt x="262508" y="249717"/>
                      <a:pt x="266738" y="249631"/>
                    </a:cubicBezTo>
                    <a:lnTo>
                      <a:pt x="473132" y="249631"/>
                    </a:lnTo>
                    <a:cubicBezTo>
                      <a:pt x="477356" y="249717"/>
                      <a:pt x="480896" y="251087"/>
                      <a:pt x="483751" y="253743"/>
                    </a:cubicBezTo>
                    <a:cubicBezTo>
                      <a:pt x="486606" y="256400"/>
                      <a:pt x="488090" y="259827"/>
                      <a:pt x="488204" y="264026"/>
                    </a:cubicBezTo>
                    <a:lnTo>
                      <a:pt x="488204" y="474493"/>
                    </a:lnTo>
                    <a:cubicBezTo>
                      <a:pt x="488090" y="478720"/>
                      <a:pt x="486606" y="482263"/>
                      <a:pt x="483751" y="485119"/>
                    </a:cubicBezTo>
                    <a:cubicBezTo>
                      <a:pt x="480896" y="487976"/>
                      <a:pt x="477356" y="489461"/>
                      <a:pt x="473132" y="489575"/>
                    </a:cubicBezTo>
                    <a:lnTo>
                      <a:pt x="419009" y="489575"/>
                    </a:lnTo>
                    <a:cubicBezTo>
                      <a:pt x="414784" y="489461"/>
                      <a:pt x="411244" y="487976"/>
                      <a:pt x="408390" y="485119"/>
                    </a:cubicBezTo>
                    <a:cubicBezTo>
                      <a:pt x="405535" y="482263"/>
                      <a:pt x="404051" y="478720"/>
                      <a:pt x="403937" y="474493"/>
                    </a:cubicBezTo>
                    <a:lnTo>
                      <a:pt x="403937" y="425186"/>
                    </a:lnTo>
                    <a:cubicBezTo>
                      <a:pt x="388701" y="446852"/>
                      <a:pt x="368064" y="464493"/>
                      <a:pt x="342025" y="478110"/>
                    </a:cubicBezTo>
                    <a:cubicBezTo>
                      <a:pt x="315986" y="491726"/>
                      <a:pt x="283344" y="498748"/>
                      <a:pt x="244100" y="499176"/>
                    </a:cubicBezTo>
                    <a:cubicBezTo>
                      <a:pt x="197031" y="498711"/>
                      <a:pt x="155204" y="487609"/>
                      <a:pt x="118619" y="465869"/>
                    </a:cubicBezTo>
                    <a:cubicBezTo>
                      <a:pt x="82034" y="444129"/>
                      <a:pt x="53223" y="414541"/>
                      <a:pt x="32187" y="377106"/>
                    </a:cubicBezTo>
                    <a:cubicBezTo>
                      <a:pt x="11152" y="339672"/>
                      <a:pt x="422" y="297180"/>
                      <a:pt x="0" y="249631"/>
                    </a:cubicBezTo>
                    <a:cubicBezTo>
                      <a:pt x="495" y="202051"/>
                      <a:pt x="11918" y="159537"/>
                      <a:pt x="34271" y="122090"/>
                    </a:cubicBezTo>
                    <a:cubicBezTo>
                      <a:pt x="56624" y="84644"/>
                      <a:pt x="86942" y="55050"/>
                      <a:pt x="125225" y="33308"/>
                    </a:cubicBezTo>
                    <a:cubicBezTo>
                      <a:pt x="163508" y="11567"/>
                      <a:pt x="206792" y="464"/>
                      <a:pt x="2550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13161E"/>
                  </a:solidFill>
                  <a:effectLst/>
                  <a:uLnTx/>
                  <a:uFillTx/>
                  <a:latin typeface="Microsoft Sans Serif"/>
                  <a:ea typeface="+mn-ea"/>
                  <a:cs typeface="Microsoft Sans Serif" panose="020B0604020202020204" pitchFamily="34" charset="0"/>
                </a:endParaRPr>
              </a:p>
            </p:txBody>
          </p:sp>
          <p:sp>
            <p:nvSpPr>
              <p:cNvPr id="35" name="Freeform: Shape 34">
                <a:extLst>
                  <a:ext uri="{FF2B5EF4-FFF2-40B4-BE49-F238E27FC236}">
                    <a16:creationId xmlns:a16="http://schemas.microsoft.com/office/drawing/2014/main" id="{84507213-ED90-4C3A-A7A7-F2236BDA33BB}"/>
                  </a:ext>
                </a:extLst>
              </p:cNvPr>
              <p:cNvSpPr/>
              <p:nvPr/>
            </p:nvSpPr>
            <p:spPr>
              <a:xfrm>
                <a:off x="8499238" y="560108"/>
                <a:ext cx="372990" cy="489580"/>
              </a:xfrm>
              <a:custGeom>
                <a:avLst/>
                <a:gdLst/>
                <a:ahLst/>
                <a:cxnLst/>
                <a:rect l="l" t="t" r="r" b="b"/>
                <a:pathLst>
                  <a:path w="372990" h="489580">
                    <a:moveTo>
                      <a:pt x="196786" y="5"/>
                    </a:moveTo>
                    <a:lnTo>
                      <a:pt x="266770" y="5"/>
                    </a:lnTo>
                    <a:cubicBezTo>
                      <a:pt x="273002" y="476"/>
                      <a:pt x="276832" y="3304"/>
                      <a:pt x="278261" y="8488"/>
                    </a:cubicBezTo>
                    <a:cubicBezTo>
                      <a:pt x="279690" y="13672"/>
                      <a:pt x="278376" y="18385"/>
                      <a:pt x="274317" y="22627"/>
                    </a:cubicBezTo>
                    <a:cubicBezTo>
                      <a:pt x="268608" y="28234"/>
                      <a:pt x="255326" y="41700"/>
                      <a:pt x="234472" y="63025"/>
                    </a:cubicBezTo>
                    <a:cubicBezTo>
                      <a:pt x="213617" y="84350"/>
                      <a:pt x="192000" y="107315"/>
                      <a:pt x="169621" y="131919"/>
                    </a:cubicBezTo>
                    <a:cubicBezTo>
                      <a:pt x="147242" y="156523"/>
                      <a:pt x="130911" y="176548"/>
                      <a:pt x="120627" y="191993"/>
                    </a:cubicBezTo>
                    <a:cubicBezTo>
                      <a:pt x="133935" y="182404"/>
                      <a:pt x="147972" y="175212"/>
                      <a:pt x="162738" y="170417"/>
                    </a:cubicBezTo>
                    <a:cubicBezTo>
                      <a:pt x="177503" y="165623"/>
                      <a:pt x="193427" y="163225"/>
                      <a:pt x="210508" y="163225"/>
                    </a:cubicBezTo>
                    <a:cubicBezTo>
                      <a:pt x="240802" y="163474"/>
                      <a:pt x="268155" y="170207"/>
                      <a:pt x="292568" y="183424"/>
                    </a:cubicBezTo>
                    <a:cubicBezTo>
                      <a:pt x="316982" y="196641"/>
                      <a:pt x="336403" y="214851"/>
                      <a:pt x="350833" y="238055"/>
                    </a:cubicBezTo>
                    <a:cubicBezTo>
                      <a:pt x="365262" y="261258"/>
                      <a:pt x="372648" y="287964"/>
                      <a:pt x="372990" y="318171"/>
                    </a:cubicBezTo>
                    <a:cubicBezTo>
                      <a:pt x="372712" y="350096"/>
                      <a:pt x="364742" y="378936"/>
                      <a:pt x="349080" y="404693"/>
                    </a:cubicBezTo>
                    <a:cubicBezTo>
                      <a:pt x="333419" y="430450"/>
                      <a:pt x="311737" y="450946"/>
                      <a:pt x="284033" y="466182"/>
                    </a:cubicBezTo>
                    <a:cubicBezTo>
                      <a:pt x="256329" y="481418"/>
                      <a:pt x="224273" y="489218"/>
                      <a:pt x="187867" y="489580"/>
                    </a:cubicBezTo>
                    <a:cubicBezTo>
                      <a:pt x="131721" y="488471"/>
                      <a:pt x="86605" y="470995"/>
                      <a:pt x="52518" y="437153"/>
                    </a:cubicBezTo>
                    <a:cubicBezTo>
                      <a:pt x="18432" y="403311"/>
                      <a:pt x="926" y="359763"/>
                      <a:pt x="0" y="306507"/>
                    </a:cubicBezTo>
                    <a:cubicBezTo>
                      <a:pt x="791" y="264613"/>
                      <a:pt x="10478" y="225404"/>
                      <a:pt x="29063" y="188879"/>
                    </a:cubicBezTo>
                    <a:cubicBezTo>
                      <a:pt x="47648" y="152354"/>
                      <a:pt x="70388" y="118841"/>
                      <a:pt x="97282" y="88340"/>
                    </a:cubicBezTo>
                    <a:cubicBezTo>
                      <a:pt x="124177" y="57840"/>
                      <a:pt x="150484" y="30680"/>
                      <a:pt x="176203" y="6859"/>
                    </a:cubicBezTo>
                    <a:cubicBezTo>
                      <a:pt x="178904" y="4174"/>
                      <a:pt x="181906" y="2346"/>
                      <a:pt x="185208" y="1375"/>
                    </a:cubicBezTo>
                    <a:cubicBezTo>
                      <a:pt x="188510" y="405"/>
                      <a:pt x="192369" y="-52"/>
                      <a:pt x="196786" y="5"/>
                    </a:cubicBezTo>
                    <a:close/>
                    <a:moveTo>
                      <a:pt x="187867" y="231034"/>
                    </a:moveTo>
                    <a:cubicBezTo>
                      <a:pt x="160265" y="231763"/>
                      <a:pt x="137938" y="240768"/>
                      <a:pt x="120885" y="258050"/>
                    </a:cubicBezTo>
                    <a:cubicBezTo>
                      <a:pt x="103832" y="275331"/>
                      <a:pt x="95055" y="296516"/>
                      <a:pt x="94555" y="321602"/>
                    </a:cubicBezTo>
                    <a:cubicBezTo>
                      <a:pt x="95055" y="346717"/>
                      <a:pt x="103832" y="368015"/>
                      <a:pt x="120885" y="385497"/>
                    </a:cubicBezTo>
                    <a:cubicBezTo>
                      <a:pt x="137938" y="402979"/>
                      <a:pt x="160265" y="412099"/>
                      <a:pt x="187867" y="412857"/>
                    </a:cubicBezTo>
                    <a:cubicBezTo>
                      <a:pt x="215140" y="412099"/>
                      <a:pt x="237267" y="402979"/>
                      <a:pt x="254248" y="385497"/>
                    </a:cubicBezTo>
                    <a:cubicBezTo>
                      <a:pt x="271230" y="368015"/>
                      <a:pt x="279978" y="346717"/>
                      <a:pt x="280493" y="321602"/>
                    </a:cubicBezTo>
                    <a:cubicBezTo>
                      <a:pt x="280107" y="296516"/>
                      <a:pt x="271616" y="275331"/>
                      <a:pt x="255020" y="258050"/>
                    </a:cubicBezTo>
                    <a:cubicBezTo>
                      <a:pt x="238425" y="240768"/>
                      <a:pt x="216040" y="231763"/>
                      <a:pt x="187867" y="23103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13161E"/>
                  </a:solidFill>
                  <a:effectLst/>
                  <a:uLnTx/>
                  <a:uFillTx/>
                  <a:latin typeface="Microsoft Sans Serif"/>
                  <a:ea typeface="+mn-ea"/>
                  <a:cs typeface="Microsoft Sans Serif" panose="020B0604020202020204" pitchFamily="34" charset="0"/>
                </a:endParaRPr>
              </a:p>
            </p:txBody>
          </p:sp>
        </p:grpSp>
      </p:grpSp>
      <p:sp>
        <p:nvSpPr>
          <p:cNvPr id="2" name="Footer Placeholder 1">
            <a:extLst>
              <a:ext uri="{FF2B5EF4-FFF2-40B4-BE49-F238E27FC236}">
                <a16:creationId xmlns:a16="http://schemas.microsoft.com/office/drawing/2014/main" id="{07786F92-197A-F9B3-FD14-7F36200697FC}"/>
              </a:ext>
            </a:extLst>
          </p:cNvPr>
          <p:cNvSpPr>
            <a:spLocks noGrp="1"/>
          </p:cNvSpPr>
          <p:nvPr>
            <p:ph type="ftr" sz="quarter" idx="3"/>
          </p:nvPr>
        </p:nvSpPr>
        <p:spPr/>
        <p:txBody>
          <a:bodyPr/>
          <a:lstStyle/>
          <a:p>
            <a:r>
              <a:rPr lang="en-US"/>
              <a:t>IEEE CSCN 2023 - Panel</a:t>
            </a:r>
          </a:p>
        </p:txBody>
      </p:sp>
    </p:spTree>
    <p:extLst>
      <p:ext uri="{BB962C8B-B14F-4D97-AF65-F5344CB8AC3E}">
        <p14:creationId xmlns:p14="http://schemas.microsoft.com/office/powerpoint/2010/main" val="1240166486"/>
      </p:ext>
    </p:extLst>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par>
                                <p:cTn id="8" presetID="42" presetClass="path" presetSubtype="0" decel="52000" fill="hold" nodeType="withEffect">
                                  <p:stCondLst>
                                    <p:cond delay="0"/>
                                  </p:stCondLst>
                                  <p:childTnLst>
                                    <p:animMotion origin="layout" path="M 1.875E-6 -1.11111E-6 L 1.875E-6 0.03333 " pathEditMode="relative" rAng="0" ptsTypes="AA">
                                      <p:cBhvr>
                                        <p:cTn id="9" dur="500" spd="-100000" fill="hold"/>
                                        <p:tgtEl>
                                          <p:spTgt spid="73"/>
                                        </p:tgtEl>
                                        <p:attrNameLst>
                                          <p:attrName>ppt_x</p:attrName>
                                          <p:attrName>ppt_y</p:attrName>
                                        </p:attrNameLst>
                                      </p:cBhvr>
                                      <p:rCtr x="0" y="1667"/>
                                    </p:animMotion>
                                  </p:childTnLst>
                                </p:cTn>
                              </p:par>
                              <p:par>
                                <p:cTn id="10" presetID="10" presetClass="entr" presetSubtype="0" fill="hold" nodeType="with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fade">
                                      <p:cBhvr>
                                        <p:cTn id="12" dur="500"/>
                                        <p:tgtEl>
                                          <p:spTgt spid="72"/>
                                        </p:tgtEl>
                                      </p:cBhvr>
                                    </p:animEffect>
                                  </p:childTnLst>
                                </p:cTn>
                              </p:par>
                              <p:par>
                                <p:cTn id="13" presetID="42" presetClass="path" presetSubtype="0" decel="52000" fill="hold" nodeType="withEffect">
                                  <p:stCondLst>
                                    <p:cond delay="0"/>
                                  </p:stCondLst>
                                  <p:childTnLst>
                                    <p:animMotion origin="layout" path="M 1.875E-6 -1.11111E-6 L 1.875E-6 0.03333 " pathEditMode="relative" rAng="0" ptsTypes="AA">
                                      <p:cBhvr>
                                        <p:cTn id="14" dur="500" spd="-100000" fill="hold"/>
                                        <p:tgtEl>
                                          <p:spTgt spid="72"/>
                                        </p:tgtEl>
                                        <p:attrNameLst>
                                          <p:attrName>ppt_x</p:attrName>
                                          <p:attrName>ppt_y</p:attrName>
                                        </p:attrNameLst>
                                      </p:cBhvr>
                                      <p:rCtr x="0" y="1667"/>
                                    </p:animMotion>
                                  </p:childTnLst>
                                </p:cTn>
                              </p:par>
                              <p:par>
                                <p:cTn id="15" presetID="10" presetClass="entr" presetSubtype="0" fill="hold" nodeType="withEffect">
                                  <p:stCondLst>
                                    <p:cond delay="25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500"/>
                                        <p:tgtEl>
                                          <p:spTgt spid="74"/>
                                        </p:tgtEl>
                                      </p:cBhvr>
                                    </p:animEffect>
                                  </p:childTnLst>
                                </p:cTn>
                              </p:par>
                              <p:par>
                                <p:cTn id="18" presetID="42" presetClass="path" presetSubtype="0" decel="52000" fill="hold" nodeType="withEffect">
                                  <p:stCondLst>
                                    <p:cond delay="250"/>
                                  </p:stCondLst>
                                  <p:childTnLst>
                                    <p:animMotion origin="layout" path="M 1.875E-6 -1.11111E-6 L 1.875E-6 0.03333 " pathEditMode="relative" rAng="0" ptsTypes="AA">
                                      <p:cBhvr>
                                        <p:cTn id="19" dur="500" spd="-100000" fill="hold"/>
                                        <p:tgtEl>
                                          <p:spTgt spid="74"/>
                                        </p:tgtEl>
                                        <p:attrNameLst>
                                          <p:attrName>ppt_x</p:attrName>
                                          <p:attrName>ppt_y</p:attrName>
                                        </p:attrNameLst>
                                      </p:cBhvr>
                                      <p:rCtr x="0" y="1667"/>
                                    </p:animMotion>
                                  </p:childTnLst>
                                </p:cTn>
                              </p:par>
                              <p:par>
                                <p:cTn id="20" presetID="10" presetClass="entr" presetSubtype="0" fill="hold" nodeType="withEffect">
                                  <p:stCondLst>
                                    <p:cond delay="250"/>
                                  </p:stCondLst>
                                  <p:childTnLst>
                                    <p:set>
                                      <p:cBhvr>
                                        <p:cTn id="21" dur="1" fill="hold">
                                          <p:stCondLst>
                                            <p:cond delay="0"/>
                                          </p:stCondLst>
                                        </p:cTn>
                                        <p:tgtEl>
                                          <p:spTgt spid="71"/>
                                        </p:tgtEl>
                                        <p:attrNameLst>
                                          <p:attrName>style.visibility</p:attrName>
                                        </p:attrNameLst>
                                      </p:cBhvr>
                                      <p:to>
                                        <p:strVal val="visible"/>
                                      </p:to>
                                    </p:set>
                                    <p:animEffect transition="in" filter="fade">
                                      <p:cBhvr>
                                        <p:cTn id="22" dur="500"/>
                                        <p:tgtEl>
                                          <p:spTgt spid="71"/>
                                        </p:tgtEl>
                                      </p:cBhvr>
                                    </p:animEffect>
                                  </p:childTnLst>
                                </p:cTn>
                              </p:par>
                              <p:par>
                                <p:cTn id="23" presetID="42" presetClass="path" presetSubtype="0" decel="52000" fill="hold" nodeType="withEffect">
                                  <p:stCondLst>
                                    <p:cond delay="250"/>
                                  </p:stCondLst>
                                  <p:childTnLst>
                                    <p:animMotion origin="layout" path="M 1.875E-6 -1.11111E-6 L 1.875E-6 0.03333 " pathEditMode="relative" rAng="0" ptsTypes="AA">
                                      <p:cBhvr>
                                        <p:cTn id="24" dur="500" spd="-100000" fill="hold"/>
                                        <p:tgtEl>
                                          <p:spTgt spid="71"/>
                                        </p:tgtEl>
                                        <p:attrNameLst>
                                          <p:attrName>ppt_x</p:attrName>
                                          <p:attrName>ppt_y</p:attrName>
                                        </p:attrNameLst>
                                      </p:cBhvr>
                                      <p:rCtr x="0" y="1667"/>
                                    </p:animMotion>
                                  </p:childTnLst>
                                </p:cTn>
                              </p:par>
                              <p:par>
                                <p:cTn id="25" presetID="10" presetClass="entr" presetSubtype="0" fill="hold" nodeType="withEffect">
                                  <p:stCondLst>
                                    <p:cond delay="500"/>
                                  </p:stCondLst>
                                  <p:childTnLst>
                                    <p:set>
                                      <p:cBhvr>
                                        <p:cTn id="26" dur="1" fill="hold">
                                          <p:stCondLst>
                                            <p:cond delay="0"/>
                                          </p:stCondLst>
                                        </p:cTn>
                                        <p:tgtEl>
                                          <p:spTgt spid="75"/>
                                        </p:tgtEl>
                                        <p:attrNameLst>
                                          <p:attrName>style.visibility</p:attrName>
                                        </p:attrNameLst>
                                      </p:cBhvr>
                                      <p:to>
                                        <p:strVal val="visible"/>
                                      </p:to>
                                    </p:set>
                                    <p:animEffect transition="in" filter="fade">
                                      <p:cBhvr>
                                        <p:cTn id="27" dur="500"/>
                                        <p:tgtEl>
                                          <p:spTgt spid="75"/>
                                        </p:tgtEl>
                                      </p:cBhvr>
                                    </p:animEffect>
                                  </p:childTnLst>
                                </p:cTn>
                              </p:par>
                              <p:par>
                                <p:cTn id="28" presetID="42" presetClass="path" presetSubtype="0" decel="52000" fill="hold" nodeType="withEffect">
                                  <p:stCondLst>
                                    <p:cond delay="500"/>
                                  </p:stCondLst>
                                  <p:childTnLst>
                                    <p:animMotion origin="layout" path="M 1.875E-6 -1.11111E-6 L 1.875E-6 0.03333 " pathEditMode="relative" rAng="0" ptsTypes="AA">
                                      <p:cBhvr>
                                        <p:cTn id="29" dur="500" spd="-100000" fill="hold"/>
                                        <p:tgtEl>
                                          <p:spTgt spid="75"/>
                                        </p:tgtEl>
                                        <p:attrNameLst>
                                          <p:attrName>ppt_x</p:attrName>
                                          <p:attrName>ppt_y</p:attrName>
                                        </p:attrNameLst>
                                      </p:cBhvr>
                                      <p:rCtr x="0" y="1667"/>
                                    </p:animMotion>
                                  </p:childTnLst>
                                </p:cTn>
                              </p:par>
                              <p:par>
                                <p:cTn id="30" presetID="10" presetClass="entr" presetSubtype="0" fill="hold" nodeType="withEffect">
                                  <p:stCondLst>
                                    <p:cond delay="500"/>
                                  </p:stCondLst>
                                  <p:childTnLst>
                                    <p:set>
                                      <p:cBhvr>
                                        <p:cTn id="31" dur="1" fill="hold">
                                          <p:stCondLst>
                                            <p:cond delay="0"/>
                                          </p:stCondLst>
                                        </p:cTn>
                                        <p:tgtEl>
                                          <p:spTgt spid="70"/>
                                        </p:tgtEl>
                                        <p:attrNameLst>
                                          <p:attrName>style.visibility</p:attrName>
                                        </p:attrNameLst>
                                      </p:cBhvr>
                                      <p:to>
                                        <p:strVal val="visible"/>
                                      </p:to>
                                    </p:set>
                                    <p:animEffect transition="in" filter="fade">
                                      <p:cBhvr>
                                        <p:cTn id="32" dur="500"/>
                                        <p:tgtEl>
                                          <p:spTgt spid="70"/>
                                        </p:tgtEl>
                                      </p:cBhvr>
                                    </p:animEffect>
                                  </p:childTnLst>
                                </p:cTn>
                              </p:par>
                              <p:par>
                                <p:cTn id="33" presetID="42" presetClass="path" presetSubtype="0" decel="52000" fill="hold" nodeType="withEffect">
                                  <p:stCondLst>
                                    <p:cond delay="500"/>
                                  </p:stCondLst>
                                  <p:childTnLst>
                                    <p:animMotion origin="layout" path="M 1.875E-6 -1.11111E-6 L 1.875E-6 0.03333 " pathEditMode="relative" rAng="0" ptsTypes="AA">
                                      <p:cBhvr>
                                        <p:cTn id="34" dur="500" spd="-100000" fill="hold"/>
                                        <p:tgtEl>
                                          <p:spTgt spid="70"/>
                                        </p:tgtEl>
                                        <p:attrNameLst>
                                          <p:attrName>ppt_x</p:attrName>
                                          <p:attrName>ppt_y</p:attrName>
                                        </p:attrNameLst>
                                      </p:cBhvr>
                                      <p:rCtr x="0" y="1667"/>
                                    </p:animMotion>
                                  </p:childTnLst>
                                </p:cTn>
                              </p:par>
                              <p:par>
                                <p:cTn id="35" presetID="10" presetClass="entr" presetSubtype="0" fill="hold" nodeType="withEffect">
                                  <p:stCondLst>
                                    <p:cond delay="750"/>
                                  </p:stCondLst>
                                  <p:childTnLst>
                                    <p:set>
                                      <p:cBhvr>
                                        <p:cTn id="36" dur="1" fill="hold">
                                          <p:stCondLst>
                                            <p:cond delay="0"/>
                                          </p:stCondLst>
                                        </p:cTn>
                                        <p:tgtEl>
                                          <p:spTgt spid="76"/>
                                        </p:tgtEl>
                                        <p:attrNameLst>
                                          <p:attrName>style.visibility</p:attrName>
                                        </p:attrNameLst>
                                      </p:cBhvr>
                                      <p:to>
                                        <p:strVal val="visible"/>
                                      </p:to>
                                    </p:set>
                                    <p:animEffect transition="in" filter="fade">
                                      <p:cBhvr>
                                        <p:cTn id="37" dur="500"/>
                                        <p:tgtEl>
                                          <p:spTgt spid="76"/>
                                        </p:tgtEl>
                                      </p:cBhvr>
                                    </p:animEffect>
                                  </p:childTnLst>
                                </p:cTn>
                              </p:par>
                              <p:par>
                                <p:cTn id="38" presetID="42" presetClass="path" presetSubtype="0" decel="52000" fill="hold" nodeType="withEffect">
                                  <p:stCondLst>
                                    <p:cond delay="750"/>
                                  </p:stCondLst>
                                  <p:childTnLst>
                                    <p:animMotion origin="layout" path="M 1.875E-6 -1.11111E-6 L 1.875E-6 0.03333 " pathEditMode="relative" rAng="0" ptsTypes="AA">
                                      <p:cBhvr>
                                        <p:cTn id="39" dur="500" spd="-100000" fill="hold"/>
                                        <p:tgtEl>
                                          <p:spTgt spid="76"/>
                                        </p:tgtEl>
                                        <p:attrNameLst>
                                          <p:attrName>ppt_x</p:attrName>
                                          <p:attrName>ppt_y</p:attrName>
                                        </p:attrNameLst>
                                      </p:cBhvr>
                                      <p:rCtr x="0" y="1667"/>
                                    </p:animMotion>
                                  </p:childTnLst>
                                </p:cTn>
                              </p:par>
                              <p:par>
                                <p:cTn id="40" presetID="10" presetClass="entr" presetSubtype="0" fill="hold" nodeType="withEffect">
                                  <p:stCondLst>
                                    <p:cond delay="750"/>
                                  </p:stCondLst>
                                  <p:childTnLst>
                                    <p:set>
                                      <p:cBhvr>
                                        <p:cTn id="41" dur="1" fill="hold">
                                          <p:stCondLst>
                                            <p:cond delay="0"/>
                                          </p:stCondLst>
                                        </p:cTn>
                                        <p:tgtEl>
                                          <p:spTgt spid="69"/>
                                        </p:tgtEl>
                                        <p:attrNameLst>
                                          <p:attrName>style.visibility</p:attrName>
                                        </p:attrNameLst>
                                      </p:cBhvr>
                                      <p:to>
                                        <p:strVal val="visible"/>
                                      </p:to>
                                    </p:set>
                                    <p:animEffect transition="in" filter="fade">
                                      <p:cBhvr>
                                        <p:cTn id="42" dur="500"/>
                                        <p:tgtEl>
                                          <p:spTgt spid="69"/>
                                        </p:tgtEl>
                                      </p:cBhvr>
                                    </p:animEffect>
                                  </p:childTnLst>
                                </p:cTn>
                              </p:par>
                              <p:par>
                                <p:cTn id="43" presetID="42" presetClass="path" presetSubtype="0" decel="52000" fill="hold" nodeType="withEffect">
                                  <p:stCondLst>
                                    <p:cond delay="750"/>
                                  </p:stCondLst>
                                  <p:childTnLst>
                                    <p:animMotion origin="layout" path="M 1.875E-6 -1.11111E-6 L 1.875E-6 0.03333 " pathEditMode="relative" rAng="0" ptsTypes="AA">
                                      <p:cBhvr>
                                        <p:cTn id="44" dur="500" spd="-100000" fill="hold"/>
                                        <p:tgtEl>
                                          <p:spTgt spid="69"/>
                                        </p:tgtEl>
                                        <p:attrNameLst>
                                          <p:attrName>ppt_x</p:attrName>
                                          <p:attrName>ppt_y</p:attrName>
                                        </p:attrNameLst>
                                      </p:cBhvr>
                                      <p:rCtr x="0" y="1667"/>
                                    </p:animMotion>
                                  </p:childTnLst>
                                </p:cTn>
                              </p:par>
                              <p:par>
                                <p:cTn id="45" presetID="10" presetClass="entr" presetSubtype="0" fill="hold" nodeType="withEffect">
                                  <p:stCondLst>
                                    <p:cond delay="1000"/>
                                  </p:stCondLst>
                                  <p:childTnLst>
                                    <p:set>
                                      <p:cBhvr>
                                        <p:cTn id="46" dur="1" fill="hold">
                                          <p:stCondLst>
                                            <p:cond delay="0"/>
                                          </p:stCondLst>
                                        </p:cTn>
                                        <p:tgtEl>
                                          <p:spTgt spid="77"/>
                                        </p:tgtEl>
                                        <p:attrNameLst>
                                          <p:attrName>style.visibility</p:attrName>
                                        </p:attrNameLst>
                                      </p:cBhvr>
                                      <p:to>
                                        <p:strVal val="visible"/>
                                      </p:to>
                                    </p:set>
                                    <p:animEffect transition="in" filter="fade">
                                      <p:cBhvr>
                                        <p:cTn id="47" dur="500"/>
                                        <p:tgtEl>
                                          <p:spTgt spid="77"/>
                                        </p:tgtEl>
                                      </p:cBhvr>
                                    </p:animEffect>
                                  </p:childTnLst>
                                </p:cTn>
                              </p:par>
                              <p:par>
                                <p:cTn id="48" presetID="42" presetClass="path" presetSubtype="0" decel="52000" fill="hold" nodeType="withEffect">
                                  <p:stCondLst>
                                    <p:cond delay="1000"/>
                                  </p:stCondLst>
                                  <p:childTnLst>
                                    <p:animMotion origin="layout" path="M 1.875E-6 -1.11111E-6 L 1.875E-6 0.03333 " pathEditMode="relative" rAng="0" ptsTypes="AA">
                                      <p:cBhvr>
                                        <p:cTn id="49" dur="500" spd="-100000" fill="hold"/>
                                        <p:tgtEl>
                                          <p:spTgt spid="77"/>
                                        </p:tgtEl>
                                        <p:attrNameLst>
                                          <p:attrName>ppt_x</p:attrName>
                                          <p:attrName>ppt_y</p:attrName>
                                        </p:attrNameLst>
                                      </p:cBhvr>
                                      <p:rCtr x="0" y="1667"/>
                                    </p:animMotion>
                                  </p:childTnLst>
                                </p:cTn>
                              </p:par>
                              <p:par>
                                <p:cTn id="50" presetID="10" presetClass="entr" presetSubtype="0" fill="hold" nodeType="withEffect">
                                  <p:stCondLst>
                                    <p:cond delay="1000"/>
                                  </p:stCondLst>
                                  <p:childTnLst>
                                    <p:set>
                                      <p:cBhvr>
                                        <p:cTn id="51" dur="1" fill="hold">
                                          <p:stCondLst>
                                            <p:cond delay="0"/>
                                          </p:stCondLst>
                                        </p:cTn>
                                        <p:tgtEl>
                                          <p:spTgt spid="68"/>
                                        </p:tgtEl>
                                        <p:attrNameLst>
                                          <p:attrName>style.visibility</p:attrName>
                                        </p:attrNameLst>
                                      </p:cBhvr>
                                      <p:to>
                                        <p:strVal val="visible"/>
                                      </p:to>
                                    </p:set>
                                    <p:animEffect transition="in" filter="fade">
                                      <p:cBhvr>
                                        <p:cTn id="52" dur="500"/>
                                        <p:tgtEl>
                                          <p:spTgt spid="68"/>
                                        </p:tgtEl>
                                      </p:cBhvr>
                                    </p:animEffect>
                                  </p:childTnLst>
                                </p:cTn>
                              </p:par>
                              <p:par>
                                <p:cTn id="53" presetID="42" presetClass="path" presetSubtype="0" decel="52000" fill="hold" nodeType="withEffect">
                                  <p:stCondLst>
                                    <p:cond delay="1000"/>
                                  </p:stCondLst>
                                  <p:childTnLst>
                                    <p:animMotion origin="layout" path="M 1.875E-6 -1.11111E-6 L 1.875E-6 0.03333 " pathEditMode="relative" rAng="0" ptsTypes="AA">
                                      <p:cBhvr>
                                        <p:cTn id="54" dur="500" spd="-100000" fill="hold"/>
                                        <p:tgtEl>
                                          <p:spTgt spid="68"/>
                                        </p:tgtEl>
                                        <p:attrNameLst>
                                          <p:attrName>ppt_x</p:attrName>
                                          <p:attrName>ppt_y</p:attrName>
                                        </p:attrNameLst>
                                      </p:cBhvr>
                                      <p:rCtr x="0" y="1667"/>
                                    </p:animMotion>
                                  </p:childTnLst>
                                </p:cTn>
                              </p:par>
                              <p:par>
                                <p:cTn id="55" presetID="10" presetClass="entr" presetSubtype="0" fill="hold" nodeType="withEffect">
                                  <p:stCondLst>
                                    <p:cond delay="100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500"/>
                                        <p:tgtEl>
                                          <p:spTgt spid="30"/>
                                        </p:tgtEl>
                                      </p:cBhvr>
                                    </p:animEffect>
                                  </p:childTnLst>
                                </p:cTn>
                              </p:par>
                              <p:par>
                                <p:cTn id="58" presetID="42" presetClass="path" presetSubtype="0" decel="52000" fill="hold" nodeType="withEffect">
                                  <p:stCondLst>
                                    <p:cond delay="1000"/>
                                  </p:stCondLst>
                                  <p:childTnLst>
                                    <p:animMotion origin="layout" path="M 1.875E-6 -1.11111E-6 L 1.875E-6 0.03333 " pathEditMode="relative" rAng="0" ptsTypes="AA">
                                      <p:cBhvr>
                                        <p:cTn id="59" dur="500" spd="-100000" fill="hold"/>
                                        <p:tgtEl>
                                          <p:spTgt spid="30"/>
                                        </p:tgtEl>
                                        <p:attrNameLst>
                                          <p:attrName>ppt_x</p:attrName>
                                          <p:attrName>ppt_y</p:attrName>
                                        </p:attrNameLst>
                                      </p:cBhvr>
                                      <p:rCtr x="0" y="1667"/>
                                    </p:animMotion>
                                  </p:childTnLst>
                                </p:cTn>
                              </p:par>
                              <p:par>
                                <p:cTn id="60" presetID="10" presetClass="entr" presetSubtype="0" fill="hold" grpId="0" nodeType="withEffect">
                                  <p:stCondLst>
                                    <p:cond delay="1000"/>
                                  </p:stCondLst>
                                  <p:childTnLst>
                                    <p:set>
                                      <p:cBhvr>
                                        <p:cTn id="61" dur="1" fill="hold">
                                          <p:stCondLst>
                                            <p:cond delay="0"/>
                                          </p:stCondLst>
                                        </p:cTn>
                                        <p:tgtEl>
                                          <p:spTgt spid="7">
                                            <p:txEl>
                                              <p:pRg st="0" end="0"/>
                                            </p:txEl>
                                          </p:spTgt>
                                        </p:tgtEl>
                                        <p:attrNameLst>
                                          <p:attrName>style.visibility</p:attrName>
                                        </p:attrNameLst>
                                      </p:cBhvr>
                                      <p:to>
                                        <p:strVal val="visible"/>
                                      </p:to>
                                    </p:set>
                                    <p:animEffect transition="in" filter="fade">
                                      <p:cBhvr>
                                        <p:cTn id="62" dur="500"/>
                                        <p:tgtEl>
                                          <p:spTgt spid="7">
                                            <p:txEl>
                                              <p:pRg st="0" end="0"/>
                                            </p:txEl>
                                          </p:spTgt>
                                        </p:tgtEl>
                                      </p:cBhvr>
                                    </p:animEffect>
                                  </p:childTnLst>
                                </p:cTn>
                              </p:par>
                              <p:par>
                                <p:cTn id="63" presetID="42" presetClass="path" presetSubtype="0" decel="52000" fill="hold" grpId="1" nodeType="withEffect">
                                  <p:stCondLst>
                                    <p:cond delay="1000"/>
                                  </p:stCondLst>
                                  <p:childTnLst>
                                    <p:animMotion origin="layout" path="M 1.875E-6 -1.11111E-6 L 1.875E-6 0.03333 " pathEditMode="relative" rAng="0" ptsTypes="AA">
                                      <p:cBhvr>
                                        <p:cTn id="64" dur="500" spd="-100000" fill="hold"/>
                                        <p:tgtEl>
                                          <p:spTgt spid="7">
                                            <p:txEl>
                                              <p:pRg st="0" end="0"/>
                                            </p:txEl>
                                          </p:spTgt>
                                        </p:tgtEl>
                                        <p:attrNameLst>
                                          <p:attrName>ppt_x</p:attrName>
                                          <p:attrName>ppt_y</p:attrName>
                                        </p:attrNameLst>
                                      </p:cBhvr>
                                      <p:rCtr x="0" y="166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7" grpI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6" name="Picture 435">
            <a:extLst>
              <a:ext uri="{FF2B5EF4-FFF2-40B4-BE49-F238E27FC236}">
                <a16:creationId xmlns:a16="http://schemas.microsoft.com/office/drawing/2014/main" id="{F1B1E096-B07C-49BD-8BA0-1E700AC9BF51}"/>
              </a:ext>
            </a:extLst>
          </p:cNvPr>
          <p:cNvPicPr>
            <a:picLocks noChangeAspect="1"/>
          </p:cNvPicPr>
          <p:nvPr/>
        </p:nvPicPr>
        <p:blipFill>
          <a:blip r:embed="rId2"/>
          <a:srcRect l="1128" r="1128"/>
          <a:stretch/>
        </p:blipFill>
        <p:spPr>
          <a:xfrm>
            <a:off x="0" y="0"/>
            <a:ext cx="12192000" cy="6858000"/>
          </a:xfrm>
          <a:prstGeom prst="rect">
            <a:avLst/>
          </a:prstGeom>
        </p:spPr>
      </p:pic>
      <p:sp>
        <p:nvSpPr>
          <p:cNvPr id="332" name="TextBox 331">
            <a:extLst>
              <a:ext uri="{FF2B5EF4-FFF2-40B4-BE49-F238E27FC236}">
                <a16:creationId xmlns:a16="http://schemas.microsoft.com/office/drawing/2014/main" id="{A2A47FEC-7FBF-5D00-8E24-6233F2943914}"/>
              </a:ext>
            </a:extLst>
          </p:cNvPr>
          <p:cNvSpPr txBox="1"/>
          <p:nvPr/>
        </p:nvSpPr>
        <p:spPr>
          <a:xfrm>
            <a:off x="6484092" y="4890752"/>
            <a:ext cx="1232725" cy="302127"/>
          </a:xfrm>
          <a:prstGeom prst="rect">
            <a:avLst/>
          </a:prstGeom>
        </p:spPr>
        <p:txBody>
          <a:bodyPr wrap="square" lIns="0" tIns="0" rIns="0" bIns="0"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Precise positioning and RF sensing</a:t>
            </a:r>
          </a:p>
        </p:txBody>
      </p:sp>
      <p:cxnSp>
        <p:nvCxnSpPr>
          <p:cNvPr id="333" name="Straight Arrow Connector 332">
            <a:extLst>
              <a:ext uri="{FF2B5EF4-FFF2-40B4-BE49-F238E27FC236}">
                <a16:creationId xmlns:a16="http://schemas.microsoft.com/office/drawing/2014/main" id="{E02035D7-5155-F254-7D17-7D19BB6EF004}"/>
              </a:ext>
            </a:extLst>
          </p:cNvPr>
          <p:cNvCxnSpPr>
            <a:cxnSpLocks/>
          </p:cNvCxnSpPr>
          <p:nvPr/>
        </p:nvCxnSpPr>
        <p:spPr>
          <a:xfrm>
            <a:off x="5818445" y="3860390"/>
            <a:ext cx="639262" cy="0"/>
          </a:xfrm>
          <a:prstGeom prst="straightConnector1">
            <a:avLst/>
          </a:prstGeom>
          <a:ln w="12700" cap="rnd">
            <a:gradFill flip="none" rotWithShape="1">
              <a:gsLst>
                <a:gs pos="0">
                  <a:schemeClr val="bg1">
                    <a:alpha val="0"/>
                  </a:schemeClr>
                </a:gs>
                <a:gs pos="100000">
                  <a:schemeClr val="bg1"/>
                </a:gs>
                <a:gs pos="76000">
                  <a:schemeClr val="accent2">
                    <a:lumMod val="60000"/>
                    <a:lumOff val="40000"/>
                  </a:schemeClr>
                </a:gs>
              </a:gsLst>
              <a:lin ang="0" scaled="1"/>
              <a:tileRect/>
            </a:gradFill>
            <a:round/>
            <a:headEnd type="none" w="med" len="sm"/>
            <a:tailEnd type="oval" w="sm" len="sm"/>
          </a:ln>
        </p:spPr>
        <p:style>
          <a:lnRef idx="1">
            <a:schemeClr val="accent1"/>
          </a:lnRef>
          <a:fillRef idx="0">
            <a:schemeClr val="accent1"/>
          </a:fillRef>
          <a:effectRef idx="0">
            <a:schemeClr val="accent1"/>
          </a:effectRef>
          <a:fontRef idx="minor">
            <a:schemeClr val="tx1"/>
          </a:fontRef>
        </p:style>
      </p:cxnSp>
      <p:sp>
        <p:nvSpPr>
          <p:cNvPr id="359" name="TextBox 358">
            <a:extLst>
              <a:ext uri="{FF2B5EF4-FFF2-40B4-BE49-F238E27FC236}">
                <a16:creationId xmlns:a16="http://schemas.microsoft.com/office/drawing/2014/main" id="{731B3057-F393-C379-E1C2-6858466FE24C}"/>
              </a:ext>
            </a:extLst>
          </p:cNvPr>
          <p:cNvSpPr txBox="1"/>
          <p:nvPr/>
        </p:nvSpPr>
        <p:spPr>
          <a:xfrm>
            <a:off x="6505596" y="1981155"/>
            <a:ext cx="1510782" cy="304699"/>
          </a:xfrm>
          <a:prstGeom prst="rect">
            <a:avLst/>
          </a:prstGeom>
        </p:spPr>
        <p:txBody>
          <a:bodyPr wrap="square" lIns="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AI-enabled end-to-end communication</a:t>
            </a:r>
          </a:p>
        </p:txBody>
      </p:sp>
      <p:sp>
        <p:nvSpPr>
          <p:cNvPr id="360" name="TextBox 359">
            <a:extLst>
              <a:ext uri="{FF2B5EF4-FFF2-40B4-BE49-F238E27FC236}">
                <a16:creationId xmlns:a16="http://schemas.microsoft.com/office/drawing/2014/main" id="{ECEF3C4A-C150-9E72-91E8-55620771E39E}"/>
              </a:ext>
            </a:extLst>
          </p:cNvPr>
          <p:cNvSpPr txBox="1"/>
          <p:nvPr/>
        </p:nvSpPr>
        <p:spPr>
          <a:xfrm>
            <a:off x="9875928" y="5383449"/>
            <a:ext cx="1380508" cy="304699"/>
          </a:xfrm>
          <a:prstGeom prst="rect">
            <a:avLst/>
          </a:prstGeom>
        </p:spPr>
        <p:txBody>
          <a:bodyPr wrap="square" lIns="0" tIns="0" rIns="0" bIns="0"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Expanding into new spectrum bands</a:t>
            </a:r>
          </a:p>
        </p:txBody>
      </p:sp>
      <p:sp>
        <p:nvSpPr>
          <p:cNvPr id="361" name="TextBox 360">
            <a:extLst>
              <a:ext uri="{FF2B5EF4-FFF2-40B4-BE49-F238E27FC236}">
                <a16:creationId xmlns:a16="http://schemas.microsoft.com/office/drawing/2014/main" id="{F0610061-13A9-2F95-2C8C-15520A75F458}"/>
              </a:ext>
            </a:extLst>
          </p:cNvPr>
          <p:cNvSpPr txBox="1"/>
          <p:nvPr/>
        </p:nvSpPr>
        <p:spPr>
          <a:xfrm>
            <a:off x="4980961" y="3619550"/>
            <a:ext cx="1440151" cy="304699"/>
          </a:xfrm>
          <a:prstGeom prst="rect">
            <a:avLst/>
          </a:prstGeom>
        </p:spPr>
        <p:txBody>
          <a:bodyPr wrap="square" lIns="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Cellular air interface innovations</a:t>
            </a:r>
          </a:p>
        </p:txBody>
      </p:sp>
      <p:cxnSp>
        <p:nvCxnSpPr>
          <p:cNvPr id="420" name="Straight Arrow Connector 419">
            <a:extLst>
              <a:ext uri="{FF2B5EF4-FFF2-40B4-BE49-F238E27FC236}">
                <a16:creationId xmlns:a16="http://schemas.microsoft.com/office/drawing/2014/main" id="{5D7837FE-5E52-4B45-2592-4D8FB2B77DD1}"/>
              </a:ext>
            </a:extLst>
          </p:cNvPr>
          <p:cNvCxnSpPr>
            <a:cxnSpLocks/>
          </p:cNvCxnSpPr>
          <p:nvPr/>
        </p:nvCxnSpPr>
        <p:spPr>
          <a:xfrm>
            <a:off x="7547907" y="2221763"/>
            <a:ext cx="517557" cy="0"/>
          </a:xfrm>
          <a:prstGeom prst="straightConnector1">
            <a:avLst/>
          </a:prstGeom>
          <a:ln w="12700" cap="rnd">
            <a:gradFill flip="none" rotWithShape="1">
              <a:gsLst>
                <a:gs pos="0">
                  <a:schemeClr val="bg1">
                    <a:alpha val="0"/>
                  </a:schemeClr>
                </a:gs>
                <a:gs pos="100000">
                  <a:schemeClr val="bg1"/>
                </a:gs>
                <a:gs pos="76000">
                  <a:schemeClr val="accent2">
                    <a:lumMod val="60000"/>
                    <a:lumOff val="40000"/>
                  </a:schemeClr>
                </a:gs>
              </a:gsLst>
              <a:lin ang="0" scaled="1"/>
              <a:tileRect/>
            </a:gradFill>
            <a:round/>
            <a:headEnd type="none" w="med" len="sm"/>
            <a:tailEnd type="oval" w="sm" len="sm"/>
          </a:ln>
        </p:spPr>
        <p:style>
          <a:lnRef idx="1">
            <a:schemeClr val="accent1"/>
          </a:lnRef>
          <a:fillRef idx="0">
            <a:schemeClr val="accent1"/>
          </a:fillRef>
          <a:effectRef idx="0">
            <a:schemeClr val="accent1"/>
          </a:effectRef>
          <a:fontRef idx="minor">
            <a:schemeClr val="tx1"/>
          </a:fontRef>
        </p:style>
      </p:cxnSp>
      <p:cxnSp>
        <p:nvCxnSpPr>
          <p:cNvPr id="423" name="Straight Arrow Connector 422">
            <a:extLst>
              <a:ext uri="{FF2B5EF4-FFF2-40B4-BE49-F238E27FC236}">
                <a16:creationId xmlns:a16="http://schemas.microsoft.com/office/drawing/2014/main" id="{B77598C4-E125-6302-1B32-BAFDE9889CAF}"/>
              </a:ext>
            </a:extLst>
          </p:cNvPr>
          <p:cNvCxnSpPr>
            <a:cxnSpLocks/>
          </p:cNvCxnSpPr>
          <p:nvPr/>
        </p:nvCxnSpPr>
        <p:spPr>
          <a:xfrm flipH="1">
            <a:off x="9641270" y="5607050"/>
            <a:ext cx="649605" cy="0"/>
          </a:xfrm>
          <a:prstGeom prst="straightConnector1">
            <a:avLst/>
          </a:prstGeom>
          <a:ln w="12700" cap="rnd">
            <a:gradFill flip="none" rotWithShape="1">
              <a:gsLst>
                <a:gs pos="0">
                  <a:schemeClr val="bg1">
                    <a:alpha val="0"/>
                  </a:schemeClr>
                </a:gs>
                <a:gs pos="100000">
                  <a:schemeClr val="bg1"/>
                </a:gs>
                <a:gs pos="76000">
                  <a:schemeClr val="accent2">
                    <a:lumMod val="60000"/>
                    <a:lumOff val="40000"/>
                  </a:schemeClr>
                </a:gs>
              </a:gsLst>
              <a:lin ang="0" scaled="1"/>
              <a:tileRect/>
            </a:gradFill>
            <a:round/>
            <a:headEnd type="none" w="med" len="sm"/>
            <a:tailEnd type="oval" w="sm" len="sm"/>
          </a:ln>
        </p:spPr>
        <p:style>
          <a:lnRef idx="1">
            <a:schemeClr val="accent1"/>
          </a:lnRef>
          <a:fillRef idx="0">
            <a:schemeClr val="accent1"/>
          </a:fillRef>
          <a:effectRef idx="0">
            <a:schemeClr val="accent1"/>
          </a:effectRef>
          <a:fontRef idx="minor">
            <a:schemeClr val="tx1"/>
          </a:fontRef>
        </p:style>
      </p:cxnSp>
      <p:cxnSp>
        <p:nvCxnSpPr>
          <p:cNvPr id="426" name="Straight Arrow Connector 425">
            <a:extLst>
              <a:ext uri="{FF2B5EF4-FFF2-40B4-BE49-F238E27FC236}">
                <a16:creationId xmlns:a16="http://schemas.microsoft.com/office/drawing/2014/main" id="{2DD7810D-2C4C-9790-36EF-9D353F4E27D4}"/>
              </a:ext>
            </a:extLst>
          </p:cNvPr>
          <p:cNvCxnSpPr>
            <a:cxnSpLocks/>
          </p:cNvCxnSpPr>
          <p:nvPr/>
        </p:nvCxnSpPr>
        <p:spPr>
          <a:xfrm flipH="1">
            <a:off x="6189972" y="5119147"/>
            <a:ext cx="509257" cy="0"/>
          </a:xfrm>
          <a:prstGeom prst="straightConnector1">
            <a:avLst/>
          </a:prstGeom>
          <a:ln w="12700" cap="rnd">
            <a:gradFill flip="none" rotWithShape="1">
              <a:gsLst>
                <a:gs pos="0">
                  <a:schemeClr val="bg1">
                    <a:alpha val="0"/>
                  </a:schemeClr>
                </a:gs>
                <a:gs pos="100000">
                  <a:schemeClr val="bg1"/>
                </a:gs>
                <a:gs pos="76000">
                  <a:schemeClr val="accent2">
                    <a:lumMod val="60000"/>
                    <a:lumOff val="40000"/>
                  </a:schemeClr>
                </a:gs>
              </a:gsLst>
              <a:lin ang="0" scaled="1"/>
              <a:tileRect/>
            </a:gradFill>
            <a:round/>
            <a:headEnd type="none" w="med" len="sm"/>
            <a:tailEnd type="oval" w="sm" len="sm"/>
          </a:ln>
        </p:spPr>
        <p:style>
          <a:lnRef idx="1">
            <a:schemeClr val="accent1"/>
          </a:lnRef>
          <a:fillRef idx="0">
            <a:schemeClr val="accent1"/>
          </a:fillRef>
          <a:effectRef idx="0">
            <a:schemeClr val="accent1"/>
          </a:effectRef>
          <a:fontRef idx="minor">
            <a:schemeClr val="tx1"/>
          </a:fontRef>
        </p:style>
      </p:cxnSp>
      <p:pic>
        <p:nvPicPr>
          <p:cNvPr id="432" name="Picture 431">
            <a:extLst>
              <a:ext uri="{FF2B5EF4-FFF2-40B4-BE49-F238E27FC236}">
                <a16:creationId xmlns:a16="http://schemas.microsoft.com/office/drawing/2014/main" id="{5AEE8929-7647-0EE3-0B08-C2745E4BAE90}"/>
              </a:ext>
            </a:extLst>
          </p:cNvPr>
          <p:cNvPicPr>
            <a:picLocks noChangeAspect="1"/>
          </p:cNvPicPr>
          <p:nvPr/>
        </p:nvPicPr>
        <p:blipFill>
          <a:blip r:embed="rId3"/>
          <a:stretch>
            <a:fillRect/>
          </a:stretch>
        </p:blipFill>
        <p:spPr>
          <a:xfrm>
            <a:off x="481012" y="421230"/>
            <a:ext cx="3324559" cy="1891216"/>
          </a:xfrm>
          <a:prstGeom prst="rect">
            <a:avLst/>
          </a:prstGeom>
        </p:spPr>
      </p:pic>
      <p:sp>
        <p:nvSpPr>
          <p:cNvPr id="437" name="Arc 436">
            <a:extLst>
              <a:ext uri="{FF2B5EF4-FFF2-40B4-BE49-F238E27FC236}">
                <a16:creationId xmlns:a16="http://schemas.microsoft.com/office/drawing/2014/main" id="{C0292284-D4B0-7F3E-F7F4-F26645645FFC}"/>
              </a:ext>
            </a:extLst>
          </p:cNvPr>
          <p:cNvSpPr/>
          <p:nvPr/>
        </p:nvSpPr>
        <p:spPr>
          <a:xfrm>
            <a:off x="4065006" y="353084"/>
            <a:ext cx="7387628" cy="7387628"/>
          </a:xfrm>
          <a:prstGeom prst="arc">
            <a:avLst>
              <a:gd name="adj1" fmla="val 10719578"/>
              <a:gd name="adj2" fmla="val 20444906"/>
            </a:avLst>
          </a:prstGeom>
          <a:ln w="12700" cap="rnd">
            <a:gradFill flip="none" rotWithShape="1">
              <a:gsLst>
                <a:gs pos="0">
                  <a:schemeClr val="accent1">
                    <a:lumMod val="45000"/>
                    <a:lumOff val="55000"/>
                  </a:schemeClr>
                </a:gs>
                <a:gs pos="87000">
                  <a:srgbClr val="E5EAF8"/>
                </a:gs>
                <a:gs pos="100000">
                  <a:schemeClr val="bg1">
                    <a:alpha val="0"/>
                  </a:schemeClr>
                </a:gs>
              </a:gsLst>
              <a:lin ang="0" scaled="1"/>
              <a:tileRect/>
            </a:gradFill>
            <a:round/>
            <a:headEnd type="none" w="med"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grpSp>
        <p:nvGrpSpPr>
          <p:cNvPr id="3" name="Group 2">
            <a:extLst>
              <a:ext uri="{FF2B5EF4-FFF2-40B4-BE49-F238E27FC236}">
                <a16:creationId xmlns:a16="http://schemas.microsoft.com/office/drawing/2014/main" id="{5FD6784C-F88D-27AF-5954-1129C9AE26F5}"/>
              </a:ext>
            </a:extLst>
          </p:cNvPr>
          <p:cNvGrpSpPr/>
          <p:nvPr/>
        </p:nvGrpSpPr>
        <p:grpSpPr>
          <a:xfrm>
            <a:off x="5225415" y="432852"/>
            <a:ext cx="1160538" cy="1391034"/>
            <a:chOff x="5225415" y="432852"/>
            <a:chExt cx="1160538" cy="1391034"/>
          </a:xfrm>
        </p:grpSpPr>
        <p:sp>
          <p:nvSpPr>
            <p:cNvPr id="417" name="TextBox 416">
              <a:extLst>
                <a:ext uri="{FF2B5EF4-FFF2-40B4-BE49-F238E27FC236}">
                  <a16:creationId xmlns:a16="http://schemas.microsoft.com/office/drawing/2014/main" id="{2FD86FDD-14A6-87FC-1788-C1A7EB9979C2}"/>
                </a:ext>
              </a:extLst>
            </p:cNvPr>
            <p:cNvSpPr txBox="1"/>
            <p:nvPr/>
          </p:nvSpPr>
          <p:spPr>
            <a:xfrm>
              <a:off x="5225415" y="1366838"/>
              <a:ext cx="1160538" cy="457048"/>
            </a:xfrm>
            <a:prstGeom prst="rect">
              <a:avLst/>
            </a:prstGeom>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Private network innovations</a:t>
              </a:r>
            </a:p>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endParaRPr>
            </a:p>
          </p:txBody>
        </p:sp>
        <p:grpSp>
          <p:nvGrpSpPr>
            <p:cNvPr id="363" name="Group 362">
              <a:extLst>
                <a:ext uri="{FF2B5EF4-FFF2-40B4-BE49-F238E27FC236}">
                  <a16:creationId xmlns:a16="http://schemas.microsoft.com/office/drawing/2014/main" id="{DB1C9C91-51DB-1526-29D6-5C1490C6CD97}"/>
                </a:ext>
              </a:extLst>
            </p:cNvPr>
            <p:cNvGrpSpPr/>
            <p:nvPr/>
          </p:nvGrpSpPr>
          <p:grpSpPr>
            <a:xfrm>
              <a:off x="5459213" y="432852"/>
              <a:ext cx="692942" cy="812544"/>
              <a:chOff x="4007815" y="3762057"/>
              <a:chExt cx="692942" cy="812544"/>
            </a:xfrm>
          </p:grpSpPr>
          <p:sp>
            <p:nvSpPr>
              <p:cNvPr id="364" name="Oval 363">
                <a:extLst>
                  <a:ext uri="{FF2B5EF4-FFF2-40B4-BE49-F238E27FC236}">
                    <a16:creationId xmlns:a16="http://schemas.microsoft.com/office/drawing/2014/main" id="{79EBAF95-0F33-66E1-5F10-3AA03B52228B}"/>
                  </a:ext>
                </a:extLst>
              </p:cNvPr>
              <p:cNvSpPr/>
              <p:nvPr/>
            </p:nvSpPr>
            <p:spPr>
              <a:xfrm>
                <a:off x="4029154" y="3975487"/>
                <a:ext cx="599116" cy="5991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nvGrpSpPr>
              <p:cNvPr id="365" name="Group 364">
                <a:extLst>
                  <a:ext uri="{FF2B5EF4-FFF2-40B4-BE49-F238E27FC236}">
                    <a16:creationId xmlns:a16="http://schemas.microsoft.com/office/drawing/2014/main" id="{22553B2D-56C9-9F33-21B1-95DA7EAC45B5}"/>
                  </a:ext>
                </a:extLst>
              </p:cNvPr>
              <p:cNvGrpSpPr/>
              <p:nvPr/>
            </p:nvGrpSpPr>
            <p:grpSpPr>
              <a:xfrm>
                <a:off x="4007815" y="3829398"/>
                <a:ext cx="630512" cy="612340"/>
                <a:chOff x="5505193" y="3820400"/>
                <a:chExt cx="630512" cy="612340"/>
              </a:xfrm>
            </p:grpSpPr>
            <p:sp>
              <p:nvSpPr>
                <p:cNvPr id="373" name="Freeform 5">
                  <a:extLst>
                    <a:ext uri="{FF2B5EF4-FFF2-40B4-BE49-F238E27FC236}">
                      <a16:creationId xmlns:a16="http://schemas.microsoft.com/office/drawing/2014/main" id="{15820515-CBE1-0C34-9084-6CDE1DBEBBFF}"/>
                    </a:ext>
                  </a:extLst>
                </p:cNvPr>
                <p:cNvSpPr>
                  <a:spLocks/>
                </p:cNvSpPr>
                <p:nvPr/>
              </p:nvSpPr>
              <p:spPr bwMode="auto">
                <a:xfrm>
                  <a:off x="5505193" y="3927046"/>
                  <a:ext cx="627875" cy="505694"/>
                </a:xfrm>
                <a:custGeom>
                  <a:avLst/>
                  <a:gdLst>
                    <a:gd name="T0" fmla="*/ 851 w 1213"/>
                    <a:gd name="T1" fmla="*/ 569 h 976"/>
                    <a:gd name="T2" fmla="*/ 851 w 1213"/>
                    <a:gd name="T3" fmla="*/ 458 h 976"/>
                    <a:gd name="T4" fmla="*/ 806 w 1213"/>
                    <a:gd name="T5" fmla="*/ 430 h 976"/>
                    <a:gd name="T6" fmla="*/ 524 w 1213"/>
                    <a:gd name="T7" fmla="*/ 572 h 976"/>
                    <a:gd name="T8" fmla="*/ 524 w 1213"/>
                    <a:gd name="T9" fmla="*/ 438 h 976"/>
                    <a:gd name="T10" fmla="*/ 493 w 1213"/>
                    <a:gd name="T11" fmla="*/ 407 h 976"/>
                    <a:gd name="T12" fmla="*/ 443 w 1213"/>
                    <a:gd name="T13" fmla="*/ 407 h 976"/>
                    <a:gd name="T14" fmla="*/ 443 w 1213"/>
                    <a:gd name="T15" fmla="*/ 56 h 976"/>
                    <a:gd name="T16" fmla="*/ 429 w 1213"/>
                    <a:gd name="T17" fmla="*/ 42 h 976"/>
                    <a:gd name="T18" fmla="*/ 334 w 1213"/>
                    <a:gd name="T19" fmla="*/ 42 h 976"/>
                    <a:gd name="T20" fmla="*/ 320 w 1213"/>
                    <a:gd name="T21" fmla="*/ 56 h 976"/>
                    <a:gd name="T22" fmla="*/ 320 w 1213"/>
                    <a:gd name="T23" fmla="*/ 407 h 976"/>
                    <a:gd name="T24" fmla="*/ 204 w 1213"/>
                    <a:gd name="T25" fmla="*/ 407 h 976"/>
                    <a:gd name="T26" fmla="*/ 204 w 1213"/>
                    <a:gd name="T27" fmla="*/ 14 h 976"/>
                    <a:gd name="T28" fmla="*/ 190 w 1213"/>
                    <a:gd name="T29" fmla="*/ 0 h 976"/>
                    <a:gd name="T30" fmla="*/ 95 w 1213"/>
                    <a:gd name="T31" fmla="*/ 0 h 976"/>
                    <a:gd name="T32" fmla="*/ 81 w 1213"/>
                    <a:gd name="T33" fmla="*/ 14 h 976"/>
                    <a:gd name="T34" fmla="*/ 81 w 1213"/>
                    <a:gd name="T35" fmla="*/ 407 h 976"/>
                    <a:gd name="T36" fmla="*/ 31 w 1213"/>
                    <a:gd name="T37" fmla="*/ 407 h 976"/>
                    <a:gd name="T38" fmla="*/ 0 w 1213"/>
                    <a:gd name="T39" fmla="*/ 438 h 976"/>
                    <a:gd name="T40" fmla="*/ 0 w 1213"/>
                    <a:gd name="T41" fmla="*/ 945 h 976"/>
                    <a:gd name="T42" fmla="*/ 31 w 1213"/>
                    <a:gd name="T43" fmla="*/ 976 h 976"/>
                    <a:gd name="T44" fmla="*/ 1182 w 1213"/>
                    <a:gd name="T45" fmla="*/ 976 h 976"/>
                    <a:gd name="T46" fmla="*/ 1213 w 1213"/>
                    <a:gd name="T47" fmla="*/ 945 h 976"/>
                    <a:gd name="T48" fmla="*/ 1213 w 1213"/>
                    <a:gd name="T49" fmla="*/ 455 h 976"/>
                    <a:gd name="T50" fmla="*/ 1169 w 1213"/>
                    <a:gd name="T51" fmla="*/ 427 h 976"/>
                    <a:gd name="T52" fmla="*/ 851 w 1213"/>
                    <a:gd name="T53" fmla="*/ 569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3" h="976">
                      <a:moveTo>
                        <a:pt x="851" y="569"/>
                      </a:moveTo>
                      <a:cubicBezTo>
                        <a:pt x="851" y="517"/>
                        <a:pt x="851" y="481"/>
                        <a:pt x="851" y="458"/>
                      </a:cubicBezTo>
                      <a:cubicBezTo>
                        <a:pt x="851" y="434"/>
                        <a:pt x="826" y="419"/>
                        <a:pt x="806" y="430"/>
                      </a:cubicBezTo>
                      <a:cubicBezTo>
                        <a:pt x="524" y="572"/>
                        <a:pt x="524" y="572"/>
                        <a:pt x="524" y="572"/>
                      </a:cubicBezTo>
                      <a:cubicBezTo>
                        <a:pt x="524" y="502"/>
                        <a:pt x="524" y="461"/>
                        <a:pt x="524" y="438"/>
                      </a:cubicBezTo>
                      <a:cubicBezTo>
                        <a:pt x="524" y="421"/>
                        <a:pt x="510" y="407"/>
                        <a:pt x="493" y="407"/>
                      </a:cubicBezTo>
                      <a:cubicBezTo>
                        <a:pt x="443" y="407"/>
                        <a:pt x="443" y="407"/>
                        <a:pt x="443" y="407"/>
                      </a:cubicBezTo>
                      <a:cubicBezTo>
                        <a:pt x="443" y="56"/>
                        <a:pt x="443" y="56"/>
                        <a:pt x="443" y="56"/>
                      </a:cubicBezTo>
                      <a:cubicBezTo>
                        <a:pt x="443" y="48"/>
                        <a:pt x="436" y="42"/>
                        <a:pt x="429" y="42"/>
                      </a:cubicBezTo>
                      <a:cubicBezTo>
                        <a:pt x="334" y="42"/>
                        <a:pt x="334" y="42"/>
                        <a:pt x="334" y="42"/>
                      </a:cubicBezTo>
                      <a:cubicBezTo>
                        <a:pt x="326" y="42"/>
                        <a:pt x="320" y="48"/>
                        <a:pt x="320" y="56"/>
                      </a:cubicBezTo>
                      <a:cubicBezTo>
                        <a:pt x="320" y="407"/>
                        <a:pt x="320" y="407"/>
                        <a:pt x="320" y="407"/>
                      </a:cubicBezTo>
                      <a:cubicBezTo>
                        <a:pt x="204" y="407"/>
                        <a:pt x="204" y="407"/>
                        <a:pt x="204" y="407"/>
                      </a:cubicBezTo>
                      <a:cubicBezTo>
                        <a:pt x="204" y="14"/>
                        <a:pt x="204" y="14"/>
                        <a:pt x="204" y="14"/>
                      </a:cubicBezTo>
                      <a:cubicBezTo>
                        <a:pt x="204" y="6"/>
                        <a:pt x="197" y="0"/>
                        <a:pt x="190" y="0"/>
                      </a:cubicBezTo>
                      <a:cubicBezTo>
                        <a:pt x="95" y="0"/>
                        <a:pt x="95" y="0"/>
                        <a:pt x="95" y="0"/>
                      </a:cubicBezTo>
                      <a:cubicBezTo>
                        <a:pt x="87" y="0"/>
                        <a:pt x="81" y="6"/>
                        <a:pt x="81" y="14"/>
                      </a:cubicBezTo>
                      <a:cubicBezTo>
                        <a:pt x="81" y="407"/>
                        <a:pt x="81" y="407"/>
                        <a:pt x="81" y="407"/>
                      </a:cubicBezTo>
                      <a:cubicBezTo>
                        <a:pt x="59" y="407"/>
                        <a:pt x="43" y="407"/>
                        <a:pt x="31" y="407"/>
                      </a:cubicBezTo>
                      <a:cubicBezTo>
                        <a:pt x="14" y="407"/>
                        <a:pt x="0" y="421"/>
                        <a:pt x="0" y="438"/>
                      </a:cubicBezTo>
                      <a:cubicBezTo>
                        <a:pt x="0" y="768"/>
                        <a:pt x="0" y="896"/>
                        <a:pt x="0" y="945"/>
                      </a:cubicBezTo>
                      <a:cubicBezTo>
                        <a:pt x="0" y="962"/>
                        <a:pt x="14" y="976"/>
                        <a:pt x="31" y="976"/>
                      </a:cubicBezTo>
                      <a:cubicBezTo>
                        <a:pt x="862" y="976"/>
                        <a:pt x="1109" y="976"/>
                        <a:pt x="1182" y="976"/>
                      </a:cubicBezTo>
                      <a:cubicBezTo>
                        <a:pt x="1199" y="976"/>
                        <a:pt x="1213" y="962"/>
                        <a:pt x="1213" y="945"/>
                      </a:cubicBezTo>
                      <a:cubicBezTo>
                        <a:pt x="1213" y="647"/>
                        <a:pt x="1213" y="514"/>
                        <a:pt x="1213" y="455"/>
                      </a:cubicBezTo>
                      <a:cubicBezTo>
                        <a:pt x="1213" y="432"/>
                        <a:pt x="1190" y="417"/>
                        <a:pt x="1169" y="427"/>
                      </a:cubicBezTo>
                      <a:lnTo>
                        <a:pt x="851" y="56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374" name="Freeform: Shape 28">
                  <a:extLst>
                    <a:ext uri="{FF2B5EF4-FFF2-40B4-BE49-F238E27FC236}">
                      <a16:creationId xmlns:a16="http://schemas.microsoft.com/office/drawing/2014/main" id="{B081540C-E7D7-A6F9-6ABB-7C756194573B}"/>
                    </a:ext>
                  </a:extLst>
                </p:cNvPr>
                <p:cNvSpPr>
                  <a:spLocks/>
                </p:cNvSpPr>
                <p:nvPr/>
              </p:nvSpPr>
              <p:spPr bwMode="auto">
                <a:xfrm>
                  <a:off x="5567108" y="3820400"/>
                  <a:ext cx="568597" cy="122762"/>
                </a:xfrm>
                <a:custGeom>
                  <a:avLst/>
                  <a:gdLst>
                    <a:gd name="connsiteX0" fmla="*/ 2408206 w 2452866"/>
                    <a:gd name="connsiteY0" fmla="*/ 169366 h 529584"/>
                    <a:gd name="connsiteX1" fmla="*/ 2452866 w 2452866"/>
                    <a:gd name="connsiteY1" fmla="*/ 214114 h 529584"/>
                    <a:gd name="connsiteX2" fmla="*/ 2403740 w 2452866"/>
                    <a:gd name="connsiteY2" fmla="*/ 339407 h 529584"/>
                    <a:gd name="connsiteX3" fmla="*/ 2283156 w 2452866"/>
                    <a:gd name="connsiteY3" fmla="*/ 381917 h 529584"/>
                    <a:gd name="connsiteX4" fmla="*/ 720036 w 2452866"/>
                    <a:gd name="connsiteY4" fmla="*/ 381917 h 529584"/>
                    <a:gd name="connsiteX5" fmla="*/ 635181 w 2452866"/>
                    <a:gd name="connsiteY5" fmla="*/ 411003 h 529584"/>
                    <a:gd name="connsiteX6" fmla="*/ 610617 w 2452866"/>
                    <a:gd name="connsiteY6" fmla="*/ 475887 h 529584"/>
                    <a:gd name="connsiteX7" fmla="*/ 610617 w 2452866"/>
                    <a:gd name="connsiteY7" fmla="*/ 478124 h 529584"/>
                    <a:gd name="connsiteX8" fmla="*/ 610617 w 2452866"/>
                    <a:gd name="connsiteY8" fmla="*/ 484837 h 529584"/>
                    <a:gd name="connsiteX9" fmla="*/ 565957 w 2452866"/>
                    <a:gd name="connsiteY9" fmla="*/ 529584 h 529584"/>
                    <a:gd name="connsiteX10" fmla="*/ 521296 w 2452866"/>
                    <a:gd name="connsiteY10" fmla="*/ 484837 h 529584"/>
                    <a:gd name="connsiteX11" fmla="*/ 521296 w 2452866"/>
                    <a:gd name="connsiteY11" fmla="*/ 480362 h 529584"/>
                    <a:gd name="connsiteX12" fmla="*/ 570423 w 2452866"/>
                    <a:gd name="connsiteY12" fmla="*/ 348356 h 529584"/>
                    <a:gd name="connsiteX13" fmla="*/ 720036 w 2452866"/>
                    <a:gd name="connsiteY13" fmla="*/ 294659 h 529584"/>
                    <a:gd name="connsiteX14" fmla="*/ 2285389 w 2452866"/>
                    <a:gd name="connsiteY14" fmla="*/ 294659 h 529584"/>
                    <a:gd name="connsiteX15" fmla="*/ 2287622 w 2452866"/>
                    <a:gd name="connsiteY15" fmla="*/ 294659 h 529584"/>
                    <a:gd name="connsiteX16" fmla="*/ 2343448 w 2452866"/>
                    <a:gd name="connsiteY16" fmla="*/ 276760 h 529584"/>
                    <a:gd name="connsiteX17" fmla="*/ 2363545 w 2452866"/>
                    <a:gd name="connsiteY17" fmla="*/ 214114 h 529584"/>
                    <a:gd name="connsiteX18" fmla="*/ 2408206 w 2452866"/>
                    <a:gd name="connsiteY18" fmla="*/ 169366 h 529584"/>
                    <a:gd name="connsiteX19" fmla="*/ 1771193 w 2452866"/>
                    <a:gd name="connsiteY19" fmla="*/ 0 h 529584"/>
                    <a:gd name="connsiteX20" fmla="*/ 1815849 w 2452866"/>
                    <a:gd name="connsiteY20" fmla="*/ 44714 h 529584"/>
                    <a:gd name="connsiteX21" fmla="*/ 1766727 w 2452866"/>
                    <a:gd name="connsiteY21" fmla="*/ 165440 h 529584"/>
                    <a:gd name="connsiteX22" fmla="*/ 1634990 w 2452866"/>
                    <a:gd name="connsiteY22" fmla="*/ 203447 h 529584"/>
                    <a:gd name="connsiteX23" fmla="*/ 197049 w 2452866"/>
                    <a:gd name="connsiteY23" fmla="*/ 203447 h 529584"/>
                    <a:gd name="connsiteX24" fmla="*/ 114434 w 2452866"/>
                    <a:gd name="connsiteY24" fmla="*/ 232511 h 529584"/>
                    <a:gd name="connsiteX25" fmla="*/ 89873 w 2452866"/>
                    <a:gd name="connsiteY25" fmla="*/ 297346 h 529584"/>
                    <a:gd name="connsiteX26" fmla="*/ 89873 w 2452866"/>
                    <a:gd name="connsiteY26" fmla="*/ 299582 h 529584"/>
                    <a:gd name="connsiteX27" fmla="*/ 89873 w 2452866"/>
                    <a:gd name="connsiteY27" fmla="*/ 400187 h 529584"/>
                    <a:gd name="connsiteX28" fmla="*/ 45216 w 2452866"/>
                    <a:gd name="connsiteY28" fmla="*/ 444901 h 529584"/>
                    <a:gd name="connsiteX29" fmla="*/ 560 w 2452866"/>
                    <a:gd name="connsiteY29" fmla="*/ 400187 h 529584"/>
                    <a:gd name="connsiteX30" fmla="*/ 560 w 2452866"/>
                    <a:gd name="connsiteY30" fmla="*/ 301817 h 529584"/>
                    <a:gd name="connsiteX31" fmla="*/ 49682 w 2452866"/>
                    <a:gd name="connsiteY31" fmla="*/ 169912 h 529584"/>
                    <a:gd name="connsiteX32" fmla="*/ 197049 w 2452866"/>
                    <a:gd name="connsiteY32" fmla="*/ 114020 h 529584"/>
                    <a:gd name="connsiteX33" fmla="*/ 1637223 w 2452866"/>
                    <a:gd name="connsiteY33" fmla="*/ 114020 h 529584"/>
                    <a:gd name="connsiteX34" fmla="*/ 1641689 w 2452866"/>
                    <a:gd name="connsiteY34" fmla="*/ 116255 h 529584"/>
                    <a:gd name="connsiteX35" fmla="*/ 1708673 w 2452866"/>
                    <a:gd name="connsiteY35" fmla="*/ 98370 h 529584"/>
                    <a:gd name="connsiteX36" fmla="*/ 1726536 w 2452866"/>
                    <a:gd name="connsiteY36" fmla="*/ 44714 h 529584"/>
                    <a:gd name="connsiteX37" fmla="*/ 1771193 w 2452866"/>
                    <a:gd name="connsiteY37" fmla="*/ 0 h 5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452866" h="529584">
                      <a:moveTo>
                        <a:pt x="2408206" y="169366"/>
                      </a:moveTo>
                      <a:cubicBezTo>
                        <a:pt x="2432769" y="169366"/>
                        <a:pt x="2452866" y="189503"/>
                        <a:pt x="2452866" y="214114"/>
                      </a:cubicBezTo>
                      <a:cubicBezTo>
                        <a:pt x="2452866" y="267811"/>
                        <a:pt x="2437235" y="312558"/>
                        <a:pt x="2403740" y="339407"/>
                      </a:cubicBezTo>
                      <a:cubicBezTo>
                        <a:pt x="2359079" y="384155"/>
                        <a:pt x="2296554" y="384155"/>
                        <a:pt x="2283156" y="381917"/>
                      </a:cubicBezTo>
                      <a:cubicBezTo>
                        <a:pt x="720036" y="381917"/>
                        <a:pt x="720036" y="381917"/>
                        <a:pt x="720036" y="381917"/>
                      </a:cubicBezTo>
                      <a:cubicBezTo>
                        <a:pt x="682074" y="381917"/>
                        <a:pt x="653045" y="390867"/>
                        <a:pt x="635181" y="411003"/>
                      </a:cubicBezTo>
                      <a:cubicBezTo>
                        <a:pt x="610617" y="435614"/>
                        <a:pt x="610617" y="473650"/>
                        <a:pt x="610617" y="475887"/>
                      </a:cubicBezTo>
                      <a:cubicBezTo>
                        <a:pt x="610617" y="478124"/>
                        <a:pt x="610617" y="478124"/>
                        <a:pt x="610617" y="478124"/>
                      </a:cubicBezTo>
                      <a:cubicBezTo>
                        <a:pt x="610617" y="484837"/>
                        <a:pt x="610617" y="484837"/>
                        <a:pt x="610617" y="484837"/>
                      </a:cubicBezTo>
                      <a:cubicBezTo>
                        <a:pt x="610617" y="509448"/>
                        <a:pt x="590520" y="529584"/>
                        <a:pt x="565957" y="529584"/>
                      </a:cubicBezTo>
                      <a:cubicBezTo>
                        <a:pt x="541393" y="529584"/>
                        <a:pt x="521296" y="509448"/>
                        <a:pt x="521296" y="484837"/>
                      </a:cubicBezTo>
                      <a:cubicBezTo>
                        <a:pt x="521296" y="480362"/>
                        <a:pt x="521296" y="480362"/>
                        <a:pt x="521296" y="480362"/>
                      </a:cubicBezTo>
                      <a:cubicBezTo>
                        <a:pt x="519063" y="466938"/>
                        <a:pt x="521296" y="399816"/>
                        <a:pt x="570423" y="348356"/>
                      </a:cubicBezTo>
                      <a:cubicBezTo>
                        <a:pt x="603918" y="314796"/>
                        <a:pt x="655278" y="294659"/>
                        <a:pt x="720036" y="294659"/>
                      </a:cubicBezTo>
                      <a:cubicBezTo>
                        <a:pt x="2285389" y="294659"/>
                        <a:pt x="2285389" y="294659"/>
                        <a:pt x="2285389" y="294659"/>
                      </a:cubicBezTo>
                      <a:cubicBezTo>
                        <a:pt x="2285389" y="294659"/>
                        <a:pt x="2285389" y="294659"/>
                        <a:pt x="2287622" y="294659"/>
                      </a:cubicBezTo>
                      <a:cubicBezTo>
                        <a:pt x="2289855" y="294659"/>
                        <a:pt x="2323351" y="296897"/>
                        <a:pt x="2343448" y="276760"/>
                      </a:cubicBezTo>
                      <a:cubicBezTo>
                        <a:pt x="2356846" y="263336"/>
                        <a:pt x="2363545" y="243200"/>
                        <a:pt x="2363545" y="214114"/>
                      </a:cubicBezTo>
                      <a:cubicBezTo>
                        <a:pt x="2363545" y="189503"/>
                        <a:pt x="2383642" y="169366"/>
                        <a:pt x="2408206" y="169366"/>
                      </a:cubicBezTo>
                      <a:close/>
                      <a:moveTo>
                        <a:pt x="1771193" y="0"/>
                      </a:moveTo>
                      <a:cubicBezTo>
                        <a:pt x="1795754" y="0"/>
                        <a:pt x="1815849" y="20121"/>
                        <a:pt x="1815849" y="44714"/>
                      </a:cubicBezTo>
                      <a:cubicBezTo>
                        <a:pt x="1815849" y="107313"/>
                        <a:pt x="1789055" y="145319"/>
                        <a:pt x="1766727" y="165440"/>
                      </a:cubicBezTo>
                      <a:cubicBezTo>
                        <a:pt x="1717605" y="210154"/>
                        <a:pt x="1650620" y="205683"/>
                        <a:pt x="1634990" y="203447"/>
                      </a:cubicBezTo>
                      <a:cubicBezTo>
                        <a:pt x="197049" y="203447"/>
                        <a:pt x="197049" y="203447"/>
                        <a:pt x="197049" y="203447"/>
                      </a:cubicBezTo>
                      <a:cubicBezTo>
                        <a:pt x="159090" y="203447"/>
                        <a:pt x="132297" y="214626"/>
                        <a:pt x="114434" y="232511"/>
                      </a:cubicBezTo>
                      <a:cubicBezTo>
                        <a:pt x="87640" y="259339"/>
                        <a:pt x="89873" y="297346"/>
                        <a:pt x="89873" y="297346"/>
                      </a:cubicBezTo>
                      <a:cubicBezTo>
                        <a:pt x="89873" y="299582"/>
                        <a:pt x="89873" y="299582"/>
                        <a:pt x="89873" y="299582"/>
                      </a:cubicBezTo>
                      <a:cubicBezTo>
                        <a:pt x="89873" y="400187"/>
                        <a:pt x="89873" y="400187"/>
                        <a:pt x="89873" y="400187"/>
                      </a:cubicBezTo>
                      <a:cubicBezTo>
                        <a:pt x="89873" y="424780"/>
                        <a:pt x="69777" y="444901"/>
                        <a:pt x="45216" y="444901"/>
                      </a:cubicBezTo>
                      <a:cubicBezTo>
                        <a:pt x="20655" y="444901"/>
                        <a:pt x="560" y="424780"/>
                        <a:pt x="560" y="400187"/>
                      </a:cubicBezTo>
                      <a:cubicBezTo>
                        <a:pt x="560" y="301817"/>
                        <a:pt x="560" y="301817"/>
                        <a:pt x="560" y="301817"/>
                      </a:cubicBezTo>
                      <a:cubicBezTo>
                        <a:pt x="-1673" y="288403"/>
                        <a:pt x="560" y="223568"/>
                        <a:pt x="49682" y="169912"/>
                      </a:cubicBezTo>
                      <a:cubicBezTo>
                        <a:pt x="83174" y="134141"/>
                        <a:pt x="134529" y="114020"/>
                        <a:pt x="197049" y="114020"/>
                      </a:cubicBezTo>
                      <a:cubicBezTo>
                        <a:pt x="1637223" y="114020"/>
                        <a:pt x="1637223" y="114020"/>
                        <a:pt x="1637223" y="114020"/>
                      </a:cubicBezTo>
                      <a:cubicBezTo>
                        <a:pt x="1637223" y="114020"/>
                        <a:pt x="1639456" y="114020"/>
                        <a:pt x="1641689" y="116255"/>
                      </a:cubicBezTo>
                      <a:cubicBezTo>
                        <a:pt x="1655086" y="116255"/>
                        <a:pt x="1688578" y="116255"/>
                        <a:pt x="1708673" y="98370"/>
                      </a:cubicBezTo>
                      <a:cubicBezTo>
                        <a:pt x="1719838" y="87192"/>
                        <a:pt x="1726536" y="69306"/>
                        <a:pt x="1726536" y="44714"/>
                      </a:cubicBezTo>
                      <a:cubicBezTo>
                        <a:pt x="1726536" y="20121"/>
                        <a:pt x="1746632" y="0"/>
                        <a:pt x="1771193" y="0"/>
                      </a:cubicBezTo>
                      <a:close/>
                    </a:path>
                  </a:pathLst>
                </a:custGeom>
                <a:solidFill>
                  <a:schemeClr val="accent1">
                    <a:lumMod val="40000"/>
                    <a:lumOff val="6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375" name="Freeform: Shape 30">
                  <a:extLst>
                    <a:ext uri="{FF2B5EF4-FFF2-40B4-BE49-F238E27FC236}">
                      <a16:creationId xmlns:a16="http://schemas.microsoft.com/office/drawing/2014/main" id="{C875D779-3D04-8B22-9E49-FC6FD9E7641F}"/>
                    </a:ext>
                  </a:extLst>
                </p:cNvPr>
                <p:cNvSpPr>
                  <a:spLocks/>
                </p:cNvSpPr>
                <p:nvPr/>
              </p:nvSpPr>
              <p:spPr bwMode="auto">
                <a:xfrm>
                  <a:off x="5666818" y="4285663"/>
                  <a:ext cx="290939" cy="106059"/>
                </a:xfrm>
                <a:custGeom>
                  <a:avLst/>
                  <a:gdLst>
                    <a:gd name="connsiteX0" fmla="*/ 1116507 w 1255076"/>
                    <a:gd name="connsiteY0" fmla="*/ 0 h 457540"/>
                    <a:gd name="connsiteX1" fmla="*/ 1210376 w 1255076"/>
                    <a:gd name="connsiteY1" fmla="*/ 0 h 457540"/>
                    <a:gd name="connsiteX2" fmla="*/ 1255076 w 1255076"/>
                    <a:gd name="connsiteY2" fmla="*/ 44638 h 457540"/>
                    <a:gd name="connsiteX3" fmla="*/ 1255076 w 1255076"/>
                    <a:gd name="connsiteY3" fmla="*/ 412902 h 457540"/>
                    <a:gd name="connsiteX4" fmla="*/ 1210376 w 1255076"/>
                    <a:gd name="connsiteY4" fmla="*/ 457540 h 457540"/>
                    <a:gd name="connsiteX5" fmla="*/ 1116507 w 1255076"/>
                    <a:gd name="connsiteY5" fmla="*/ 457540 h 457540"/>
                    <a:gd name="connsiteX6" fmla="*/ 1071807 w 1255076"/>
                    <a:gd name="connsiteY6" fmla="*/ 412902 h 457540"/>
                    <a:gd name="connsiteX7" fmla="*/ 1071807 w 1255076"/>
                    <a:gd name="connsiteY7" fmla="*/ 44638 h 457540"/>
                    <a:gd name="connsiteX8" fmla="*/ 1116507 w 1255076"/>
                    <a:gd name="connsiteY8" fmla="*/ 0 h 457540"/>
                    <a:gd name="connsiteX9" fmla="*/ 758817 w 1255076"/>
                    <a:gd name="connsiteY9" fmla="*/ 0 h 457540"/>
                    <a:gd name="connsiteX10" fmla="*/ 852686 w 1255076"/>
                    <a:gd name="connsiteY10" fmla="*/ 0 h 457540"/>
                    <a:gd name="connsiteX11" fmla="*/ 897386 w 1255076"/>
                    <a:gd name="connsiteY11" fmla="*/ 44638 h 457540"/>
                    <a:gd name="connsiteX12" fmla="*/ 897386 w 1255076"/>
                    <a:gd name="connsiteY12" fmla="*/ 412902 h 457540"/>
                    <a:gd name="connsiteX13" fmla="*/ 852686 w 1255076"/>
                    <a:gd name="connsiteY13" fmla="*/ 457540 h 457540"/>
                    <a:gd name="connsiteX14" fmla="*/ 758817 w 1255076"/>
                    <a:gd name="connsiteY14" fmla="*/ 457540 h 457540"/>
                    <a:gd name="connsiteX15" fmla="*/ 714117 w 1255076"/>
                    <a:gd name="connsiteY15" fmla="*/ 412902 h 457540"/>
                    <a:gd name="connsiteX16" fmla="*/ 714117 w 1255076"/>
                    <a:gd name="connsiteY16" fmla="*/ 44638 h 457540"/>
                    <a:gd name="connsiteX17" fmla="*/ 758817 w 1255076"/>
                    <a:gd name="connsiteY17" fmla="*/ 0 h 457540"/>
                    <a:gd name="connsiteX18" fmla="*/ 402391 w 1255076"/>
                    <a:gd name="connsiteY18" fmla="*/ 0 h 457540"/>
                    <a:gd name="connsiteX19" fmla="*/ 496260 w 1255076"/>
                    <a:gd name="connsiteY19" fmla="*/ 0 h 457540"/>
                    <a:gd name="connsiteX20" fmla="*/ 540960 w 1255076"/>
                    <a:gd name="connsiteY20" fmla="*/ 44638 h 457540"/>
                    <a:gd name="connsiteX21" fmla="*/ 540960 w 1255076"/>
                    <a:gd name="connsiteY21" fmla="*/ 412902 h 457540"/>
                    <a:gd name="connsiteX22" fmla="*/ 496260 w 1255076"/>
                    <a:gd name="connsiteY22" fmla="*/ 457540 h 457540"/>
                    <a:gd name="connsiteX23" fmla="*/ 402391 w 1255076"/>
                    <a:gd name="connsiteY23" fmla="*/ 457540 h 457540"/>
                    <a:gd name="connsiteX24" fmla="*/ 357691 w 1255076"/>
                    <a:gd name="connsiteY24" fmla="*/ 412902 h 457540"/>
                    <a:gd name="connsiteX25" fmla="*/ 357691 w 1255076"/>
                    <a:gd name="connsiteY25" fmla="*/ 44638 h 457540"/>
                    <a:gd name="connsiteX26" fmla="*/ 402391 w 1255076"/>
                    <a:gd name="connsiteY26" fmla="*/ 0 h 457540"/>
                    <a:gd name="connsiteX27" fmla="*/ 44700 w 1255076"/>
                    <a:gd name="connsiteY27" fmla="*/ 0 h 457540"/>
                    <a:gd name="connsiteX28" fmla="*/ 138569 w 1255076"/>
                    <a:gd name="connsiteY28" fmla="*/ 0 h 457540"/>
                    <a:gd name="connsiteX29" fmla="*/ 183269 w 1255076"/>
                    <a:gd name="connsiteY29" fmla="*/ 44638 h 457540"/>
                    <a:gd name="connsiteX30" fmla="*/ 183269 w 1255076"/>
                    <a:gd name="connsiteY30" fmla="*/ 412902 h 457540"/>
                    <a:gd name="connsiteX31" fmla="*/ 138569 w 1255076"/>
                    <a:gd name="connsiteY31" fmla="*/ 457540 h 457540"/>
                    <a:gd name="connsiteX32" fmla="*/ 44700 w 1255076"/>
                    <a:gd name="connsiteY32" fmla="*/ 457540 h 457540"/>
                    <a:gd name="connsiteX33" fmla="*/ 0 w 1255076"/>
                    <a:gd name="connsiteY33" fmla="*/ 412902 h 457540"/>
                    <a:gd name="connsiteX34" fmla="*/ 0 w 1255076"/>
                    <a:gd name="connsiteY34" fmla="*/ 44638 h 457540"/>
                    <a:gd name="connsiteX35" fmla="*/ 44700 w 1255076"/>
                    <a:gd name="connsiteY35" fmla="*/ 0 h 45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5076" h="457540">
                      <a:moveTo>
                        <a:pt x="1116507" y="0"/>
                      </a:moveTo>
                      <a:cubicBezTo>
                        <a:pt x="1210376" y="0"/>
                        <a:pt x="1210376" y="0"/>
                        <a:pt x="1210376" y="0"/>
                      </a:cubicBezTo>
                      <a:cubicBezTo>
                        <a:pt x="1234961" y="0"/>
                        <a:pt x="1255076" y="20087"/>
                        <a:pt x="1255076" y="44638"/>
                      </a:cubicBezTo>
                      <a:lnTo>
                        <a:pt x="1255076" y="412902"/>
                      </a:lnTo>
                      <a:cubicBezTo>
                        <a:pt x="1255076" y="437453"/>
                        <a:pt x="1234961" y="457540"/>
                        <a:pt x="1210376" y="457540"/>
                      </a:cubicBezTo>
                      <a:cubicBezTo>
                        <a:pt x="1116507" y="457540"/>
                        <a:pt x="1116507" y="457540"/>
                        <a:pt x="1116507" y="457540"/>
                      </a:cubicBezTo>
                      <a:cubicBezTo>
                        <a:pt x="1091922" y="457540"/>
                        <a:pt x="1071807" y="437453"/>
                        <a:pt x="1071807" y="412902"/>
                      </a:cubicBezTo>
                      <a:cubicBezTo>
                        <a:pt x="1071807" y="44638"/>
                        <a:pt x="1071807" y="44638"/>
                        <a:pt x="1071807" y="44638"/>
                      </a:cubicBezTo>
                      <a:cubicBezTo>
                        <a:pt x="1071807" y="20087"/>
                        <a:pt x="1091922" y="0"/>
                        <a:pt x="1116507" y="0"/>
                      </a:cubicBezTo>
                      <a:close/>
                      <a:moveTo>
                        <a:pt x="758817" y="0"/>
                      </a:moveTo>
                      <a:cubicBezTo>
                        <a:pt x="852686" y="0"/>
                        <a:pt x="852686" y="0"/>
                        <a:pt x="852686" y="0"/>
                      </a:cubicBezTo>
                      <a:cubicBezTo>
                        <a:pt x="877271" y="0"/>
                        <a:pt x="897386" y="20087"/>
                        <a:pt x="897386" y="44638"/>
                      </a:cubicBezTo>
                      <a:lnTo>
                        <a:pt x="897386" y="412902"/>
                      </a:lnTo>
                      <a:cubicBezTo>
                        <a:pt x="897386" y="437453"/>
                        <a:pt x="877271" y="457540"/>
                        <a:pt x="852686" y="457540"/>
                      </a:cubicBezTo>
                      <a:cubicBezTo>
                        <a:pt x="758817" y="457540"/>
                        <a:pt x="758817" y="457540"/>
                        <a:pt x="758817" y="457540"/>
                      </a:cubicBezTo>
                      <a:cubicBezTo>
                        <a:pt x="734232" y="457540"/>
                        <a:pt x="714117" y="437453"/>
                        <a:pt x="714117" y="412902"/>
                      </a:cubicBezTo>
                      <a:cubicBezTo>
                        <a:pt x="714117" y="44638"/>
                        <a:pt x="714117" y="44638"/>
                        <a:pt x="714117" y="44638"/>
                      </a:cubicBezTo>
                      <a:cubicBezTo>
                        <a:pt x="714117" y="20087"/>
                        <a:pt x="734232" y="0"/>
                        <a:pt x="758817" y="0"/>
                      </a:cubicBezTo>
                      <a:close/>
                      <a:moveTo>
                        <a:pt x="402391" y="0"/>
                      </a:moveTo>
                      <a:cubicBezTo>
                        <a:pt x="496260" y="0"/>
                        <a:pt x="496260" y="0"/>
                        <a:pt x="496260" y="0"/>
                      </a:cubicBezTo>
                      <a:cubicBezTo>
                        <a:pt x="520845" y="0"/>
                        <a:pt x="540960" y="20087"/>
                        <a:pt x="540960" y="44638"/>
                      </a:cubicBezTo>
                      <a:lnTo>
                        <a:pt x="540960" y="412902"/>
                      </a:lnTo>
                      <a:cubicBezTo>
                        <a:pt x="540960" y="437453"/>
                        <a:pt x="520845" y="457540"/>
                        <a:pt x="496260" y="457540"/>
                      </a:cubicBezTo>
                      <a:cubicBezTo>
                        <a:pt x="402391" y="457540"/>
                        <a:pt x="402391" y="457540"/>
                        <a:pt x="402391" y="457540"/>
                      </a:cubicBezTo>
                      <a:cubicBezTo>
                        <a:pt x="377806" y="457540"/>
                        <a:pt x="357691" y="437453"/>
                        <a:pt x="357691" y="412902"/>
                      </a:cubicBezTo>
                      <a:cubicBezTo>
                        <a:pt x="357691" y="44638"/>
                        <a:pt x="357691" y="44638"/>
                        <a:pt x="357691" y="44638"/>
                      </a:cubicBezTo>
                      <a:cubicBezTo>
                        <a:pt x="357691" y="20087"/>
                        <a:pt x="377806" y="0"/>
                        <a:pt x="402391" y="0"/>
                      </a:cubicBezTo>
                      <a:close/>
                      <a:moveTo>
                        <a:pt x="44700" y="0"/>
                      </a:moveTo>
                      <a:cubicBezTo>
                        <a:pt x="138569" y="0"/>
                        <a:pt x="138569" y="0"/>
                        <a:pt x="138569" y="0"/>
                      </a:cubicBezTo>
                      <a:cubicBezTo>
                        <a:pt x="163154" y="0"/>
                        <a:pt x="183269" y="20087"/>
                        <a:pt x="183269" y="44638"/>
                      </a:cubicBezTo>
                      <a:lnTo>
                        <a:pt x="183269" y="412902"/>
                      </a:lnTo>
                      <a:cubicBezTo>
                        <a:pt x="183269" y="437453"/>
                        <a:pt x="163154" y="457540"/>
                        <a:pt x="138569" y="457540"/>
                      </a:cubicBezTo>
                      <a:cubicBezTo>
                        <a:pt x="44700" y="457540"/>
                        <a:pt x="44700" y="457540"/>
                        <a:pt x="44700" y="457540"/>
                      </a:cubicBezTo>
                      <a:cubicBezTo>
                        <a:pt x="20115" y="457540"/>
                        <a:pt x="0" y="437453"/>
                        <a:pt x="0" y="412902"/>
                      </a:cubicBezTo>
                      <a:cubicBezTo>
                        <a:pt x="0" y="44638"/>
                        <a:pt x="0" y="44638"/>
                        <a:pt x="0" y="44638"/>
                      </a:cubicBezTo>
                      <a:cubicBezTo>
                        <a:pt x="0" y="20087"/>
                        <a:pt x="20115" y="0"/>
                        <a:pt x="44700" y="0"/>
                      </a:cubicBezTo>
                      <a:close/>
                    </a:path>
                  </a:pathLst>
                </a:custGeom>
                <a:solidFill>
                  <a:schemeClr val="accent1">
                    <a:lumMod val="40000"/>
                    <a:lumOff val="6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376" name="Rectangle 375">
                  <a:extLst>
                    <a:ext uri="{FF2B5EF4-FFF2-40B4-BE49-F238E27FC236}">
                      <a16:creationId xmlns:a16="http://schemas.microsoft.com/office/drawing/2014/main" id="{0224E9E8-7F3F-47F4-EC27-7FF262159E48}"/>
                    </a:ext>
                  </a:extLst>
                </p:cNvPr>
                <p:cNvSpPr/>
                <p:nvPr/>
              </p:nvSpPr>
              <p:spPr>
                <a:xfrm>
                  <a:off x="5594258" y="4256128"/>
                  <a:ext cx="116950" cy="17562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366" name="Group 365">
                <a:extLst>
                  <a:ext uri="{FF2B5EF4-FFF2-40B4-BE49-F238E27FC236}">
                    <a16:creationId xmlns:a16="http://schemas.microsoft.com/office/drawing/2014/main" id="{C19F3E0B-B9FA-C43A-6366-723B68B65C13}"/>
                  </a:ext>
                </a:extLst>
              </p:cNvPr>
              <p:cNvGrpSpPr/>
              <p:nvPr/>
            </p:nvGrpSpPr>
            <p:grpSpPr>
              <a:xfrm>
                <a:off x="4236262" y="3762057"/>
                <a:ext cx="464495" cy="382665"/>
                <a:chOff x="4153199" y="4038600"/>
                <a:chExt cx="633975" cy="522287"/>
              </a:xfrm>
            </p:grpSpPr>
            <p:pic>
              <p:nvPicPr>
                <p:cNvPr id="367" name="Picture 366">
                  <a:extLst>
                    <a:ext uri="{FF2B5EF4-FFF2-40B4-BE49-F238E27FC236}">
                      <a16:creationId xmlns:a16="http://schemas.microsoft.com/office/drawing/2014/main" id="{D56BF0B5-265E-F368-2926-38B295C9A24A}"/>
                    </a:ext>
                  </a:extLst>
                </p:cNvPr>
                <p:cNvPicPr>
                  <a:picLocks noChangeAspect="1"/>
                </p:cNvPicPr>
                <p:nvPr/>
              </p:nvPicPr>
              <p:blipFill>
                <a:blip r:embed="rId4"/>
                <a:stretch>
                  <a:fillRect/>
                </a:stretch>
              </p:blipFill>
              <p:spPr>
                <a:xfrm>
                  <a:off x="4153199" y="4038600"/>
                  <a:ext cx="522289" cy="522287"/>
                </a:xfrm>
                <a:prstGeom prst="rect">
                  <a:avLst/>
                </a:prstGeom>
              </p:spPr>
            </p:pic>
            <p:sp>
              <p:nvSpPr>
                <p:cNvPr id="368" name="Oval 367">
                  <a:extLst>
                    <a:ext uri="{FF2B5EF4-FFF2-40B4-BE49-F238E27FC236}">
                      <a16:creationId xmlns:a16="http://schemas.microsoft.com/office/drawing/2014/main" id="{50F999AF-EA5B-BDBA-9910-91F777C3DC7C}"/>
                    </a:ext>
                  </a:extLst>
                </p:cNvPr>
                <p:cNvSpPr/>
                <p:nvPr/>
              </p:nvSpPr>
              <p:spPr bwMode="gray">
                <a:xfrm>
                  <a:off x="4303465" y="4057355"/>
                  <a:ext cx="483709" cy="483705"/>
                </a:xfrm>
                <a:prstGeom prst="ellipse">
                  <a:avLst/>
                </a:prstGeom>
                <a:gradFill>
                  <a:gsLst>
                    <a:gs pos="0">
                      <a:schemeClr val="bg1"/>
                    </a:gs>
                    <a:gs pos="100000">
                      <a:srgbClr val="F4F7FA"/>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pic>
              <p:nvPicPr>
                <p:cNvPr id="369" name="Picture 368">
                  <a:extLst>
                    <a:ext uri="{FF2B5EF4-FFF2-40B4-BE49-F238E27FC236}">
                      <a16:creationId xmlns:a16="http://schemas.microsoft.com/office/drawing/2014/main" id="{DBC6EDF8-1F63-2F83-82D7-9BFCA10FFFAE}"/>
                    </a:ext>
                  </a:extLst>
                </p:cNvPr>
                <p:cNvPicPr>
                  <a:picLocks noChangeAspect="1"/>
                </p:cNvPicPr>
                <p:nvPr/>
              </p:nvPicPr>
              <p:blipFill>
                <a:blip r:embed="rId4"/>
                <a:stretch>
                  <a:fillRect/>
                </a:stretch>
              </p:blipFill>
              <p:spPr>
                <a:xfrm>
                  <a:off x="4193492" y="4038600"/>
                  <a:ext cx="522289" cy="522287"/>
                </a:xfrm>
                <a:prstGeom prst="rect">
                  <a:avLst/>
                </a:prstGeom>
              </p:spPr>
            </p:pic>
            <p:grpSp>
              <p:nvGrpSpPr>
                <p:cNvPr id="370" name="Group 369">
                  <a:extLst>
                    <a:ext uri="{FF2B5EF4-FFF2-40B4-BE49-F238E27FC236}">
                      <a16:creationId xmlns:a16="http://schemas.microsoft.com/office/drawing/2014/main" id="{1F4530DE-F53F-1A90-E8CD-98270B2D79F9}"/>
                    </a:ext>
                  </a:extLst>
                </p:cNvPr>
                <p:cNvGrpSpPr/>
                <p:nvPr/>
              </p:nvGrpSpPr>
              <p:grpSpPr>
                <a:xfrm>
                  <a:off x="4340430" y="4094321"/>
                  <a:ext cx="409775" cy="409772"/>
                  <a:chOff x="9222811" y="2182521"/>
                  <a:chExt cx="1387124" cy="1387118"/>
                </a:xfrm>
              </p:grpSpPr>
              <p:sp>
                <p:nvSpPr>
                  <p:cNvPr id="371" name="Oval 370">
                    <a:extLst>
                      <a:ext uri="{FF2B5EF4-FFF2-40B4-BE49-F238E27FC236}">
                        <a16:creationId xmlns:a16="http://schemas.microsoft.com/office/drawing/2014/main" id="{28ED083A-B6A1-D980-6565-C4FCDD4CD6C3}"/>
                      </a:ext>
                    </a:extLst>
                  </p:cNvPr>
                  <p:cNvSpPr/>
                  <p:nvPr/>
                </p:nvSpPr>
                <p:spPr bwMode="gray">
                  <a:xfrm>
                    <a:off x="9222811" y="2182521"/>
                    <a:ext cx="1387124" cy="1387118"/>
                  </a:xfrm>
                  <a:prstGeom prst="ellipse">
                    <a:avLst/>
                  </a:prstGeom>
                  <a:gradFill>
                    <a:gsLst>
                      <a:gs pos="100000">
                        <a:srgbClr val="FFFFFF"/>
                      </a:gs>
                      <a:gs pos="0">
                        <a:srgbClr val="F0F2F6"/>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372" name="Freeform: Shape 131">
                    <a:extLst>
                      <a:ext uri="{FF2B5EF4-FFF2-40B4-BE49-F238E27FC236}">
                        <a16:creationId xmlns:a16="http://schemas.microsoft.com/office/drawing/2014/main" id="{33DB3D73-AF02-E19C-C317-440CFE69F9DD}"/>
                      </a:ext>
                    </a:extLst>
                  </p:cNvPr>
                  <p:cNvSpPr/>
                  <p:nvPr/>
                </p:nvSpPr>
                <p:spPr>
                  <a:xfrm>
                    <a:off x="9469546" y="2615917"/>
                    <a:ext cx="895266" cy="508462"/>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grpSp>
        <p:nvGrpSpPr>
          <p:cNvPr id="2" name="Group 1">
            <a:extLst>
              <a:ext uri="{FF2B5EF4-FFF2-40B4-BE49-F238E27FC236}">
                <a16:creationId xmlns:a16="http://schemas.microsoft.com/office/drawing/2014/main" id="{5F721215-27CC-B5BE-4A24-D506B356EDEF}"/>
              </a:ext>
            </a:extLst>
          </p:cNvPr>
          <p:cNvGrpSpPr/>
          <p:nvPr/>
        </p:nvGrpSpPr>
        <p:grpSpPr>
          <a:xfrm>
            <a:off x="3261747" y="3481785"/>
            <a:ext cx="1654106" cy="1371209"/>
            <a:chOff x="3277012" y="3405585"/>
            <a:chExt cx="1654106" cy="1371209"/>
          </a:xfrm>
        </p:grpSpPr>
        <p:grpSp>
          <p:nvGrpSpPr>
            <p:cNvPr id="237" name="Group 236">
              <a:extLst>
                <a:ext uri="{FF2B5EF4-FFF2-40B4-BE49-F238E27FC236}">
                  <a16:creationId xmlns:a16="http://schemas.microsoft.com/office/drawing/2014/main" id="{658D8F93-39D5-6E45-9D69-2FCCD250B360}"/>
                </a:ext>
              </a:extLst>
            </p:cNvPr>
            <p:cNvGrpSpPr/>
            <p:nvPr/>
          </p:nvGrpSpPr>
          <p:grpSpPr>
            <a:xfrm>
              <a:off x="3691962" y="3405585"/>
              <a:ext cx="824207" cy="788089"/>
              <a:chOff x="8200539" y="3773425"/>
              <a:chExt cx="824207" cy="788089"/>
            </a:xfrm>
          </p:grpSpPr>
          <p:sp>
            <p:nvSpPr>
              <p:cNvPr id="239" name="Oval 238">
                <a:extLst>
                  <a:ext uri="{FF2B5EF4-FFF2-40B4-BE49-F238E27FC236}">
                    <a16:creationId xmlns:a16="http://schemas.microsoft.com/office/drawing/2014/main" id="{69989F87-7500-84DA-298E-9CBEB2076F26}"/>
                  </a:ext>
                </a:extLst>
              </p:cNvPr>
              <p:cNvSpPr/>
              <p:nvPr/>
            </p:nvSpPr>
            <p:spPr>
              <a:xfrm>
                <a:off x="8296414" y="3962400"/>
                <a:ext cx="599116" cy="5991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nvGrpSpPr>
              <p:cNvPr id="241" name="Group 240">
                <a:extLst>
                  <a:ext uri="{FF2B5EF4-FFF2-40B4-BE49-F238E27FC236}">
                    <a16:creationId xmlns:a16="http://schemas.microsoft.com/office/drawing/2014/main" id="{C3D57062-2E47-8C4D-34C4-9C7B6C1F63B5}"/>
                  </a:ext>
                </a:extLst>
              </p:cNvPr>
              <p:cNvGrpSpPr/>
              <p:nvPr/>
            </p:nvGrpSpPr>
            <p:grpSpPr>
              <a:xfrm>
                <a:off x="8200539" y="3885282"/>
                <a:ext cx="420510" cy="264279"/>
                <a:chOff x="8133968" y="3248877"/>
                <a:chExt cx="967902" cy="608299"/>
              </a:xfrm>
            </p:grpSpPr>
            <p:sp>
              <p:nvSpPr>
                <p:cNvPr id="267" name="Freeform 5">
                  <a:extLst>
                    <a:ext uri="{FF2B5EF4-FFF2-40B4-BE49-F238E27FC236}">
                      <a16:creationId xmlns:a16="http://schemas.microsoft.com/office/drawing/2014/main" id="{26FA3324-C914-F85C-00E3-A0B0EDB3FABF}"/>
                    </a:ext>
                  </a:extLst>
                </p:cNvPr>
                <p:cNvSpPr>
                  <a:spLocks noChangeAspect="1"/>
                </p:cNvSpPr>
                <p:nvPr/>
              </p:nvSpPr>
              <p:spPr bwMode="auto">
                <a:xfrm>
                  <a:off x="8133968" y="3248877"/>
                  <a:ext cx="967902" cy="608299"/>
                </a:xfrm>
                <a:custGeom>
                  <a:avLst/>
                  <a:gdLst>
                    <a:gd name="T0" fmla="*/ 988 w 1211"/>
                    <a:gd name="T1" fmla="*/ 279 h 760"/>
                    <a:gd name="T2" fmla="*/ 993 w 1211"/>
                    <a:gd name="T3" fmla="*/ 231 h 760"/>
                    <a:gd name="T4" fmla="*/ 762 w 1211"/>
                    <a:gd name="T5" fmla="*/ 0 h 760"/>
                    <a:gd name="T6" fmla="*/ 551 w 1211"/>
                    <a:gd name="T7" fmla="*/ 136 h 760"/>
                    <a:gd name="T8" fmla="*/ 478 w 1211"/>
                    <a:gd name="T9" fmla="*/ 120 h 760"/>
                    <a:gd name="T10" fmla="*/ 308 w 1211"/>
                    <a:gd name="T11" fmla="*/ 279 h 760"/>
                    <a:gd name="T12" fmla="*/ 240 w 1211"/>
                    <a:gd name="T13" fmla="*/ 279 h 760"/>
                    <a:gd name="T14" fmla="*/ 0 w 1211"/>
                    <a:gd name="T15" fmla="*/ 519 h 760"/>
                    <a:gd name="T16" fmla="*/ 240 w 1211"/>
                    <a:gd name="T17" fmla="*/ 760 h 760"/>
                    <a:gd name="T18" fmla="*/ 971 w 1211"/>
                    <a:gd name="T19" fmla="*/ 760 h 760"/>
                    <a:gd name="T20" fmla="*/ 1211 w 1211"/>
                    <a:gd name="T21" fmla="*/ 519 h 760"/>
                    <a:gd name="T22" fmla="*/ 988 w 1211"/>
                    <a:gd name="T23" fmla="*/ 279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1" h="760">
                      <a:moveTo>
                        <a:pt x="988" y="279"/>
                      </a:moveTo>
                      <a:cubicBezTo>
                        <a:pt x="991" y="264"/>
                        <a:pt x="993" y="247"/>
                        <a:pt x="993" y="231"/>
                      </a:cubicBezTo>
                      <a:cubicBezTo>
                        <a:pt x="993" y="103"/>
                        <a:pt x="889" y="0"/>
                        <a:pt x="762" y="0"/>
                      </a:cubicBezTo>
                      <a:cubicBezTo>
                        <a:pt x="668" y="0"/>
                        <a:pt x="587" y="56"/>
                        <a:pt x="551" y="136"/>
                      </a:cubicBezTo>
                      <a:cubicBezTo>
                        <a:pt x="529" y="126"/>
                        <a:pt x="504" y="120"/>
                        <a:pt x="478" y="120"/>
                      </a:cubicBezTo>
                      <a:cubicBezTo>
                        <a:pt x="388" y="120"/>
                        <a:pt x="314" y="190"/>
                        <a:pt x="308" y="279"/>
                      </a:cubicBezTo>
                      <a:cubicBezTo>
                        <a:pt x="240" y="279"/>
                        <a:pt x="240" y="279"/>
                        <a:pt x="240" y="279"/>
                      </a:cubicBezTo>
                      <a:cubicBezTo>
                        <a:pt x="107" y="279"/>
                        <a:pt x="0" y="386"/>
                        <a:pt x="0" y="519"/>
                      </a:cubicBezTo>
                      <a:cubicBezTo>
                        <a:pt x="0" y="652"/>
                        <a:pt x="107" y="760"/>
                        <a:pt x="240" y="760"/>
                      </a:cubicBezTo>
                      <a:cubicBezTo>
                        <a:pt x="971" y="760"/>
                        <a:pt x="971" y="760"/>
                        <a:pt x="971" y="760"/>
                      </a:cubicBezTo>
                      <a:cubicBezTo>
                        <a:pt x="1104" y="760"/>
                        <a:pt x="1211" y="652"/>
                        <a:pt x="1211" y="519"/>
                      </a:cubicBezTo>
                      <a:cubicBezTo>
                        <a:pt x="1211" y="392"/>
                        <a:pt x="1113" y="288"/>
                        <a:pt x="988" y="2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06985" rtl="0" eaLnBrk="1" fontAlgn="auto" latinLnBrk="0" hangingPunct="1">
                    <a:lnSpc>
                      <a:spcPct val="100000"/>
                    </a:lnSpc>
                    <a:spcBef>
                      <a:spcPts val="0"/>
                    </a:spcBef>
                    <a:spcAft>
                      <a:spcPts val="0"/>
                    </a:spcAft>
                    <a:buClrTx/>
                    <a:buSzTx/>
                    <a:buFontTx/>
                    <a:buNone/>
                    <a:tabLst/>
                    <a:defRPr/>
                  </a:pPr>
                  <a:endParaRPr kumimoji="0" lang="en-US" sz="1391"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269" name="Group 268">
                  <a:extLst>
                    <a:ext uri="{FF2B5EF4-FFF2-40B4-BE49-F238E27FC236}">
                      <a16:creationId xmlns:a16="http://schemas.microsoft.com/office/drawing/2014/main" id="{E35F801B-7741-A94C-1E17-BD8577B13E52}"/>
                    </a:ext>
                  </a:extLst>
                </p:cNvPr>
                <p:cNvGrpSpPr/>
                <p:nvPr/>
              </p:nvGrpSpPr>
              <p:grpSpPr>
                <a:xfrm>
                  <a:off x="8328434" y="3394302"/>
                  <a:ext cx="570450" cy="364165"/>
                  <a:chOff x="5736418" y="3193869"/>
                  <a:chExt cx="689853" cy="472290"/>
                </a:xfrm>
                <a:solidFill>
                  <a:schemeClr val="accent2">
                    <a:lumMod val="40000"/>
                    <a:lumOff val="60000"/>
                  </a:schemeClr>
                </a:solidFill>
              </p:grpSpPr>
              <p:sp>
                <p:nvSpPr>
                  <p:cNvPr id="271" name="Freeform 537">
                    <a:extLst>
                      <a:ext uri="{FF2B5EF4-FFF2-40B4-BE49-F238E27FC236}">
                        <a16:creationId xmlns:a16="http://schemas.microsoft.com/office/drawing/2014/main" id="{8B4CDEC2-5AAD-5B62-FF9E-81FF36B0C00F}"/>
                      </a:ext>
                    </a:extLst>
                  </p:cNvPr>
                  <p:cNvSpPr>
                    <a:spLocks/>
                  </p:cNvSpPr>
                  <p:nvPr/>
                </p:nvSpPr>
                <p:spPr bwMode="auto">
                  <a:xfrm>
                    <a:off x="6136411" y="3193869"/>
                    <a:ext cx="206753" cy="382764"/>
                  </a:xfrm>
                  <a:custGeom>
                    <a:avLst/>
                    <a:gdLst>
                      <a:gd name="T0" fmla="*/ 39 w 229"/>
                      <a:gd name="T1" fmla="*/ 0 h 423"/>
                      <a:gd name="T2" fmla="*/ 0 w 229"/>
                      <a:gd name="T3" fmla="*/ 39 h 423"/>
                      <a:gd name="T4" fmla="*/ 19 w 229"/>
                      <a:gd name="T5" fmla="*/ 72 h 423"/>
                      <a:gd name="T6" fmla="*/ 19 w 229"/>
                      <a:gd name="T7" fmla="*/ 357 h 423"/>
                      <a:gd name="T8" fmla="*/ 39 w 229"/>
                      <a:gd name="T9" fmla="*/ 377 h 423"/>
                      <a:gd name="T10" fmla="*/ 93 w 229"/>
                      <a:gd name="T11" fmla="*/ 377 h 423"/>
                      <a:gd name="T12" fmla="*/ 93 w 229"/>
                      <a:gd name="T13" fmla="*/ 423 h 423"/>
                      <a:gd name="T14" fmla="*/ 229 w 229"/>
                      <a:gd name="T15" fmla="*/ 423 h 423"/>
                      <a:gd name="T16" fmla="*/ 229 w 229"/>
                      <a:gd name="T17" fmla="*/ 287 h 423"/>
                      <a:gd name="T18" fmla="*/ 93 w 229"/>
                      <a:gd name="T19" fmla="*/ 287 h 423"/>
                      <a:gd name="T20" fmla="*/ 93 w 229"/>
                      <a:gd name="T21" fmla="*/ 337 h 423"/>
                      <a:gd name="T22" fmla="*/ 59 w 229"/>
                      <a:gd name="T23" fmla="*/ 337 h 423"/>
                      <a:gd name="T24" fmla="*/ 59 w 229"/>
                      <a:gd name="T25" fmla="*/ 72 h 423"/>
                      <a:gd name="T26" fmla="*/ 78 w 229"/>
                      <a:gd name="T27" fmla="*/ 39 h 423"/>
                      <a:gd name="T28" fmla="*/ 39 w 229"/>
                      <a:gd name="T2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423">
                        <a:moveTo>
                          <a:pt x="39" y="0"/>
                        </a:moveTo>
                        <a:cubicBezTo>
                          <a:pt x="18" y="0"/>
                          <a:pt x="0" y="17"/>
                          <a:pt x="0" y="39"/>
                        </a:cubicBezTo>
                        <a:cubicBezTo>
                          <a:pt x="0" y="53"/>
                          <a:pt x="8" y="65"/>
                          <a:pt x="19" y="72"/>
                        </a:cubicBezTo>
                        <a:cubicBezTo>
                          <a:pt x="19" y="357"/>
                          <a:pt x="19" y="357"/>
                          <a:pt x="19" y="357"/>
                        </a:cubicBezTo>
                        <a:cubicBezTo>
                          <a:pt x="19" y="368"/>
                          <a:pt x="28" y="377"/>
                          <a:pt x="39" y="377"/>
                        </a:cubicBezTo>
                        <a:cubicBezTo>
                          <a:pt x="93" y="377"/>
                          <a:pt x="93" y="377"/>
                          <a:pt x="93" y="377"/>
                        </a:cubicBezTo>
                        <a:cubicBezTo>
                          <a:pt x="93" y="423"/>
                          <a:pt x="93" y="423"/>
                          <a:pt x="93" y="423"/>
                        </a:cubicBezTo>
                        <a:cubicBezTo>
                          <a:pt x="229" y="423"/>
                          <a:pt x="229" y="423"/>
                          <a:pt x="229" y="423"/>
                        </a:cubicBezTo>
                        <a:cubicBezTo>
                          <a:pt x="229" y="287"/>
                          <a:pt x="229" y="287"/>
                          <a:pt x="229" y="287"/>
                        </a:cubicBezTo>
                        <a:cubicBezTo>
                          <a:pt x="93" y="287"/>
                          <a:pt x="93" y="287"/>
                          <a:pt x="93" y="287"/>
                        </a:cubicBezTo>
                        <a:cubicBezTo>
                          <a:pt x="93" y="337"/>
                          <a:pt x="93" y="337"/>
                          <a:pt x="93" y="337"/>
                        </a:cubicBezTo>
                        <a:cubicBezTo>
                          <a:pt x="59" y="337"/>
                          <a:pt x="59" y="337"/>
                          <a:pt x="59" y="337"/>
                        </a:cubicBezTo>
                        <a:cubicBezTo>
                          <a:pt x="59" y="72"/>
                          <a:pt x="59" y="72"/>
                          <a:pt x="59" y="72"/>
                        </a:cubicBezTo>
                        <a:cubicBezTo>
                          <a:pt x="70" y="65"/>
                          <a:pt x="78" y="53"/>
                          <a:pt x="78" y="39"/>
                        </a:cubicBezTo>
                        <a:cubicBezTo>
                          <a:pt x="78" y="17"/>
                          <a:pt x="61" y="0"/>
                          <a:pt x="39" y="0"/>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06985" rtl="0" eaLnBrk="1" fontAlgn="auto" latinLnBrk="0" hangingPunct="1">
                      <a:lnSpc>
                        <a:spcPct val="100000"/>
                      </a:lnSpc>
                      <a:spcBef>
                        <a:spcPts val="0"/>
                      </a:spcBef>
                      <a:spcAft>
                        <a:spcPts val="0"/>
                      </a:spcAft>
                      <a:buClrTx/>
                      <a:buSzTx/>
                      <a:buFontTx/>
                      <a:buNone/>
                      <a:tabLst/>
                      <a:defRPr/>
                    </a:pPr>
                    <a:endParaRPr kumimoji="0" lang="en-US" sz="1391"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273" name="Oval 272">
                    <a:extLst>
                      <a:ext uri="{FF2B5EF4-FFF2-40B4-BE49-F238E27FC236}">
                        <a16:creationId xmlns:a16="http://schemas.microsoft.com/office/drawing/2014/main" id="{DA3FD674-7A06-6083-EFE1-F21ED7A03751}"/>
                      </a:ext>
                    </a:extLst>
                  </p:cNvPr>
                  <p:cNvSpPr>
                    <a:spLocks noChangeArrowheads="1"/>
                  </p:cNvSpPr>
                  <p:nvPr/>
                </p:nvSpPr>
                <p:spPr bwMode="auto">
                  <a:xfrm>
                    <a:off x="6136411" y="3595551"/>
                    <a:ext cx="70607" cy="7060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06985" rtl="0" eaLnBrk="1" fontAlgn="auto" latinLnBrk="0" hangingPunct="1">
                      <a:lnSpc>
                        <a:spcPct val="100000"/>
                      </a:lnSpc>
                      <a:spcBef>
                        <a:spcPts val="0"/>
                      </a:spcBef>
                      <a:spcAft>
                        <a:spcPts val="0"/>
                      </a:spcAft>
                      <a:buClrTx/>
                      <a:buSzTx/>
                      <a:buFontTx/>
                      <a:buNone/>
                      <a:tabLst/>
                      <a:defRPr/>
                    </a:pPr>
                    <a:endParaRPr kumimoji="0" lang="en-US" sz="1391"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275" name="Oval 274">
                    <a:extLst>
                      <a:ext uri="{FF2B5EF4-FFF2-40B4-BE49-F238E27FC236}">
                        <a16:creationId xmlns:a16="http://schemas.microsoft.com/office/drawing/2014/main" id="{3787023D-5628-345E-E531-16FC0F8F782B}"/>
                      </a:ext>
                    </a:extLst>
                  </p:cNvPr>
                  <p:cNvSpPr>
                    <a:spLocks noChangeArrowheads="1"/>
                  </p:cNvSpPr>
                  <p:nvPr/>
                </p:nvSpPr>
                <p:spPr bwMode="auto">
                  <a:xfrm>
                    <a:off x="6247558" y="3595551"/>
                    <a:ext cx="69593" cy="7060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06985" rtl="0" eaLnBrk="1" fontAlgn="auto" latinLnBrk="0" hangingPunct="1">
                      <a:lnSpc>
                        <a:spcPct val="100000"/>
                      </a:lnSpc>
                      <a:spcBef>
                        <a:spcPts val="0"/>
                      </a:spcBef>
                      <a:spcAft>
                        <a:spcPts val="0"/>
                      </a:spcAft>
                      <a:buClrTx/>
                      <a:buSzTx/>
                      <a:buFontTx/>
                      <a:buNone/>
                      <a:tabLst/>
                      <a:defRPr/>
                    </a:pPr>
                    <a:endParaRPr kumimoji="0" lang="en-US" sz="1391"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277" name="Freeform 540">
                    <a:extLst>
                      <a:ext uri="{FF2B5EF4-FFF2-40B4-BE49-F238E27FC236}">
                        <a16:creationId xmlns:a16="http://schemas.microsoft.com/office/drawing/2014/main" id="{7FB8C834-CED1-C473-6E62-1DEA4815AD70}"/>
                      </a:ext>
                    </a:extLst>
                  </p:cNvPr>
                  <p:cNvSpPr>
                    <a:spLocks/>
                  </p:cNvSpPr>
                  <p:nvPr/>
                </p:nvSpPr>
                <p:spPr bwMode="auto">
                  <a:xfrm>
                    <a:off x="6247558" y="3349609"/>
                    <a:ext cx="178713" cy="316549"/>
                  </a:xfrm>
                  <a:custGeom>
                    <a:avLst/>
                    <a:gdLst>
                      <a:gd name="T0" fmla="*/ 38 w 198"/>
                      <a:gd name="T1" fmla="*/ 0 h 350"/>
                      <a:gd name="T2" fmla="*/ 0 w 198"/>
                      <a:gd name="T3" fmla="*/ 39 h 350"/>
                      <a:gd name="T4" fmla="*/ 38 w 198"/>
                      <a:gd name="T5" fmla="*/ 77 h 350"/>
                      <a:gd name="T6" fmla="*/ 72 w 198"/>
                      <a:gd name="T7" fmla="*/ 58 h 350"/>
                      <a:gd name="T8" fmla="*/ 139 w 198"/>
                      <a:gd name="T9" fmla="*/ 58 h 350"/>
                      <a:gd name="T10" fmla="*/ 139 w 198"/>
                      <a:gd name="T11" fmla="*/ 278 h 350"/>
                      <a:gd name="T12" fmla="*/ 120 w 198"/>
                      <a:gd name="T13" fmla="*/ 311 h 350"/>
                      <a:gd name="T14" fmla="*/ 159 w 198"/>
                      <a:gd name="T15" fmla="*/ 350 h 350"/>
                      <a:gd name="T16" fmla="*/ 198 w 198"/>
                      <a:gd name="T17" fmla="*/ 311 h 350"/>
                      <a:gd name="T18" fmla="*/ 179 w 198"/>
                      <a:gd name="T19" fmla="*/ 278 h 350"/>
                      <a:gd name="T20" fmla="*/ 179 w 198"/>
                      <a:gd name="T21" fmla="*/ 38 h 350"/>
                      <a:gd name="T22" fmla="*/ 159 w 198"/>
                      <a:gd name="T23" fmla="*/ 18 h 350"/>
                      <a:gd name="T24" fmla="*/ 71 w 198"/>
                      <a:gd name="T25" fmla="*/ 18 h 350"/>
                      <a:gd name="T26" fmla="*/ 38 w 198"/>
                      <a:gd name="T2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8" h="350">
                        <a:moveTo>
                          <a:pt x="38" y="0"/>
                        </a:moveTo>
                        <a:cubicBezTo>
                          <a:pt x="17" y="0"/>
                          <a:pt x="0" y="17"/>
                          <a:pt x="0" y="39"/>
                        </a:cubicBezTo>
                        <a:cubicBezTo>
                          <a:pt x="0" y="60"/>
                          <a:pt x="17" y="77"/>
                          <a:pt x="38" y="77"/>
                        </a:cubicBezTo>
                        <a:cubicBezTo>
                          <a:pt x="53" y="77"/>
                          <a:pt x="65" y="70"/>
                          <a:pt x="72" y="58"/>
                        </a:cubicBezTo>
                        <a:cubicBezTo>
                          <a:pt x="139" y="58"/>
                          <a:pt x="139" y="58"/>
                          <a:pt x="139" y="58"/>
                        </a:cubicBezTo>
                        <a:cubicBezTo>
                          <a:pt x="139" y="278"/>
                          <a:pt x="139" y="278"/>
                          <a:pt x="139" y="278"/>
                        </a:cubicBezTo>
                        <a:cubicBezTo>
                          <a:pt x="128" y="284"/>
                          <a:pt x="120" y="297"/>
                          <a:pt x="120" y="311"/>
                        </a:cubicBezTo>
                        <a:cubicBezTo>
                          <a:pt x="120" y="332"/>
                          <a:pt x="138" y="350"/>
                          <a:pt x="159" y="350"/>
                        </a:cubicBezTo>
                        <a:cubicBezTo>
                          <a:pt x="180" y="350"/>
                          <a:pt x="198" y="332"/>
                          <a:pt x="198" y="311"/>
                        </a:cubicBezTo>
                        <a:cubicBezTo>
                          <a:pt x="198" y="297"/>
                          <a:pt x="190" y="284"/>
                          <a:pt x="179" y="278"/>
                        </a:cubicBezTo>
                        <a:cubicBezTo>
                          <a:pt x="179" y="38"/>
                          <a:pt x="179" y="38"/>
                          <a:pt x="179" y="38"/>
                        </a:cubicBezTo>
                        <a:cubicBezTo>
                          <a:pt x="179" y="27"/>
                          <a:pt x="170" y="18"/>
                          <a:pt x="159" y="18"/>
                        </a:cubicBezTo>
                        <a:cubicBezTo>
                          <a:pt x="71" y="18"/>
                          <a:pt x="71" y="18"/>
                          <a:pt x="71" y="18"/>
                        </a:cubicBezTo>
                        <a:cubicBezTo>
                          <a:pt x="64" y="7"/>
                          <a:pt x="52" y="0"/>
                          <a:pt x="38" y="0"/>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06985" rtl="0" eaLnBrk="1" fontAlgn="auto" latinLnBrk="0" hangingPunct="1">
                      <a:lnSpc>
                        <a:spcPct val="100000"/>
                      </a:lnSpc>
                      <a:spcBef>
                        <a:spcPts val="0"/>
                      </a:spcBef>
                      <a:spcAft>
                        <a:spcPts val="0"/>
                      </a:spcAft>
                      <a:buClrTx/>
                      <a:buSzTx/>
                      <a:buFontTx/>
                      <a:buNone/>
                      <a:tabLst/>
                      <a:defRPr/>
                    </a:pPr>
                    <a:endParaRPr kumimoji="0" lang="en-US" sz="1391"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278" name="Freeform 541">
                    <a:extLst>
                      <a:ext uri="{FF2B5EF4-FFF2-40B4-BE49-F238E27FC236}">
                        <a16:creationId xmlns:a16="http://schemas.microsoft.com/office/drawing/2014/main" id="{18E00F51-655F-282D-6C6B-F88FCAE18670}"/>
                      </a:ext>
                    </a:extLst>
                  </p:cNvPr>
                  <p:cNvSpPr>
                    <a:spLocks/>
                  </p:cNvSpPr>
                  <p:nvPr/>
                </p:nvSpPr>
                <p:spPr bwMode="auto">
                  <a:xfrm>
                    <a:off x="5839457" y="3349609"/>
                    <a:ext cx="221956" cy="231415"/>
                  </a:xfrm>
                  <a:custGeom>
                    <a:avLst/>
                    <a:gdLst>
                      <a:gd name="T0" fmla="*/ 207 w 246"/>
                      <a:gd name="T1" fmla="*/ 0 h 256"/>
                      <a:gd name="T2" fmla="*/ 174 w 246"/>
                      <a:gd name="T3" fmla="*/ 18 h 256"/>
                      <a:gd name="T4" fmla="*/ 67 w 246"/>
                      <a:gd name="T5" fmla="*/ 18 h 256"/>
                      <a:gd name="T6" fmla="*/ 47 w 246"/>
                      <a:gd name="T7" fmla="*/ 38 h 256"/>
                      <a:gd name="T8" fmla="*/ 47 w 246"/>
                      <a:gd name="T9" fmla="*/ 120 h 256"/>
                      <a:gd name="T10" fmla="*/ 0 w 246"/>
                      <a:gd name="T11" fmla="*/ 120 h 256"/>
                      <a:gd name="T12" fmla="*/ 0 w 246"/>
                      <a:gd name="T13" fmla="*/ 256 h 256"/>
                      <a:gd name="T14" fmla="*/ 136 w 246"/>
                      <a:gd name="T15" fmla="*/ 256 h 256"/>
                      <a:gd name="T16" fmla="*/ 136 w 246"/>
                      <a:gd name="T17" fmla="*/ 120 h 256"/>
                      <a:gd name="T18" fmla="*/ 87 w 246"/>
                      <a:gd name="T19" fmla="*/ 120 h 256"/>
                      <a:gd name="T20" fmla="*/ 87 w 246"/>
                      <a:gd name="T21" fmla="*/ 58 h 256"/>
                      <a:gd name="T22" fmla="*/ 174 w 246"/>
                      <a:gd name="T23" fmla="*/ 58 h 256"/>
                      <a:gd name="T24" fmla="*/ 207 w 246"/>
                      <a:gd name="T25" fmla="*/ 77 h 256"/>
                      <a:gd name="T26" fmla="*/ 246 w 246"/>
                      <a:gd name="T27" fmla="*/ 38 h 256"/>
                      <a:gd name="T28" fmla="*/ 207 w 246"/>
                      <a:gd name="T2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 h="256">
                        <a:moveTo>
                          <a:pt x="207" y="0"/>
                        </a:moveTo>
                        <a:cubicBezTo>
                          <a:pt x="193" y="0"/>
                          <a:pt x="181" y="7"/>
                          <a:pt x="174" y="18"/>
                        </a:cubicBezTo>
                        <a:cubicBezTo>
                          <a:pt x="67" y="18"/>
                          <a:pt x="67" y="18"/>
                          <a:pt x="67" y="18"/>
                        </a:cubicBezTo>
                        <a:cubicBezTo>
                          <a:pt x="56" y="18"/>
                          <a:pt x="47" y="27"/>
                          <a:pt x="47" y="38"/>
                        </a:cubicBezTo>
                        <a:cubicBezTo>
                          <a:pt x="47" y="120"/>
                          <a:pt x="47" y="120"/>
                          <a:pt x="47" y="120"/>
                        </a:cubicBezTo>
                        <a:cubicBezTo>
                          <a:pt x="0" y="120"/>
                          <a:pt x="0" y="120"/>
                          <a:pt x="0" y="120"/>
                        </a:cubicBezTo>
                        <a:cubicBezTo>
                          <a:pt x="0" y="256"/>
                          <a:pt x="0" y="256"/>
                          <a:pt x="0" y="256"/>
                        </a:cubicBezTo>
                        <a:cubicBezTo>
                          <a:pt x="136" y="256"/>
                          <a:pt x="136" y="256"/>
                          <a:pt x="136" y="256"/>
                        </a:cubicBezTo>
                        <a:cubicBezTo>
                          <a:pt x="136" y="120"/>
                          <a:pt x="136" y="120"/>
                          <a:pt x="136" y="120"/>
                        </a:cubicBezTo>
                        <a:cubicBezTo>
                          <a:pt x="87" y="120"/>
                          <a:pt x="87" y="120"/>
                          <a:pt x="87" y="120"/>
                        </a:cubicBezTo>
                        <a:cubicBezTo>
                          <a:pt x="87" y="58"/>
                          <a:pt x="87" y="58"/>
                          <a:pt x="87" y="58"/>
                        </a:cubicBezTo>
                        <a:cubicBezTo>
                          <a:pt x="174" y="58"/>
                          <a:pt x="174" y="58"/>
                          <a:pt x="174" y="58"/>
                        </a:cubicBezTo>
                        <a:cubicBezTo>
                          <a:pt x="181" y="69"/>
                          <a:pt x="193" y="77"/>
                          <a:pt x="207" y="77"/>
                        </a:cubicBezTo>
                        <a:cubicBezTo>
                          <a:pt x="228" y="77"/>
                          <a:pt x="246" y="60"/>
                          <a:pt x="246" y="38"/>
                        </a:cubicBezTo>
                        <a:cubicBezTo>
                          <a:pt x="246" y="17"/>
                          <a:pt x="228" y="0"/>
                          <a:pt x="207" y="0"/>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06985" rtl="0" eaLnBrk="1" fontAlgn="auto" latinLnBrk="0" hangingPunct="1">
                      <a:lnSpc>
                        <a:spcPct val="100000"/>
                      </a:lnSpc>
                      <a:spcBef>
                        <a:spcPts val="0"/>
                      </a:spcBef>
                      <a:spcAft>
                        <a:spcPts val="0"/>
                      </a:spcAft>
                      <a:buClrTx/>
                      <a:buSzTx/>
                      <a:buFontTx/>
                      <a:buNone/>
                      <a:tabLst/>
                      <a:defRPr/>
                    </a:pPr>
                    <a:endParaRPr kumimoji="0" lang="en-US" sz="1391"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279" name="Freeform 542">
                    <a:extLst>
                      <a:ext uri="{FF2B5EF4-FFF2-40B4-BE49-F238E27FC236}">
                        <a16:creationId xmlns:a16="http://schemas.microsoft.com/office/drawing/2014/main" id="{8752063E-26BC-4CD1-4015-8914B3799E67}"/>
                      </a:ext>
                    </a:extLst>
                  </p:cNvPr>
                  <p:cNvSpPr>
                    <a:spLocks/>
                  </p:cNvSpPr>
                  <p:nvPr/>
                </p:nvSpPr>
                <p:spPr bwMode="auto">
                  <a:xfrm>
                    <a:off x="5736418" y="3484405"/>
                    <a:ext cx="324995" cy="181754"/>
                  </a:xfrm>
                  <a:custGeom>
                    <a:avLst/>
                    <a:gdLst>
                      <a:gd name="T0" fmla="*/ 321 w 360"/>
                      <a:gd name="T1" fmla="*/ 0 h 201"/>
                      <a:gd name="T2" fmla="*/ 282 w 360"/>
                      <a:gd name="T3" fmla="*/ 38 h 201"/>
                      <a:gd name="T4" fmla="*/ 300 w 360"/>
                      <a:gd name="T5" fmla="*/ 71 h 201"/>
                      <a:gd name="T6" fmla="*/ 300 w 360"/>
                      <a:gd name="T7" fmla="*/ 142 h 201"/>
                      <a:gd name="T8" fmla="*/ 72 w 360"/>
                      <a:gd name="T9" fmla="*/ 142 h 201"/>
                      <a:gd name="T10" fmla="*/ 39 w 360"/>
                      <a:gd name="T11" fmla="*/ 123 h 201"/>
                      <a:gd name="T12" fmla="*/ 0 w 360"/>
                      <a:gd name="T13" fmla="*/ 162 h 201"/>
                      <a:gd name="T14" fmla="*/ 39 w 360"/>
                      <a:gd name="T15" fmla="*/ 201 h 201"/>
                      <a:gd name="T16" fmla="*/ 72 w 360"/>
                      <a:gd name="T17" fmla="*/ 182 h 201"/>
                      <a:gd name="T18" fmla="*/ 320 w 360"/>
                      <a:gd name="T19" fmla="*/ 182 h 201"/>
                      <a:gd name="T20" fmla="*/ 340 w 360"/>
                      <a:gd name="T21" fmla="*/ 162 h 201"/>
                      <a:gd name="T22" fmla="*/ 340 w 360"/>
                      <a:gd name="T23" fmla="*/ 72 h 201"/>
                      <a:gd name="T24" fmla="*/ 360 w 360"/>
                      <a:gd name="T25" fmla="*/ 38 h 201"/>
                      <a:gd name="T26" fmla="*/ 321 w 360"/>
                      <a:gd name="T2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0" h="201">
                        <a:moveTo>
                          <a:pt x="321" y="0"/>
                        </a:moveTo>
                        <a:cubicBezTo>
                          <a:pt x="300" y="0"/>
                          <a:pt x="282" y="17"/>
                          <a:pt x="282" y="38"/>
                        </a:cubicBezTo>
                        <a:cubicBezTo>
                          <a:pt x="282" y="52"/>
                          <a:pt x="289" y="64"/>
                          <a:pt x="300" y="71"/>
                        </a:cubicBezTo>
                        <a:cubicBezTo>
                          <a:pt x="300" y="142"/>
                          <a:pt x="300" y="142"/>
                          <a:pt x="300" y="142"/>
                        </a:cubicBezTo>
                        <a:cubicBezTo>
                          <a:pt x="72" y="142"/>
                          <a:pt x="72" y="142"/>
                          <a:pt x="72" y="142"/>
                        </a:cubicBezTo>
                        <a:cubicBezTo>
                          <a:pt x="65" y="131"/>
                          <a:pt x="53" y="123"/>
                          <a:pt x="39" y="123"/>
                        </a:cubicBezTo>
                        <a:cubicBezTo>
                          <a:pt x="17" y="123"/>
                          <a:pt x="0" y="141"/>
                          <a:pt x="0" y="162"/>
                        </a:cubicBezTo>
                        <a:cubicBezTo>
                          <a:pt x="0" y="183"/>
                          <a:pt x="17" y="201"/>
                          <a:pt x="39" y="201"/>
                        </a:cubicBezTo>
                        <a:cubicBezTo>
                          <a:pt x="53" y="201"/>
                          <a:pt x="65" y="193"/>
                          <a:pt x="72" y="182"/>
                        </a:cubicBezTo>
                        <a:cubicBezTo>
                          <a:pt x="320" y="182"/>
                          <a:pt x="320" y="182"/>
                          <a:pt x="320" y="182"/>
                        </a:cubicBezTo>
                        <a:cubicBezTo>
                          <a:pt x="331" y="182"/>
                          <a:pt x="340" y="173"/>
                          <a:pt x="340" y="162"/>
                        </a:cubicBezTo>
                        <a:cubicBezTo>
                          <a:pt x="340" y="72"/>
                          <a:pt x="340" y="72"/>
                          <a:pt x="340" y="72"/>
                        </a:cubicBezTo>
                        <a:cubicBezTo>
                          <a:pt x="352" y="66"/>
                          <a:pt x="360" y="53"/>
                          <a:pt x="360" y="38"/>
                        </a:cubicBezTo>
                        <a:cubicBezTo>
                          <a:pt x="360" y="17"/>
                          <a:pt x="342" y="0"/>
                          <a:pt x="321" y="0"/>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06985" rtl="0" eaLnBrk="1" fontAlgn="auto" latinLnBrk="0" hangingPunct="1">
                      <a:lnSpc>
                        <a:spcPct val="100000"/>
                      </a:lnSpc>
                      <a:spcBef>
                        <a:spcPts val="0"/>
                      </a:spcBef>
                      <a:spcAft>
                        <a:spcPts val="0"/>
                      </a:spcAft>
                      <a:buClrTx/>
                      <a:buSzTx/>
                      <a:buFontTx/>
                      <a:buNone/>
                      <a:tabLst/>
                      <a:defRPr/>
                    </a:pPr>
                    <a:endParaRPr kumimoji="0" lang="en-US" sz="1391"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280" name="Oval 279">
                    <a:extLst>
                      <a:ext uri="{FF2B5EF4-FFF2-40B4-BE49-F238E27FC236}">
                        <a16:creationId xmlns:a16="http://schemas.microsoft.com/office/drawing/2014/main" id="{EF11F662-DBEC-71EB-DCFF-70662B9C0335}"/>
                      </a:ext>
                    </a:extLst>
                  </p:cNvPr>
                  <p:cNvSpPr>
                    <a:spLocks noChangeArrowheads="1"/>
                  </p:cNvSpPr>
                  <p:nvPr/>
                </p:nvSpPr>
                <p:spPr bwMode="auto">
                  <a:xfrm>
                    <a:off x="5736418" y="3484405"/>
                    <a:ext cx="69593" cy="695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06985" rtl="0" eaLnBrk="1" fontAlgn="auto" latinLnBrk="0" hangingPunct="1">
                      <a:lnSpc>
                        <a:spcPct val="100000"/>
                      </a:lnSpc>
                      <a:spcBef>
                        <a:spcPts val="0"/>
                      </a:spcBef>
                      <a:spcAft>
                        <a:spcPts val="0"/>
                      </a:spcAft>
                      <a:buClrTx/>
                      <a:buSzTx/>
                      <a:buFontTx/>
                      <a:buNone/>
                      <a:tabLst/>
                      <a:defRPr/>
                    </a:pPr>
                    <a:endParaRPr kumimoji="0" lang="en-US" sz="1391"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243" name="Group 242">
                <a:extLst>
                  <a:ext uri="{FF2B5EF4-FFF2-40B4-BE49-F238E27FC236}">
                    <a16:creationId xmlns:a16="http://schemas.microsoft.com/office/drawing/2014/main" id="{F09446D1-5665-BF2D-75D8-9A3F04D3A000}"/>
                  </a:ext>
                </a:extLst>
              </p:cNvPr>
              <p:cNvGrpSpPr/>
              <p:nvPr/>
            </p:nvGrpSpPr>
            <p:grpSpPr>
              <a:xfrm>
                <a:off x="8319301" y="4079875"/>
                <a:ext cx="584211" cy="361949"/>
                <a:chOff x="16577923" y="38166"/>
                <a:chExt cx="10951250" cy="6784869"/>
              </a:xfrm>
            </p:grpSpPr>
            <p:sp>
              <p:nvSpPr>
                <p:cNvPr id="259" name="Freeform 5">
                  <a:extLst>
                    <a:ext uri="{FF2B5EF4-FFF2-40B4-BE49-F238E27FC236}">
                      <a16:creationId xmlns:a16="http://schemas.microsoft.com/office/drawing/2014/main" id="{E81113F9-77CC-DCC9-6CEF-1418F92937CB}"/>
                    </a:ext>
                  </a:extLst>
                </p:cNvPr>
                <p:cNvSpPr>
                  <a:spLocks/>
                </p:cNvSpPr>
                <p:nvPr/>
              </p:nvSpPr>
              <p:spPr bwMode="auto">
                <a:xfrm>
                  <a:off x="16577923" y="38166"/>
                  <a:ext cx="10951250" cy="6784869"/>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sp>
              <p:nvSpPr>
                <p:cNvPr id="261" name="Freeform 6">
                  <a:extLst>
                    <a:ext uri="{FF2B5EF4-FFF2-40B4-BE49-F238E27FC236}">
                      <a16:creationId xmlns:a16="http://schemas.microsoft.com/office/drawing/2014/main" id="{D6814D45-44D0-4C9D-89E2-37A9B6082445}"/>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sp>
              <p:nvSpPr>
                <p:cNvPr id="263" name="Freeform 7">
                  <a:extLst>
                    <a:ext uri="{FF2B5EF4-FFF2-40B4-BE49-F238E27FC236}">
                      <a16:creationId xmlns:a16="http://schemas.microsoft.com/office/drawing/2014/main" id="{1832CF4A-56E0-BC40-98E7-6857BD81E92C}"/>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sp>
              <p:nvSpPr>
                <p:cNvPr id="265" name="Freeform 8">
                  <a:extLst>
                    <a:ext uri="{FF2B5EF4-FFF2-40B4-BE49-F238E27FC236}">
                      <a16:creationId xmlns:a16="http://schemas.microsoft.com/office/drawing/2014/main" id="{9507C432-1F2E-B5CA-1ADB-9844F90A8CE1}"/>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grpSp>
          <p:grpSp>
            <p:nvGrpSpPr>
              <p:cNvPr id="245" name="Group 244">
                <a:extLst>
                  <a:ext uri="{FF2B5EF4-FFF2-40B4-BE49-F238E27FC236}">
                    <a16:creationId xmlns:a16="http://schemas.microsoft.com/office/drawing/2014/main" id="{565C9ACF-E6CB-23FC-19D5-B680B4BD0987}"/>
                  </a:ext>
                </a:extLst>
              </p:cNvPr>
              <p:cNvGrpSpPr/>
              <p:nvPr/>
            </p:nvGrpSpPr>
            <p:grpSpPr>
              <a:xfrm>
                <a:off x="8560251" y="3773425"/>
                <a:ext cx="464495" cy="382665"/>
                <a:chOff x="4153199" y="4038600"/>
                <a:chExt cx="633975" cy="522287"/>
              </a:xfrm>
            </p:grpSpPr>
            <p:pic>
              <p:nvPicPr>
                <p:cNvPr id="247" name="Picture 246">
                  <a:extLst>
                    <a:ext uri="{FF2B5EF4-FFF2-40B4-BE49-F238E27FC236}">
                      <a16:creationId xmlns:a16="http://schemas.microsoft.com/office/drawing/2014/main" id="{1F19E3C2-77D5-60E0-55FC-D2D7FACD1A4D}"/>
                    </a:ext>
                  </a:extLst>
                </p:cNvPr>
                <p:cNvPicPr>
                  <a:picLocks noChangeAspect="1"/>
                </p:cNvPicPr>
                <p:nvPr/>
              </p:nvPicPr>
              <p:blipFill>
                <a:blip r:embed="rId4"/>
                <a:stretch>
                  <a:fillRect/>
                </a:stretch>
              </p:blipFill>
              <p:spPr>
                <a:xfrm>
                  <a:off x="4153199" y="4038600"/>
                  <a:ext cx="522289" cy="522287"/>
                </a:xfrm>
                <a:prstGeom prst="rect">
                  <a:avLst/>
                </a:prstGeom>
              </p:spPr>
            </p:pic>
            <p:sp>
              <p:nvSpPr>
                <p:cNvPr id="249" name="Oval 248">
                  <a:extLst>
                    <a:ext uri="{FF2B5EF4-FFF2-40B4-BE49-F238E27FC236}">
                      <a16:creationId xmlns:a16="http://schemas.microsoft.com/office/drawing/2014/main" id="{7A45AF7A-591C-E4C7-A8D1-BB90A9FAE072}"/>
                    </a:ext>
                  </a:extLst>
                </p:cNvPr>
                <p:cNvSpPr/>
                <p:nvPr/>
              </p:nvSpPr>
              <p:spPr bwMode="gray">
                <a:xfrm>
                  <a:off x="4303465" y="4057355"/>
                  <a:ext cx="483709" cy="483705"/>
                </a:xfrm>
                <a:prstGeom prst="ellipse">
                  <a:avLst/>
                </a:prstGeom>
                <a:gradFill>
                  <a:gsLst>
                    <a:gs pos="0">
                      <a:schemeClr val="bg1"/>
                    </a:gs>
                    <a:gs pos="100000">
                      <a:srgbClr val="F4F7FA"/>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pic>
              <p:nvPicPr>
                <p:cNvPr id="251" name="Picture 250">
                  <a:extLst>
                    <a:ext uri="{FF2B5EF4-FFF2-40B4-BE49-F238E27FC236}">
                      <a16:creationId xmlns:a16="http://schemas.microsoft.com/office/drawing/2014/main" id="{C47862FC-20D1-4C12-41CF-2E7F0E2E9848}"/>
                    </a:ext>
                  </a:extLst>
                </p:cNvPr>
                <p:cNvPicPr>
                  <a:picLocks noChangeAspect="1"/>
                </p:cNvPicPr>
                <p:nvPr/>
              </p:nvPicPr>
              <p:blipFill>
                <a:blip r:embed="rId4"/>
                <a:stretch>
                  <a:fillRect/>
                </a:stretch>
              </p:blipFill>
              <p:spPr>
                <a:xfrm>
                  <a:off x="4193492" y="4038600"/>
                  <a:ext cx="522289" cy="522287"/>
                </a:xfrm>
                <a:prstGeom prst="rect">
                  <a:avLst/>
                </a:prstGeom>
              </p:spPr>
            </p:pic>
            <p:grpSp>
              <p:nvGrpSpPr>
                <p:cNvPr id="253" name="Group 252">
                  <a:extLst>
                    <a:ext uri="{FF2B5EF4-FFF2-40B4-BE49-F238E27FC236}">
                      <a16:creationId xmlns:a16="http://schemas.microsoft.com/office/drawing/2014/main" id="{FE6368EB-D07F-F45F-1A46-566874F1EA2A}"/>
                    </a:ext>
                  </a:extLst>
                </p:cNvPr>
                <p:cNvGrpSpPr/>
                <p:nvPr/>
              </p:nvGrpSpPr>
              <p:grpSpPr>
                <a:xfrm>
                  <a:off x="4340430" y="4094321"/>
                  <a:ext cx="409775" cy="409772"/>
                  <a:chOff x="9222811" y="2182521"/>
                  <a:chExt cx="1387124" cy="1387118"/>
                </a:xfrm>
              </p:grpSpPr>
              <p:sp>
                <p:nvSpPr>
                  <p:cNvPr id="255" name="Oval 254">
                    <a:extLst>
                      <a:ext uri="{FF2B5EF4-FFF2-40B4-BE49-F238E27FC236}">
                        <a16:creationId xmlns:a16="http://schemas.microsoft.com/office/drawing/2014/main" id="{E1A43A68-CCA7-93EE-B642-7712AAC00678}"/>
                      </a:ext>
                    </a:extLst>
                  </p:cNvPr>
                  <p:cNvSpPr/>
                  <p:nvPr/>
                </p:nvSpPr>
                <p:spPr bwMode="gray">
                  <a:xfrm>
                    <a:off x="9222811" y="2182521"/>
                    <a:ext cx="1387124" cy="1387118"/>
                  </a:xfrm>
                  <a:prstGeom prst="ellipse">
                    <a:avLst/>
                  </a:prstGeom>
                  <a:gradFill>
                    <a:gsLst>
                      <a:gs pos="100000">
                        <a:srgbClr val="FFFFFF"/>
                      </a:gs>
                      <a:gs pos="0">
                        <a:srgbClr val="F0F2F6"/>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257" name="Freeform: Shape 131">
                    <a:extLst>
                      <a:ext uri="{FF2B5EF4-FFF2-40B4-BE49-F238E27FC236}">
                        <a16:creationId xmlns:a16="http://schemas.microsoft.com/office/drawing/2014/main" id="{100BDE64-00DE-6945-4CF0-3C663B93C3BF}"/>
                      </a:ext>
                    </a:extLst>
                  </p:cNvPr>
                  <p:cNvSpPr/>
                  <p:nvPr/>
                </p:nvSpPr>
                <p:spPr>
                  <a:xfrm>
                    <a:off x="9469546" y="2615917"/>
                    <a:ext cx="895266" cy="508462"/>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sp>
          <p:nvSpPr>
            <p:cNvPr id="418" name="TextBox 417">
              <a:extLst>
                <a:ext uri="{FF2B5EF4-FFF2-40B4-BE49-F238E27FC236}">
                  <a16:creationId xmlns:a16="http://schemas.microsoft.com/office/drawing/2014/main" id="{7C4E043D-4D27-E985-B237-9428CCB14EAE}"/>
                </a:ext>
              </a:extLst>
            </p:cNvPr>
            <p:cNvSpPr txBox="1"/>
            <p:nvPr/>
          </p:nvSpPr>
          <p:spPr>
            <a:xfrm>
              <a:off x="3277012" y="4319746"/>
              <a:ext cx="1654106" cy="457048"/>
            </a:xfrm>
            <a:prstGeom prst="rect">
              <a:avLst/>
            </a:prstGeom>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Advanced automotive connectivity</a:t>
              </a:r>
            </a:p>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endParaRPr>
            </a:p>
          </p:txBody>
        </p:sp>
      </p:grpSp>
      <p:grpSp>
        <p:nvGrpSpPr>
          <p:cNvPr id="5" name="Group 4">
            <a:extLst>
              <a:ext uri="{FF2B5EF4-FFF2-40B4-BE49-F238E27FC236}">
                <a16:creationId xmlns:a16="http://schemas.microsoft.com/office/drawing/2014/main" id="{6274AFB5-B935-64A6-7523-15EA517DD677}"/>
              </a:ext>
            </a:extLst>
          </p:cNvPr>
          <p:cNvGrpSpPr/>
          <p:nvPr/>
        </p:nvGrpSpPr>
        <p:grpSpPr>
          <a:xfrm>
            <a:off x="10734599" y="2352390"/>
            <a:ext cx="1037874" cy="1098872"/>
            <a:chOff x="10654896" y="2255170"/>
            <a:chExt cx="1037874" cy="1098872"/>
          </a:xfrm>
        </p:grpSpPr>
        <p:sp>
          <p:nvSpPr>
            <p:cNvPr id="415" name="TextBox 414">
              <a:extLst>
                <a:ext uri="{FF2B5EF4-FFF2-40B4-BE49-F238E27FC236}">
                  <a16:creationId xmlns:a16="http://schemas.microsoft.com/office/drawing/2014/main" id="{4ADEBFCD-26D7-417E-FB85-20A17F8C30E0}"/>
                </a:ext>
              </a:extLst>
            </p:cNvPr>
            <p:cNvSpPr txBox="1"/>
            <p:nvPr/>
          </p:nvSpPr>
          <p:spPr>
            <a:xfrm>
              <a:off x="10654896" y="3044139"/>
              <a:ext cx="1037874" cy="309903"/>
            </a:xfrm>
            <a:prstGeom prst="rect">
              <a:avLst/>
            </a:prstGeom>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Powering the metaverse</a:t>
              </a:r>
            </a:p>
          </p:txBody>
        </p:sp>
        <p:grpSp>
          <p:nvGrpSpPr>
            <p:cNvPr id="377" name="Group 376">
              <a:extLst>
                <a:ext uri="{FF2B5EF4-FFF2-40B4-BE49-F238E27FC236}">
                  <a16:creationId xmlns:a16="http://schemas.microsoft.com/office/drawing/2014/main" id="{7F531BB6-7533-A362-5A47-87DE2F450C89}"/>
                </a:ext>
              </a:extLst>
            </p:cNvPr>
            <p:cNvGrpSpPr/>
            <p:nvPr/>
          </p:nvGrpSpPr>
          <p:grpSpPr>
            <a:xfrm>
              <a:off x="10745268" y="2255170"/>
              <a:ext cx="857130" cy="680077"/>
              <a:chOff x="3943555" y="757237"/>
              <a:chExt cx="857130" cy="680077"/>
            </a:xfrm>
          </p:grpSpPr>
          <p:sp>
            <p:nvSpPr>
              <p:cNvPr id="378" name="Oval 377">
                <a:extLst>
                  <a:ext uri="{FF2B5EF4-FFF2-40B4-BE49-F238E27FC236}">
                    <a16:creationId xmlns:a16="http://schemas.microsoft.com/office/drawing/2014/main" id="{0A509C27-5141-A307-2009-2FDF3B6C7D6C}"/>
                  </a:ext>
                </a:extLst>
              </p:cNvPr>
              <p:cNvSpPr/>
              <p:nvPr/>
            </p:nvSpPr>
            <p:spPr>
              <a:xfrm>
                <a:off x="4000500" y="838200"/>
                <a:ext cx="599116" cy="5991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379" name="Freeform 10">
                <a:extLst>
                  <a:ext uri="{FF2B5EF4-FFF2-40B4-BE49-F238E27FC236}">
                    <a16:creationId xmlns:a16="http://schemas.microsoft.com/office/drawing/2014/main" id="{C0C3375A-A33D-BF4F-B2E0-DF4E84BFFF7F}"/>
                  </a:ext>
                </a:extLst>
              </p:cNvPr>
              <p:cNvSpPr>
                <a:spLocks/>
              </p:cNvSpPr>
              <p:nvPr/>
            </p:nvSpPr>
            <p:spPr bwMode="auto">
              <a:xfrm>
                <a:off x="3943555" y="945320"/>
                <a:ext cx="704646" cy="356244"/>
              </a:xfrm>
              <a:custGeom>
                <a:avLst/>
                <a:gdLst>
                  <a:gd name="T0" fmla="*/ 2523 w 2696"/>
                  <a:gd name="T1" fmla="*/ 462 h 1362"/>
                  <a:gd name="T2" fmla="*/ 1853 w 2696"/>
                  <a:gd name="T3" fmla="*/ 65 h 1362"/>
                  <a:gd name="T4" fmla="*/ 1670 w 2696"/>
                  <a:gd name="T5" fmla="*/ 34 h 1362"/>
                  <a:gd name="T6" fmla="*/ 1570 w 2696"/>
                  <a:gd name="T7" fmla="*/ 158 h 1362"/>
                  <a:gd name="T8" fmla="*/ 1652 w 2696"/>
                  <a:gd name="T9" fmla="*/ 189 h 1362"/>
                  <a:gd name="T10" fmla="*/ 1750 w 2696"/>
                  <a:gd name="T11" fmla="*/ 101 h 1362"/>
                  <a:gd name="T12" fmla="*/ 2183 w 2696"/>
                  <a:gd name="T13" fmla="*/ 452 h 1362"/>
                  <a:gd name="T14" fmla="*/ 1652 w 2696"/>
                  <a:gd name="T15" fmla="*/ 452 h 1362"/>
                  <a:gd name="T16" fmla="*/ 1464 w 2696"/>
                  <a:gd name="T17" fmla="*/ 560 h 1362"/>
                  <a:gd name="T18" fmla="*/ 1351 w 2696"/>
                  <a:gd name="T19" fmla="*/ 545 h 1362"/>
                  <a:gd name="T20" fmla="*/ 1235 w 2696"/>
                  <a:gd name="T21" fmla="*/ 560 h 1362"/>
                  <a:gd name="T22" fmla="*/ 1044 w 2696"/>
                  <a:gd name="T23" fmla="*/ 452 h 1362"/>
                  <a:gd name="T24" fmla="*/ 518 w 2696"/>
                  <a:gd name="T25" fmla="*/ 452 h 1362"/>
                  <a:gd name="T26" fmla="*/ 951 w 2696"/>
                  <a:gd name="T27" fmla="*/ 101 h 1362"/>
                  <a:gd name="T28" fmla="*/ 1046 w 2696"/>
                  <a:gd name="T29" fmla="*/ 189 h 1362"/>
                  <a:gd name="T30" fmla="*/ 1129 w 2696"/>
                  <a:gd name="T31" fmla="*/ 158 h 1362"/>
                  <a:gd name="T32" fmla="*/ 1031 w 2696"/>
                  <a:gd name="T33" fmla="*/ 34 h 1362"/>
                  <a:gd name="T34" fmla="*/ 848 w 2696"/>
                  <a:gd name="T35" fmla="*/ 65 h 1362"/>
                  <a:gd name="T36" fmla="*/ 180 w 2696"/>
                  <a:gd name="T37" fmla="*/ 459 h 1362"/>
                  <a:gd name="T38" fmla="*/ 28 w 2696"/>
                  <a:gd name="T39" fmla="*/ 725 h 1362"/>
                  <a:gd name="T40" fmla="*/ 132 w 2696"/>
                  <a:gd name="T41" fmla="*/ 1195 h 1362"/>
                  <a:gd name="T42" fmla="*/ 345 w 2696"/>
                  <a:gd name="T43" fmla="*/ 1362 h 1362"/>
                  <a:gd name="T44" fmla="*/ 820 w 2696"/>
                  <a:gd name="T45" fmla="*/ 1362 h 1362"/>
                  <a:gd name="T46" fmla="*/ 1034 w 2696"/>
                  <a:gd name="T47" fmla="*/ 1195 h 1362"/>
                  <a:gd name="T48" fmla="*/ 1193 w 2696"/>
                  <a:gd name="T49" fmla="*/ 865 h 1362"/>
                  <a:gd name="T50" fmla="*/ 1351 w 2696"/>
                  <a:gd name="T51" fmla="*/ 792 h 1362"/>
                  <a:gd name="T52" fmla="*/ 1500 w 2696"/>
                  <a:gd name="T53" fmla="*/ 857 h 1362"/>
                  <a:gd name="T54" fmla="*/ 1662 w 2696"/>
                  <a:gd name="T55" fmla="*/ 1195 h 1362"/>
                  <a:gd name="T56" fmla="*/ 1876 w 2696"/>
                  <a:gd name="T57" fmla="*/ 1362 h 1362"/>
                  <a:gd name="T58" fmla="*/ 2350 w 2696"/>
                  <a:gd name="T59" fmla="*/ 1362 h 1362"/>
                  <a:gd name="T60" fmla="*/ 2564 w 2696"/>
                  <a:gd name="T61" fmla="*/ 1195 h 1362"/>
                  <a:gd name="T62" fmla="*/ 2670 w 2696"/>
                  <a:gd name="T63" fmla="*/ 725 h 1362"/>
                  <a:gd name="T64" fmla="*/ 2523 w 2696"/>
                  <a:gd name="T65" fmla="*/ 462 h 1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6" h="1362">
                    <a:moveTo>
                      <a:pt x="2523" y="462"/>
                    </a:moveTo>
                    <a:cubicBezTo>
                      <a:pt x="1853" y="65"/>
                      <a:pt x="1853" y="65"/>
                      <a:pt x="1853" y="65"/>
                    </a:cubicBezTo>
                    <a:cubicBezTo>
                      <a:pt x="1853" y="65"/>
                      <a:pt x="1750" y="0"/>
                      <a:pt x="1670" y="34"/>
                    </a:cubicBezTo>
                    <a:cubicBezTo>
                      <a:pt x="1595" y="67"/>
                      <a:pt x="1559" y="124"/>
                      <a:pt x="1570" y="158"/>
                    </a:cubicBezTo>
                    <a:cubicBezTo>
                      <a:pt x="1580" y="186"/>
                      <a:pt x="1613" y="209"/>
                      <a:pt x="1652" y="189"/>
                    </a:cubicBezTo>
                    <a:cubicBezTo>
                      <a:pt x="1693" y="168"/>
                      <a:pt x="1678" y="83"/>
                      <a:pt x="1750" y="101"/>
                    </a:cubicBezTo>
                    <a:cubicBezTo>
                      <a:pt x="1830" y="119"/>
                      <a:pt x="2075" y="346"/>
                      <a:pt x="2183" y="452"/>
                    </a:cubicBezTo>
                    <a:cubicBezTo>
                      <a:pt x="1652" y="452"/>
                      <a:pt x="1652" y="452"/>
                      <a:pt x="1652" y="452"/>
                    </a:cubicBezTo>
                    <a:cubicBezTo>
                      <a:pt x="1570" y="452"/>
                      <a:pt x="1503" y="496"/>
                      <a:pt x="1464" y="560"/>
                    </a:cubicBezTo>
                    <a:cubicBezTo>
                      <a:pt x="1428" y="550"/>
                      <a:pt x="1389" y="545"/>
                      <a:pt x="1351" y="545"/>
                    </a:cubicBezTo>
                    <a:cubicBezTo>
                      <a:pt x="1309" y="545"/>
                      <a:pt x="1271" y="550"/>
                      <a:pt x="1235" y="560"/>
                    </a:cubicBezTo>
                    <a:cubicBezTo>
                      <a:pt x="1196" y="496"/>
                      <a:pt x="1126" y="452"/>
                      <a:pt x="1044" y="452"/>
                    </a:cubicBezTo>
                    <a:cubicBezTo>
                      <a:pt x="518" y="452"/>
                      <a:pt x="518" y="452"/>
                      <a:pt x="518" y="452"/>
                    </a:cubicBezTo>
                    <a:cubicBezTo>
                      <a:pt x="626" y="346"/>
                      <a:pt x="871" y="119"/>
                      <a:pt x="951" y="101"/>
                    </a:cubicBezTo>
                    <a:cubicBezTo>
                      <a:pt x="1021" y="83"/>
                      <a:pt x="1008" y="168"/>
                      <a:pt x="1046" y="189"/>
                    </a:cubicBezTo>
                    <a:cubicBezTo>
                      <a:pt x="1088" y="209"/>
                      <a:pt x="1119" y="186"/>
                      <a:pt x="1129" y="158"/>
                    </a:cubicBezTo>
                    <a:cubicBezTo>
                      <a:pt x="1142" y="124"/>
                      <a:pt x="1106" y="67"/>
                      <a:pt x="1031" y="34"/>
                    </a:cubicBezTo>
                    <a:cubicBezTo>
                      <a:pt x="951" y="0"/>
                      <a:pt x="848" y="65"/>
                      <a:pt x="848" y="65"/>
                    </a:cubicBezTo>
                    <a:cubicBezTo>
                      <a:pt x="180" y="459"/>
                      <a:pt x="180" y="459"/>
                      <a:pt x="180" y="459"/>
                    </a:cubicBezTo>
                    <a:cubicBezTo>
                      <a:pt x="70" y="493"/>
                      <a:pt x="0" y="606"/>
                      <a:pt x="28" y="725"/>
                    </a:cubicBezTo>
                    <a:cubicBezTo>
                      <a:pt x="132" y="1195"/>
                      <a:pt x="132" y="1195"/>
                      <a:pt x="132" y="1195"/>
                    </a:cubicBezTo>
                    <a:cubicBezTo>
                      <a:pt x="155" y="1293"/>
                      <a:pt x="245" y="1362"/>
                      <a:pt x="345" y="1362"/>
                    </a:cubicBezTo>
                    <a:cubicBezTo>
                      <a:pt x="820" y="1362"/>
                      <a:pt x="820" y="1362"/>
                      <a:pt x="820" y="1362"/>
                    </a:cubicBezTo>
                    <a:cubicBezTo>
                      <a:pt x="923" y="1362"/>
                      <a:pt x="990" y="1290"/>
                      <a:pt x="1034" y="1195"/>
                    </a:cubicBezTo>
                    <a:cubicBezTo>
                      <a:pt x="1193" y="865"/>
                      <a:pt x="1193" y="865"/>
                      <a:pt x="1193" y="865"/>
                    </a:cubicBezTo>
                    <a:cubicBezTo>
                      <a:pt x="1214" y="810"/>
                      <a:pt x="1289" y="792"/>
                      <a:pt x="1351" y="792"/>
                    </a:cubicBezTo>
                    <a:cubicBezTo>
                      <a:pt x="1407" y="792"/>
                      <a:pt x="1474" y="808"/>
                      <a:pt x="1500" y="857"/>
                    </a:cubicBezTo>
                    <a:cubicBezTo>
                      <a:pt x="1662" y="1195"/>
                      <a:pt x="1662" y="1195"/>
                      <a:pt x="1662" y="1195"/>
                    </a:cubicBezTo>
                    <a:cubicBezTo>
                      <a:pt x="1714" y="1293"/>
                      <a:pt x="1776" y="1362"/>
                      <a:pt x="1876" y="1362"/>
                    </a:cubicBezTo>
                    <a:cubicBezTo>
                      <a:pt x="2350" y="1362"/>
                      <a:pt x="2350" y="1362"/>
                      <a:pt x="2350" y="1362"/>
                    </a:cubicBezTo>
                    <a:cubicBezTo>
                      <a:pt x="2451" y="1362"/>
                      <a:pt x="2541" y="1293"/>
                      <a:pt x="2564" y="1195"/>
                    </a:cubicBezTo>
                    <a:cubicBezTo>
                      <a:pt x="2670" y="725"/>
                      <a:pt x="2670" y="725"/>
                      <a:pt x="2670" y="725"/>
                    </a:cubicBezTo>
                    <a:cubicBezTo>
                      <a:pt x="2696" y="609"/>
                      <a:pt x="2629" y="498"/>
                      <a:pt x="2523" y="46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grpSp>
            <p:nvGrpSpPr>
              <p:cNvPr id="380" name="Group 379">
                <a:extLst>
                  <a:ext uri="{FF2B5EF4-FFF2-40B4-BE49-F238E27FC236}">
                    <a16:creationId xmlns:a16="http://schemas.microsoft.com/office/drawing/2014/main" id="{59BAE319-6014-8919-B4C0-8FCD79F8E359}"/>
                  </a:ext>
                </a:extLst>
              </p:cNvPr>
              <p:cNvGrpSpPr/>
              <p:nvPr/>
            </p:nvGrpSpPr>
            <p:grpSpPr>
              <a:xfrm>
                <a:off x="4336190" y="757237"/>
                <a:ext cx="464495" cy="382665"/>
                <a:chOff x="4153199" y="4038600"/>
                <a:chExt cx="633975" cy="522287"/>
              </a:xfrm>
            </p:grpSpPr>
            <p:pic>
              <p:nvPicPr>
                <p:cNvPr id="381" name="Picture 380">
                  <a:extLst>
                    <a:ext uri="{FF2B5EF4-FFF2-40B4-BE49-F238E27FC236}">
                      <a16:creationId xmlns:a16="http://schemas.microsoft.com/office/drawing/2014/main" id="{7906B88C-1D41-99E3-2250-7D24CC777070}"/>
                    </a:ext>
                  </a:extLst>
                </p:cNvPr>
                <p:cNvPicPr>
                  <a:picLocks noChangeAspect="1"/>
                </p:cNvPicPr>
                <p:nvPr/>
              </p:nvPicPr>
              <p:blipFill>
                <a:blip r:embed="rId4"/>
                <a:stretch>
                  <a:fillRect/>
                </a:stretch>
              </p:blipFill>
              <p:spPr>
                <a:xfrm>
                  <a:off x="4153199" y="4038600"/>
                  <a:ext cx="522289" cy="522287"/>
                </a:xfrm>
                <a:prstGeom prst="rect">
                  <a:avLst/>
                </a:prstGeom>
              </p:spPr>
            </p:pic>
            <p:sp>
              <p:nvSpPr>
                <p:cNvPr id="382" name="Oval 381">
                  <a:extLst>
                    <a:ext uri="{FF2B5EF4-FFF2-40B4-BE49-F238E27FC236}">
                      <a16:creationId xmlns:a16="http://schemas.microsoft.com/office/drawing/2014/main" id="{03FC0364-EFD6-D638-F5E0-E8EC239CE2CD}"/>
                    </a:ext>
                  </a:extLst>
                </p:cNvPr>
                <p:cNvSpPr/>
                <p:nvPr/>
              </p:nvSpPr>
              <p:spPr bwMode="gray">
                <a:xfrm>
                  <a:off x="4303465" y="4057355"/>
                  <a:ext cx="483709" cy="483705"/>
                </a:xfrm>
                <a:prstGeom prst="ellipse">
                  <a:avLst/>
                </a:prstGeom>
                <a:gradFill>
                  <a:gsLst>
                    <a:gs pos="0">
                      <a:schemeClr val="bg1"/>
                    </a:gs>
                    <a:gs pos="100000">
                      <a:srgbClr val="F4F7FA"/>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pic>
              <p:nvPicPr>
                <p:cNvPr id="383" name="Picture 382">
                  <a:extLst>
                    <a:ext uri="{FF2B5EF4-FFF2-40B4-BE49-F238E27FC236}">
                      <a16:creationId xmlns:a16="http://schemas.microsoft.com/office/drawing/2014/main" id="{6B2CE181-8B66-BDC4-12E8-3BC3A296A503}"/>
                    </a:ext>
                  </a:extLst>
                </p:cNvPr>
                <p:cNvPicPr>
                  <a:picLocks noChangeAspect="1"/>
                </p:cNvPicPr>
                <p:nvPr/>
              </p:nvPicPr>
              <p:blipFill>
                <a:blip r:embed="rId4"/>
                <a:stretch>
                  <a:fillRect/>
                </a:stretch>
              </p:blipFill>
              <p:spPr>
                <a:xfrm>
                  <a:off x="4193492" y="4038600"/>
                  <a:ext cx="522289" cy="522287"/>
                </a:xfrm>
                <a:prstGeom prst="rect">
                  <a:avLst/>
                </a:prstGeom>
              </p:spPr>
            </p:pic>
            <p:grpSp>
              <p:nvGrpSpPr>
                <p:cNvPr id="384" name="Group 383">
                  <a:extLst>
                    <a:ext uri="{FF2B5EF4-FFF2-40B4-BE49-F238E27FC236}">
                      <a16:creationId xmlns:a16="http://schemas.microsoft.com/office/drawing/2014/main" id="{6984DA28-7781-021E-C911-D2CB13069CBE}"/>
                    </a:ext>
                  </a:extLst>
                </p:cNvPr>
                <p:cNvGrpSpPr/>
                <p:nvPr/>
              </p:nvGrpSpPr>
              <p:grpSpPr>
                <a:xfrm>
                  <a:off x="4340430" y="4094321"/>
                  <a:ext cx="409775" cy="409772"/>
                  <a:chOff x="9222811" y="2182521"/>
                  <a:chExt cx="1387124" cy="1387118"/>
                </a:xfrm>
              </p:grpSpPr>
              <p:sp>
                <p:nvSpPr>
                  <p:cNvPr id="385" name="Oval 384">
                    <a:extLst>
                      <a:ext uri="{FF2B5EF4-FFF2-40B4-BE49-F238E27FC236}">
                        <a16:creationId xmlns:a16="http://schemas.microsoft.com/office/drawing/2014/main" id="{80416870-4B4E-93C9-486D-41F366B0520C}"/>
                      </a:ext>
                    </a:extLst>
                  </p:cNvPr>
                  <p:cNvSpPr/>
                  <p:nvPr/>
                </p:nvSpPr>
                <p:spPr bwMode="gray">
                  <a:xfrm>
                    <a:off x="9222811" y="2182521"/>
                    <a:ext cx="1387124" cy="1387118"/>
                  </a:xfrm>
                  <a:prstGeom prst="ellipse">
                    <a:avLst/>
                  </a:prstGeom>
                  <a:gradFill>
                    <a:gsLst>
                      <a:gs pos="100000">
                        <a:srgbClr val="FFFFFF"/>
                      </a:gs>
                      <a:gs pos="0">
                        <a:srgbClr val="F0F2F6"/>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386" name="Freeform: Shape 131">
                    <a:extLst>
                      <a:ext uri="{FF2B5EF4-FFF2-40B4-BE49-F238E27FC236}">
                        <a16:creationId xmlns:a16="http://schemas.microsoft.com/office/drawing/2014/main" id="{BB3C5E4D-946E-854D-25EB-29D26A217D2A}"/>
                      </a:ext>
                    </a:extLst>
                  </p:cNvPr>
                  <p:cNvSpPr/>
                  <p:nvPr/>
                </p:nvSpPr>
                <p:spPr>
                  <a:xfrm>
                    <a:off x="9469546" y="2615917"/>
                    <a:ext cx="895266" cy="508462"/>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grpSp>
        <p:nvGrpSpPr>
          <p:cNvPr id="4" name="Group 3">
            <a:extLst>
              <a:ext uri="{FF2B5EF4-FFF2-40B4-BE49-F238E27FC236}">
                <a16:creationId xmlns:a16="http://schemas.microsoft.com/office/drawing/2014/main" id="{773E2D85-C00E-29AB-5F62-418B074113AB}"/>
              </a:ext>
            </a:extLst>
          </p:cNvPr>
          <p:cNvGrpSpPr/>
          <p:nvPr/>
        </p:nvGrpSpPr>
        <p:grpSpPr>
          <a:xfrm>
            <a:off x="9111463" y="523832"/>
            <a:ext cx="1138223" cy="1141983"/>
            <a:chOff x="9069130" y="566167"/>
            <a:chExt cx="1138223" cy="1141983"/>
          </a:xfrm>
        </p:grpSpPr>
        <p:grpSp>
          <p:nvGrpSpPr>
            <p:cNvPr id="387" name="Group 386">
              <a:extLst>
                <a:ext uri="{FF2B5EF4-FFF2-40B4-BE49-F238E27FC236}">
                  <a16:creationId xmlns:a16="http://schemas.microsoft.com/office/drawing/2014/main" id="{A3FAF2DA-597F-9431-3923-80B179B8925B}"/>
                </a:ext>
              </a:extLst>
            </p:cNvPr>
            <p:cNvGrpSpPr/>
            <p:nvPr/>
          </p:nvGrpSpPr>
          <p:grpSpPr>
            <a:xfrm>
              <a:off x="9229354" y="566167"/>
              <a:ext cx="862163" cy="729240"/>
              <a:chOff x="8267700" y="757237"/>
              <a:chExt cx="862163" cy="729240"/>
            </a:xfrm>
          </p:grpSpPr>
          <p:sp>
            <p:nvSpPr>
              <p:cNvPr id="388" name="Oval 387">
                <a:extLst>
                  <a:ext uri="{FF2B5EF4-FFF2-40B4-BE49-F238E27FC236}">
                    <a16:creationId xmlns:a16="http://schemas.microsoft.com/office/drawing/2014/main" id="{05F41EFD-298D-3FAF-CB0E-2FF25B67D617}"/>
                  </a:ext>
                </a:extLst>
              </p:cNvPr>
              <p:cNvSpPr/>
              <p:nvPr/>
            </p:nvSpPr>
            <p:spPr>
              <a:xfrm>
                <a:off x="8358187" y="838200"/>
                <a:ext cx="599116" cy="5991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nvGrpSpPr>
              <p:cNvPr id="389" name="Group 388">
                <a:extLst>
                  <a:ext uri="{FF2B5EF4-FFF2-40B4-BE49-F238E27FC236}">
                    <a16:creationId xmlns:a16="http://schemas.microsoft.com/office/drawing/2014/main" id="{C5B68967-BB94-8740-CB3D-A447AEDAA17B}"/>
                  </a:ext>
                </a:extLst>
              </p:cNvPr>
              <p:cNvGrpSpPr/>
              <p:nvPr/>
            </p:nvGrpSpPr>
            <p:grpSpPr>
              <a:xfrm>
                <a:off x="8535835" y="1016774"/>
                <a:ext cx="243821" cy="241966"/>
                <a:chOff x="1829785" y="2969795"/>
                <a:chExt cx="786699" cy="780717"/>
              </a:xfrm>
            </p:grpSpPr>
            <p:sp>
              <p:nvSpPr>
                <p:cNvPr id="408" name="Oval 407">
                  <a:extLst>
                    <a:ext uri="{FF2B5EF4-FFF2-40B4-BE49-F238E27FC236}">
                      <a16:creationId xmlns:a16="http://schemas.microsoft.com/office/drawing/2014/main" id="{AE288F36-04CD-9D14-E9BF-37ED44D37CCB}"/>
                    </a:ext>
                  </a:extLst>
                </p:cNvPr>
                <p:cNvSpPr>
                  <a:spLocks noChangeArrowheads="1"/>
                </p:cNvSpPr>
                <p:nvPr/>
              </p:nvSpPr>
              <p:spPr bwMode="auto">
                <a:xfrm>
                  <a:off x="1829785" y="2969795"/>
                  <a:ext cx="786699" cy="78071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09" name="Freeform 539">
                  <a:extLst>
                    <a:ext uri="{FF2B5EF4-FFF2-40B4-BE49-F238E27FC236}">
                      <a16:creationId xmlns:a16="http://schemas.microsoft.com/office/drawing/2014/main" id="{CF78167B-7756-E7B4-71BB-3329EF5E3656}"/>
                    </a:ext>
                  </a:extLst>
                </p:cNvPr>
                <p:cNvSpPr>
                  <a:spLocks/>
                </p:cNvSpPr>
                <p:nvPr/>
              </p:nvSpPr>
              <p:spPr bwMode="auto">
                <a:xfrm>
                  <a:off x="1922664" y="3061526"/>
                  <a:ext cx="602450" cy="597253"/>
                </a:xfrm>
                <a:custGeom>
                  <a:avLst/>
                  <a:gdLst>
                    <a:gd name="T0" fmla="*/ 444 w 449"/>
                    <a:gd name="T1" fmla="*/ 218 h 448"/>
                    <a:gd name="T2" fmla="*/ 365 w 449"/>
                    <a:gd name="T3" fmla="*/ 139 h 448"/>
                    <a:gd name="T4" fmla="*/ 346 w 449"/>
                    <a:gd name="T5" fmla="*/ 146 h 448"/>
                    <a:gd name="T6" fmla="*/ 346 w 449"/>
                    <a:gd name="T7" fmla="*/ 189 h 448"/>
                    <a:gd name="T8" fmla="*/ 260 w 449"/>
                    <a:gd name="T9" fmla="*/ 189 h 448"/>
                    <a:gd name="T10" fmla="*/ 260 w 449"/>
                    <a:gd name="T11" fmla="*/ 102 h 448"/>
                    <a:gd name="T12" fmla="*/ 302 w 449"/>
                    <a:gd name="T13" fmla="*/ 102 h 448"/>
                    <a:gd name="T14" fmla="*/ 310 w 449"/>
                    <a:gd name="T15" fmla="*/ 84 h 448"/>
                    <a:gd name="T16" fmla="*/ 234 w 449"/>
                    <a:gd name="T17" fmla="*/ 4 h 448"/>
                    <a:gd name="T18" fmla="*/ 218 w 449"/>
                    <a:gd name="T19" fmla="*/ 4 h 448"/>
                    <a:gd name="T20" fmla="*/ 139 w 449"/>
                    <a:gd name="T21" fmla="*/ 84 h 448"/>
                    <a:gd name="T22" fmla="*/ 147 w 449"/>
                    <a:gd name="T23" fmla="*/ 103 h 448"/>
                    <a:gd name="T24" fmla="*/ 189 w 449"/>
                    <a:gd name="T25" fmla="*/ 103 h 448"/>
                    <a:gd name="T26" fmla="*/ 189 w 449"/>
                    <a:gd name="T27" fmla="*/ 189 h 448"/>
                    <a:gd name="T28" fmla="*/ 103 w 449"/>
                    <a:gd name="T29" fmla="*/ 189 h 448"/>
                    <a:gd name="T30" fmla="*/ 103 w 449"/>
                    <a:gd name="T31" fmla="*/ 146 h 448"/>
                    <a:gd name="T32" fmla="*/ 84 w 449"/>
                    <a:gd name="T33" fmla="*/ 138 h 448"/>
                    <a:gd name="T34" fmla="*/ 5 w 449"/>
                    <a:gd name="T35" fmla="*/ 214 h 448"/>
                    <a:gd name="T36" fmla="*/ 4 w 449"/>
                    <a:gd name="T37" fmla="*/ 230 h 448"/>
                    <a:gd name="T38" fmla="*/ 84 w 449"/>
                    <a:gd name="T39" fmla="*/ 310 h 448"/>
                    <a:gd name="T40" fmla="*/ 103 w 449"/>
                    <a:gd name="T41" fmla="*/ 302 h 448"/>
                    <a:gd name="T42" fmla="*/ 103 w 449"/>
                    <a:gd name="T43" fmla="*/ 259 h 448"/>
                    <a:gd name="T44" fmla="*/ 189 w 449"/>
                    <a:gd name="T45" fmla="*/ 259 h 448"/>
                    <a:gd name="T46" fmla="*/ 189 w 449"/>
                    <a:gd name="T47" fmla="*/ 346 h 448"/>
                    <a:gd name="T48" fmla="*/ 147 w 449"/>
                    <a:gd name="T49" fmla="*/ 346 h 448"/>
                    <a:gd name="T50" fmla="*/ 139 w 449"/>
                    <a:gd name="T51" fmla="*/ 364 h 448"/>
                    <a:gd name="T52" fmla="*/ 215 w 449"/>
                    <a:gd name="T53" fmla="*/ 444 h 448"/>
                    <a:gd name="T54" fmla="*/ 230 w 449"/>
                    <a:gd name="T55" fmla="*/ 444 h 448"/>
                    <a:gd name="T56" fmla="*/ 310 w 449"/>
                    <a:gd name="T57" fmla="*/ 364 h 448"/>
                    <a:gd name="T58" fmla="*/ 302 w 449"/>
                    <a:gd name="T59" fmla="*/ 346 h 448"/>
                    <a:gd name="T60" fmla="*/ 260 w 449"/>
                    <a:gd name="T61" fmla="*/ 346 h 448"/>
                    <a:gd name="T62" fmla="*/ 260 w 449"/>
                    <a:gd name="T63" fmla="*/ 259 h 448"/>
                    <a:gd name="T64" fmla="*/ 346 w 449"/>
                    <a:gd name="T65" fmla="*/ 259 h 448"/>
                    <a:gd name="T66" fmla="*/ 346 w 449"/>
                    <a:gd name="T67" fmla="*/ 302 h 448"/>
                    <a:gd name="T68" fmla="*/ 365 w 449"/>
                    <a:gd name="T69" fmla="*/ 310 h 448"/>
                    <a:gd name="T70" fmla="*/ 444 w 449"/>
                    <a:gd name="T71" fmla="*/ 234 h 448"/>
                    <a:gd name="T72" fmla="*/ 444 w 449"/>
                    <a:gd name="T73" fmla="*/ 21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9" h="448">
                      <a:moveTo>
                        <a:pt x="444" y="218"/>
                      </a:moveTo>
                      <a:cubicBezTo>
                        <a:pt x="365" y="139"/>
                        <a:pt x="365" y="139"/>
                        <a:pt x="365" y="139"/>
                      </a:cubicBezTo>
                      <a:cubicBezTo>
                        <a:pt x="358" y="132"/>
                        <a:pt x="346" y="137"/>
                        <a:pt x="346" y="146"/>
                      </a:cubicBezTo>
                      <a:cubicBezTo>
                        <a:pt x="346" y="189"/>
                        <a:pt x="346" y="189"/>
                        <a:pt x="346" y="189"/>
                      </a:cubicBezTo>
                      <a:cubicBezTo>
                        <a:pt x="260" y="189"/>
                        <a:pt x="260" y="189"/>
                        <a:pt x="260" y="189"/>
                      </a:cubicBezTo>
                      <a:cubicBezTo>
                        <a:pt x="260" y="102"/>
                        <a:pt x="260" y="102"/>
                        <a:pt x="260" y="102"/>
                      </a:cubicBezTo>
                      <a:cubicBezTo>
                        <a:pt x="302" y="102"/>
                        <a:pt x="302" y="102"/>
                        <a:pt x="302" y="102"/>
                      </a:cubicBezTo>
                      <a:cubicBezTo>
                        <a:pt x="312" y="102"/>
                        <a:pt x="317" y="91"/>
                        <a:pt x="310" y="84"/>
                      </a:cubicBezTo>
                      <a:cubicBezTo>
                        <a:pt x="234" y="4"/>
                        <a:pt x="234" y="4"/>
                        <a:pt x="234" y="4"/>
                      </a:cubicBezTo>
                      <a:cubicBezTo>
                        <a:pt x="230" y="0"/>
                        <a:pt x="223" y="0"/>
                        <a:pt x="218" y="4"/>
                      </a:cubicBezTo>
                      <a:cubicBezTo>
                        <a:pt x="139" y="84"/>
                        <a:pt x="139" y="84"/>
                        <a:pt x="139" y="84"/>
                      </a:cubicBezTo>
                      <a:cubicBezTo>
                        <a:pt x="132" y="91"/>
                        <a:pt x="137" y="103"/>
                        <a:pt x="147" y="103"/>
                      </a:cubicBezTo>
                      <a:cubicBezTo>
                        <a:pt x="189" y="103"/>
                        <a:pt x="189" y="103"/>
                        <a:pt x="189" y="103"/>
                      </a:cubicBezTo>
                      <a:cubicBezTo>
                        <a:pt x="189" y="189"/>
                        <a:pt x="189" y="189"/>
                        <a:pt x="189" y="189"/>
                      </a:cubicBezTo>
                      <a:cubicBezTo>
                        <a:pt x="103" y="189"/>
                        <a:pt x="103" y="189"/>
                        <a:pt x="103" y="189"/>
                      </a:cubicBezTo>
                      <a:cubicBezTo>
                        <a:pt x="103" y="146"/>
                        <a:pt x="103" y="146"/>
                        <a:pt x="103" y="146"/>
                      </a:cubicBezTo>
                      <a:cubicBezTo>
                        <a:pt x="103" y="137"/>
                        <a:pt x="91" y="132"/>
                        <a:pt x="84" y="138"/>
                      </a:cubicBezTo>
                      <a:cubicBezTo>
                        <a:pt x="5" y="214"/>
                        <a:pt x="5" y="214"/>
                        <a:pt x="5" y="214"/>
                      </a:cubicBezTo>
                      <a:cubicBezTo>
                        <a:pt x="0" y="219"/>
                        <a:pt x="0" y="226"/>
                        <a:pt x="4" y="230"/>
                      </a:cubicBezTo>
                      <a:cubicBezTo>
                        <a:pt x="84" y="310"/>
                        <a:pt x="84" y="310"/>
                        <a:pt x="84" y="310"/>
                      </a:cubicBezTo>
                      <a:cubicBezTo>
                        <a:pt x="91" y="316"/>
                        <a:pt x="103" y="312"/>
                        <a:pt x="103" y="302"/>
                      </a:cubicBezTo>
                      <a:cubicBezTo>
                        <a:pt x="103" y="259"/>
                        <a:pt x="103" y="259"/>
                        <a:pt x="103" y="259"/>
                      </a:cubicBezTo>
                      <a:cubicBezTo>
                        <a:pt x="189" y="259"/>
                        <a:pt x="189" y="259"/>
                        <a:pt x="189" y="259"/>
                      </a:cubicBezTo>
                      <a:cubicBezTo>
                        <a:pt x="189" y="346"/>
                        <a:pt x="189" y="346"/>
                        <a:pt x="189" y="346"/>
                      </a:cubicBezTo>
                      <a:cubicBezTo>
                        <a:pt x="147" y="346"/>
                        <a:pt x="147" y="346"/>
                        <a:pt x="147" y="346"/>
                      </a:cubicBezTo>
                      <a:cubicBezTo>
                        <a:pt x="137" y="346"/>
                        <a:pt x="132" y="357"/>
                        <a:pt x="139" y="364"/>
                      </a:cubicBezTo>
                      <a:cubicBezTo>
                        <a:pt x="215" y="444"/>
                        <a:pt x="215" y="444"/>
                        <a:pt x="215" y="444"/>
                      </a:cubicBezTo>
                      <a:cubicBezTo>
                        <a:pt x="219" y="448"/>
                        <a:pt x="226" y="448"/>
                        <a:pt x="230" y="444"/>
                      </a:cubicBezTo>
                      <a:cubicBezTo>
                        <a:pt x="310" y="364"/>
                        <a:pt x="310" y="364"/>
                        <a:pt x="310" y="364"/>
                      </a:cubicBezTo>
                      <a:cubicBezTo>
                        <a:pt x="317" y="358"/>
                        <a:pt x="312" y="346"/>
                        <a:pt x="302" y="346"/>
                      </a:cubicBezTo>
                      <a:cubicBezTo>
                        <a:pt x="260" y="346"/>
                        <a:pt x="260" y="346"/>
                        <a:pt x="260" y="346"/>
                      </a:cubicBezTo>
                      <a:cubicBezTo>
                        <a:pt x="260" y="259"/>
                        <a:pt x="260" y="259"/>
                        <a:pt x="260" y="259"/>
                      </a:cubicBezTo>
                      <a:cubicBezTo>
                        <a:pt x="346" y="259"/>
                        <a:pt x="346" y="259"/>
                        <a:pt x="346" y="259"/>
                      </a:cubicBezTo>
                      <a:cubicBezTo>
                        <a:pt x="346" y="302"/>
                        <a:pt x="346" y="302"/>
                        <a:pt x="346" y="302"/>
                      </a:cubicBezTo>
                      <a:cubicBezTo>
                        <a:pt x="346" y="311"/>
                        <a:pt x="358" y="316"/>
                        <a:pt x="365" y="310"/>
                      </a:cubicBezTo>
                      <a:cubicBezTo>
                        <a:pt x="444" y="234"/>
                        <a:pt x="444" y="234"/>
                        <a:pt x="444" y="234"/>
                      </a:cubicBezTo>
                      <a:cubicBezTo>
                        <a:pt x="449" y="230"/>
                        <a:pt x="449" y="223"/>
                        <a:pt x="444" y="218"/>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390" name="Group 389">
                <a:extLst>
                  <a:ext uri="{FF2B5EF4-FFF2-40B4-BE49-F238E27FC236}">
                    <a16:creationId xmlns:a16="http://schemas.microsoft.com/office/drawing/2014/main" id="{924B29C6-A726-F14D-74ED-1863F0194BEF}"/>
                  </a:ext>
                </a:extLst>
              </p:cNvPr>
              <p:cNvGrpSpPr/>
              <p:nvPr/>
            </p:nvGrpSpPr>
            <p:grpSpPr>
              <a:xfrm>
                <a:off x="8267700" y="786734"/>
                <a:ext cx="243665" cy="241966"/>
                <a:chOff x="991378" y="2969795"/>
                <a:chExt cx="786196" cy="780717"/>
              </a:xfrm>
            </p:grpSpPr>
            <p:sp>
              <p:nvSpPr>
                <p:cNvPr id="406" name="Oval 405">
                  <a:extLst>
                    <a:ext uri="{FF2B5EF4-FFF2-40B4-BE49-F238E27FC236}">
                      <a16:creationId xmlns:a16="http://schemas.microsoft.com/office/drawing/2014/main" id="{84D16625-5B28-FC88-EC56-7DAC5072EEB9}"/>
                    </a:ext>
                  </a:extLst>
                </p:cNvPr>
                <p:cNvSpPr>
                  <a:spLocks noChangeArrowheads="1"/>
                </p:cNvSpPr>
                <p:nvPr/>
              </p:nvSpPr>
              <p:spPr bwMode="auto">
                <a:xfrm>
                  <a:off x="991378" y="2969795"/>
                  <a:ext cx="786196" cy="78071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07" name="Freeform: Shape 25">
                  <a:extLst>
                    <a:ext uri="{FF2B5EF4-FFF2-40B4-BE49-F238E27FC236}">
                      <a16:creationId xmlns:a16="http://schemas.microsoft.com/office/drawing/2014/main" id="{875DEEDC-8D4B-A022-E3B1-A4DE36B5E69B}"/>
                    </a:ext>
                  </a:extLst>
                </p:cNvPr>
                <p:cNvSpPr>
                  <a:spLocks/>
                </p:cNvSpPr>
                <p:nvPr/>
              </p:nvSpPr>
              <p:spPr bwMode="auto">
                <a:xfrm>
                  <a:off x="1095803" y="3073492"/>
                  <a:ext cx="576106" cy="573324"/>
                </a:xfrm>
                <a:custGeom>
                  <a:avLst/>
                  <a:gdLst>
                    <a:gd name="connsiteX0" fmla="*/ 345189 w 682366"/>
                    <a:gd name="connsiteY0" fmla="*/ 523284 h 683837"/>
                    <a:gd name="connsiteX1" fmla="*/ 377003 w 682366"/>
                    <a:gd name="connsiteY1" fmla="*/ 555077 h 683837"/>
                    <a:gd name="connsiteX2" fmla="*/ 375412 w 682366"/>
                    <a:gd name="connsiteY2" fmla="*/ 653634 h 683837"/>
                    <a:gd name="connsiteX3" fmla="*/ 345189 w 682366"/>
                    <a:gd name="connsiteY3" fmla="*/ 683837 h 683837"/>
                    <a:gd name="connsiteX4" fmla="*/ 313376 w 682366"/>
                    <a:gd name="connsiteY4" fmla="*/ 652044 h 683837"/>
                    <a:gd name="connsiteX5" fmla="*/ 314967 w 682366"/>
                    <a:gd name="connsiteY5" fmla="*/ 555077 h 683837"/>
                    <a:gd name="connsiteX6" fmla="*/ 345189 w 682366"/>
                    <a:gd name="connsiteY6" fmla="*/ 523284 h 683837"/>
                    <a:gd name="connsiteX7" fmla="*/ 193756 w 682366"/>
                    <a:gd name="connsiteY7" fmla="*/ 464027 h 683837"/>
                    <a:gd name="connsiteX8" fmla="*/ 216021 w 682366"/>
                    <a:gd name="connsiteY8" fmla="*/ 473569 h 683837"/>
                    <a:gd name="connsiteX9" fmla="*/ 216021 w 682366"/>
                    <a:gd name="connsiteY9" fmla="*/ 518098 h 683837"/>
                    <a:gd name="connsiteX10" fmla="*/ 146046 w 682366"/>
                    <a:gd name="connsiteY10" fmla="*/ 586482 h 683837"/>
                    <a:gd name="connsiteX11" fmla="*/ 101517 w 682366"/>
                    <a:gd name="connsiteY11" fmla="*/ 584892 h 683837"/>
                    <a:gd name="connsiteX12" fmla="*/ 101517 w 682366"/>
                    <a:gd name="connsiteY12" fmla="*/ 541953 h 683837"/>
                    <a:gd name="connsiteX13" fmla="*/ 171491 w 682366"/>
                    <a:gd name="connsiteY13" fmla="*/ 473569 h 683837"/>
                    <a:gd name="connsiteX14" fmla="*/ 193756 w 682366"/>
                    <a:gd name="connsiteY14" fmla="*/ 464027 h 683837"/>
                    <a:gd name="connsiteX15" fmla="*/ 494839 w 682366"/>
                    <a:gd name="connsiteY15" fmla="*/ 458666 h 683837"/>
                    <a:gd name="connsiteX16" fmla="*/ 516508 w 682366"/>
                    <a:gd name="connsiteY16" fmla="*/ 467586 h 683837"/>
                    <a:gd name="connsiteX17" fmla="*/ 584892 w 682366"/>
                    <a:gd name="connsiteY17" fmla="*/ 537357 h 683837"/>
                    <a:gd name="connsiteX18" fmla="*/ 584892 w 682366"/>
                    <a:gd name="connsiteY18" fmla="*/ 581756 h 683837"/>
                    <a:gd name="connsiteX19" fmla="*/ 540362 w 682366"/>
                    <a:gd name="connsiteY19" fmla="*/ 580171 h 683837"/>
                    <a:gd name="connsiteX20" fmla="*/ 471978 w 682366"/>
                    <a:gd name="connsiteY20" fmla="*/ 511985 h 683837"/>
                    <a:gd name="connsiteX21" fmla="*/ 471978 w 682366"/>
                    <a:gd name="connsiteY21" fmla="*/ 467586 h 683837"/>
                    <a:gd name="connsiteX22" fmla="*/ 494839 w 682366"/>
                    <a:gd name="connsiteY22" fmla="*/ 458666 h 683837"/>
                    <a:gd name="connsiteX23" fmla="*/ 31754 w 682366"/>
                    <a:gd name="connsiteY23" fmla="*/ 314967 h 683837"/>
                    <a:gd name="connsiteX24" fmla="*/ 128603 w 682366"/>
                    <a:gd name="connsiteY24" fmla="*/ 314967 h 683837"/>
                    <a:gd name="connsiteX25" fmla="*/ 158769 w 682366"/>
                    <a:gd name="connsiteY25" fmla="*/ 346780 h 683837"/>
                    <a:gd name="connsiteX26" fmla="*/ 128603 w 682366"/>
                    <a:gd name="connsiteY26" fmla="*/ 377003 h 683837"/>
                    <a:gd name="connsiteX27" fmla="*/ 30166 w 682366"/>
                    <a:gd name="connsiteY27" fmla="*/ 377003 h 683837"/>
                    <a:gd name="connsiteX28" fmla="*/ 0 w 682366"/>
                    <a:gd name="connsiteY28" fmla="*/ 345190 h 683837"/>
                    <a:gd name="connsiteX29" fmla="*/ 31754 w 682366"/>
                    <a:gd name="connsiteY29" fmla="*/ 314967 h 683837"/>
                    <a:gd name="connsiteX30" fmla="*/ 555076 w 682366"/>
                    <a:gd name="connsiteY30" fmla="*/ 306835 h 683837"/>
                    <a:gd name="connsiteX31" fmla="*/ 652043 w 682366"/>
                    <a:gd name="connsiteY31" fmla="*/ 308426 h 683837"/>
                    <a:gd name="connsiteX32" fmla="*/ 682246 w 682366"/>
                    <a:gd name="connsiteY32" fmla="*/ 338649 h 683837"/>
                    <a:gd name="connsiteX33" fmla="*/ 652043 w 682366"/>
                    <a:gd name="connsiteY33" fmla="*/ 370462 h 683837"/>
                    <a:gd name="connsiteX34" fmla="*/ 553486 w 682366"/>
                    <a:gd name="connsiteY34" fmla="*/ 368871 h 683837"/>
                    <a:gd name="connsiteX35" fmla="*/ 523283 w 682366"/>
                    <a:gd name="connsiteY35" fmla="*/ 337058 h 683837"/>
                    <a:gd name="connsiteX36" fmla="*/ 555076 w 682366"/>
                    <a:gd name="connsiteY36" fmla="*/ 306835 h 683837"/>
                    <a:gd name="connsiteX37" fmla="*/ 341919 w 682366"/>
                    <a:gd name="connsiteY37" fmla="*/ 247965 h 683837"/>
                    <a:gd name="connsiteX38" fmla="*/ 435873 w 682366"/>
                    <a:gd name="connsiteY38" fmla="*/ 341919 h 683837"/>
                    <a:gd name="connsiteX39" fmla="*/ 341919 w 682366"/>
                    <a:gd name="connsiteY39" fmla="*/ 435873 h 683837"/>
                    <a:gd name="connsiteX40" fmla="*/ 247965 w 682366"/>
                    <a:gd name="connsiteY40" fmla="*/ 341919 h 683837"/>
                    <a:gd name="connsiteX41" fmla="*/ 341919 w 682366"/>
                    <a:gd name="connsiteY41" fmla="*/ 247965 h 683837"/>
                    <a:gd name="connsiteX42" fmla="*/ 119621 w 682366"/>
                    <a:gd name="connsiteY42" fmla="*/ 93570 h 683837"/>
                    <a:gd name="connsiteX43" fmla="*/ 141289 w 682366"/>
                    <a:gd name="connsiteY43" fmla="*/ 103125 h 683837"/>
                    <a:gd name="connsiteX44" fmla="*/ 209673 w 682366"/>
                    <a:gd name="connsiteY44" fmla="*/ 171604 h 683837"/>
                    <a:gd name="connsiteX45" fmla="*/ 209673 w 682366"/>
                    <a:gd name="connsiteY45" fmla="*/ 216195 h 683837"/>
                    <a:gd name="connsiteX46" fmla="*/ 165144 w 682366"/>
                    <a:gd name="connsiteY46" fmla="*/ 216195 h 683837"/>
                    <a:gd name="connsiteX47" fmla="*/ 96760 w 682366"/>
                    <a:gd name="connsiteY47" fmla="*/ 146124 h 683837"/>
                    <a:gd name="connsiteX48" fmla="*/ 96760 w 682366"/>
                    <a:gd name="connsiteY48" fmla="*/ 103125 h 683837"/>
                    <a:gd name="connsiteX49" fmla="*/ 119621 w 682366"/>
                    <a:gd name="connsiteY49" fmla="*/ 93570 h 683837"/>
                    <a:gd name="connsiteX50" fmla="*/ 558763 w 682366"/>
                    <a:gd name="connsiteY50" fmla="*/ 88809 h 683837"/>
                    <a:gd name="connsiteX51" fmla="*/ 580170 w 682366"/>
                    <a:gd name="connsiteY51" fmla="*/ 98351 h 683837"/>
                    <a:gd name="connsiteX52" fmla="*/ 580170 w 682366"/>
                    <a:gd name="connsiteY52" fmla="*/ 142880 h 683837"/>
                    <a:gd name="connsiteX53" fmla="*/ 510399 w 682366"/>
                    <a:gd name="connsiteY53" fmla="*/ 211264 h 683837"/>
                    <a:gd name="connsiteX54" fmla="*/ 467585 w 682366"/>
                    <a:gd name="connsiteY54" fmla="*/ 209674 h 683837"/>
                    <a:gd name="connsiteX55" fmla="*/ 467585 w 682366"/>
                    <a:gd name="connsiteY55" fmla="*/ 166735 h 683837"/>
                    <a:gd name="connsiteX56" fmla="*/ 537356 w 682366"/>
                    <a:gd name="connsiteY56" fmla="*/ 98351 h 683837"/>
                    <a:gd name="connsiteX57" fmla="*/ 558763 w 682366"/>
                    <a:gd name="connsiteY57" fmla="*/ 88809 h 683837"/>
                    <a:gd name="connsiteX58" fmla="*/ 338454 w 682366"/>
                    <a:gd name="connsiteY58" fmla="*/ 0 h 683837"/>
                    <a:gd name="connsiteX59" fmla="*/ 368677 w 682366"/>
                    <a:gd name="connsiteY59" fmla="*/ 31793 h 683837"/>
                    <a:gd name="connsiteX60" fmla="*/ 368677 w 682366"/>
                    <a:gd name="connsiteY60" fmla="*/ 128760 h 683837"/>
                    <a:gd name="connsiteX61" fmla="*/ 336863 w 682366"/>
                    <a:gd name="connsiteY61" fmla="*/ 160553 h 683837"/>
                    <a:gd name="connsiteX62" fmla="*/ 306641 w 682366"/>
                    <a:gd name="connsiteY62" fmla="*/ 128760 h 683837"/>
                    <a:gd name="connsiteX63" fmla="*/ 306641 w 682366"/>
                    <a:gd name="connsiteY63" fmla="*/ 31793 h 683837"/>
                    <a:gd name="connsiteX64" fmla="*/ 338454 w 682366"/>
                    <a:gd name="connsiteY64" fmla="*/ 0 h 68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2366" h="683837">
                      <a:moveTo>
                        <a:pt x="345189" y="523284"/>
                      </a:moveTo>
                      <a:cubicBezTo>
                        <a:pt x="362687" y="524874"/>
                        <a:pt x="377003" y="537591"/>
                        <a:pt x="377003" y="555077"/>
                      </a:cubicBezTo>
                      <a:cubicBezTo>
                        <a:pt x="377003" y="555077"/>
                        <a:pt x="377003" y="555077"/>
                        <a:pt x="375412" y="653634"/>
                      </a:cubicBezTo>
                      <a:cubicBezTo>
                        <a:pt x="375412" y="669530"/>
                        <a:pt x="361096" y="683837"/>
                        <a:pt x="345189" y="683837"/>
                      </a:cubicBezTo>
                      <a:cubicBezTo>
                        <a:pt x="327692" y="683837"/>
                        <a:pt x="313376" y="669530"/>
                        <a:pt x="313376" y="652044"/>
                      </a:cubicBezTo>
                      <a:cubicBezTo>
                        <a:pt x="313376" y="652044"/>
                        <a:pt x="313376" y="652044"/>
                        <a:pt x="314967" y="555077"/>
                      </a:cubicBezTo>
                      <a:cubicBezTo>
                        <a:pt x="314967" y="537591"/>
                        <a:pt x="329283" y="523284"/>
                        <a:pt x="345189" y="523284"/>
                      </a:cubicBezTo>
                      <a:close/>
                      <a:moveTo>
                        <a:pt x="193756" y="464027"/>
                      </a:moveTo>
                      <a:cubicBezTo>
                        <a:pt x="201708" y="464027"/>
                        <a:pt x="209659" y="467207"/>
                        <a:pt x="216021" y="473569"/>
                      </a:cubicBezTo>
                      <a:cubicBezTo>
                        <a:pt x="227153" y="486291"/>
                        <a:pt x="227153" y="505375"/>
                        <a:pt x="216021" y="518098"/>
                      </a:cubicBezTo>
                      <a:cubicBezTo>
                        <a:pt x="216021" y="518098"/>
                        <a:pt x="216021" y="518098"/>
                        <a:pt x="146046" y="586482"/>
                      </a:cubicBezTo>
                      <a:cubicBezTo>
                        <a:pt x="133324" y="597614"/>
                        <a:pt x="114240" y="597614"/>
                        <a:pt x="101517" y="584892"/>
                      </a:cubicBezTo>
                      <a:cubicBezTo>
                        <a:pt x="90385" y="573759"/>
                        <a:pt x="90385" y="553085"/>
                        <a:pt x="101517" y="541953"/>
                      </a:cubicBezTo>
                      <a:cubicBezTo>
                        <a:pt x="101517" y="541953"/>
                        <a:pt x="101517" y="541953"/>
                        <a:pt x="171491" y="473569"/>
                      </a:cubicBezTo>
                      <a:cubicBezTo>
                        <a:pt x="177853" y="467207"/>
                        <a:pt x="185804" y="464027"/>
                        <a:pt x="193756" y="464027"/>
                      </a:cubicBezTo>
                      <a:close/>
                      <a:moveTo>
                        <a:pt x="494839" y="458666"/>
                      </a:moveTo>
                      <a:cubicBezTo>
                        <a:pt x="502990" y="458864"/>
                        <a:pt x="510941" y="462036"/>
                        <a:pt x="516508" y="467586"/>
                      </a:cubicBezTo>
                      <a:cubicBezTo>
                        <a:pt x="516508" y="467586"/>
                        <a:pt x="516508" y="467586"/>
                        <a:pt x="584892" y="537357"/>
                      </a:cubicBezTo>
                      <a:cubicBezTo>
                        <a:pt x="597614" y="550042"/>
                        <a:pt x="597614" y="569071"/>
                        <a:pt x="584892" y="581756"/>
                      </a:cubicBezTo>
                      <a:cubicBezTo>
                        <a:pt x="572169" y="592856"/>
                        <a:pt x="553085" y="592856"/>
                        <a:pt x="540362" y="580171"/>
                      </a:cubicBezTo>
                      <a:cubicBezTo>
                        <a:pt x="540362" y="580171"/>
                        <a:pt x="540362" y="580171"/>
                        <a:pt x="471978" y="511985"/>
                      </a:cubicBezTo>
                      <a:cubicBezTo>
                        <a:pt x="460846" y="499300"/>
                        <a:pt x="460846" y="480271"/>
                        <a:pt x="471978" y="467586"/>
                      </a:cubicBezTo>
                      <a:cubicBezTo>
                        <a:pt x="478340" y="461243"/>
                        <a:pt x="486689" y="458468"/>
                        <a:pt x="494839" y="458666"/>
                      </a:cubicBezTo>
                      <a:close/>
                      <a:moveTo>
                        <a:pt x="31754" y="314967"/>
                      </a:moveTo>
                      <a:cubicBezTo>
                        <a:pt x="31754" y="314967"/>
                        <a:pt x="31754" y="314967"/>
                        <a:pt x="128603" y="314967"/>
                      </a:cubicBezTo>
                      <a:cubicBezTo>
                        <a:pt x="146067" y="314967"/>
                        <a:pt x="158769" y="329283"/>
                        <a:pt x="158769" y="346780"/>
                      </a:cubicBezTo>
                      <a:cubicBezTo>
                        <a:pt x="158769" y="364278"/>
                        <a:pt x="144480" y="377003"/>
                        <a:pt x="128603" y="377003"/>
                      </a:cubicBezTo>
                      <a:cubicBezTo>
                        <a:pt x="128603" y="377003"/>
                        <a:pt x="128603" y="377003"/>
                        <a:pt x="30166" y="377003"/>
                      </a:cubicBezTo>
                      <a:cubicBezTo>
                        <a:pt x="12701" y="377003"/>
                        <a:pt x="0" y="362687"/>
                        <a:pt x="0" y="345190"/>
                      </a:cubicBezTo>
                      <a:cubicBezTo>
                        <a:pt x="0" y="327692"/>
                        <a:pt x="14289" y="313376"/>
                        <a:pt x="31754" y="314967"/>
                      </a:cubicBezTo>
                      <a:close/>
                      <a:moveTo>
                        <a:pt x="555076" y="306835"/>
                      </a:moveTo>
                      <a:cubicBezTo>
                        <a:pt x="555076" y="306835"/>
                        <a:pt x="555076" y="306835"/>
                        <a:pt x="652043" y="308426"/>
                      </a:cubicBezTo>
                      <a:cubicBezTo>
                        <a:pt x="669529" y="308426"/>
                        <a:pt x="683836" y="321151"/>
                        <a:pt x="682246" y="338649"/>
                      </a:cubicBezTo>
                      <a:cubicBezTo>
                        <a:pt x="682246" y="356146"/>
                        <a:pt x="669529" y="370462"/>
                        <a:pt x="652043" y="370462"/>
                      </a:cubicBezTo>
                      <a:cubicBezTo>
                        <a:pt x="652043" y="370462"/>
                        <a:pt x="652043" y="370462"/>
                        <a:pt x="553486" y="368871"/>
                      </a:cubicBezTo>
                      <a:cubicBezTo>
                        <a:pt x="537590" y="368871"/>
                        <a:pt x="523283" y="354555"/>
                        <a:pt x="523283" y="337058"/>
                      </a:cubicBezTo>
                      <a:cubicBezTo>
                        <a:pt x="523283" y="321151"/>
                        <a:pt x="537590" y="306835"/>
                        <a:pt x="555076" y="306835"/>
                      </a:cubicBezTo>
                      <a:close/>
                      <a:moveTo>
                        <a:pt x="341919" y="247965"/>
                      </a:moveTo>
                      <a:cubicBezTo>
                        <a:pt x="393808" y="247965"/>
                        <a:pt x="435873" y="290030"/>
                        <a:pt x="435873" y="341919"/>
                      </a:cubicBezTo>
                      <a:cubicBezTo>
                        <a:pt x="435873" y="393808"/>
                        <a:pt x="393808" y="435873"/>
                        <a:pt x="341919" y="435873"/>
                      </a:cubicBezTo>
                      <a:cubicBezTo>
                        <a:pt x="290030" y="435873"/>
                        <a:pt x="247965" y="393808"/>
                        <a:pt x="247965" y="341919"/>
                      </a:cubicBezTo>
                      <a:cubicBezTo>
                        <a:pt x="247965" y="290030"/>
                        <a:pt x="290030" y="247965"/>
                        <a:pt x="341919" y="247965"/>
                      </a:cubicBezTo>
                      <a:close/>
                      <a:moveTo>
                        <a:pt x="119621" y="93570"/>
                      </a:moveTo>
                      <a:cubicBezTo>
                        <a:pt x="127772" y="93570"/>
                        <a:pt x="135723" y="96755"/>
                        <a:pt x="141289" y="103125"/>
                      </a:cubicBezTo>
                      <a:cubicBezTo>
                        <a:pt x="141289" y="103125"/>
                        <a:pt x="141289" y="103125"/>
                        <a:pt x="209673" y="171604"/>
                      </a:cubicBezTo>
                      <a:cubicBezTo>
                        <a:pt x="222396" y="184344"/>
                        <a:pt x="222396" y="205047"/>
                        <a:pt x="209673" y="216195"/>
                      </a:cubicBezTo>
                      <a:cubicBezTo>
                        <a:pt x="196951" y="228935"/>
                        <a:pt x="177867" y="228935"/>
                        <a:pt x="165144" y="216195"/>
                      </a:cubicBezTo>
                      <a:cubicBezTo>
                        <a:pt x="165144" y="216195"/>
                        <a:pt x="165144" y="216195"/>
                        <a:pt x="96760" y="146124"/>
                      </a:cubicBezTo>
                      <a:cubicBezTo>
                        <a:pt x="85628" y="134976"/>
                        <a:pt x="85628" y="114273"/>
                        <a:pt x="96760" y="103125"/>
                      </a:cubicBezTo>
                      <a:cubicBezTo>
                        <a:pt x="103122" y="96755"/>
                        <a:pt x="111471" y="93570"/>
                        <a:pt x="119621" y="93570"/>
                      </a:cubicBezTo>
                      <a:close/>
                      <a:moveTo>
                        <a:pt x="558763" y="88809"/>
                      </a:moveTo>
                      <a:cubicBezTo>
                        <a:pt x="566691" y="88809"/>
                        <a:pt x="574620" y="91989"/>
                        <a:pt x="580170" y="98351"/>
                      </a:cubicBezTo>
                      <a:cubicBezTo>
                        <a:pt x="592855" y="111073"/>
                        <a:pt x="592855" y="130157"/>
                        <a:pt x="580170" y="142880"/>
                      </a:cubicBezTo>
                      <a:cubicBezTo>
                        <a:pt x="580170" y="142880"/>
                        <a:pt x="580170" y="142880"/>
                        <a:pt x="510399" y="211264"/>
                      </a:cubicBezTo>
                      <a:cubicBezTo>
                        <a:pt x="499299" y="222396"/>
                        <a:pt x="478685" y="222396"/>
                        <a:pt x="467585" y="209674"/>
                      </a:cubicBezTo>
                      <a:cubicBezTo>
                        <a:pt x="454899" y="198541"/>
                        <a:pt x="454899" y="177867"/>
                        <a:pt x="467585" y="166735"/>
                      </a:cubicBezTo>
                      <a:cubicBezTo>
                        <a:pt x="467585" y="166735"/>
                        <a:pt x="467585" y="166735"/>
                        <a:pt x="537356" y="98351"/>
                      </a:cubicBezTo>
                      <a:cubicBezTo>
                        <a:pt x="542905" y="91989"/>
                        <a:pt x="550834" y="88809"/>
                        <a:pt x="558763" y="88809"/>
                      </a:cubicBezTo>
                      <a:close/>
                      <a:moveTo>
                        <a:pt x="338454" y="0"/>
                      </a:moveTo>
                      <a:cubicBezTo>
                        <a:pt x="355951" y="0"/>
                        <a:pt x="368677" y="14307"/>
                        <a:pt x="368677" y="31793"/>
                      </a:cubicBezTo>
                      <a:cubicBezTo>
                        <a:pt x="368677" y="31793"/>
                        <a:pt x="368677" y="31793"/>
                        <a:pt x="368677" y="128760"/>
                      </a:cubicBezTo>
                      <a:cubicBezTo>
                        <a:pt x="368677" y="146246"/>
                        <a:pt x="354361" y="160553"/>
                        <a:pt x="336863" y="160553"/>
                      </a:cubicBezTo>
                      <a:cubicBezTo>
                        <a:pt x="319366" y="160553"/>
                        <a:pt x="305050" y="146246"/>
                        <a:pt x="306641" y="128760"/>
                      </a:cubicBezTo>
                      <a:cubicBezTo>
                        <a:pt x="306641" y="128760"/>
                        <a:pt x="306641" y="128760"/>
                        <a:pt x="306641" y="31793"/>
                      </a:cubicBezTo>
                      <a:cubicBezTo>
                        <a:pt x="306641" y="14307"/>
                        <a:pt x="320957" y="0"/>
                        <a:pt x="338454" y="0"/>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391" name="Group 390">
                <a:extLst>
                  <a:ext uri="{FF2B5EF4-FFF2-40B4-BE49-F238E27FC236}">
                    <a16:creationId xmlns:a16="http://schemas.microsoft.com/office/drawing/2014/main" id="{546A911F-081A-65AE-B773-EAC012399CA1}"/>
                  </a:ext>
                </a:extLst>
              </p:cNvPr>
              <p:cNvGrpSpPr/>
              <p:nvPr/>
            </p:nvGrpSpPr>
            <p:grpSpPr>
              <a:xfrm>
                <a:off x="8267700" y="1244356"/>
                <a:ext cx="243665" cy="242121"/>
                <a:chOff x="991378" y="3802359"/>
                <a:chExt cx="786196" cy="781216"/>
              </a:xfrm>
            </p:grpSpPr>
            <p:sp>
              <p:nvSpPr>
                <p:cNvPr id="402" name="Oval 401">
                  <a:extLst>
                    <a:ext uri="{FF2B5EF4-FFF2-40B4-BE49-F238E27FC236}">
                      <a16:creationId xmlns:a16="http://schemas.microsoft.com/office/drawing/2014/main" id="{C3A51005-6D1E-6491-8693-95B87233611D}"/>
                    </a:ext>
                  </a:extLst>
                </p:cNvPr>
                <p:cNvSpPr>
                  <a:spLocks noChangeArrowheads="1"/>
                </p:cNvSpPr>
                <p:nvPr/>
              </p:nvSpPr>
              <p:spPr bwMode="auto">
                <a:xfrm>
                  <a:off x="991378" y="3802359"/>
                  <a:ext cx="786196" cy="78121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403" name="Group 402">
                  <a:extLst>
                    <a:ext uri="{FF2B5EF4-FFF2-40B4-BE49-F238E27FC236}">
                      <a16:creationId xmlns:a16="http://schemas.microsoft.com/office/drawing/2014/main" id="{6CE86CC2-1965-785C-F07A-E586EF522D46}"/>
                    </a:ext>
                  </a:extLst>
                </p:cNvPr>
                <p:cNvGrpSpPr>
                  <a:grpSpLocks/>
                </p:cNvGrpSpPr>
                <p:nvPr/>
              </p:nvGrpSpPr>
              <p:grpSpPr>
                <a:xfrm>
                  <a:off x="1290745" y="3866858"/>
                  <a:ext cx="187463" cy="652216"/>
                  <a:chOff x="2350146" y="5029122"/>
                  <a:chExt cx="232476" cy="806042"/>
                </a:xfrm>
              </p:grpSpPr>
              <p:sp>
                <p:nvSpPr>
                  <p:cNvPr id="404" name="Freeform 6">
                    <a:extLst>
                      <a:ext uri="{FF2B5EF4-FFF2-40B4-BE49-F238E27FC236}">
                        <a16:creationId xmlns:a16="http://schemas.microsoft.com/office/drawing/2014/main" id="{0474A519-3B38-581D-4BEB-0CE74E3FD7B4}"/>
                      </a:ext>
                    </a:extLst>
                  </p:cNvPr>
                  <p:cNvSpPr>
                    <a:spLocks/>
                  </p:cNvSpPr>
                  <p:nvPr/>
                </p:nvSpPr>
                <p:spPr bwMode="auto">
                  <a:xfrm>
                    <a:off x="2350146" y="5029122"/>
                    <a:ext cx="232476" cy="806042"/>
                  </a:xfrm>
                  <a:custGeom>
                    <a:avLst/>
                    <a:gdLst>
                      <a:gd name="T0" fmla="*/ 713 w 931"/>
                      <a:gd name="T1" fmla="*/ 2390 h 3239"/>
                      <a:gd name="T2" fmla="*/ 713 w 931"/>
                      <a:gd name="T3" fmla="*/ 248 h 3239"/>
                      <a:gd name="T4" fmla="*/ 466 w 931"/>
                      <a:gd name="T5" fmla="*/ 0 h 3239"/>
                      <a:gd name="T6" fmla="*/ 215 w 931"/>
                      <a:gd name="T7" fmla="*/ 248 h 3239"/>
                      <a:gd name="T8" fmla="*/ 215 w 931"/>
                      <a:gd name="T9" fmla="*/ 2390 h 3239"/>
                      <a:gd name="T10" fmla="*/ 0 w 931"/>
                      <a:gd name="T11" fmla="*/ 2778 h 3239"/>
                      <a:gd name="T12" fmla="*/ 466 w 931"/>
                      <a:gd name="T13" fmla="*/ 3239 h 3239"/>
                      <a:gd name="T14" fmla="*/ 931 w 931"/>
                      <a:gd name="T15" fmla="*/ 2778 h 3239"/>
                      <a:gd name="T16" fmla="*/ 713 w 931"/>
                      <a:gd name="T17" fmla="*/ 2390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1" h="3239">
                        <a:moveTo>
                          <a:pt x="713" y="2390"/>
                        </a:moveTo>
                        <a:cubicBezTo>
                          <a:pt x="713" y="248"/>
                          <a:pt x="713" y="248"/>
                          <a:pt x="713" y="248"/>
                        </a:cubicBezTo>
                        <a:cubicBezTo>
                          <a:pt x="713" y="111"/>
                          <a:pt x="601" y="0"/>
                          <a:pt x="466" y="0"/>
                        </a:cubicBezTo>
                        <a:cubicBezTo>
                          <a:pt x="327" y="0"/>
                          <a:pt x="215" y="111"/>
                          <a:pt x="215" y="248"/>
                        </a:cubicBezTo>
                        <a:cubicBezTo>
                          <a:pt x="215" y="2390"/>
                          <a:pt x="215" y="2390"/>
                          <a:pt x="215" y="2390"/>
                        </a:cubicBezTo>
                        <a:cubicBezTo>
                          <a:pt x="80" y="2473"/>
                          <a:pt x="0" y="2619"/>
                          <a:pt x="0" y="2778"/>
                        </a:cubicBezTo>
                        <a:cubicBezTo>
                          <a:pt x="0" y="3033"/>
                          <a:pt x="209" y="3239"/>
                          <a:pt x="466" y="3239"/>
                        </a:cubicBezTo>
                        <a:cubicBezTo>
                          <a:pt x="723" y="3239"/>
                          <a:pt x="931" y="3033"/>
                          <a:pt x="931" y="2778"/>
                        </a:cubicBezTo>
                        <a:cubicBezTo>
                          <a:pt x="931" y="2619"/>
                          <a:pt x="848" y="2473"/>
                          <a:pt x="713" y="2390"/>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05" name="Freeform 7">
                    <a:extLst>
                      <a:ext uri="{FF2B5EF4-FFF2-40B4-BE49-F238E27FC236}">
                        <a16:creationId xmlns:a16="http://schemas.microsoft.com/office/drawing/2014/main" id="{6D3C9D54-2D11-200A-E394-9235CC56FE0E}"/>
                      </a:ext>
                    </a:extLst>
                  </p:cNvPr>
                  <p:cNvSpPr>
                    <a:spLocks/>
                  </p:cNvSpPr>
                  <p:nvPr/>
                </p:nvSpPr>
                <p:spPr bwMode="auto">
                  <a:xfrm>
                    <a:off x="2435875" y="5061461"/>
                    <a:ext cx="60102" cy="201358"/>
                  </a:xfrm>
                  <a:custGeom>
                    <a:avLst/>
                    <a:gdLst>
                      <a:gd name="T0" fmla="*/ 123 w 241"/>
                      <a:gd name="T1" fmla="*/ 0 h 809"/>
                      <a:gd name="T2" fmla="*/ 241 w 241"/>
                      <a:gd name="T3" fmla="*/ 118 h 809"/>
                      <a:gd name="T4" fmla="*/ 241 w 241"/>
                      <a:gd name="T5" fmla="*/ 809 h 809"/>
                      <a:gd name="T6" fmla="*/ 0 w 241"/>
                      <a:gd name="T7" fmla="*/ 809 h 809"/>
                      <a:gd name="T8" fmla="*/ 0 w 241"/>
                      <a:gd name="T9" fmla="*/ 118 h 809"/>
                      <a:gd name="T10" fmla="*/ 123 w 241"/>
                      <a:gd name="T11" fmla="*/ 0 h 809"/>
                    </a:gdLst>
                    <a:ahLst/>
                    <a:cxnLst>
                      <a:cxn ang="0">
                        <a:pos x="T0" y="T1"/>
                      </a:cxn>
                      <a:cxn ang="0">
                        <a:pos x="T2" y="T3"/>
                      </a:cxn>
                      <a:cxn ang="0">
                        <a:pos x="T4" y="T5"/>
                      </a:cxn>
                      <a:cxn ang="0">
                        <a:pos x="T6" y="T7"/>
                      </a:cxn>
                      <a:cxn ang="0">
                        <a:pos x="T8" y="T9"/>
                      </a:cxn>
                      <a:cxn ang="0">
                        <a:pos x="T10" y="T11"/>
                      </a:cxn>
                    </a:cxnLst>
                    <a:rect l="0" t="0" r="r" b="b"/>
                    <a:pathLst>
                      <a:path w="241" h="809">
                        <a:moveTo>
                          <a:pt x="123" y="0"/>
                        </a:moveTo>
                        <a:cubicBezTo>
                          <a:pt x="187" y="0"/>
                          <a:pt x="241" y="51"/>
                          <a:pt x="241" y="118"/>
                        </a:cubicBezTo>
                        <a:cubicBezTo>
                          <a:pt x="241" y="809"/>
                          <a:pt x="241" y="809"/>
                          <a:pt x="241" y="809"/>
                        </a:cubicBezTo>
                        <a:cubicBezTo>
                          <a:pt x="0" y="809"/>
                          <a:pt x="0" y="809"/>
                          <a:pt x="0" y="809"/>
                        </a:cubicBezTo>
                        <a:cubicBezTo>
                          <a:pt x="0" y="118"/>
                          <a:pt x="0" y="118"/>
                          <a:pt x="0" y="118"/>
                        </a:cubicBezTo>
                        <a:cubicBezTo>
                          <a:pt x="0" y="51"/>
                          <a:pt x="55" y="0"/>
                          <a:pt x="12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grpSp>
            <p:nvGrpSpPr>
              <p:cNvPr id="392" name="Group 391">
                <a:extLst>
                  <a:ext uri="{FF2B5EF4-FFF2-40B4-BE49-F238E27FC236}">
                    <a16:creationId xmlns:a16="http://schemas.microsoft.com/office/drawing/2014/main" id="{8AE82150-6E8A-F6AB-12BA-24466CB9BE3B}"/>
                  </a:ext>
                </a:extLst>
              </p:cNvPr>
              <p:cNvGrpSpPr/>
              <p:nvPr/>
            </p:nvGrpSpPr>
            <p:grpSpPr>
              <a:xfrm>
                <a:off x="8798099" y="1244356"/>
                <a:ext cx="243821" cy="242121"/>
                <a:chOff x="1829785" y="3802359"/>
                <a:chExt cx="786699" cy="781216"/>
              </a:xfrm>
            </p:grpSpPr>
            <p:sp>
              <p:nvSpPr>
                <p:cNvPr id="400" name="Oval 399">
                  <a:extLst>
                    <a:ext uri="{FF2B5EF4-FFF2-40B4-BE49-F238E27FC236}">
                      <a16:creationId xmlns:a16="http://schemas.microsoft.com/office/drawing/2014/main" id="{9BBAD01A-15EA-4DC7-EE66-7509D8C3B075}"/>
                    </a:ext>
                  </a:extLst>
                </p:cNvPr>
                <p:cNvSpPr>
                  <a:spLocks noChangeArrowheads="1"/>
                </p:cNvSpPr>
                <p:nvPr/>
              </p:nvSpPr>
              <p:spPr bwMode="auto">
                <a:xfrm>
                  <a:off x="1829785" y="3802359"/>
                  <a:ext cx="786699" cy="78121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01" name="Freeform: Shape 390">
                  <a:extLst>
                    <a:ext uri="{FF2B5EF4-FFF2-40B4-BE49-F238E27FC236}">
                      <a16:creationId xmlns:a16="http://schemas.microsoft.com/office/drawing/2014/main" id="{7D6B3C06-4E53-05BE-C362-18BF7A810BF1}"/>
                    </a:ext>
                  </a:extLst>
                </p:cNvPr>
                <p:cNvSpPr>
                  <a:spLocks noChangeAspect="1"/>
                </p:cNvSpPr>
                <p:nvPr/>
              </p:nvSpPr>
              <p:spPr bwMode="auto">
                <a:xfrm>
                  <a:off x="2036497" y="3939959"/>
                  <a:ext cx="375386" cy="515187"/>
                </a:xfrm>
                <a:custGeom>
                  <a:avLst/>
                  <a:gdLst>
                    <a:gd name="connsiteX0" fmla="*/ 196150 w 3938588"/>
                    <a:gd name="connsiteY0" fmla="*/ 4700587 h 5029200"/>
                    <a:gd name="connsiteX1" fmla="*/ 3763222 w 3938588"/>
                    <a:gd name="connsiteY1" fmla="*/ 4700587 h 5029200"/>
                    <a:gd name="connsiteX2" fmla="*/ 3938588 w 3938588"/>
                    <a:gd name="connsiteY2" fmla="*/ 4854544 h 5029200"/>
                    <a:gd name="connsiteX3" fmla="*/ 3763222 w 3938588"/>
                    <a:gd name="connsiteY3" fmla="*/ 5029200 h 5029200"/>
                    <a:gd name="connsiteX4" fmla="*/ 196150 w 3938588"/>
                    <a:gd name="connsiteY4" fmla="*/ 5029200 h 5029200"/>
                    <a:gd name="connsiteX5" fmla="*/ 0 w 3938588"/>
                    <a:gd name="connsiteY5" fmla="*/ 4854544 h 5029200"/>
                    <a:gd name="connsiteX6" fmla="*/ 196150 w 3938588"/>
                    <a:gd name="connsiteY6" fmla="*/ 4700587 h 5029200"/>
                    <a:gd name="connsiteX7" fmla="*/ 1986618 w 3938588"/>
                    <a:gd name="connsiteY7" fmla="*/ 1158875 h 5029200"/>
                    <a:gd name="connsiteX8" fmla="*/ 2430463 w 3938588"/>
                    <a:gd name="connsiteY8" fmla="*/ 1582222 h 5029200"/>
                    <a:gd name="connsiteX9" fmla="*/ 1986618 w 3938588"/>
                    <a:gd name="connsiteY9" fmla="*/ 2043113 h 5029200"/>
                    <a:gd name="connsiteX10" fmla="*/ 1555750 w 3938588"/>
                    <a:gd name="connsiteY10" fmla="*/ 1582222 h 5029200"/>
                    <a:gd name="connsiteX11" fmla="*/ 1986618 w 3938588"/>
                    <a:gd name="connsiteY11" fmla="*/ 1158875 h 5029200"/>
                    <a:gd name="connsiteX12" fmla="*/ 1986181 w 3938588"/>
                    <a:gd name="connsiteY12" fmla="*/ 539750 h 5029200"/>
                    <a:gd name="connsiteX13" fmla="*/ 933450 w 3938588"/>
                    <a:gd name="connsiteY13" fmla="*/ 1582257 h 5029200"/>
                    <a:gd name="connsiteX14" fmla="*/ 1986181 w 3938588"/>
                    <a:gd name="connsiteY14" fmla="*/ 2641600 h 5029200"/>
                    <a:gd name="connsiteX15" fmla="*/ 3033713 w 3938588"/>
                    <a:gd name="connsiteY15" fmla="*/ 1582257 h 5029200"/>
                    <a:gd name="connsiteX16" fmla="*/ 1986181 w 3938588"/>
                    <a:gd name="connsiteY16" fmla="*/ 539750 h 5029200"/>
                    <a:gd name="connsiteX17" fmla="*/ 1986404 w 3938588"/>
                    <a:gd name="connsiteY17" fmla="*/ 0 h 5029200"/>
                    <a:gd name="connsiteX18" fmla="*/ 3579813 w 3938588"/>
                    <a:gd name="connsiteY18" fmla="*/ 1582270 h 5029200"/>
                    <a:gd name="connsiteX19" fmla="*/ 3306880 w 3938588"/>
                    <a:gd name="connsiteY19" fmla="*/ 2487348 h 5029200"/>
                    <a:gd name="connsiteX20" fmla="*/ 2095577 w 3938588"/>
                    <a:gd name="connsiteY20" fmla="*/ 4331171 h 5029200"/>
                    <a:gd name="connsiteX21" fmla="*/ 1986404 w 3938588"/>
                    <a:gd name="connsiteY21" fmla="*/ 4389438 h 5029200"/>
                    <a:gd name="connsiteX22" fmla="*/ 1877230 w 3938588"/>
                    <a:gd name="connsiteY22" fmla="*/ 4331171 h 5029200"/>
                    <a:gd name="connsiteX23" fmla="*/ 639933 w 3938588"/>
                    <a:gd name="connsiteY23" fmla="*/ 2487348 h 5029200"/>
                    <a:gd name="connsiteX24" fmla="*/ 368300 w 3938588"/>
                    <a:gd name="connsiteY24" fmla="*/ 1599102 h 5029200"/>
                    <a:gd name="connsiteX25" fmla="*/ 1986404 w 3938588"/>
                    <a:gd name="connsiteY25" fmla="*/ 0 h 5029200"/>
                    <a:gd name="connsiteX0" fmla="*/ 241921 w 4350494"/>
                    <a:gd name="connsiteY0" fmla="*/ 4854544 h 5029200"/>
                    <a:gd name="connsiteX1" fmla="*/ 4005143 w 4350494"/>
                    <a:gd name="connsiteY1" fmla="*/ 4700587 h 5029200"/>
                    <a:gd name="connsiteX2" fmla="*/ 4180509 w 4350494"/>
                    <a:gd name="connsiteY2" fmla="*/ 4854544 h 5029200"/>
                    <a:gd name="connsiteX3" fmla="*/ 4005143 w 4350494"/>
                    <a:gd name="connsiteY3" fmla="*/ 5029200 h 5029200"/>
                    <a:gd name="connsiteX4" fmla="*/ 438071 w 4350494"/>
                    <a:gd name="connsiteY4" fmla="*/ 5029200 h 5029200"/>
                    <a:gd name="connsiteX5" fmla="*/ 241921 w 4350494"/>
                    <a:gd name="connsiteY5" fmla="*/ 4854544 h 5029200"/>
                    <a:gd name="connsiteX6" fmla="*/ 2228539 w 4350494"/>
                    <a:gd name="connsiteY6" fmla="*/ 1158875 h 5029200"/>
                    <a:gd name="connsiteX7" fmla="*/ 2672384 w 4350494"/>
                    <a:gd name="connsiteY7" fmla="*/ 1582222 h 5029200"/>
                    <a:gd name="connsiteX8" fmla="*/ 2228539 w 4350494"/>
                    <a:gd name="connsiteY8" fmla="*/ 2043113 h 5029200"/>
                    <a:gd name="connsiteX9" fmla="*/ 1797671 w 4350494"/>
                    <a:gd name="connsiteY9" fmla="*/ 1582222 h 5029200"/>
                    <a:gd name="connsiteX10" fmla="*/ 2228539 w 4350494"/>
                    <a:gd name="connsiteY10" fmla="*/ 1158875 h 5029200"/>
                    <a:gd name="connsiteX11" fmla="*/ 2228102 w 4350494"/>
                    <a:gd name="connsiteY11" fmla="*/ 539750 h 5029200"/>
                    <a:gd name="connsiteX12" fmla="*/ 1175371 w 4350494"/>
                    <a:gd name="connsiteY12" fmla="*/ 1582257 h 5029200"/>
                    <a:gd name="connsiteX13" fmla="*/ 2228102 w 4350494"/>
                    <a:gd name="connsiteY13" fmla="*/ 2641600 h 5029200"/>
                    <a:gd name="connsiteX14" fmla="*/ 3275634 w 4350494"/>
                    <a:gd name="connsiteY14" fmla="*/ 1582257 h 5029200"/>
                    <a:gd name="connsiteX15" fmla="*/ 2228102 w 4350494"/>
                    <a:gd name="connsiteY15" fmla="*/ 539750 h 5029200"/>
                    <a:gd name="connsiteX16" fmla="*/ 2228325 w 4350494"/>
                    <a:gd name="connsiteY16" fmla="*/ 0 h 5029200"/>
                    <a:gd name="connsiteX17" fmla="*/ 3821734 w 4350494"/>
                    <a:gd name="connsiteY17" fmla="*/ 1582270 h 5029200"/>
                    <a:gd name="connsiteX18" fmla="*/ 3548801 w 4350494"/>
                    <a:gd name="connsiteY18" fmla="*/ 2487348 h 5029200"/>
                    <a:gd name="connsiteX19" fmla="*/ 2337498 w 4350494"/>
                    <a:gd name="connsiteY19" fmla="*/ 4331171 h 5029200"/>
                    <a:gd name="connsiteX20" fmla="*/ 2228325 w 4350494"/>
                    <a:gd name="connsiteY20" fmla="*/ 4389438 h 5029200"/>
                    <a:gd name="connsiteX21" fmla="*/ 2119151 w 4350494"/>
                    <a:gd name="connsiteY21" fmla="*/ 4331171 h 5029200"/>
                    <a:gd name="connsiteX22" fmla="*/ 881854 w 4350494"/>
                    <a:gd name="connsiteY22" fmla="*/ 2487348 h 5029200"/>
                    <a:gd name="connsiteX23" fmla="*/ 610221 w 4350494"/>
                    <a:gd name="connsiteY23" fmla="*/ 1599102 h 5029200"/>
                    <a:gd name="connsiteX24" fmla="*/ 2228325 w 4350494"/>
                    <a:gd name="connsiteY24" fmla="*/ 0 h 5029200"/>
                    <a:gd name="connsiteX0" fmla="*/ -4 w 3898396"/>
                    <a:gd name="connsiteY0" fmla="*/ 5029200 h 5053529"/>
                    <a:gd name="connsiteX1" fmla="*/ 3567068 w 3898396"/>
                    <a:gd name="connsiteY1" fmla="*/ 4700587 h 5053529"/>
                    <a:gd name="connsiteX2" fmla="*/ 3742434 w 3898396"/>
                    <a:gd name="connsiteY2" fmla="*/ 4854544 h 5053529"/>
                    <a:gd name="connsiteX3" fmla="*/ 3567068 w 3898396"/>
                    <a:gd name="connsiteY3" fmla="*/ 5029200 h 5053529"/>
                    <a:gd name="connsiteX4" fmla="*/ -4 w 3898396"/>
                    <a:gd name="connsiteY4" fmla="*/ 5029200 h 5053529"/>
                    <a:gd name="connsiteX5" fmla="*/ 1790464 w 3898396"/>
                    <a:gd name="connsiteY5" fmla="*/ 1158875 h 5053529"/>
                    <a:gd name="connsiteX6" fmla="*/ 2234309 w 3898396"/>
                    <a:gd name="connsiteY6" fmla="*/ 1582222 h 5053529"/>
                    <a:gd name="connsiteX7" fmla="*/ 1790464 w 3898396"/>
                    <a:gd name="connsiteY7" fmla="*/ 2043113 h 5053529"/>
                    <a:gd name="connsiteX8" fmla="*/ 1359596 w 3898396"/>
                    <a:gd name="connsiteY8" fmla="*/ 1582222 h 5053529"/>
                    <a:gd name="connsiteX9" fmla="*/ 1790464 w 3898396"/>
                    <a:gd name="connsiteY9" fmla="*/ 1158875 h 5053529"/>
                    <a:gd name="connsiteX10" fmla="*/ 1790027 w 3898396"/>
                    <a:gd name="connsiteY10" fmla="*/ 539750 h 5053529"/>
                    <a:gd name="connsiteX11" fmla="*/ 737296 w 3898396"/>
                    <a:gd name="connsiteY11" fmla="*/ 1582257 h 5053529"/>
                    <a:gd name="connsiteX12" fmla="*/ 1790027 w 3898396"/>
                    <a:gd name="connsiteY12" fmla="*/ 2641600 h 5053529"/>
                    <a:gd name="connsiteX13" fmla="*/ 2837559 w 3898396"/>
                    <a:gd name="connsiteY13" fmla="*/ 1582257 h 5053529"/>
                    <a:gd name="connsiteX14" fmla="*/ 1790027 w 3898396"/>
                    <a:gd name="connsiteY14" fmla="*/ 539750 h 5053529"/>
                    <a:gd name="connsiteX15" fmla="*/ 1790250 w 3898396"/>
                    <a:gd name="connsiteY15" fmla="*/ 0 h 5053529"/>
                    <a:gd name="connsiteX16" fmla="*/ 3383659 w 3898396"/>
                    <a:gd name="connsiteY16" fmla="*/ 1582270 h 5053529"/>
                    <a:gd name="connsiteX17" fmla="*/ 3110726 w 3898396"/>
                    <a:gd name="connsiteY17" fmla="*/ 2487348 h 5053529"/>
                    <a:gd name="connsiteX18" fmla="*/ 1899423 w 3898396"/>
                    <a:gd name="connsiteY18" fmla="*/ 4331171 h 5053529"/>
                    <a:gd name="connsiteX19" fmla="*/ 1790250 w 3898396"/>
                    <a:gd name="connsiteY19" fmla="*/ 4389438 h 5053529"/>
                    <a:gd name="connsiteX20" fmla="*/ 1681076 w 3898396"/>
                    <a:gd name="connsiteY20" fmla="*/ 4331171 h 5053529"/>
                    <a:gd name="connsiteX21" fmla="*/ 443779 w 3898396"/>
                    <a:gd name="connsiteY21" fmla="*/ 2487348 h 5053529"/>
                    <a:gd name="connsiteX22" fmla="*/ 172146 w 3898396"/>
                    <a:gd name="connsiteY22" fmla="*/ 1599102 h 5053529"/>
                    <a:gd name="connsiteX23" fmla="*/ 1790250 w 3898396"/>
                    <a:gd name="connsiteY23" fmla="*/ 0 h 5053529"/>
                    <a:gd name="connsiteX0" fmla="*/ 3394930 w 3570295"/>
                    <a:gd name="connsiteY0" fmla="*/ 5029200 h 5033131"/>
                    <a:gd name="connsiteX1" fmla="*/ 3394930 w 3570295"/>
                    <a:gd name="connsiteY1" fmla="*/ 4700587 h 5033131"/>
                    <a:gd name="connsiteX2" fmla="*/ 3570296 w 3570295"/>
                    <a:gd name="connsiteY2" fmla="*/ 4854544 h 5033131"/>
                    <a:gd name="connsiteX3" fmla="*/ 3394930 w 3570295"/>
                    <a:gd name="connsiteY3" fmla="*/ 5029200 h 5033131"/>
                    <a:gd name="connsiteX4" fmla="*/ 1618326 w 3570295"/>
                    <a:gd name="connsiteY4" fmla="*/ 1158875 h 5033131"/>
                    <a:gd name="connsiteX5" fmla="*/ 2062171 w 3570295"/>
                    <a:gd name="connsiteY5" fmla="*/ 1582222 h 5033131"/>
                    <a:gd name="connsiteX6" fmla="*/ 1618326 w 3570295"/>
                    <a:gd name="connsiteY6" fmla="*/ 2043113 h 5033131"/>
                    <a:gd name="connsiteX7" fmla="*/ 1187458 w 3570295"/>
                    <a:gd name="connsiteY7" fmla="*/ 1582222 h 5033131"/>
                    <a:gd name="connsiteX8" fmla="*/ 1618326 w 3570295"/>
                    <a:gd name="connsiteY8" fmla="*/ 1158875 h 5033131"/>
                    <a:gd name="connsiteX9" fmla="*/ 1617889 w 3570295"/>
                    <a:gd name="connsiteY9" fmla="*/ 539750 h 5033131"/>
                    <a:gd name="connsiteX10" fmla="*/ 565158 w 3570295"/>
                    <a:gd name="connsiteY10" fmla="*/ 1582257 h 5033131"/>
                    <a:gd name="connsiteX11" fmla="*/ 1617889 w 3570295"/>
                    <a:gd name="connsiteY11" fmla="*/ 2641600 h 5033131"/>
                    <a:gd name="connsiteX12" fmla="*/ 2665421 w 3570295"/>
                    <a:gd name="connsiteY12" fmla="*/ 1582257 h 5033131"/>
                    <a:gd name="connsiteX13" fmla="*/ 1617889 w 3570295"/>
                    <a:gd name="connsiteY13" fmla="*/ 539750 h 5033131"/>
                    <a:gd name="connsiteX14" fmla="*/ 1618112 w 3570295"/>
                    <a:gd name="connsiteY14" fmla="*/ 0 h 5033131"/>
                    <a:gd name="connsiteX15" fmla="*/ 3211521 w 3570295"/>
                    <a:gd name="connsiteY15" fmla="*/ 1582270 h 5033131"/>
                    <a:gd name="connsiteX16" fmla="*/ 2938588 w 3570295"/>
                    <a:gd name="connsiteY16" fmla="*/ 2487348 h 5033131"/>
                    <a:gd name="connsiteX17" fmla="*/ 1727285 w 3570295"/>
                    <a:gd name="connsiteY17" fmla="*/ 4331171 h 5033131"/>
                    <a:gd name="connsiteX18" fmla="*/ 1618112 w 3570295"/>
                    <a:gd name="connsiteY18" fmla="*/ 4389438 h 5033131"/>
                    <a:gd name="connsiteX19" fmla="*/ 1508938 w 3570295"/>
                    <a:gd name="connsiteY19" fmla="*/ 4331171 h 5033131"/>
                    <a:gd name="connsiteX20" fmla="*/ 271641 w 3570295"/>
                    <a:gd name="connsiteY20" fmla="*/ 2487348 h 5033131"/>
                    <a:gd name="connsiteX21" fmla="*/ 8 w 3570295"/>
                    <a:gd name="connsiteY21" fmla="*/ 1599102 h 5033131"/>
                    <a:gd name="connsiteX22" fmla="*/ 1618112 w 3570295"/>
                    <a:gd name="connsiteY22" fmla="*/ 0 h 5033131"/>
                    <a:gd name="connsiteX0" fmla="*/ 3570296 w 3570295"/>
                    <a:gd name="connsiteY0" fmla="*/ 4854544 h 4854553"/>
                    <a:gd name="connsiteX1" fmla="*/ 3394930 w 3570295"/>
                    <a:gd name="connsiteY1" fmla="*/ 4700587 h 4854553"/>
                    <a:gd name="connsiteX2" fmla="*/ 3570296 w 3570295"/>
                    <a:gd name="connsiteY2" fmla="*/ 4854544 h 4854553"/>
                    <a:gd name="connsiteX3" fmla="*/ 1618326 w 3570295"/>
                    <a:gd name="connsiteY3" fmla="*/ 1158875 h 4854553"/>
                    <a:gd name="connsiteX4" fmla="*/ 2062171 w 3570295"/>
                    <a:gd name="connsiteY4" fmla="*/ 1582222 h 4854553"/>
                    <a:gd name="connsiteX5" fmla="*/ 1618326 w 3570295"/>
                    <a:gd name="connsiteY5" fmla="*/ 2043113 h 4854553"/>
                    <a:gd name="connsiteX6" fmla="*/ 1187458 w 3570295"/>
                    <a:gd name="connsiteY6" fmla="*/ 1582222 h 4854553"/>
                    <a:gd name="connsiteX7" fmla="*/ 1618326 w 3570295"/>
                    <a:gd name="connsiteY7" fmla="*/ 1158875 h 4854553"/>
                    <a:gd name="connsiteX8" fmla="*/ 1617889 w 3570295"/>
                    <a:gd name="connsiteY8" fmla="*/ 539750 h 4854553"/>
                    <a:gd name="connsiteX9" fmla="*/ 565158 w 3570295"/>
                    <a:gd name="connsiteY9" fmla="*/ 1582257 h 4854553"/>
                    <a:gd name="connsiteX10" fmla="*/ 1617889 w 3570295"/>
                    <a:gd name="connsiteY10" fmla="*/ 2641600 h 4854553"/>
                    <a:gd name="connsiteX11" fmla="*/ 2665421 w 3570295"/>
                    <a:gd name="connsiteY11" fmla="*/ 1582257 h 4854553"/>
                    <a:gd name="connsiteX12" fmla="*/ 1617889 w 3570295"/>
                    <a:gd name="connsiteY12" fmla="*/ 539750 h 4854553"/>
                    <a:gd name="connsiteX13" fmla="*/ 1618112 w 3570295"/>
                    <a:gd name="connsiteY13" fmla="*/ 0 h 4854553"/>
                    <a:gd name="connsiteX14" fmla="*/ 3211521 w 3570295"/>
                    <a:gd name="connsiteY14" fmla="*/ 1582270 h 4854553"/>
                    <a:gd name="connsiteX15" fmla="*/ 2938588 w 3570295"/>
                    <a:gd name="connsiteY15" fmla="*/ 2487348 h 4854553"/>
                    <a:gd name="connsiteX16" fmla="*/ 1727285 w 3570295"/>
                    <a:gd name="connsiteY16" fmla="*/ 4331171 h 4854553"/>
                    <a:gd name="connsiteX17" fmla="*/ 1618112 w 3570295"/>
                    <a:gd name="connsiteY17" fmla="*/ 4389438 h 4854553"/>
                    <a:gd name="connsiteX18" fmla="*/ 1508938 w 3570295"/>
                    <a:gd name="connsiteY18" fmla="*/ 4331171 h 4854553"/>
                    <a:gd name="connsiteX19" fmla="*/ 271641 w 3570295"/>
                    <a:gd name="connsiteY19" fmla="*/ 2487348 h 4854553"/>
                    <a:gd name="connsiteX20" fmla="*/ 8 w 3570295"/>
                    <a:gd name="connsiteY20" fmla="*/ 1599102 h 4854553"/>
                    <a:gd name="connsiteX21" fmla="*/ 1618112 w 3570295"/>
                    <a:gd name="connsiteY21" fmla="*/ 0 h 4854553"/>
                    <a:gd name="connsiteX0" fmla="*/ 1618326 w 3211526"/>
                    <a:gd name="connsiteY0" fmla="*/ 1158875 h 4389441"/>
                    <a:gd name="connsiteX1" fmla="*/ 2062171 w 3211526"/>
                    <a:gd name="connsiteY1" fmla="*/ 1582222 h 4389441"/>
                    <a:gd name="connsiteX2" fmla="*/ 1618326 w 3211526"/>
                    <a:gd name="connsiteY2" fmla="*/ 2043113 h 4389441"/>
                    <a:gd name="connsiteX3" fmla="*/ 1187458 w 3211526"/>
                    <a:gd name="connsiteY3" fmla="*/ 1582222 h 4389441"/>
                    <a:gd name="connsiteX4" fmla="*/ 1618326 w 3211526"/>
                    <a:gd name="connsiteY4" fmla="*/ 1158875 h 4389441"/>
                    <a:gd name="connsiteX5" fmla="*/ 1617889 w 3211526"/>
                    <a:gd name="connsiteY5" fmla="*/ 539750 h 4389441"/>
                    <a:gd name="connsiteX6" fmla="*/ 565158 w 3211526"/>
                    <a:gd name="connsiteY6" fmla="*/ 1582257 h 4389441"/>
                    <a:gd name="connsiteX7" fmla="*/ 1617889 w 3211526"/>
                    <a:gd name="connsiteY7" fmla="*/ 2641600 h 4389441"/>
                    <a:gd name="connsiteX8" fmla="*/ 2665421 w 3211526"/>
                    <a:gd name="connsiteY8" fmla="*/ 1582257 h 4389441"/>
                    <a:gd name="connsiteX9" fmla="*/ 1617889 w 3211526"/>
                    <a:gd name="connsiteY9" fmla="*/ 539750 h 4389441"/>
                    <a:gd name="connsiteX10" fmla="*/ 1618112 w 3211526"/>
                    <a:gd name="connsiteY10" fmla="*/ 0 h 4389441"/>
                    <a:gd name="connsiteX11" fmla="*/ 3211521 w 3211526"/>
                    <a:gd name="connsiteY11" fmla="*/ 1582270 h 4389441"/>
                    <a:gd name="connsiteX12" fmla="*/ 2938588 w 3211526"/>
                    <a:gd name="connsiteY12" fmla="*/ 2487348 h 4389441"/>
                    <a:gd name="connsiteX13" fmla="*/ 1727285 w 3211526"/>
                    <a:gd name="connsiteY13" fmla="*/ 4331171 h 4389441"/>
                    <a:gd name="connsiteX14" fmla="*/ 1618112 w 3211526"/>
                    <a:gd name="connsiteY14" fmla="*/ 4389438 h 4389441"/>
                    <a:gd name="connsiteX15" fmla="*/ 1508938 w 3211526"/>
                    <a:gd name="connsiteY15" fmla="*/ 4331171 h 4389441"/>
                    <a:gd name="connsiteX16" fmla="*/ 271641 w 3211526"/>
                    <a:gd name="connsiteY16" fmla="*/ 2487348 h 4389441"/>
                    <a:gd name="connsiteX17" fmla="*/ 8 w 3211526"/>
                    <a:gd name="connsiteY17" fmla="*/ 1599102 h 4389441"/>
                    <a:gd name="connsiteX18" fmla="*/ 1618112 w 3211526"/>
                    <a:gd name="connsiteY18" fmla="*/ 0 h 438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11526" h="4389441">
                      <a:moveTo>
                        <a:pt x="1618326" y="1158875"/>
                      </a:moveTo>
                      <a:cubicBezTo>
                        <a:pt x="1868800" y="1158875"/>
                        <a:pt x="2062171" y="1349187"/>
                        <a:pt x="2062171" y="1582222"/>
                      </a:cubicBezTo>
                      <a:cubicBezTo>
                        <a:pt x="2062171" y="1851507"/>
                        <a:pt x="1868800" y="2043113"/>
                        <a:pt x="1618326" y="2043113"/>
                      </a:cubicBezTo>
                      <a:cubicBezTo>
                        <a:pt x="1383425" y="2043113"/>
                        <a:pt x="1187458" y="1851507"/>
                        <a:pt x="1187458" y="1582222"/>
                      </a:cubicBezTo>
                      <a:cubicBezTo>
                        <a:pt x="1187458" y="1349187"/>
                        <a:pt x="1383425" y="1158875"/>
                        <a:pt x="1618326" y="1158875"/>
                      </a:cubicBezTo>
                      <a:close/>
                      <a:moveTo>
                        <a:pt x="1617889" y="539750"/>
                      </a:moveTo>
                      <a:cubicBezTo>
                        <a:pt x="1030439" y="539750"/>
                        <a:pt x="565158" y="1021505"/>
                        <a:pt x="565158" y="1582257"/>
                      </a:cubicBezTo>
                      <a:cubicBezTo>
                        <a:pt x="565158" y="2159845"/>
                        <a:pt x="1030439" y="2641600"/>
                        <a:pt x="1617889" y="2641600"/>
                      </a:cubicBezTo>
                      <a:cubicBezTo>
                        <a:pt x="2179345" y="2641600"/>
                        <a:pt x="2665421" y="2159845"/>
                        <a:pt x="2665421" y="1582257"/>
                      </a:cubicBezTo>
                      <a:cubicBezTo>
                        <a:pt x="2665421" y="1021505"/>
                        <a:pt x="2179345" y="539750"/>
                        <a:pt x="1617889" y="539750"/>
                      </a:cubicBezTo>
                      <a:close/>
                      <a:moveTo>
                        <a:pt x="1618112" y="0"/>
                      </a:moveTo>
                      <a:cubicBezTo>
                        <a:pt x="2490198" y="0"/>
                        <a:pt x="3211521" y="714740"/>
                        <a:pt x="3211521" y="1582270"/>
                      </a:cubicBezTo>
                      <a:cubicBezTo>
                        <a:pt x="3211521" y="1909859"/>
                        <a:pt x="3114045" y="2218026"/>
                        <a:pt x="2938588" y="2487348"/>
                      </a:cubicBezTo>
                      <a:lnTo>
                        <a:pt x="1727285" y="4331171"/>
                      </a:lnTo>
                      <a:cubicBezTo>
                        <a:pt x="1701291" y="4364837"/>
                        <a:pt x="1659701" y="4389438"/>
                        <a:pt x="1618112" y="4389438"/>
                      </a:cubicBezTo>
                      <a:cubicBezTo>
                        <a:pt x="1571323" y="4389438"/>
                        <a:pt x="1529733" y="4364837"/>
                        <a:pt x="1508938" y="4331171"/>
                      </a:cubicBezTo>
                      <a:cubicBezTo>
                        <a:pt x="1362074" y="4114936"/>
                        <a:pt x="1034555" y="3625495"/>
                        <a:pt x="271641" y="2487348"/>
                      </a:cubicBezTo>
                      <a:cubicBezTo>
                        <a:pt x="116979" y="2233564"/>
                        <a:pt x="20803" y="1926692"/>
                        <a:pt x="8" y="1599102"/>
                      </a:cubicBezTo>
                      <a:cubicBezTo>
                        <a:pt x="8" y="730278"/>
                        <a:pt x="721331" y="0"/>
                        <a:pt x="1618112" y="0"/>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393" name="Group 392">
                <a:extLst>
                  <a:ext uri="{FF2B5EF4-FFF2-40B4-BE49-F238E27FC236}">
                    <a16:creationId xmlns:a16="http://schemas.microsoft.com/office/drawing/2014/main" id="{D7BFB48A-9D7D-C1E7-BB4D-BF4E211A5B1C}"/>
                  </a:ext>
                </a:extLst>
              </p:cNvPr>
              <p:cNvGrpSpPr/>
              <p:nvPr/>
            </p:nvGrpSpPr>
            <p:grpSpPr>
              <a:xfrm>
                <a:off x="8665368" y="757237"/>
                <a:ext cx="464495" cy="382665"/>
                <a:chOff x="4153199" y="4038600"/>
                <a:chExt cx="633975" cy="522287"/>
              </a:xfrm>
            </p:grpSpPr>
            <p:pic>
              <p:nvPicPr>
                <p:cNvPr id="394" name="Picture 393">
                  <a:extLst>
                    <a:ext uri="{FF2B5EF4-FFF2-40B4-BE49-F238E27FC236}">
                      <a16:creationId xmlns:a16="http://schemas.microsoft.com/office/drawing/2014/main" id="{A7377660-3A93-5E75-8FDC-B4BEBCA5B713}"/>
                    </a:ext>
                  </a:extLst>
                </p:cNvPr>
                <p:cNvPicPr>
                  <a:picLocks noChangeAspect="1"/>
                </p:cNvPicPr>
                <p:nvPr/>
              </p:nvPicPr>
              <p:blipFill>
                <a:blip r:embed="rId4"/>
                <a:stretch>
                  <a:fillRect/>
                </a:stretch>
              </p:blipFill>
              <p:spPr>
                <a:xfrm>
                  <a:off x="4153199" y="4038600"/>
                  <a:ext cx="522289" cy="522287"/>
                </a:xfrm>
                <a:prstGeom prst="rect">
                  <a:avLst/>
                </a:prstGeom>
              </p:spPr>
            </p:pic>
            <p:sp>
              <p:nvSpPr>
                <p:cNvPr id="395" name="Oval 394">
                  <a:extLst>
                    <a:ext uri="{FF2B5EF4-FFF2-40B4-BE49-F238E27FC236}">
                      <a16:creationId xmlns:a16="http://schemas.microsoft.com/office/drawing/2014/main" id="{5C7DA1EF-BF6A-81DA-FBFA-52F0B1D971CA}"/>
                    </a:ext>
                  </a:extLst>
                </p:cNvPr>
                <p:cNvSpPr/>
                <p:nvPr/>
              </p:nvSpPr>
              <p:spPr bwMode="gray">
                <a:xfrm>
                  <a:off x="4303465" y="4057355"/>
                  <a:ext cx="483709" cy="483705"/>
                </a:xfrm>
                <a:prstGeom prst="ellipse">
                  <a:avLst/>
                </a:prstGeom>
                <a:gradFill>
                  <a:gsLst>
                    <a:gs pos="0">
                      <a:schemeClr val="bg1"/>
                    </a:gs>
                    <a:gs pos="100000">
                      <a:srgbClr val="F4F7FA"/>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pic>
              <p:nvPicPr>
                <p:cNvPr id="396" name="Picture 395">
                  <a:extLst>
                    <a:ext uri="{FF2B5EF4-FFF2-40B4-BE49-F238E27FC236}">
                      <a16:creationId xmlns:a16="http://schemas.microsoft.com/office/drawing/2014/main" id="{0CD1C4C8-8B7B-7812-3643-6920F4F378D8}"/>
                    </a:ext>
                  </a:extLst>
                </p:cNvPr>
                <p:cNvPicPr>
                  <a:picLocks noChangeAspect="1"/>
                </p:cNvPicPr>
                <p:nvPr/>
              </p:nvPicPr>
              <p:blipFill>
                <a:blip r:embed="rId4"/>
                <a:stretch>
                  <a:fillRect/>
                </a:stretch>
              </p:blipFill>
              <p:spPr>
                <a:xfrm>
                  <a:off x="4193492" y="4038600"/>
                  <a:ext cx="522289" cy="522287"/>
                </a:xfrm>
                <a:prstGeom prst="rect">
                  <a:avLst/>
                </a:prstGeom>
              </p:spPr>
            </p:pic>
            <p:grpSp>
              <p:nvGrpSpPr>
                <p:cNvPr id="397" name="Group 396">
                  <a:extLst>
                    <a:ext uri="{FF2B5EF4-FFF2-40B4-BE49-F238E27FC236}">
                      <a16:creationId xmlns:a16="http://schemas.microsoft.com/office/drawing/2014/main" id="{DA2E1D9D-1DD2-3238-D4F7-CAB0CE6FDFF2}"/>
                    </a:ext>
                  </a:extLst>
                </p:cNvPr>
                <p:cNvGrpSpPr/>
                <p:nvPr/>
              </p:nvGrpSpPr>
              <p:grpSpPr>
                <a:xfrm>
                  <a:off x="4340430" y="4094321"/>
                  <a:ext cx="409775" cy="409772"/>
                  <a:chOff x="9222811" y="2182521"/>
                  <a:chExt cx="1387124" cy="1387118"/>
                </a:xfrm>
              </p:grpSpPr>
              <p:sp>
                <p:nvSpPr>
                  <p:cNvPr id="398" name="Oval 397">
                    <a:extLst>
                      <a:ext uri="{FF2B5EF4-FFF2-40B4-BE49-F238E27FC236}">
                        <a16:creationId xmlns:a16="http://schemas.microsoft.com/office/drawing/2014/main" id="{FD950899-11B3-5426-5C7D-D2867326F55F}"/>
                      </a:ext>
                    </a:extLst>
                  </p:cNvPr>
                  <p:cNvSpPr/>
                  <p:nvPr/>
                </p:nvSpPr>
                <p:spPr bwMode="gray">
                  <a:xfrm>
                    <a:off x="9222811" y="2182521"/>
                    <a:ext cx="1387124" cy="1387118"/>
                  </a:xfrm>
                  <a:prstGeom prst="ellipse">
                    <a:avLst/>
                  </a:prstGeom>
                  <a:gradFill>
                    <a:gsLst>
                      <a:gs pos="100000">
                        <a:srgbClr val="FFFFFF"/>
                      </a:gs>
                      <a:gs pos="0">
                        <a:srgbClr val="F0F2F6"/>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399" name="Freeform: Shape 131">
                    <a:extLst>
                      <a:ext uri="{FF2B5EF4-FFF2-40B4-BE49-F238E27FC236}">
                        <a16:creationId xmlns:a16="http://schemas.microsoft.com/office/drawing/2014/main" id="{E3F235BA-6387-4F63-13C7-C6F3CDE30154}"/>
                      </a:ext>
                    </a:extLst>
                  </p:cNvPr>
                  <p:cNvSpPr/>
                  <p:nvPr/>
                </p:nvSpPr>
                <p:spPr>
                  <a:xfrm>
                    <a:off x="9469546" y="2615917"/>
                    <a:ext cx="895266" cy="508462"/>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sp>
          <p:nvSpPr>
            <p:cNvPr id="416" name="TextBox 415">
              <a:extLst>
                <a:ext uri="{FF2B5EF4-FFF2-40B4-BE49-F238E27FC236}">
                  <a16:creationId xmlns:a16="http://schemas.microsoft.com/office/drawing/2014/main" id="{EE82D073-8637-7534-EA62-E938CA7D68E4}"/>
                </a:ext>
              </a:extLst>
            </p:cNvPr>
            <p:cNvSpPr txBox="1"/>
            <p:nvPr/>
          </p:nvSpPr>
          <p:spPr>
            <a:xfrm>
              <a:off x="9069130" y="1403451"/>
              <a:ext cx="1138223" cy="304699"/>
            </a:xfrm>
            <a:prstGeom prst="rect">
              <a:avLst/>
            </a:prstGeom>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Wide-area IoT evolution</a:t>
              </a:r>
            </a:p>
          </p:txBody>
        </p:sp>
      </p:grpSp>
      <p:grpSp>
        <p:nvGrpSpPr>
          <p:cNvPr id="460" name="Group 459">
            <a:extLst>
              <a:ext uri="{FF2B5EF4-FFF2-40B4-BE49-F238E27FC236}">
                <a16:creationId xmlns:a16="http://schemas.microsoft.com/office/drawing/2014/main" id="{8B55F226-09FF-B2CB-C511-8E57C8CBBB08}"/>
              </a:ext>
            </a:extLst>
          </p:cNvPr>
          <p:cNvGrpSpPr/>
          <p:nvPr/>
        </p:nvGrpSpPr>
        <p:grpSpPr>
          <a:xfrm>
            <a:off x="481013" y="5694630"/>
            <a:ext cx="1624725" cy="757096"/>
            <a:chOff x="481013" y="5605804"/>
            <a:chExt cx="1815345" cy="845922"/>
          </a:xfrm>
        </p:grpSpPr>
        <p:grpSp>
          <p:nvGrpSpPr>
            <p:cNvPr id="445" name="Group 444">
              <a:extLst>
                <a:ext uri="{FF2B5EF4-FFF2-40B4-BE49-F238E27FC236}">
                  <a16:creationId xmlns:a16="http://schemas.microsoft.com/office/drawing/2014/main" id="{8C8FDE75-96F0-EA1B-6C90-3CB5B868508B}"/>
                </a:ext>
              </a:extLst>
            </p:cNvPr>
            <p:cNvGrpSpPr/>
            <p:nvPr/>
          </p:nvGrpSpPr>
          <p:grpSpPr>
            <a:xfrm>
              <a:off x="1450432" y="5605804"/>
              <a:ext cx="845926" cy="845922"/>
              <a:chOff x="5468302" y="2809229"/>
              <a:chExt cx="1637399" cy="1637388"/>
            </a:xfrm>
          </p:grpSpPr>
          <p:sp>
            <p:nvSpPr>
              <p:cNvPr id="446" name="Oval 445">
                <a:extLst>
                  <a:ext uri="{FF2B5EF4-FFF2-40B4-BE49-F238E27FC236}">
                    <a16:creationId xmlns:a16="http://schemas.microsoft.com/office/drawing/2014/main" id="{A8D6D8CE-502D-D240-1E3E-4EE44CB6BCCA}"/>
                  </a:ext>
                </a:extLst>
              </p:cNvPr>
              <p:cNvSpPr/>
              <p:nvPr/>
            </p:nvSpPr>
            <p:spPr bwMode="gray">
              <a:xfrm>
                <a:off x="5468302" y="2809229"/>
                <a:ext cx="1637399" cy="1637388"/>
              </a:xfrm>
              <a:prstGeom prst="ellipse">
                <a:avLst/>
              </a:prstGeom>
              <a:gradFill>
                <a:gsLst>
                  <a:gs pos="0">
                    <a:schemeClr val="bg1"/>
                  </a:gs>
                  <a:gs pos="100000">
                    <a:srgbClr val="F4F7FA"/>
                  </a:gs>
                </a:gsLst>
                <a:lin ang="0" scaled="0"/>
              </a:gra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447" name="Oval 446">
                <a:extLst>
                  <a:ext uri="{FF2B5EF4-FFF2-40B4-BE49-F238E27FC236}">
                    <a16:creationId xmlns:a16="http://schemas.microsoft.com/office/drawing/2014/main" id="{AF9571A6-1F40-18B1-8D9C-EF71CC3B031A}"/>
                  </a:ext>
                </a:extLst>
              </p:cNvPr>
              <p:cNvSpPr/>
              <p:nvPr/>
            </p:nvSpPr>
            <p:spPr bwMode="gray">
              <a:xfrm>
                <a:off x="5524075" y="2865008"/>
                <a:ext cx="1525836" cy="1525830"/>
              </a:xfrm>
              <a:prstGeom prst="ellipse">
                <a:avLst/>
              </a:prstGeom>
              <a:gradFill flip="none" rotWithShape="1">
                <a:gsLst>
                  <a:gs pos="100000">
                    <a:schemeClr val="accent3"/>
                  </a:gs>
                  <a:gs pos="0">
                    <a:schemeClr val="accent1"/>
                  </a:gs>
                </a:gsLst>
                <a:lin ang="0" scaled="1"/>
                <a:tileRect/>
              </a:gradFill>
              <a:ln>
                <a:noFill/>
              </a:ln>
              <a:effectLst>
                <a:outerShdw blurRad="317500" dist="317500" dir="10800000" sx="85000" sy="85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grpSp>
            <p:nvGrpSpPr>
              <p:cNvPr id="448" name="Group 447">
                <a:extLst>
                  <a:ext uri="{FF2B5EF4-FFF2-40B4-BE49-F238E27FC236}">
                    <a16:creationId xmlns:a16="http://schemas.microsoft.com/office/drawing/2014/main" id="{BFC17F7E-FCF3-89BE-AD79-D1F93DFEBA84}"/>
                  </a:ext>
                </a:extLst>
              </p:cNvPr>
              <p:cNvGrpSpPr/>
              <p:nvPr/>
            </p:nvGrpSpPr>
            <p:grpSpPr>
              <a:xfrm>
                <a:off x="5821131" y="3366234"/>
                <a:ext cx="914304" cy="508462"/>
                <a:chOff x="8499238" y="550512"/>
                <a:chExt cx="897605" cy="499176"/>
              </a:xfrm>
              <a:solidFill>
                <a:schemeClr val="bg1"/>
              </a:solidFill>
            </p:grpSpPr>
            <p:sp>
              <p:nvSpPr>
                <p:cNvPr id="449" name="Freeform: Shape 10">
                  <a:extLst>
                    <a:ext uri="{FF2B5EF4-FFF2-40B4-BE49-F238E27FC236}">
                      <a16:creationId xmlns:a16="http://schemas.microsoft.com/office/drawing/2014/main" id="{230844FE-C6F7-B99C-80D2-542DA74C2F6E}"/>
                    </a:ext>
                  </a:extLst>
                </p:cNvPr>
                <p:cNvSpPr/>
                <p:nvPr/>
              </p:nvSpPr>
              <p:spPr>
                <a:xfrm>
                  <a:off x="8905381" y="550512"/>
                  <a:ext cx="491462" cy="499176"/>
                </a:xfrm>
                <a:custGeom>
                  <a:avLst/>
                  <a:gdLst/>
                  <a:ahLst/>
                  <a:cxnLst/>
                  <a:rect l="l" t="t" r="r" b="b"/>
                  <a:pathLst>
                    <a:path w="491462" h="499176">
                      <a:moveTo>
                        <a:pt x="255076" y="0"/>
                      </a:moveTo>
                      <a:cubicBezTo>
                        <a:pt x="309253" y="412"/>
                        <a:pt x="357459" y="13633"/>
                        <a:pt x="399695" y="39663"/>
                      </a:cubicBezTo>
                      <a:cubicBezTo>
                        <a:pt x="441931" y="65693"/>
                        <a:pt x="472120" y="102060"/>
                        <a:pt x="490262" y="148766"/>
                      </a:cubicBezTo>
                      <a:cubicBezTo>
                        <a:pt x="491490" y="151325"/>
                        <a:pt x="491776" y="154098"/>
                        <a:pt x="491120" y="157086"/>
                      </a:cubicBezTo>
                      <a:cubicBezTo>
                        <a:pt x="490463" y="160073"/>
                        <a:pt x="487664" y="162332"/>
                        <a:pt x="482723" y="163861"/>
                      </a:cubicBezTo>
                      <a:lnTo>
                        <a:pt x="414898" y="181015"/>
                      </a:lnTo>
                      <a:cubicBezTo>
                        <a:pt x="409903" y="181816"/>
                        <a:pt x="406362" y="181072"/>
                        <a:pt x="404277" y="178785"/>
                      </a:cubicBezTo>
                      <a:cubicBezTo>
                        <a:pt x="402192" y="176498"/>
                        <a:pt x="400706" y="174039"/>
                        <a:pt x="399820" y="171409"/>
                      </a:cubicBezTo>
                      <a:cubicBezTo>
                        <a:pt x="386457" y="145292"/>
                        <a:pt x="367735" y="124450"/>
                        <a:pt x="343654" y="108883"/>
                      </a:cubicBezTo>
                      <a:cubicBezTo>
                        <a:pt x="319573" y="93316"/>
                        <a:pt x="290047" y="85339"/>
                        <a:pt x="255076" y="84953"/>
                      </a:cubicBezTo>
                      <a:cubicBezTo>
                        <a:pt x="208529" y="86082"/>
                        <a:pt x="170599" y="102179"/>
                        <a:pt x="141288" y="133241"/>
                      </a:cubicBezTo>
                      <a:cubicBezTo>
                        <a:pt x="111976" y="164304"/>
                        <a:pt x="96856" y="203557"/>
                        <a:pt x="95927" y="251001"/>
                      </a:cubicBezTo>
                      <a:cubicBezTo>
                        <a:pt x="96784" y="299236"/>
                        <a:pt x="111876" y="338491"/>
                        <a:pt x="141202" y="368764"/>
                      </a:cubicBezTo>
                      <a:cubicBezTo>
                        <a:pt x="170528" y="399037"/>
                        <a:pt x="208943" y="414647"/>
                        <a:pt x="256448" y="415595"/>
                      </a:cubicBezTo>
                      <a:cubicBezTo>
                        <a:pt x="289718" y="415151"/>
                        <a:pt x="318701" y="406599"/>
                        <a:pt x="343397" y="389939"/>
                      </a:cubicBezTo>
                      <a:cubicBezTo>
                        <a:pt x="368093" y="373278"/>
                        <a:pt x="386443" y="351169"/>
                        <a:pt x="398448" y="323612"/>
                      </a:cubicBezTo>
                      <a:lnTo>
                        <a:pt x="266738" y="323612"/>
                      </a:lnTo>
                      <a:cubicBezTo>
                        <a:pt x="262508" y="323483"/>
                        <a:pt x="258963" y="322027"/>
                        <a:pt x="256105" y="319245"/>
                      </a:cubicBezTo>
                      <a:cubicBezTo>
                        <a:pt x="253247" y="316462"/>
                        <a:pt x="251760" y="313122"/>
                        <a:pt x="251646" y="309226"/>
                      </a:cubicBezTo>
                      <a:lnTo>
                        <a:pt x="251646" y="264026"/>
                      </a:lnTo>
                      <a:cubicBezTo>
                        <a:pt x="251760" y="259827"/>
                        <a:pt x="253247" y="256400"/>
                        <a:pt x="256105" y="253743"/>
                      </a:cubicBezTo>
                      <a:cubicBezTo>
                        <a:pt x="258963" y="251087"/>
                        <a:pt x="262508" y="249717"/>
                        <a:pt x="266738" y="249631"/>
                      </a:cubicBezTo>
                      <a:lnTo>
                        <a:pt x="473132" y="249631"/>
                      </a:lnTo>
                      <a:cubicBezTo>
                        <a:pt x="477356" y="249717"/>
                        <a:pt x="480896" y="251087"/>
                        <a:pt x="483751" y="253743"/>
                      </a:cubicBezTo>
                      <a:cubicBezTo>
                        <a:pt x="486606" y="256400"/>
                        <a:pt x="488090" y="259827"/>
                        <a:pt x="488204" y="264026"/>
                      </a:cubicBezTo>
                      <a:lnTo>
                        <a:pt x="488204" y="474493"/>
                      </a:lnTo>
                      <a:cubicBezTo>
                        <a:pt x="488090" y="478720"/>
                        <a:pt x="486606" y="482263"/>
                        <a:pt x="483751" y="485119"/>
                      </a:cubicBezTo>
                      <a:cubicBezTo>
                        <a:pt x="480896" y="487976"/>
                        <a:pt x="477356" y="489461"/>
                        <a:pt x="473132" y="489575"/>
                      </a:cubicBezTo>
                      <a:lnTo>
                        <a:pt x="419009" y="489575"/>
                      </a:lnTo>
                      <a:cubicBezTo>
                        <a:pt x="414784" y="489461"/>
                        <a:pt x="411244" y="487976"/>
                        <a:pt x="408390" y="485119"/>
                      </a:cubicBezTo>
                      <a:cubicBezTo>
                        <a:pt x="405535" y="482263"/>
                        <a:pt x="404051" y="478720"/>
                        <a:pt x="403937" y="474493"/>
                      </a:cubicBezTo>
                      <a:lnTo>
                        <a:pt x="403937" y="425186"/>
                      </a:lnTo>
                      <a:cubicBezTo>
                        <a:pt x="388701" y="446852"/>
                        <a:pt x="368064" y="464493"/>
                        <a:pt x="342025" y="478110"/>
                      </a:cubicBezTo>
                      <a:cubicBezTo>
                        <a:pt x="315986" y="491726"/>
                        <a:pt x="283344" y="498748"/>
                        <a:pt x="244100" y="499176"/>
                      </a:cubicBezTo>
                      <a:cubicBezTo>
                        <a:pt x="197031" y="498711"/>
                        <a:pt x="155204" y="487609"/>
                        <a:pt x="118619" y="465869"/>
                      </a:cubicBezTo>
                      <a:cubicBezTo>
                        <a:pt x="82034" y="444129"/>
                        <a:pt x="53223" y="414541"/>
                        <a:pt x="32187" y="377106"/>
                      </a:cubicBezTo>
                      <a:cubicBezTo>
                        <a:pt x="11152" y="339672"/>
                        <a:pt x="422" y="297180"/>
                        <a:pt x="0" y="249631"/>
                      </a:cubicBezTo>
                      <a:cubicBezTo>
                        <a:pt x="495" y="202051"/>
                        <a:pt x="11918" y="159537"/>
                        <a:pt x="34271" y="122090"/>
                      </a:cubicBezTo>
                      <a:cubicBezTo>
                        <a:pt x="56624" y="84644"/>
                        <a:pt x="86942" y="55050"/>
                        <a:pt x="125225" y="33308"/>
                      </a:cubicBezTo>
                      <a:cubicBezTo>
                        <a:pt x="163508" y="11567"/>
                        <a:pt x="206792" y="464"/>
                        <a:pt x="2550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450" name="Freeform: Shape 11">
                  <a:extLst>
                    <a:ext uri="{FF2B5EF4-FFF2-40B4-BE49-F238E27FC236}">
                      <a16:creationId xmlns:a16="http://schemas.microsoft.com/office/drawing/2014/main" id="{A547272E-6DF8-700A-0CDD-9763B1381AFE}"/>
                    </a:ext>
                  </a:extLst>
                </p:cNvPr>
                <p:cNvSpPr/>
                <p:nvPr/>
              </p:nvSpPr>
              <p:spPr>
                <a:xfrm>
                  <a:off x="8499238" y="560108"/>
                  <a:ext cx="372990" cy="489580"/>
                </a:xfrm>
                <a:custGeom>
                  <a:avLst/>
                  <a:gdLst/>
                  <a:ahLst/>
                  <a:cxnLst/>
                  <a:rect l="l" t="t" r="r" b="b"/>
                  <a:pathLst>
                    <a:path w="372990" h="489580">
                      <a:moveTo>
                        <a:pt x="196786" y="5"/>
                      </a:moveTo>
                      <a:lnTo>
                        <a:pt x="266770" y="5"/>
                      </a:lnTo>
                      <a:cubicBezTo>
                        <a:pt x="273002" y="476"/>
                        <a:pt x="276832" y="3304"/>
                        <a:pt x="278261" y="8488"/>
                      </a:cubicBezTo>
                      <a:cubicBezTo>
                        <a:pt x="279690" y="13672"/>
                        <a:pt x="278376" y="18385"/>
                        <a:pt x="274317" y="22627"/>
                      </a:cubicBezTo>
                      <a:cubicBezTo>
                        <a:pt x="268608" y="28234"/>
                        <a:pt x="255326" y="41700"/>
                        <a:pt x="234472" y="63025"/>
                      </a:cubicBezTo>
                      <a:cubicBezTo>
                        <a:pt x="213617" y="84350"/>
                        <a:pt x="192000" y="107315"/>
                        <a:pt x="169621" y="131919"/>
                      </a:cubicBezTo>
                      <a:cubicBezTo>
                        <a:pt x="147242" y="156523"/>
                        <a:pt x="130911" y="176548"/>
                        <a:pt x="120627" y="191993"/>
                      </a:cubicBezTo>
                      <a:cubicBezTo>
                        <a:pt x="133935" y="182404"/>
                        <a:pt x="147972" y="175212"/>
                        <a:pt x="162738" y="170417"/>
                      </a:cubicBezTo>
                      <a:cubicBezTo>
                        <a:pt x="177503" y="165623"/>
                        <a:pt x="193427" y="163225"/>
                        <a:pt x="210508" y="163225"/>
                      </a:cubicBezTo>
                      <a:cubicBezTo>
                        <a:pt x="240802" y="163474"/>
                        <a:pt x="268155" y="170207"/>
                        <a:pt x="292568" y="183424"/>
                      </a:cubicBezTo>
                      <a:cubicBezTo>
                        <a:pt x="316982" y="196641"/>
                        <a:pt x="336403" y="214851"/>
                        <a:pt x="350833" y="238055"/>
                      </a:cubicBezTo>
                      <a:cubicBezTo>
                        <a:pt x="365262" y="261258"/>
                        <a:pt x="372648" y="287964"/>
                        <a:pt x="372990" y="318171"/>
                      </a:cubicBezTo>
                      <a:cubicBezTo>
                        <a:pt x="372712" y="350096"/>
                        <a:pt x="364742" y="378936"/>
                        <a:pt x="349080" y="404693"/>
                      </a:cubicBezTo>
                      <a:cubicBezTo>
                        <a:pt x="333419" y="430450"/>
                        <a:pt x="311737" y="450946"/>
                        <a:pt x="284033" y="466182"/>
                      </a:cubicBezTo>
                      <a:cubicBezTo>
                        <a:pt x="256329" y="481418"/>
                        <a:pt x="224273" y="489218"/>
                        <a:pt x="187867" y="489580"/>
                      </a:cubicBezTo>
                      <a:cubicBezTo>
                        <a:pt x="131721" y="488471"/>
                        <a:pt x="86605" y="470995"/>
                        <a:pt x="52518" y="437153"/>
                      </a:cubicBezTo>
                      <a:cubicBezTo>
                        <a:pt x="18432" y="403311"/>
                        <a:pt x="926" y="359763"/>
                        <a:pt x="0" y="306507"/>
                      </a:cubicBezTo>
                      <a:cubicBezTo>
                        <a:pt x="791" y="264613"/>
                        <a:pt x="10478" y="225404"/>
                        <a:pt x="29063" y="188879"/>
                      </a:cubicBezTo>
                      <a:cubicBezTo>
                        <a:pt x="47648" y="152354"/>
                        <a:pt x="70388" y="118841"/>
                        <a:pt x="97282" y="88340"/>
                      </a:cubicBezTo>
                      <a:cubicBezTo>
                        <a:pt x="124177" y="57840"/>
                        <a:pt x="150484" y="30680"/>
                        <a:pt x="176203" y="6859"/>
                      </a:cubicBezTo>
                      <a:cubicBezTo>
                        <a:pt x="178904" y="4174"/>
                        <a:pt x="181906" y="2346"/>
                        <a:pt x="185208" y="1375"/>
                      </a:cubicBezTo>
                      <a:cubicBezTo>
                        <a:pt x="188510" y="405"/>
                        <a:pt x="192369" y="-52"/>
                        <a:pt x="196786" y="5"/>
                      </a:cubicBezTo>
                      <a:close/>
                      <a:moveTo>
                        <a:pt x="187867" y="231034"/>
                      </a:moveTo>
                      <a:cubicBezTo>
                        <a:pt x="160265" y="231763"/>
                        <a:pt x="137938" y="240768"/>
                        <a:pt x="120885" y="258050"/>
                      </a:cubicBezTo>
                      <a:cubicBezTo>
                        <a:pt x="103832" y="275331"/>
                        <a:pt x="95055" y="296516"/>
                        <a:pt x="94555" y="321602"/>
                      </a:cubicBezTo>
                      <a:cubicBezTo>
                        <a:pt x="95055" y="346717"/>
                        <a:pt x="103832" y="368015"/>
                        <a:pt x="120885" y="385497"/>
                      </a:cubicBezTo>
                      <a:cubicBezTo>
                        <a:pt x="137938" y="402979"/>
                        <a:pt x="160265" y="412099"/>
                        <a:pt x="187867" y="412857"/>
                      </a:cubicBezTo>
                      <a:cubicBezTo>
                        <a:pt x="215140" y="412099"/>
                        <a:pt x="237267" y="402979"/>
                        <a:pt x="254248" y="385497"/>
                      </a:cubicBezTo>
                      <a:cubicBezTo>
                        <a:pt x="271230" y="368015"/>
                        <a:pt x="279978" y="346717"/>
                        <a:pt x="280493" y="321602"/>
                      </a:cubicBezTo>
                      <a:cubicBezTo>
                        <a:pt x="280107" y="296516"/>
                        <a:pt x="271616" y="275331"/>
                        <a:pt x="255020" y="258050"/>
                      </a:cubicBezTo>
                      <a:cubicBezTo>
                        <a:pt x="238425" y="240768"/>
                        <a:pt x="216040" y="231763"/>
                        <a:pt x="187867" y="23103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grpSp>
        <p:grpSp>
          <p:nvGrpSpPr>
            <p:cNvPr id="440" name="Group 439">
              <a:extLst>
                <a:ext uri="{FF2B5EF4-FFF2-40B4-BE49-F238E27FC236}">
                  <a16:creationId xmlns:a16="http://schemas.microsoft.com/office/drawing/2014/main" id="{A8B43904-745B-A2EC-4E45-30471ECF1F29}"/>
                </a:ext>
              </a:extLst>
            </p:cNvPr>
            <p:cNvGrpSpPr/>
            <p:nvPr/>
          </p:nvGrpSpPr>
          <p:grpSpPr>
            <a:xfrm>
              <a:off x="481013" y="5605804"/>
              <a:ext cx="835766" cy="835761"/>
              <a:chOff x="5077808" y="2000025"/>
              <a:chExt cx="1181255" cy="1181251"/>
            </a:xfrm>
          </p:grpSpPr>
          <p:grpSp>
            <p:nvGrpSpPr>
              <p:cNvPr id="441" name="Group 440">
                <a:extLst>
                  <a:ext uri="{FF2B5EF4-FFF2-40B4-BE49-F238E27FC236}">
                    <a16:creationId xmlns:a16="http://schemas.microsoft.com/office/drawing/2014/main" id="{0D9A8781-DEA6-949E-3D0C-62CA96A21A3B}"/>
                  </a:ext>
                </a:extLst>
              </p:cNvPr>
              <p:cNvGrpSpPr/>
              <p:nvPr/>
            </p:nvGrpSpPr>
            <p:grpSpPr>
              <a:xfrm>
                <a:off x="5077808" y="2000025"/>
                <a:ext cx="1181255" cy="1181251"/>
                <a:chOff x="-2783395" y="-1103528"/>
                <a:chExt cx="3689577" cy="3689567"/>
              </a:xfrm>
            </p:grpSpPr>
            <p:sp>
              <p:nvSpPr>
                <p:cNvPr id="443" name="Oval 442">
                  <a:extLst>
                    <a:ext uri="{FF2B5EF4-FFF2-40B4-BE49-F238E27FC236}">
                      <a16:creationId xmlns:a16="http://schemas.microsoft.com/office/drawing/2014/main" id="{77E3EBD3-C8B7-9B42-EE49-3A35E75846E6}"/>
                    </a:ext>
                  </a:extLst>
                </p:cNvPr>
                <p:cNvSpPr>
                  <a:spLocks noChangeAspect="1"/>
                </p:cNvSpPr>
                <p:nvPr/>
              </p:nvSpPr>
              <p:spPr>
                <a:xfrm>
                  <a:off x="-2783395" y="-1103528"/>
                  <a:ext cx="3689577" cy="3689567"/>
                </a:xfrm>
                <a:prstGeom prst="ellipse">
                  <a:avLst/>
                </a:prstGeom>
                <a:gradFill flip="none" rotWithShape="1">
                  <a:gsLst>
                    <a:gs pos="4000">
                      <a:srgbClr val="FFFFFF"/>
                    </a:gs>
                    <a:gs pos="100000">
                      <a:schemeClr val="accent6">
                        <a:lumMod val="20000"/>
                        <a:lumOff val="80000"/>
                      </a:schemeClr>
                    </a:gs>
                  </a:gsLst>
                  <a:lin ang="2700000" scaled="1"/>
                  <a:tileRect/>
                </a:gradFill>
                <a:ln>
                  <a:noFill/>
                </a:ln>
                <a:effectLst>
                  <a:outerShdw blurRad="50800" dist="38100" dir="2700000" algn="ctr" rotWithShape="0">
                    <a:srgbClr val="000000">
                      <a:alpha val="40000"/>
                    </a:srgbClr>
                  </a:outerShdw>
                  <a:softEdge rad="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err="1">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444" name="Oval 443">
                  <a:extLst>
                    <a:ext uri="{FF2B5EF4-FFF2-40B4-BE49-F238E27FC236}">
                      <a16:creationId xmlns:a16="http://schemas.microsoft.com/office/drawing/2014/main" id="{53609924-1C9F-DAE9-A768-C2A3EA1B0566}"/>
                    </a:ext>
                  </a:extLst>
                </p:cNvPr>
                <p:cNvSpPr/>
                <p:nvPr/>
              </p:nvSpPr>
              <p:spPr bwMode="gray">
                <a:xfrm>
                  <a:off x="-2576697" y="-685598"/>
                  <a:ext cx="2162174" cy="2162162"/>
                </a:xfrm>
                <a:prstGeom prst="ellipse">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127" normalizeH="0" baseline="0" noProof="0">
                    <a:ln>
                      <a:noFill/>
                    </a:ln>
                    <a:solidFill>
                      <a:srgbClr val="3253DC"/>
                    </a:solidFill>
                    <a:effectLst>
                      <a:innerShdw blurRad="63500" dist="25400" dir="18900000">
                        <a:prstClr val="black">
                          <a:alpha val="35000"/>
                        </a:prstClr>
                      </a:innerShdw>
                    </a:effectLst>
                    <a:uLnTx/>
                    <a:uFillTx/>
                    <a:latin typeface="Microsoft Sans Serif" panose="020B0604020202020204" pitchFamily="34" charset="0"/>
                    <a:ea typeface="+mn-ea"/>
                    <a:cs typeface="+mn-cs"/>
                  </a:endParaRPr>
                </a:p>
              </p:txBody>
            </p:sp>
          </p:grpSp>
          <p:pic>
            <p:nvPicPr>
              <p:cNvPr id="442" name="Picture 441">
                <a:extLst>
                  <a:ext uri="{FF2B5EF4-FFF2-40B4-BE49-F238E27FC236}">
                    <a16:creationId xmlns:a16="http://schemas.microsoft.com/office/drawing/2014/main" id="{D5A51B43-560C-A153-56FB-01F5E9E873D8}"/>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5158518" y="2243819"/>
                <a:ext cx="1100545" cy="685534"/>
              </a:xfrm>
              <a:prstGeom prst="rect">
                <a:avLst/>
              </a:prstGeom>
            </p:spPr>
          </p:pic>
        </p:grpSp>
      </p:grpSp>
      <p:pic>
        <p:nvPicPr>
          <p:cNvPr id="16" name="Picture 15" descr="Icon&#10;&#10;Description automatically generated">
            <a:extLst>
              <a:ext uri="{FF2B5EF4-FFF2-40B4-BE49-F238E27FC236}">
                <a16:creationId xmlns:a16="http://schemas.microsoft.com/office/drawing/2014/main" id="{DC219275-F76C-58A3-9F91-C14090BCA193}"/>
              </a:ext>
            </a:extLst>
          </p:cNvPr>
          <p:cNvPicPr>
            <a:picLocks noChangeAspect="1"/>
          </p:cNvPicPr>
          <p:nvPr/>
        </p:nvPicPr>
        <p:blipFill>
          <a:blip r:embed="rId6"/>
          <a:stretch>
            <a:fillRect/>
          </a:stretch>
        </p:blipFill>
        <p:spPr>
          <a:xfrm>
            <a:off x="8138583" y="1849967"/>
            <a:ext cx="469900" cy="635000"/>
          </a:xfrm>
          <a:prstGeom prst="rect">
            <a:avLst/>
          </a:prstGeom>
        </p:spPr>
      </p:pic>
      <p:pic>
        <p:nvPicPr>
          <p:cNvPr id="18" name="Picture 17" descr="Icon&#10;&#10;Description automatically generated">
            <a:extLst>
              <a:ext uri="{FF2B5EF4-FFF2-40B4-BE49-F238E27FC236}">
                <a16:creationId xmlns:a16="http://schemas.microsoft.com/office/drawing/2014/main" id="{E4DFAB7E-A5F5-B8F7-6A2B-FA11B021FC53}"/>
              </a:ext>
            </a:extLst>
          </p:cNvPr>
          <p:cNvPicPr>
            <a:picLocks noChangeAspect="1"/>
          </p:cNvPicPr>
          <p:nvPr/>
        </p:nvPicPr>
        <p:blipFill>
          <a:blip r:embed="rId7"/>
          <a:stretch>
            <a:fillRect/>
          </a:stretch>
        </p:blipFill>
        <p:spPr>
          <a:xfrm>
            <a:off x="9137650" y="5471583"/>
            <a:ext cx="520700" cy="520700"/>
          </a:xfrm>
          <a:prstGeom prst="rect">
            <a:avLst/>
          </a:prstGeom>
        </p:spPr>
      </p:pic>
      <p:pic>
        <p:nvPicPr>
          <p:cNvPr id="20" name="Picture 19" descr="Text&#10;&#10;Description automatically generated">
            <a:extLst>
              <a:ext uri="{FF2B5EF4-FFF2-40B4-BE49-F238E27FC236}">
                <a16:creationId xmlns:a16="http://schemas.microsoft.com/office/drawing/2014/main" id="{29D92F2A-D7FA-9D5E-118C-580ACB3CFEDA}"/>
              </a:ext>
            </a:extLst>
          </p:cNvPr>
          <p:cNvPicPr>
            <a:picLocks noChangeAspect="1"/>
          </p:cNvPicPr>
          <p:nvPr/>
        </p:nvPicPr>
        <p:blipFill>
          <a:blip r:embed="rId8"/>
          <a:stretch>
            <a:fillRect/>
          </a:stretch>
        </p:blipFill>
        <p:spPr>
          <a:xfrm>
            <a:off x="6544733" y="3661832"/>
            <a:ext cx="965200" cy="406400"/>
          </a:xfrm>
          <a:prstGeom prst="rect">
            <a:avLst/>
          </a:prstGeom>
        </p:spPr>
      </p:pic>
      <p:pic>
        <p:nvPicPr>
          <p:cNvPr id="22" name="Picture 21" descr="A close-up of a person's body&#10;&#10;Description automatically generated with low confidence">
            <a:extLst>
              <a:ext uri="{FF2B5EF4-FFF2-40B4-BE49-F238E27FC236}">
                <a16:creationId xmlns:a16="http://schemas.microsoft.com/office/drawing/2014/main" id="{E1DF7DB9-A7A2-C950-AD1B-ECDFCC5EBDAE}"/>
              </a:ext>
            </a:extLst>
          </p:cNvPr>
          <p:cNvPicPr>
            <a:picLocks noChangeAspect="1"/>
          </p:cNvPicPr>
          <p:nvPr/>
        </p:nvPicPr>
        <p:blipFill>
          <a:blip r:embed="rId9"/>
          <a:stretch>
            <a:fillRect/>
          </a:stretch>
        </p:blipFill>
        <p:spPr>
          <a:xfrm>
            <a:off x="5655733" y="4798484"/>
            <a:ext cx="457200" cy="596900"/>
          </a:xfrm>
          <a:prstGeom prst="rect">
            <a:avLst/>
          </a:prstGeom>
        </p:spPr>
      </p:pic>
      <p:sp>
        <p:nvSpPr>
          <p:cNvPr id="7" name="TextBox 6">
            <a:extLst>
              <a:ext uri="{FF2B5EF4-FFF2-40B4-BE49-F238E27FC236}">
                <a16:creationId xmlns:a16="http://schemas.microsoft.com/office/drawing/2014/main" id="{41D6BDE3-0F34-9AB6-BC1D-8F69E9DD2704}"/>
              </a:ext>
            </a:extLst>
          </p:cNvPr>
          <p:cNvSpPr txBox="1"/>
          <p:nvPr/>
        </p:nvSpPr>
        <p:spPr>
          <a:xfrm>
            <a:off x="416242" y="2508711"/>
            <a:ext cx="3358926"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noProof="0">
                <a:ln>
                  <a:noFill/>
                </a:ln>
                <a:solidFill>
                  <a:srgbClr val="F7F8FA"/>
                </a:solidFill>
                <a:effectLst/>
                <a:uLnTx/>
                <a:uFillTx/>
                <a:latin typeface="Microsoft Sans Serif"/>
                <a:ea typeface="+mn-ea"/>
                <a:cs typeface="+mn-cs"/>
              </a:rPr>
              <a:t>Building a stronger, more capable wireless system foundation</a:t>
            </a:r>
          </a:p>
        </p:txBody>
      </p:sp>
      <p:sp>
        <p:nvSpPr>
          <p:cNvPr id="9" name="TextBox 8">
            <a:extLst>
              <a:ext uri="{FF2B5EF4-FFF2-40B4-BE49-F238E27FC236}">
                <a16:creationId xmlns:a16="http://schemas.microsoft.com/office/drawing/2014/main" id="{05385233-C5F7-1949-168A-E301DEA17207}"/>
              </a:ext>
            </a:extLst>
          </p:cNvPr>
          <p:cNvSpPr txBox="1"/>
          <p:nvPr/>
        </p:nvSpPr>
        <p:spPr>
          <a:xfrm>
            <a:off x="416242" y="3223109"/>
            <a:ext cx="3358926"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noProof="0">
                <a:ln>
                  <a:noFill/>
                </a:ln>
                <a:solidFill>
                  <a:srgbClr val="F7F8FA"/>
                </a:solidFill>
                <a:effectLst/>
                <a:uLnTx/>
                <a:uFillTx/>
                <a:latin typeface="Microsoft Sans Serif"/>
                <a:ea typeface="+mn-ea"/>
                <a:cs typeface="+mn-cs"/>
              </a:rPr>
              <a:t>Taking 5G to new, more diverse verticals and use cases</a:t>
            </a:r>
          </a:p>
        </p:txBody>
      </p:sp>
      <p:sp>
        <p:nvSpPr>
          <p:cNvPr id="6" name="Footer Placeholder 5">
            <a:extLst>
              <a:ext uri="{FF2B5EF4-FFF2-40B4-BE49-F238E27FC236}">
                <a16:creationId xmlns:a16="http://schemas.microsoft.com/office/drawing/2014/main" id="{D4E9A863-FF44-8831-BBFB-F540C8BD0699}"/>
              </a:ext>
            </a:extLst>
          </p:cNvPr>
          <p:cNvSpPr>
            <a:spLocks noGrp="1"/>
          </p:cNvSpPr>
          <p:nvPr>
            <p:ph type="ftr" sz="quarter" idx="10"/>
          </p:nvPr>
        </p:nvSpPr>
        <p:spPr/>
        <p:txBody>
          <a:bodyPr/>
          <a:lstStyle/>
          <a:p>
            <a:r>
              <a:rPr lang="en-US"/>
              <a:t>IEEE CSCN 2023 - Panel</a:t>
            </a:r>
          </a:p>
        </p:txBody>
      </p:sp>
    </p:spTree>
    <p:extLst>
      <p:ext uri="{BB962C8B-B14F-4D97-AF65-F5344CB8AC3E}">
        <p14:creationId xmlns:p14="http://schemas.microsoft.com/office/powerpoint/2010/main" val="3443027045"/>
      </p:ext>
    </p:extLst>
  </p:cSld>
  <p:clrMapOvr>
    <a:masterClrMapping/>
  </p:clrMapOvr>
  <mc:AlternateContent xmlns:mc="http://schemas.openxmlformats.org/markup-compatibility/2006">
    <mc:Choice xmlns:p14="http://schemas.microsoft.com/office/powerpoint/2010/main" Requires="p14">
      <p:transition spd="slow" p14:dur="2000">
        <p:push dir="u"/>
      </p:transition>
    </mc:Choice>
    <mc:Fallback>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750"/>
                                        <p:tgtEl>
                                          <p:spTgt spid="7"/>
                                        </p:tgtEl>
                                      </p:cBhvr>
                                    </p:animEffect>
                                    <p:anim calcmode="lin" valueType="num">
                                      <p:cBhvr>
                                        <p:cTn id="8" dur="750" fill="hold"/>
                                        <p:tgtEl>
                                          <p:spTgt spid="7"/>
                                        </p:tgtEl>
                                        <p:attrNameLst>
                                          <p:attrName>ppt_x</p:attrName>
                                        </p:attrNameLst>
                                      </p:cBhvr>
                                      <p:tavLst>
                                        <p:tav tm="0">
                                          <p:val>
                                            <p:strVal val="#ppt_x"/>
                                          </p:val>
                                        </p:tav>
                                        <p:tav tm="100000">
                                          <p:val>
                                            <p:strVal val="#ppt_x"/>
                                          </p:val>
                                        </p:tav>
                                      </p:tavLst>
                                    </p:anim>
                                    <p:anim calcmode="lin" valueType="num">
                                      <p:cBhvr>
                                        <p:cTn id="9" dur="75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750"/>
                            </p:stCondLst>
                            <p:childTnLst>
                              <p:par>
                                <p:cTn id="11" presetID="10" presetClass="entr" presetSubtype="0"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420"/>
                                        </p:tgtEl>
                                        <p:attrNameLst>
                                          <p:attrName>style.visibility</p:attrName>
                                        </p:attrNameLst>
                                      </p:cBhvr>
                                      <p:to>
                                        <p:strVal val="visible"/>
                                      </p:to>
                                    </p:set>
                                    <p:animEffect transition="in" filter="wipe(left)">
                                      <p:cBhvr>
                                        <p:cTn id="17" dur="500"/>
                                        <p:tgtEl>
                                          <p:spTgt spid="420"/>
                                        </p:tgtEl>
                                      </p:cBhvr>
                                    </p:animEffect>
                                  </p:childTnLst>
                                </p:cTn>
                              </p:par>
                            </p:childTnLst>
                          </p:cTn>
                        </p:par>
                        <p:par>
                          <p:cTn id="18" fill="hold">
                            <p:stCondLst>
                              <p:cond delay="1750"/>
                            </p:stCondLst>
                            <p:childTnLst>
                              <p:par>
                                <p:cTn id="19" presetID="10" presetClass="entr" presetSubtype="0" fill="hold" grpId="0" nodeType="afterEffect">
                                  <p:stCondLst>
                                    <p:cond delay="0"/>
                                  </p:stCondLst>
                                  <p:childTnLst>
                                    <p:set>
                                      <p:cBhvr>
                                        <p:cTn id="20" dur="1" fill="hold">
                                          <p:stCondLst>
                                            <p:cond delay="0"/>
                                          </p:stCondLst>
                                        </p:cTn>
                                        <p:tgtEl>
                                          <p:spTgt spid="359"/>
                                        </p:tgtEl>
                                        <p:attrNameLst>
                                          <p:attrName>style.visibility</p:attrName>
                                        </p:attrNameLst>
                                      </p:cBhvr>
                                      <p:to>
                                        <p:strVal val="visible"/>
                                      </p:to>
                                    </p:set>
                                    <p:animEffect transition="in" filter="fade">
                                      <p:cBhvr>
                                        <p:cTn id="21" dur="500"/>
                                        <p:tgtEl>
                                          <p:spTgt spid="359"/>
                                        </p:tgtEl>
                                      </p:cBhvr>
                                    </p:animEffect>
                                  </p:childTnLst>
                                </p:cTn>
                              </p:par>
                            </p:childTnLst>
                          </p:cTn>
                        </p:par>
                        <p:par>
                          <p:cTn id="22" fill="hold">
                            <p:stCondLst>
                              <p:cond delay="2250"/>
                            </p:stCondLst>
                            <p:childTnLst>
                              <p:par>
                                <p:cTn id="23" presetID="10" presetClass="entr" presetSubtype="0" fill="hold"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childTnLst>
                          </p:cTn>
                        </p:par>
                        <p:par>
                          <p:cTn id="26" fill="hold">
                            <p:stCondLst>
                              <p:cond delay="2750"/>
                            </p:stCondLst>
                            <p:childTnLst>
                              <p:par>
                                <p:cTn id="27" presetID="22" presetClass="entr" presetSubtype="8" fill="hold" nodeType="afterEffect">
                                  <p:stCondLst>
                                    <p:cond delay="0"/>
                                  </p:stCondLst>
                                  <p:childTnLst>
                                    <p:set>
                                      <p:cBhvr>
                                        <p:cTn id="28" dur="1" fill="hold">
                                          <p:stCondLst>
                                            <p:cond delay="0"/>
                                          </p:stCondLst>
                                        </p:cTn>
                                        <p:tgtEl>
                                          <p:spTgt spid="333"/>
                                        </p:tgtEl>
                                        <p:attrNameLst>
                                          <p:attrName>style.visibility</p:attrName>
                                        </p:attrNameLst>
                                      </p:cBhvr>
                                      <p:to>
                                        <p:strVal val="visible"/>
                                      </p:to>
                                    </p:set>
                                    <p:animEffect transition="in" filter="wipe(left)">
                                      <p:cBhvr>
                                        <p:cTn id="29" dur="500"/>
                                        <p:tgtEl>
                                          <p:spTgt spid="333"/>
                                        </p:tgtEl>
                                      </p:cBhvr>
                                    </p:animEffect>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361"/>
                                        </p:tgtEl>
                                        <p:attrNameLst>
                                          <p:attrName>style.visibility</p:attrName>
                                        </p:attrNameLst>
                                      </p:cBhvr>
                                      <p:to>
                                        <p:strVal val="visible"/>
                                      </p:to>
                                    </p:set>
                                    <p:animEffect transition="in" filter="fade">
                                      <p:cBhvr>
                                        <p:cTn id="33" dur="500"/>
                                        <p:tgtEl>
                                          <p:spTgt spid="361"/>
                                        </p:tgtEl>
                                      </p:cBhvr>
                                    </p:animEffect>
                                  </p:childTnLst>
                                </p:cTn>
                              </p:par>
                            </p:childTnLst>
                          </p:cTn>
                        </p:par>
                        <p:par>
                          <p:cTn id="34" fill="hold">
                            <p:stCondLst>
                              <p:cond delay="3750"/>
                            </p:stCondLst>
                            <p:childTnLst>
                              <p:par>
                                <p:cTn id="35" presetID="10" presetClass="entr" presetSubtype="0" fill="hold"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childTnLst>
                          </p:cTn>
                        </p:par>
                        <p:par>
                          <p:cTn id="38" fill="hold">
                            <p:stCondLst>
                              <p:cond delay="4250"/>
                            </p:stCondLst>
                            <p:childTnLst>
                              <p:par>
                                <p:cTn id="39" presetID="22" presetClass="entr" presetSubtype="2" fill="hold" nodeType="afterEffect">
                                  <p:stCondLst>
                                    <p:cond delay="0"/>
                                  </p:stCondLst>
                                  <p:childTnLst>
                                    <p:set>
                                      <p:cBhvr>
                                        <p:cTn id="40" dur="1" fill="hold">
                                          <p:stCondLst>
                                            <p:cond delay="0"/>
                                          </p:stCondLst>
                                        </p:cTn>
                                        <p:tgtEl>
                                          <p:spTgt spid="426"/>
                                        </p:tgtEl>
                                        <p:attrNameLst>
                                          <p:attrName>style.visibility</p:attrName>
                                        </p:attrNameLst>
                                      </p:cBhvr>
                                      <p:to>
                                        <p:strVal val="visible"/>
                                      </p:to>
                                    </p:set>
                                    <p:animEffect transition="in" filter="wipe(right)">
                                      <p:cBhvr>
                                        <p:cTn id="41" dur="500"/>
                                        <p:tgtEl>
                                          <p:spTgt spid="426"/>
                                        </p:tgtEl>
                                      </p:cBhvr>
                                    </p:animEffect>
                                  </p:childTnLst>
                                </p:cTn>
                              </p:par>
                            </p:childTnLst>
                          </p:cTn>
                        </p:par>
                        <p:par>
                          <p:cTn id="42" fill="hold">
                            <p:stCondLst>
                              <p:cond delay="4750"/>
                            </p:stCondLst>
                            <p:childTnLst>
                              <p:par>
                                <p:cTn id="43" presetID="10" presetClass="entr" presetSubtype="0" fill="hold" grpId="0" nodeType="afterEffect">
                                  <p:stCondLst>
                                    <p:cond delay="0"/>
                                  </p:stCondLst>
                                  <p:childTnLst>
                                    <p:set>
                                      <p:cBhvr>
                                        <p:cTn id="44" dur="1" fill="hold">
                                          <p:stCondLst>
                                            <p:cond delay="0"/>
                                          </p:stCondLst>
                                        </p:cTn>
                                        <p:tgtEl>
                                          <p:spTgt spid="332"/>
                                        </p:tgtEl>
                                        <p:attrNameLst>
                                          <p:attrName>style.visibility</p:attrName>
                                        </p:attrNameLst>
                                      </p:cBhvr>
                                      <p:to>
                                        <p:strVal val="visible"/>
                                      </p:to>
                                    </p:set>
                                    <p:animEffect transition="in" filter="fade">
                                      <p:cBhvr>
                                        <p:cTn id="45" dur="500"/>
                                        <p:tgtEl>
                                          <p:spTgt spid="332"/>
                                        </p:tgtEl>
                                      </p:cBhvr>
                                    </p:animEffect>
                                  </p:childTnLst>
                                </p:cTn>
                              </p:par>
                            </p:childTnLst>
                          </p:cTn>
                        </p:par>
                        <p:par>
                          <p:cTn id="46" fill="hold">
                            <p:stCondLst>
                              <p:cond delay="5250"/>
                            </p:stCondLst>
                            <p:childTnLst>
                              <p:par>
                                <p:cTn id="47" presetID="10" presetClass="entr" presetSubtype="0" fill="hold" nodeType="after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500"/>
                                        <p:tgtEl>
                                          <p:spTgt spid="18"/>
                                        </p:tgtEl>
                                      </p:cBhvr>
                                    </p:animEffect>
                                  </p:childTnLst>
                                </p:cTn>
                              </p:par>
                            </p:childTnLst>
                          </p:cTn>
                        </p:par>
                        <p:par>
                          <p:cTn id="50" fill="hold">
                            <p:stCondLst>
                              <p:cond delay="5750"/>
                            </p:stCondLst>
                            <p:childTnLst>
                              <p:par>
                                <p:cTn id="51" presetID="22" presetClass="entr" presetSubtype="2" fill="hold" nodeType="afterEffect">
                                  <p:stCondLst>
                                    <p:cond delay="0"/>
                                  </p:stCondLst>
                                  <p:childTnLst>
                                    <p:set>
                                      <p:cBhvr>
                                        <p:cTn id="52" dur="1" fill="hold">
                                          <p:stCondLst>
                                            <p:cond delay="0"/>
                                          </p:stCondLst>
                                        </p:cTn>
                                        <p:tgtEl>
                                          <p:spTgt spid="423"/>
                                        </p:tgtEl>
                                        <p:attrNameLst>
                                          <p:attrName>style.visibility</p:attrName>
                                        </p:attrNameLst>
                                      </p:cBhvr>
                                      <p:to>
                                        <p:strVal val="visible"/>
                                      </p:to>
                                    </p:set>
                                    <p:animEffect transition="in" filter="wipe(right)">
                                      <p:cBhvr>
                                        <p:cTn id="53" dur="500"/>
                                        <p:tgtEl>
                                          <p:spTgt spid="423"/>
                                        </p:tgtEl>
                                      </p:cBhvr>
                                    </p:animEffect>
                                  </p:childTnLst>
                                </p:cTn>
                              </p:par>
                            </p:childTnLst>
                          </p:cTn>
                        </p:par>
                        <p:par>
                          <p:cTn id="54" fill="hold">
                            <p:stCondLst>
                              <p:cond delay="6250"/>
                            </p:stCondLst>
                            <p:childTnLst>
                              <p:par>
                                <p:cTn id="55" presetID="10" presetClass="entr" presetSubtype="0" fill="hold" grpId="0" nodeType="afterEffect">
                                  <p:stCondLst>
                                    <p:cond delay="0"/>
                                  </p:stCondLst>
                                  <p:childTnLst>
                                    <p:set>
                                      <p:cBhvr>
                                        <p:cTn id="56" dur="1" fill="hold">
                                          <p:stCondLst>
                                            <p:cond delay="0"/>
                                          </p:stCondLst>
                                        </p:cTn>
                                        <p:tgtEl>
                                          <p:spTgt spid="360"/>
                                        </p:tgtEl>
                                        <p:attrNameLst>
                                          <p:attrName>style.visibility</p:attrName>
                                        </p:attrNameLst>
                                      </p:cBhvr>
                                      <p:to>
                                        <p:strVal val="visible"/>
                                      </p:to>
                                    </p:set>
                                    <p:animEffect transition="in" filter="fade">
                                      <p:cBhvr>
                                        <p:cTn id="57" dur="500"/>
                                        <p:tgtEl>
                                          <p:spTgt spid="360"/>
                                        </p:tgtEl>
                                      </p:cBhvr>
                                    </p:animEffect>
                                  </p:childTnLst>
                                </p:cTn>
                              </p:par>
                            </p:childTnLst>
                          </p:cTn>
                        </p:par>
                        <p:par>
                          <p:cTn id="58" fill="hold">
                            <p:stCondLst>
                              <p:cond delay="6750"/>
                            </p:stCondLst>
                            <p:childTnLst>
                              <p:par>
                                <p:cTn id="59" presetID="22" presetClass="entr" presetSubtype="8" fill="hold" grpId="0" nodeType="afterEffect">
                                  <p:stCondLst>
                                    <p:cond delay="0"/>
                                  </p:stCondLst>
                                  <p:childTnLst>
                                    <p:set>
                                      <p:cBhvr>
                                        <p:cTn id="60" dur="1" fill="hold">
                                          <p:stCondLst>
                                            <p:cond delay="0"/>
                                          </p:stCondLst>
                                        </p:cTn>
                                        <p:tgtEl>
                                          <p:spTgt spid="437"/>
                                        </p:tgtEl>
                                        <p:attrNameLst>
                                          <p:attrName>style.visibility</p:attrName>
                                        </p:attrNameLst>
                                      </p:cBhvr>
                                      <p:to>
                                        <p:strVal val="visible"/>
                                      </p:to>
                                    </p:set>
                                    <p:animEffect transition="in" filter="wipe(left)">
                                      <p:cBhvr>
                                        <p:cTn id="61" dur="750"/>
                                        <p:tgtEl>
                                          <p:spTgt spid="437"/>
                                        </p:tgtEl>
                                      </p:cBhvr>
                                    </p:animEffect>
                                  </p:childTnLst>
                                </p:cTn>
                              </p:par>
                              <p:par>
                                <p:cTn id="62" presetID="42" presetClass="entr" presetSubtype="0" fill="hold" grpId="0" nodeType="with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750"/>
                                        <p:tgtEl>
                                          <p:spTgt spid="9"/>
                                        </p:tgtEl>
                                      </p:cBhvr>
                                    </p:animEffect>
                                    <p:anim calcmode="lin" valueType="num">
                                      <p:cBhvr>
                                        <p:cTn id="65" dur="750" fill="hold"/>
                                        <p:tgtEl>
                                          <p:spTgt spid="9"/>
                                        </p:tgtEl>
                                        <p:attrNameLst>
                                          <p:attrName>ppt_x</p:attrName>
                                        </p:attrNameLst>
                                      </p:cBhvr>
                                      <p:tavLst>
                                        <p:tav tm="0">
                                          <p:val>
                                            <p:strVal val="#ppt_x"/>
                                          </p:val>
                                        </p:tav>
                                        <p:tav tm="100000">
                                          <p:val>
                                            <p:strVal val="#ppt_x"/>
                                          </p:val>
                                        </p:tav>
                                      </p:tavLst>
                                    </p:anim>
                                    <p:anim calcmode="lin" valueType="num">
                                      <p:cBhvr>
                                        <p:cTn id="66" dur="750" fill="hold"/>
                                        <p:tgtEl>
                                          <p:spTgt spid="9"/>
                                        </p:tgtEl>
                                        <p:attrNameLst>
                                          <p:attrName>ppt_y</p:attrName>
                                        </p:attrNameLst>
                                      </p:cBhvr>
                                      <p:tavLst>
                                        <p:tav tm="0">
                                          <p:val>
                                            <p:strVal val="#ppt_y+.1"/>
                                          </p:val>
                                        </p:tav>
                                        <p:tav tm="100000">
                                          <p:val>
                                            <p:strVal val="#ppt_y"/>
                                          </p:val>
                                        </p:tav>
                                      </p:tavLst>
                                    </p:anim>
                                  </p:childTnLst>
                                </p:cTn>
                              </p:par>
                            </p:childTnLst>
                          </p:cTn>
                        </p:par>
                        <p:par>
                          <p:cTn id="67" fill="hold">
                            <p:stCondLst>
                              <p:cond delay="7500"/>
                            </p:stCondLst>
                            <p:childTnLst>
                              <p:par>
                                <p:cTn id="68" presetID="10" presetClass="entr" presetSubtype="0" fill="hold" nodeType="afterEffect">
                                  <p:stCondLst>
                                    <p:cond delay="0"/>
                                  </p:stCondLst>
                                  <p:childTnLst>
                                    <p:set>
                                      <p:cBhvr>
                                        <p:cTn id="69" dur="1" fill="hold">
                                          <p:stCondLst>
                                            <p:cond delay="0"/>
                                          </p:stCondLst>
                                        </p:cTn>
                                        <p:tgtEl>
                                          <p:spTgt spid="2"/>
                                        </p:tgtEl>
                                        <p:attrNameLst>
                                          <p:attrName>style.visibility</p:attrName>
                                        </p:attrNameLst>
                                      </p:cBhvr>
                                      <p:to>
                                        <p:strVal val="visible"/>
                                      </p:to>
                                    </p:set>
                                    <p:animEffect transition="in" filter="fade">
                                      <p:cBhvr>
                                        <p:cTn id="70" dur="500"/>
                                        <p:tgtEl>
                                          <p:spTgt spid="2"/>
                                        </p:tgtEl>
                                      </p:cBhvr>
                                    </p:animEffect>
                                  </p:childTnLst>
                                </p:cTn>
                              </p:par>
                            </p:childTnLst>
                          </p:cTn>
                        </p:par>
                        <p:par>
                          <p:cTn id="71" fill="hold">
                            <p:stCondLst>
                              <p:cond delay="8000"/>
                            </p:stCondLst>
                            <p:childTnLst>
                              <p:par>
                                <p:cTn id="72" presetID="10" presetClass="entr" presetSubtype="0" fill="hold" nodeType="afterEffect">
                                  <p:stCondLst>
                                    <p:cond delay="0"/>
                                  </p:stCondLst>
                                  <p:childTnLst>
                                    <p:set>
                                      <p:cBhvr>
                                        <p:cTn id="73" dur="1" fill="hold">
                                          <p:stCondLst>
                                            <p:cond delay="0"/>
                                          </p:stCondLst>
                                        </p:cTn>
                                        <p:tgtEl>
                                          <p:spTgt spid="3"/>
                                        </p:tgtEl>
                                        <p:attrNameLst>
                                          <p:attrName>style.visibility</p:attrName>
                                        </p:attrNameLst>
                                      </p:cBhvr>
                                      <p:to>
                                        <p:strVal val="visible"/>
                                      </p:to>
                                    </p:set>
                                    <p:animEffect transition="in" filter="fade">
                                      <p:cBhvr>
                                        <p:cTn id="74" dur="500"/>
                                        <p:tgtEl>
                                          <p:spTgt spid="3"/>
                                        </p:tgtEl>
                                      </p:cBhvr>
                                    </p:animEffect>
                                  </p:childTnLst>
                                </p:cTn>
                              </p:par>
                            </p:childTnLst>
                          </p:cTn>
                        </p:par>
                        <p:par>
                          <p:cTn id="75" fill="hold">
                            <p:stCondLst>
                              <p:cond delay="8500"/>
                            </p:stCondLst>
                            <p:childTnLst>
                              <p:par>
                                <p:cTn id="76" presetID="10" presetClass="entr" presetSubtype="0" fill="hold" nodeType="afterEffect">
                                  <p:stCondLst>
                                    <p:cond delay="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500"/>
                                        <p:tgtEl>
                                          <p:spTgt spid="4"/>
                                        </p:tgtEl>
                                      </p:cBhvr>
                                    </p:animEffect>
                                  </p:childTnLst>
                                </p:cTn>
                              </p:par>
                            </p:childTnLst>
                          </p:cTn>
                        </p:par>
                        <p:par>
                          <p:cTn id="79" fill="hold">
                            <p:stCondLst>
                              <p:cond delay="9000"/>
                            </p:stCondLst>
                            <p:childTnLst>
                              <p:par>
                                <p:cTn id="80" presetID="10" presetClass="entr" presetSubtype="0"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fade">
                                      <p:cBhvr>
                                        <p:cTn id="8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 grpId="0"/>
      <p:bldP spid="359" grpId="0"/>
      <p:bldP spid="360" grpId="0"/>
      <p:bldP spid="361" grpId="0"/>
      <p:bldP spid="437" grpId="0" animBg="1"/>
      <p:bldP spid="7" grpId="0"/>
      <p:bldP spid="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 name="Picture 101">
            <a:extLst>
              <a:ext uri="{FF2B5EF4-FFF2-40B4-BE49-F238E27FC236}">
                <a16:creationId xmlns:a16="http://schemas.microsoft.com/office/drawing/2014/main" id="{9830A16F-DA00-63A0-51FD-08F4F73AA013}"/>
              </a:ext>
            </a:extLst>
          </p:cNvPr>
          <p:cNvPicPr>
            <a:picLocks noChangeAspect="1"/>
          </p:cNvPicPr>
          <p:nvPr/>
        </p:nvPicPr>
        <p:blipFill rotWithShape="1">
          <a:blip r:embed="rId3"/>
          <a:srcRect b="4916"/>
          <a:stretch/>
        </p:blipFill>
        <p:spPr>
          <a:xfrm>
            <a:off x="1547725" y="3746466"/>
            <a:ext cx="1510725" cy="1537348"/>
          </a:xfrm>
          <a:prstGeom prst="rect">
            <a:avLst/>
          </a:prstGeom>
        </p:spPr>
      </p:pic>
      <p:sp>
        <p:nvSpPr>
          <p:cNvPr id="35" name="Rectangle 34">
            <a:extLst>
              <a:ext uri="{FF2B5EF4-FFF2-40B4-BE49-F238E27FC236}">
                <a16:creationId xmlns:a16="http://schemas.microsoft.com/office/drawing/2014/main" id="{0E7952E2-3F42-F1D4-B81F-E02197FD8948}"/>
              </a:ext>
            </a:extLst>
          </p:cNvPr>
          <p:cNvSpPr/>
          <p:nvPr/>
        </p:nvSpPr>
        <p:spPr>
          <a:xfrm>
            <a:off x="3061714" y="5297769"/>
            <a:ext cx="3015866" cy="15667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7" name="Rectangle 26">
            <a:extLst>
              <a:ext uri="{FF2B5EF4-FFF2-40B4-BE49-F238E27FC236}">
                <a16:creationId xmlns:a16="http://schemas.microsoft.com/office/drawing/2014/main" id="{0681DC60-1F73-E802-6CF5-EE447DB79E52}"/>
              </a:ext>
            </a:extLst>
          </p:cNvPr>
          <p:cNvSpPr/>
          <p:nvPr/>
        </p:nvSpPr>
        <p:spPr>
          <a:xfrm>
            <a:off x="10688884" y="3744941"/>
            <a:ext cx="1490441" cy="15529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pic>
        <p:nvPicPr>
          <p:cNvPr id="162" name="Picture 161">
            <a:extLst>
              <a:ext uri="{FF2B5EF4-FFF2-40B4-BE49-F238E27FC236}">
                <a16:creationId xmlns:a16="http://schemas.microsoft.com/office/drawing/2014/main" id="{BF62C791-87EF-5DF2-735C-C0582078953B}"/>
              </a:ext>
            </a:extLst>
          </p:cNvPr>
          <p:cNvPicPr>
            <a:picLocks noChangeAspect="1"/>
          </p:cNvPicPr>
          <p:nvPr/>
        </p:nvPicPr>
        <p:blipFill rotWithShape="1">
          <a:blip r:embed="rId4"/>
          <a:srcRect b="15150"/>
          <a:stretch/>
        </p:blipFill>
        <p:spPr>
          <a:xfrm>
            <a:off x="7631142" y="603544"/>
            <a:ext cx="1516499" cy="1560972"/>
          </a:xfrm>
          <a:prstGeom prst="rect">
            <a:avLst/>
          </a:prstGeom>
        </p:spPr>
      </p:pic>
      <p:pic>
        <p:nvPicPr>
          <p:cNvPr id="172" name="Picture 171">
            <a:extLst>
              <a:ext uri="{FF2B5EF4-FFF2-40B4-BE49-F238E27FC236}">
                <a16:creationId xmlns:a16="http://schemas.microsoft.com/office/drawing/2014/main" id="{035AB8D2-48D0-B348-7D60-6217210ED5E1}"/>
              </a:ext>
            </a:extLst>
          </p:cNvPr>
          <p:cNvPicPr>
            <a:picLocks noChangeAspect="1"/>
          </p:cNvPicPr>
          <p:nvPr/>
        </p:nvPicPr>
        <p:blipFill rotWithShape="1">
          <a:blip r:embed="rId5"/>
          <a:srcRect b="10098"/>
          <a:stretch/>
        </p:blipFill>
        <p:spPr>
          <a:xfrm>
            <a:off x="10684131" y="2151539"/>
            <a:ext cx="1507869" cy="1565902"/>
          </a:xfrm>
          <a:prstGeom prst="rect">
            <a:avLst/>
          </a:prstGeom>
        </p:spPr>
      </p:pic>
      <p:pic>
        <p:nvPicPr>
          <p:cNvPr id="170" name="Picture 169">
            <a:extLst>
              <a:ext uri="{FF2B5EF4-FFF2-40B4-BE49-F238E27FC236}">
                <a16:creationId xmlns:a16="http://schemas.microsoft.com/office/drawing/2014/main" id="{C8B32FD1-862A-21D1-8B09-45855FE298FA}"/>
              </a:ext>
            </a:extLst>
          </p:cNvPr>
          <p:cNvPicPr>
            <a:picLocks noChangeAspect="1"/>
          </p:cNvPicPr>
          <p:nvPr/>
        </p:nvPicPr>
        <p:blipFill rotWithShape="1">
          <a:blip r:embed="rId6"/>
          <a:srcRect b="20198"/>
          <a:stretch/>
        </p:blipFill>
        <p:spPr>
          <a:xfrm>
            <a:off x="10685117" y="602676"/>
            <a:ext cx="1500473" cy="1554845"/>
          </a:xfrm>
          <a:prstGeom prst="rect">
            <a:avLst/>
          </a:prstGeom>
        </p:spPr>
      </p:pic>
      <p:pic>
        <p:nvPicPr>
          <p:cNvPr id="168" name="Picture 167">
            <a:extLst>
              <a:ext uri="{FF2B5EF4-FFF2-40B4-BE49-F238E27FC236}">
                <a16:creationId xmlns:a16="http://schemas.microsoft.com/office/drawing/2014/main" id="{E36C1AA3-C162-A060-DFC0-07E1D3DFEFBF}"/>
              </a:ext>
            </a:extLst>
          </p:cNvPr>
          <p:cNvPicPr>
            <a:picLocks noChangeAspect="1"/>
          </p:cNvPicPr>
          <p:nvPr/>
        </p:nvPicPr>
        <p:blipFill rotWithShape="1">
          <a:blip r:embed="rId7"/>
          <a:srcRect t="2571" b="20069"/>
          <a:stretch/>
        </p:blipFill>
        <p:spPr>
          <a:xfrm>
            <a:off x="7627922" y="5298080"/>
            <a:ext cx="1509546" cy="1559920"/>
          </a:xfrm>
          <a:prstGeom prst="rect">
            <a:avLst/>
          </a:prstGeom>
        </p:spPr>
      </p:pic>
      <p:pic>
        <p:nvPicPr>
          <p:cNvPr id="166" name="Picture 165">
            <a:extLst>
              <a:ext uri="{FF2B5EF4-FFF2-40B4-BE49-F238E27FC236}">
                <a16:creationId xmlns:a16="http://schemas.microsoft.com/office/drawing/2014/main" id="{45C3FBC5-DA9B-AA33-D0D6-7F055427F31A}"/>
              </a:ext>
            </a:extLst>
          </p:cNvPr>
          <p:cNvPicPr>
            <a:picLocks noChangeAspect="1"/>
          </p:cNvPicPr>
          <p:nvPr/>
        </p:nvPicPr>
        <p:blipFill rotWithShape="1">
          <a:blip r:embed="rId8"/>
          <a:srcRect b="16892"/>
          <a:stretch/>
        </p:blipFill>
        <p:spPr>
          <a:xfrm>
            <a:off x="7629059" y="3723449"/>
            <a:ext cx="1508408" cy="1567014"/>
          </a:xfrm>
          <a:prstGeom prst="rect">
            <a:avLst/>
          </a:prstGeom>
        </p:spPr>
      </p:pic>
      <p:pic>
        <p:nvPicPr>
          <p:cNvPr id="164" name="Picture 163">
            <a:extLst>
              <a:ext uri="{FF2B5EF4-FFF2-40B4-BE49-F238E27FC236}">
                <a16:creationId xmlns:a16="http://schemas.microsoft.com/office/drawing/2014/main" id="{F437FF0C-F25C-9392-B800-737D74070E7D}"/>
              </a:ext>
            </a:extLst>
          </p:cNvPr>
          <p:cNvPicPr>
            <a:picLocks noChangeAspect="1"/>
          </p:cNvPicPr>
          <p:nvPr/>
        </p:nvPicPr>
        <p:blipFill rotWithShape="1">
          <a:blip r:embed="rId9"/>
          <a:srcRect b="15498"/>
          <a:stretch/>
        </p:blipFill>
        <p:spPr>
          <a:xfrm>
            <a:off x="7630949" y="2164177"/>
            <a:ext cx="1504957" cy="1560257"/>
          </a:xfrm>
          <a:prstGeom prst="rect">
            <a:avLst/>
          </a:prstGeom>
        </p:spPr>
      </p:pic>
      <p:pic>
        <p:nvPicPr>
          <p:cNvPr id="160" name="Picture 159">
            <a:extLst>
              <a:ext uri="{FF2B5EF4-FFF2-40B4-BE49-F238E27FC236}">
                <a16:creationId xmlns:a16="http://schemas.microsoft.com/office/drawing/2014/main" id="{3F9ABC63-0F59-5E90-32F1-2072CDA65DDC}"/>
              </a:ext>
            </a:extLst>
          </p:cNvPr>
          <p:cNvPicPr>
            <a:picLocks noChangeAspect="1"/>
          </p:cNvPicPr>
          <p:nvPr/>
        </p:nvPicPr>
        <p:blipFill rotWithShape="1">
          <a:blip r:embed="rId10"/>
          <a:srcRect b="20893"/>
          <a:stretch/>
        </p:blipFill>
        <p:spPr>
          <a:xfrm>
            <a:off x="9144213" y="3724434"/>
            <a:ext cx="1519612" cy="1566029"/>
          </a:xfrm>
          <a:prstGeom prst="rect">
            <a:avLst/>
          </a:prstGeom>
        </p:spPr>
      </p:pic>
      <p:pic>
        <p:nvPicPr>
          <p:cNvPr id="157" name="Picture 156">
            <a:extLst>
              <a:ext uri="{FF2B5EF4-FFF2-40B4-BE49-F238E27FC236}">
                <a16:creationId xmlns:a16="http://schemas.microsoft.com/office/drawing/2014/main" id="{81FAD9E9-C387-FC2D-7750-885EEAB04765}"/>
              </a:ext>
            </a:extLst>
          </p:cNvPr>
          <p:cNvPicPr>
            <a:picLocks noChangeAspect="1"/>
          </p:cNvPicPr>
          <p:nvPr/>
        </p:nvPicPr>
        <p:blipFill rotWithShape="1">
          <a:blip r:embed="rId11"/>
          <a:srcRect b="20934"/>
          <a:stretch/>
        </p:blipFill>
        <p:spPr>
          <a:xfrm>
            <a:off x="9147066" y="2150790"/>
            <a:ext cx="1511874" cy="1571544"/>
          </a:xfrm>
          <a:prstGeom prst="rect">
            <a:avLst/>
          </a:prstGeom>
        </p:spPr>
      </p:pic>
      <p:pic>
        <p:nvPicPr>
          <p:cNvPr id="155" name="Picture 154">
            <a:extLst>
              <a:ext uri="{FF2B5EF4-FFF2-40B4-BE49-F238E27FC236}">
                <a16:creationId xmlns:a16="http://schemas.microsoft.com/office/drawing/2014/main" id="{C110CA04-F97A-3C71-77AC-DA2B5E75A83A}"/>
              </a:ext>
            </a:extLst>
          </p:cNvPr>
          <p:cNvPicPr>
            <a:picLocks noChangeAspect="1"/>
          </p:cNvPicPr>
          <p:nvPr/>
        </p:nvPicPr>
        <p:blipFill rotWithShape="1">
          <a:blip r:embed="rId12"/>
          <a:srcRect b="15538"/>
          <a:stretch/>
        </p:blipFill>
        <p:spPr>
          <a:xfrm>
            <a:off x="9152094" y="590321"/>
            <a:ext cx="1528244" cy="1574196"/>
          </a:xfrm>
          <a:prstGeom prst="rect">
            <a:avLst/>
          </a:prstGeom>
        </p:spPr>
      </p:pic>
      <p:pic>
        <p:nvPicPr>
          <p:cNvPr id="151" name="Picture 150">
            <a:extLst>
              <a:ext uri="{FF2B5EF4-FFF2-40B4-BE49-F238E27FC236}">
                <a16:creationId xmlns:a16="http://schemas.microsoft.com/office/drawing/2014/main" id="{292CFEF2-DBA7-EE9E-EE85-A2C2431405AD}"/>
              </a:ext>
            </a:extLst>
          </p:cNvPr>
          <p:cNvPicPr>
            <a:picLocks noChangeAspect="1"/>
          </p:cNvPicPr>
          <p:nvPr/>
        </p:nvPicPr>
        <p:blipFill rotWithShape="1">
          <a:blip r:embed="rId13"/>
          <a:srcRect b="10934"/>
          <a:stretch/>
        </p:blipFill>
        <p:spPr>
          <a:xfrm>
            <a:off x="6114421" y="5295420"/>
            <a:ext cx="1512110" cy="1566782"/>
          </a:xfrm>
          <a:prstGeom prst="rect">
            <a:avLst/>
          </a:prstGeom>
        </p:spPr>
      </p:pic>
      <p:pic>
        <p:nvPicPr>
          <p:cNvPr id="148" name="Picture 147">
            <a:extLst>
              <a:ext uri="{FF2B5EF4-FFF2-40B4-BE49-F238E27FC236}">
                <a16:creationId xmlns:a16="http://schemas.microsoft.com/office/drawing/2014/main" id="{6942AB2A-6231-500D-458D-7D65D0E2FEFF}"/>
              </a:ext>
            </a:extLst>
          </p:cNvPr>
          <p:cNvPicPr>
            <a:picLocks noChangeAspect="1"/>
          </p:cNvPicPr>
          <p:nvPr/>
        </p:nvPicPr>
        <p:blipFill rotWithShape="1">
          <a:blip r:embed="rId14"/>
          <a:srcRect t="764" b="12472"/>
          <a:stretch/>
        </p:blipFill>
        <p:spPr>
          <a:xfrm>
            <a:off x="6086598" y="3731297"/>
            <a:ext cx="1531777" cy="1559920"/>
          </a:xfrm>
          <a:prstGeom prst="rect">
            <a:avLst/>
          </a:prstGeom>
        </p:spPr>
      </p:pic>
      <p:pic>
        <p:nvPicPr>
          <p:cNvPr id="146" name="Picture 145">
            <a:extLst>
              <a:ext uri="{FF2B5EF4-FFF2-40B4-BE49-F238E27FC236}">
                <a16:creationId xmlns:a16="http://schemas.microsoft.com/office/drawing/2014/main" id="{78B045C5-10C3-CABC-53C9-A623EAEE9F8A}"/>
              </a:ext>
            </a:extLst>
          </p:cNvPr>
          <p:cNvPicPr>
            <a:picLocks noChangeAspect="1"/>
          </p:cNvPicPr>
          <p:nvPr/>
        </p:nvPicPr>
        <p:blipFill rotWithShape="1">
          <a:blip r:embed="rId15"/>
          <a:srcRect b="10549"/>
          <a:stretch/>
        </p:blipFill>
        <p:spPr>
          <a:xfrm>
            <a:off x="6093254" y="2159423"/>
            <a:ext cx="1517687" cy="1578408"/>
          </a:xfrm>
          <a:prstGeom prst="rect">
            <a:avLst/>
          </a:prstGeom>
        </p:spPr>
      </p:pic>
      <p:pic>
        <p:nvPicPr>
          <p:cNvPr id="144" name="Picture 143">
            <a:extLst>
              <a:ext uri="{FF2B5EF4-FFF2-40B4-BE49-F238E27FC236}">
                <a16:creationId xmlns:a16="http://schemas.microsoft.com/office/drawing/2014/main" id="{AA9632FD-030A-E6F5-3601-0061DBF8A42E}"/>
              </a:ext>
            </a:extLst>
          </p:cNvPr>
          <p:cNvPicPr>
            <a:picLocks noChangeAspect="1"/>
          </p:cNvPicPr>
          <p:nvPr/>
        </p:nvPicPr>
        <p:blipFill rotWithShape="1">
          <a:blip r:embed="rId16"/>
          <a:srcRect b="10815"/>
          <a:stretch/>
        </p:blipFill>
        <p:spPr>
          <a:xfrm>
            <a:off x="6114421" y="590320"/>
            <a:ext cx="1497659" cy="1574196"/>
          </a:xfrm>
          <a:prstGeom prst="rect">
            <a:avLst/>
          </a:prstGeom>
        </p:spPr>
      </p:pic>
      <p:pic>
        <p:nvPicPr>
          <p:cNvPr id="140" name="Picture 139">
            <a:extLst>
              <a:ext uri="{FF2B5EF4-FFF2-40B4-BE49-F238E27FC236}">
                <a16:creationId xmlns:a16="http://schemas.microsoft.com/office/drawing/2014/main" id="{154FBEF3-5EBF-8C1A-6074-D1EA16F8D450}"/>
              </a:ext>
            </a:extLst>
          </p:cNvPr>
          <p:cNvPicPr>
            <a:picLocks noChangeAspect="1"/>
          </p:cNvPicPr>
          <p:nvPr/>
        </p:nvPicPr>
        <p:blipFill rotWithShape="1">
          <a:blip r:embed="rId17"/>
          <a:srcRect l="9168" r="8503" b="21802"/>
          <a:stretch/>
        </p:blipFill>
        <p:spPr>
          <a:xfrm>
            <a:off x="4581791" y="3731298"/>
            <a:ext cx="1526088" cy="1566782"/>
          </a:xfrm>
          <a:prstGeom prst="rect">
            <a:avLst/>
          </a:prstGeom>
        </p:spPr>
      </p:pic>
      <p:pic>
        <p:nvPicPr>
          <p:cNvPr id="138" name="Picture 137">
            <a:extLst>
              <a:ext uri="{FF2B5EF4-FFF2-40B4-BE49-F238E27FC236}">
                <a16:creationId xmlns:a16="http://schemas.microsoft.com/office/drawing/2014/main" id="{F9644AD6-18ED-96F1-67AA-70C379E658F7}"/>
              </a:ext>
            </a:extLst>
          </p:cNvPr>
          <p:cNvPicPr>
            <a:picLocks noChangeAspect="1"/>
          </p:cNvPicPr>
          <p:nvPr/>
        </p:nvPicPr>
        <p:blipFill rotWithShape="1">
          <a:blip r:embed="rId18"/>
          <a:srcRect b="8204"/>
          <a:stretch/>
        </p:blipFill>
        <p:spPr>
          <a:xfrm>
            <a:off x="4571999" y="2161723"/>
            <a:ext cx="1535879" cy="1562711"/>
          </a:xfrm>
          <a:prstGeom prst="rect">
            <a:avLst/>
          </a:prstGeom>
        </p:spPr>
      </p:pic>
      <p:pic>
        <p:nvPicPr>
          <p:cNvPr id="136" name="Picture 135">
            <a:extLst>
              <a:ext uri="{FF2B5EF4-FFF2-40B4-BE49-F238E27FC236}">
                <a16:creationId xmlns:a16="http://schemas.microsoft.com/office/drawing/2014/main" id="{2EF5A011-9434-8C2A-9022-4C38D61EE90A}"/>
              </a:ext>
            </a:extLst>
          </p:cNvPr>
          <p:cNvPicPr>
            <a:picLocks noChangeAspect="1"/>
          </p:cNvPicPr>
          <p:nvPr/>
        </p:nvPicPr>
        <p:blipFill rotWithShape="1">
          <a:blip r:embed="rId19"/>
          <a:srcRect b="15276"/>
          <a:stretch/>
        </p:blipFill>
        <p:spPr>
          <a:xfrm>
            <a:off x="4575282" y="593520"/>
            <a:ext cx="1511661" cy="1568204"/>
          </a:xfrm>
          <a:prstGeom prst="rect">
            <a:avLst/>
          </a:prstGeom>
        </p:spPr>
      </p:pic>
      <p:pic>
        <p:nvPicPr>
          <p:cNvPr id="130" name="Picture 129">
            <a:extLst>
              <a:ext uri="{FF2B5EF4-FFF2-40B4-BE49-F238E27FC236}">
                <a16:creationId xmlns:a16="http://schemas.microsoft.com/office/drawing/2014/main" id="{08C7EC77-48EF-728B-B8DE-4AD1061DF061}"/>
              </a:ext>
            </a:extLst>
          </p:cNvPr>
          <p:cNvPicPr>
            <a:picLocks noChangeAspect="1"/>
          </p:cNvPicPr>
          <p:nvPr/>
        </p:nvPicPr>
        <p:blipFill rotWithShape="1">
          <a:blip r:embed="rId20"/>
          <a:srcRect t="5506" b="13716"/>
          <a:stretch/>
        </p:blipFill>
        <p:spPr>
          <a:xfrm>
            <a:off x="3057402" y="583728"/>
            <a:ext cx="1520894" cy="1578407"/>
          </a:xfrm>
          <a:prstGeom prst="rect">
            <a:avLst/>
          </a:prstGeom>
        </p:spPr>
      </p:pic>
      <p:pic>
        <p:nvPicPr>
          <p:cNvPr id="132" name="Picture 131">
            <a:extLst>
              <a:ext uri="{FF2B5EF4-FFF2-40B4-BE49-F238E27FC236}">
                <a16:creationId xmlns:a16="http://schemas.microsoft.com/office/drawing/2014/main" id="{B94904C8-A274-9BAC-4843-0678B9768CE7}"/>
              </a:ext>
            </a:extLst>
          </p:cNvPr>
          <p:cNvPicPr>
            <a:picLocks noChangeAspect="1"/>
          </p:cNvPicPr>
          <p:nvPr/>
        </p:nvPicPr>
        <p:blipFill rotWithShape="1">
          <a:blip r:embed="rId21"/>
          <a:srcRect t="1494" b="20202"/>
          <a:stretch/>
        </p:blipFill>
        <p:spPr>
          <a:xfrm>
            <a:off x="3059744" y="2152891"/>
            <a:ext cx="1525061" cy="1578407"/>
          </a:xfrm>
          <a:prstGeom prst="rect">
            <a:avLst/>
          </a:prstGeom>
        </p:spPr>
      </p:pic>
      <p:pic>
        <p:nvPicPr>
          <p:cNvPr id="134" name="Picture 133">
            <a:extLst>
              <a:ext uri="{FF2B5EF4-FFF2-40B4-BE49-F238E27FC236}">
                <a16:creationId xmlns:a16="http://schemas.microsoft.com/office/drawing/2014/main" id="{48F56221-FD39-C33F-0146-012960FC07D7}"/>
              </a:ext>
            </a:extLst>
          </p:cNvPr>
          <p:cNvPicPr>
            <a:picLocks noChangeAspect="1"/>
          </p:cNvPicPr>
          <p:nvPr/>
        </p:nvPicPr>
        <p:blipFill rotWithShape="1">
          <a:blip r:embed="rId22"/>
          <a:srcRect t="601" b="12014"/>
          <a:stretch/>
        </p:blipFill>
        <p:spPr>
          <a:xfrm>
            <a:off x="3059051" y="3724435"/>
            <a:ext cx="1515890" cy="1558642"/>
          </a:xfrm>
          <a:prstGeom prst="rect">
            <a:avLst/>
          </a:prstGeom>
        </p:spPr>
      </p:pic>
      <p:pic>
        <p:nvPicPr>
          <p:cNvPr id="128" name="Picture 127">
            <a:extLst>
              <a:ext uri="{FF2B5EF4-FFF2-40B4-BE49-F238E27FC236}">
                <a16:creationId xmlns:a16="http://schemas.microsoft.com/office/drawing/2014/main" id="{D73CB647-7D3A-B326-7512-AC635E1D74A1}"/>
              </a:ext>
            </a:extLst>
          </p:cNvPr>
          <p:cNvPicPr>
            <a:picLocks noChangeAspect="1"/>
          </p:cNvPicPr>
          <p:nvPr/>
        </p:nvPicPr>
        <p:blipFill rotWithShape="1">
          <a:blip r:embed="rId23"/>
          <a:srcRect b="8922"/>
          <a:stretch/>
        </p:blipFill>
        <p:spPr>
          <a:xfrm>
            <a:off x="1528175" y="2158679"/>
            <a:ext cx="1518202" cy="1574391"/>
          </a:xfrm>
          <a:prstGeom prst="rect">
            <a:avLst/>
          </a:prstGeom>
        </p:spPr>
      </p:pic>
      <p:pic>
        <p:nvPicPr>
          <p:cNvPr id="123" name="Picture 122">
            <a:extLst>
              <a:ext uri="{FF2B5EF4-FFF2-40B4-BE49-F238E27FC236}">
                <a16:creationId xmlns:a16="http://schemas.microsoft.com/office/drawing/2014/main" id="{2127156D-DC07-B21C-349E-CE9C7D735FED}"/>
              </a:ext>
            </a:extLst>
          </p:cNvPr>
          <p:cNvPicPr>
            <a:picLocks noChangeAspect="1"/>
          </p:cNvPicPr>
          <p:nvPr/>
        </p:nvPicPr>
        <p:blipFill rotWithShape="1">
          <a:blip r:embed="rId24"/>
          <a:srcRect t="3012" b="14762"/>
          <a:stretch/>
        </p:blipFill>
        <p:spPr>
          <a:xfrm>
            <a:off x="1527015" y="590870"/>
            <a:ext cx="1529831" cy="1562023"/>
          </a:xfrm>
          <a:prstGeom prst="rect">
            <a:avLst/>
          </a:prstGeom>
        </p:spPr>
      </p:pic>
      <p:pic>
        <p:nvPicPr>
          <p:cNvPr id="117" name="Picture 116">
            <a:extLst>
              <a:ext uri="{FF2B5EF4-FFF2-40B4-BE49-F238E27FC236}">
                <a16:creationId xmlns:a16="http://schemas.microsoft.com/office/drawing/2014/main" id="{128574BE-D14E-FCBF-0C93-C06C2341719C}"/>
              </a:ext>
            </a:extLst>
          </p:cNvPr>
          <p:cNvPicPr>
            <a:picLocks noChangeAspect="1"/>
          </p:cNvPicPr>
          <p:nvPr/>
        </p:nvPicPr>
        <p:blipFill rotWithShape="1">
          <a:blip r:embed="rId25"/>
          <a:srcRect t="-410" b="5320"/>
          <a:stretch/>
        </p:blipFill>
        <p:spPr>
          <a:xfrm>
            <a:off x="-4175" y="560220"/>
            <a:ext cx="1535631" cy="1601503"/>
          </a:xfrm>
          <a:prstGeom prst="rect">
            <a:avLst/>
          </a:prstGeom>
        </p:spPr>
      </p:pic>
      <p:pic>
        <p:nvPicPr>
          <p:cNvPr id="121" name="Picture 120">
            <a:extLst>
              <a:ext uri="{FF2B5EF4-FFF2-40B4-BE49-F238E27FC236}">
                <a16:creationId xmlns:a16="http://schemas.microsoft.com/office/drawing/2014/main" id="{BFA07445-9A44-A660-0AB3-E430C6D63112}"/>
              </a:ext>
            </a:extLst>
          </p:cNvPr>
          <p:cNvPicPr>
            <a:picLocks noChangeAspect="1"/>
          </p:cNvPicPr>
          <p:nvPr/>
        </p:nvPicPr>
        <p:blipFill rotWithShape="1">
          <a:blip r:embed="rId26"/>
          <a:srcRect b="22477"/>
          <a:stretch/>
        </p:blipFill>
        <p:spPr>
          <a:xfrm>
            <a:off x="0" y="3741953"/>
            <a:ext cx="1522088" cy="1544504"/>
          </a:xfrm>
          <a:prstGeom prst="rect">
            <a:avLst/>
          </a:prstGeom>
        </p:spPr>
      </p:pic>
      <p:pic>
        <p:nvPicPr>
          <p:cNvPr id="119" name="Picture 118">
            <a:extLst>
              <a:ext uri="{FF2B5EF4-FFF2-40B4-BE49-F238E27FC236}">
                <a16:creationId xmlns:a16="http://schemas.microsoft.com/office/drawing/2014/main" id="{67D06EC4-A15B-C873-E677-F3427148560E}"/>
              </a:ext>
            </a:extLst>
          </p:cNvPr>
          <p:cNvPicPr>
            <a:picLocks noChangeAspect="1"/>
          </p:cNvPicPr>
          <p:nvPr/>
        </p:nvPicPr>
        <p:blipFill rotWithShape="1">
          <a:blip r:embed="rId27"/>
          <a:srcRect t="2939" b="7699"/>
          <a:stretch/>
        </p:blipFill>
        <p:spPr>
          <a:xfrm>
            <a:off x="1878" y="2161723"/>
            <a:ext cx="1524673" cy="1557835"/>
          </a:xfrm>
          <a:prstGeom prst="rect">
            <a:avLst/>
          </a:prstGeom>
        </p:spPr>
      </p:pic>
      <p:sp>
        <p:nvSpPr>
          <p:cNvPr id="5" name="Rectangle 4">
            <a:extLst>
              <a:ext uri="{FF2B5EF4-FFF2-40B4-BE49-F238E27FC236}">
                <a16:creationId xmlns:a16="http://schemas.microsoft.com/office/drawing/2014/main" id="{0977174C-1425-2EFC-214F-5D05CD7210FB}"/>
              </a:ext>
            </a:extLst>
          </p:cNvPr>
          <p:cNvSpPr/>
          <p:nvPr/>
        </p:nvSpPr>
        <p:spPr bwMode="auto">
          <a:xfrm flipV="1">
            <a:off x="6099281" y="-1"/>
            <a:ext cx="6088545" cy="590869"/>
          </a:xfrm>
          <a:prstGeom prst="rect">
            <a:avLst/>
          </a:prstGeom>
          <a:gradFill>
            <a:gsLst>
              <a:gs pos="13000">
                <a:schemeClr val="accent6"/>
              </a:gs>
              <a:gs pos="85000">
                <a:schemeClr val="accent6">
                  <a:lumMod val="75000"/>
                </a:schemeClr>
              </a:gs>
            </a:gsLst>
            <a:lin ang="5400000" scaled="1"/>
          </a:gra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37" name="TextBox 36">
            <a:hlinkClick r:id="rId28"/>
            <a:extLst>
              <a:ext uri="{FF2B5EF4-FFF2-40B4-BE49-F238E27FC236}">
                <a16:creationId xmlns:a16="http://schemas.microsoft.com/office/drawing/2014/main" id="{934B5D3F-BE4C-C436-C50D-147B8A219D2C}"/>
              </a:ext>
            </a:extLst>
          </p:cNvPr>
          <p:cNvSpPr txBox="1"/>
          <p:nvPr/>
        </p:nvSpPr>
        <p:spPr>
          <a:xfrm>
            <a:off x="10687114" y="4663133"/>
            <a:ext cx="1470381" cy="41370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Watch all demos on YouTube</a:t>
            </a:r>
          </a:p>
        </p:txBody>
      </p:sp>
      <p:sp>
        <p:nvSpPr>
          <p:cNvPr id="38" name="Freeform: Shape 37">
            <a:hlinkClick r:id="rId29"/>
            <a:extLst>
              <a:ext uri="{FF2B5EF4-FFF2-40B4-BE49-F238E27FC236}">
                <a16:creationId xmlns:a16="http://schemas.microsoft.com/office/drawing/2014/main" id="{8AF9D3C8-71DA-5AD6-02B7-B593C701E9A8}"/>
              </a:ext>
            </a:extLst>
          </p:cNvPr>
          <p:cNvSpPr>
            <a:spLocks noChangeAspect="1"/>
          </p:cNvSpPr>
          <p:nvPr/>
        </p:nvSpPr>
        <p:spPr bwMode="auto">
          <a:xfrm>
            <a:off x="11028690" y="4048272"/>
            <a:ext cx="793744" cy="520495"/>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solidFill>
          <a:ln w="10795" cap="flat" cmpd="sng" algn="ctr">
            <a:noFill/>
            <a:prstDash val="solid"/>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7F8FA"/>
              </a:solidFill>
              <a:effectLst/>
              <a:uLnTx/>
              <a:uFillTx/>
              <a:latin typeface="Microsoft Sans Serif"/>
              <a:ea typeface="+mn-ea"/>
              <a:cs typeface="+mn-cs"/>
            </a:endParaRPr>
          </a:p>
        </p:txBody>
      </p:sp>
      <p:sp>
        <p:nvSpPr>
          <p:cNvPr id="43" name="Rectangle 42">
            <a:extLst>
              <a:ext uri="{FF2B5EF4-FFF2-40B4-BE49-F238E27FC236}">
                <a16:creationId xmlns:a16="http://schemas.microsoft.com/office/drawing/2014/main" id="{57CC8C88-B49B-0E76-5D04-9248A6C0D5F3}"/>
              </a:ext>
            </a:extLst>
          </p:cNvPr>
          <p:cNvSpPr/>
          <p:nvPr/>
        </p:nvSpPr>
        <p:spPr bwMode="auto">
          <a:xfrm flipV="1">
            <a:off x="-1" y="-1"/>
            <a:ext cx="6088545" cy="590871"/>
          </a:xfrm>
          <a:prstGeom prst="rect">
            <a:avLst/>
          </a:prstGeom>
          <a:gradFill>
            <a:gsLst>
              <a:gs pos="13000">
                <a:schemeClr val="accent5">
                  <a:lumMod val="60000"/>
                  <a:lumOff val="40000"/>
                </a:schemeClr>
              </a:gs>
              <a:gs pos="85000">
                <a:schemeClr val="accent5"/>
              </a:gs>
            </a:gsLst>
            <a:lin ang="5400000" scaled="1"/>
          </a:gra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44" name="TextBox 43">
            <a:extLst>
              <a:ext uri="{FF2B5EF4-FFF2-40B4-BE49-F238E27FC236}">
                <a16:creationId xmlns:a16="http://schemas.microsoft.com/office/drawing/2014/main" id="{B5B27463-EBF6-FEEE-D51E-86E9E4CA09F3}"/>
              </a:ext>
            </a:extLst>
          </p:cNvPr>
          <p:cNvSpPr txBox="1"/>
          <p:nvPr/>
        </p:nvSpPr>
        <p:spPr>
          <a:xfrm>
            <a:off x="93738" y="179058"/>
            <a:ext cx="1332351" cy="31021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AI-enabled end-to-end communication</a:t>
            </a:r>
          </a:p>
        </p:txBody>
      </p:sp>
      <p:sp>
        <p:nvSpPr>
          <p:cNvPr id="45" name="Rectangle 44">
            <a:extLst>
              <a:ext uri="{FF2B5EF4-FFF2-40B4-BE49-F238E27FC236}">
                <a16:creationId xmlns:a16="http://schemas.microsoft.com/office/drawing/2014/main" id="{BE401979-C042-D6B4-5AE6-AB38951E2EAC}"/>
              </a:ext>
            </a:extLst>
          </p:cNvPr>
          <p:cNvSpPr/>
          <p:nvPr/>
        </p:nvSpPr>
        <p:spPr bwMode="auto">
          <a:xfrm rot="10800000" flipV="1">
            <a:off x="-1" y="3196164"/>
            <a:ext cx="12192000" cy="541782"/>
          </a:xfrm>
          <a:prstGeom prst="rect">
            <a:avLst/>
          </a:prstGeom>
          <a:gradFill>
            <a:gsLst>
              <a:gs pos="33000">
                <a:srgbClr val="13171F">
                  <a:alpha val="20000"/>
                </a:srgbClr>
              </a:gs>
              <a:gs pos="0">
                <a:schemeClr val="tx1">
                  <a:alpha val="0"/>
                </a:schemeClr>
              </a:gs>
              <a:gs pos="17000">
                <a:srgbClr val="13171F">
                  <a:alpha val="10000"/>
                </a:srgbClr>
              </a:gs>
              <a:gs pos="96000">
                <a:schemeClr val="tx1">
                  <a:alpha val="65000"/>
                </a:schemeClr>
              </a:gs>
            </a:gsLst>
            <a:lin ang="5400000" scaled="1"/>
          </a:gra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46" name="TextBox 45">
            <a:extLst>
              <a:ext uri="{FF2B5EF4-FFF2-40B4-BE49-F238E27FC236}">
                <a16:creationId xmlns:a16="http://schemas.microsoft.com/office/drawing/2014/main" id="{49212B68-2094-4218-3CED-304347016449}"/>
              </a:ext>
            </a:extLst>
          </p:cNvPr>
          <p:cNvSpPr txBox="1"/>
          <p:nvPr/>
        </p:nvSpPr>
        <p:spPr>
          <a:xfrm>
            <a:off x="84912" y="34142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1: Advanced ML-based mmWave beam management </a:t>
            </a:r>
          </a:p>
        </p:txBody>
      </p:sp>
      <p:sp>
        <p:nvSpPr>
          <p:cNvPr id="47" name="Rectangle 46">
            <a:extLst>
              <a:ext uri="{FF2B5EF4-FFF2-40B4-BE49-F238E27FC236}">
                <a16:creationId xmlns:a16="http://schemas.microsoft.com/office/drawing/2014/main" id="{F867D36A-874F-0442-53E0-2E583862095D}"/>
              </a:ext>
            </a:extLst>
          </p:cNvPr>
          <p:cNvSpPr/>
          <p:nvPr/>
        </p:nvSpPr>
        <p:spPr bwMode="auto">
          <a:xfrm rot="10800000" flipV="1">
            <a:off x="-1" y="4753505"/>
            <a:ext cx="10655328" cy="541782"/>
          </a:xfrm>
          <a:prstGeom prst="rect">
            <a:avLst/>
          </a:prstGeom>
          <a:gradFill>
            <a:gsLst>
              <a:gs pos="33000">
                <a:srgbClr val="13171F">
                  <a:alpha val="20000"/>
                </a:srgbClr>
              </a:gs>
              <a:gs pos="0">
                <a:schemeClr val="tx1">
                  <a:alpha val="0"/>
                </a:schemeClr>
              </a:gs>
              <a:gs pos="17000">
                <a:srgbClr val="13171F">
                  <a:alpha val="10000"/>
                </a:srgbClr>
              </a:gs>
              <a:gs pos="96000">
                <a:schemeClr val="tx1">
                  <a:alpha val="65000"/>
                </a:schemeClr>
              </a:gs>
            </a:gsLst>
            <a:lin ang="5400000" scaled="1"/>
          </a:gra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49" name="Rectangle 48">
            <a:extLst>
              <a:ext uri="{FF2B5EF4-FFF2-40B4-BE49-F238E27FC236}">
                <a16:creationId xmlns:a16="http://schemas.microsoft.com/office/drawing/2014/main" id="{2C43F62A-4F60-34E0-90D4-BCB06FE8354C}"/>
              </a:ext>
            </a:extLst>
          </p:cNvPr>
          <p:cNvSpPr/>
          <p:nvPr/>
        </p:nvSpPr>
        <p:spPr bwMode="auto">
          <a:xfrm rot="10800000" flipV="1">
            <a:off x="6093450" y="6324358"/>
            <a:ext cx="3049391" cy="541782"/>
          </a:xfrm>
          <a:prstGeom prst="rect">
            <a:avLst/>
          </a:prstGeom>
          <a:gradFill>
            <a:gsLst>
              <a:gs pos="33000">
                <a:srgbClr val="13171F">
                  <a:alpha val="20000"/>
                </a:srgbClr>
              </a:gs>
              <a:gs pos="0">
                <a:schemeClr val="tx1">
                  <a:alpha val="0"/>
                </a:schemeClr>
              </a:gs>
              <a:gs pos="17000">
                <a:srgbClr val="13171F">
                  <a:alpha val="10000"/>
                </a:srgbClr>
              </a:gs>
              <a:gs pos="96000">
                <a:schemeClr val="tx1">
                  <a:alpha val="65000"/>
                </a:schemeClr>
              </a:gs>
            </a:gsLst>
            <a:lin ang="5400000" scaled="1"/>
          </a:gra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50" name="TextBox 49">
            <a:extLst>
              <a:ext uri="{FF2B5EF4-FFF2-40B4-BE49-F238E27FC236}">
                <a16:creationId xmlns:a16="http://schemas.microsoft.com/office/drawing/2014/main" id="{354A6056-A780-BED6-993D-8B4C3BBDC508}"/>
              </a:ext>
            </a:extLst>
          </p:cNvPr>
          <p:cNvSpPr txBox="1"/>
          <p:nvPr/>
        </p:nvSpPr>
        <p:spPr>
          <a:xfrm>
            <a:off x="1625043" y="179058"/>
            <a:ext cx="1332351" cy="31021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Expanding into new spectrum bands</a:t>
            </a:r>
          </a:p>
        </p:txBody>
      </p:sp>
      <p:sp>
        <p:nvSpPr>
          <p:cNvPr id="51" name="TextBox 50">
            <a:extLst>
              <a:ext uri="{FF2B5EF4-FFF2-40B4-BE49-F238E27FC236}">
                <a16:creationId xmlns:a16="http://schemas.microsoft.com/office/drawing/2014/main" id="{C15428E1-ED44-5362-F904-CF75D051A5D2}"/>
              </a:ext>
            </a:extLst>
          </p:cNvPr>
          <p:cNvSpPr txBox="1"/>
          <p:nvPr/>
        </p:nvSpPr>
        <p:spPr>
          <a:xfrm>
            <a:off x="3149042" y="179058"/>
            <a:ext cx="1332351" cy="31021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Cellular air interface innovations</a:t>
            </a:r>
          </a:p>
        </p:txBody>
      </p:sp>
      <p:sp>
        <p:nvSpPr>
          <p:cNvPr id="52" name="TextBox 51">
            <a:extLst>
              <a:ext uri="{FF2B5EF4-FFF2-40B4-BE49-F238E27FC236}">
                <a16:creationId xmlns:a16="http://schemas.microsoft.com/office/drawing/2014/main" id="{E5BC7065-5C06-4CF0-0DF2-483D45EF7ABF}"/>
              </a:ext>
            </a:extLst>
          </p:cNvPr>
          <p:cNvSpPr txBox="1"/>
          <p:nvPr/>
        </p:nvSpPr>
        <p:spPr>
          <a:xfrm>
            <a:off x="4674409" y="179058"/>
            <a:ext cx="1332351" cy="31021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Precise positioning and RF sensing</a:t>
            </a:r>
          </a:p>
        </p:txBody>
      </p:sp>
      <p:sp>
        <p:nvSpPr>
          <p:cNvPr id="53" name="TextBox 52">
            <a:extLst>
              <a:ext uri="{FF2B5EF4-FFF2-40B4-BE49-F238E27FC236}">
                <a16:creationId xmlns:a16="http://schemas.microsoft.com/office/drawing/2014/main" id="{6E0999D1-F9EE-905C-A30B-03FBD2194ED6}"/>
              </a:ext>
            </a:extLst>
          </p:cNvPr>
          <p:cNvSpPr txBox="1"/>
          <p:nvPr/>
        </p:nvSpPr>
        <p:spPr>
          <a:xfrm>
            <a:off x="6198408" y="179058"/>
            <a:ext cx="1332351" cy="31021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Powering the metaverse</a:t>
            </a:r>
          </a:p>
        </p:txBody>
      </p:sp>
      <p:sp>
        <p:nvSpPr>
          <p:cNvPr id="54" name="TextBox 53">
            <a:extLst>
              <a:ext uri="{FF2B5EF4-FFF2-40B4-BE49-F238E27FC236}">
                <a16:creationId xmlns:a16="http://schemas.microsoft.com/office/drawing/2014/main" id="{0BC15E49-ADCE-135C-8A2E-D0ACA170CE5D}"/>
              </a:ext>
            </a:extLst>
          </p:cNvPr>
          <p:cNvSpPr txBox="1"/>
          <p:nvPr/>
        </p:nvSpPr>
        <p:spPr>
          <a:xfrm>
            <a:off x="7729713" y="179058"/>
            <a:ext cx="1332351" cy="31021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Private network innovations</a:t>
            </a:r>
          </a:p>
        </p:txBody>
      </p:sp>
      <p:sp>
        <p:nvSpPr>
          <p:cNvPr id="55" name="TextBox 54">
            <a:extLst>
              <a:ext uri="{FF2B5EF4-FFF2-40B4-BE49-F238E27FC236}">
                <a16:creationId xmlns:a16="http://schemas.microsoft.com/office/drawing/2014/main" id="{2645E09D-FBE1-ADAC-6B28-23426CBC6984}"/>
              </a:ext>
            </a:extLst>
          </p:cNvPr>
          <p:cNvSpPr txBox="1"/>
          <p:nvPr/>
        </p:nvSpPr>
        <p:spPr>
          <a:xfrm>
            <a:off x="9253712" y="179058"/>
            <a:ext cx="1332351" cy="31021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Wide-area IoT evolution</a:t>
            </a:r>
          </a:p>
        </p:txBody>
      </p:sp>
      <p:sp>
        <p:nvSpPr>
          <p:cNvPr id="56" name="TextBox 55">
            <a:extLst>
              <a:ext uri="{FF2B5EF4-FFF2-40B4-BE49-F238E27FC236}">
                <a16:creationId xmlns:a16="http://schemas.microsoft.com/office/drawing/2014/main" id="{72F4B0B5-3348-250A-31F9-C70B2214EA05}"/>
              </a:ext>
            </a:extLst>
          </p:cNvPr>
          <p:cNvSpPr txBox="1"/>
          <p:nvPr/>
        </p:nvSpPr>
        <p:spPr>
          <a:xfrm>
            <a:off x="10779079" y="179058"/>
            <a:ext cx="1332351" cy="31021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050" b="1"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Advanced automotive connectivity</a:t>
            </a:r>
          </a:p>
        </p:txBody>
      </p:sp>
      <p:sp>
        <p:nvSpPr>
          <p:cNvPr id="57" name="TextBox 56">
            <a:extLst>
              <a:ext uri="{FF2B5EF4-FFF2-40B4-BE49-F238E27FC236}">
                <a16:creationId xmlns:a16="http://schemas.microsoft.com/office/drawing/2014/main" id="{1E9163EB-FD7C-ABD5-CCB9-6B2E0ED5A957}"/>
              </a:ext>
            </a:extLst>
          </p:cNvPr>
          <p:cNvSpPr txBox="1"/>
          <p:nvPr/>
        </p:nvSpPr>
        <p:spPr>
          <a:xfrm>
            <a:off x="84912" y="49926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2: Multi-vendor cross-node ML-based CSF</a:t>
            </a:r>
          </a:p>
        </p:txBody>
      </p:sp>
      <p:sp>
        <p:nvSpPr>
          <p:cNvPr id="58" name="TextBox 57">
            <a:extLst>
              <a:ext uri="{FF2B5EF4-FFF2-40B4-BE49-F238E27FC236}">
                <a16:creationId xmlns:a16="http://schemas.microsoft.com/office/drawing/2014/main" id="{6CEBF9EB-5261-C8AC-79A1-5DFAE862BE1F}"/>
              </a:ext>
            </a:extLst>
          </p:cNvPr>
          <p:cNvSpPr txBox="1"/>
          <p:nvPr/>
        </p:nvSpPr>
        <p:spPr>
          <a:xfrm>
            <a:off x="1625043" y="34142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1: Giga-MIMO for wide-area coverage in 7 to 16 GHz</a:t>
            </a:r>
          </a:p>
        </p:txBody>
      </p:sp>
      <p:sp>
        <p:nvSpPr>
          <p:cNvPr id="59" name="TextBox 58">
            <a:extLst>
              <a:ext uri="{FF2B5EF4-FFF2-40B4-BE49-F238E27FC236}">
                <a16:creationId xmlns:a16="http://schemas.microsoft.com/office/drawing/2014/main" id="{B71FE069-823A-F86A-CA33-6AE67866BCC2}"/>
              </a:ext>
            </a:extLst>
          </p:cNvPr>
          <p:cNvSpPr txBox="1"/>
          <p:nvPr/>
        </p:nvSpPr>
        <p:spPr>
          <a:xfrm>
            <a:off x="1625043" y="49926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2: Sub-terahertz communication in 100+ GHz</a:t>
            </a:r>
          </a:p>
        </p:txBody>
      </p:sp>
      <p:sp>
        <p:nvSpPr>
          <p:cNvPr id="60" name="TextBox 59">
            <a:extLst>
              <a:ext uri="{FF2B5EF4-FFF2-40B4-BE49-F238E27FC236}">
                <a16:creationId xmlns:a16="http://schemas.microsoft.com/office/drawing/2014/main" id="{C5F8B148-7B20-2376-213B-A235C82588E4}"/>
              </a:ext>
            </a:extLst>
          </p:cNvPr>
          <p:cNvSpPr txBox="1"/>
          <p:nvPr/>
        </p:nvSpPr>
        <p:spPr>
          <a:xfrm>
            <a:off x="3149042" y="3473314"/>
            <a:ext cx="1435299" cy="118174"/>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1: Path to full duplex</a:t>
            </a:r>
          </a:p>
        </p:txBody>
      </p:sp>
      <p:sp>
        <p:nvSpPr>
          <p:cNvPr id="61" name="TextBox 60">
            <a:extLst>
              <a:ext uri="{FF2B5EF4-FFF2-40B4-BE49-F238E27FC236}">
                <a16:creationId xmlns:a16="http://schemas.microsoft.com/office/drawing/2014/main" id="{A342141C-DD8E-9139-3A70-1AC7D3CA7F1F}"/>
              </a:ext>
            </a:extLst>
          </p:cNvPr>
          <p:cNvSpPr txBox="1"/>
          <p:nvPr/>
        </p:nvSpPr>
        <p:spPr>
          <a:xfrm>
            <a:off x="3149043" y="4992628"/>
            <a:ext cx="1332350"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2: Green networks with super-QAM</a:t>
            </a:r>
          </a:p>
        </p:txBody>
      </p:sp>
      <p:sp>
        <p:nvSpPr>
          <p:cNvPr id="62" name="TextBox 61">
            <a:extLst>
              <a:ext uri="{FF2B5EF4-FFF2-40B4-BE49-F238E27FC236}">
                <a16:creationId xmlns:a16="http://schemas.microsoft.com/office/drawing/2014/main" id="{57EA6F9B-9695-D3BB-DDF2-5C2996A29D61}"/>
              </a:ext>
            </a:extLst>
          </p:cNvPr>
          <p:cNvSpPr txBox="1"/>
          <p:nvPr/>
        </p:nvSpPr>
        <p:spPr>
          <a:xfrm>
            <a:off x="4673041" y="34142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1: Precise positioning everywhere</a:t>
            </a:r>
          </a:p>
        </p:txBody>
      </p:sp>
      <p:sp>
        <p:nvSpPr>
          <p:cNvPr id="63" name="TextBox 62">
            <a:extLst>
              <a:ext uri="{FF2B5EF4-FFF2-40B4-BE49-F238E27FC236}">
                <a16:creationId xmlns:a16="http://schemas.microsoft.com/office/drawing/2014/main" id="{62BC806C-6496-AA5B-F185-CB6C2ABAB430}"/>
              </a:ext>
            </a:extLst>
          </p:cNvPr>
          <p:cNvSpPr txBox="1"/>
          <p:nvPr/>
        </p:nvSpPr>
        <p:spPr>
          <a:xfrm>
            <a:off x="4673041" y="49926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2: High-resolution sensing</a:t>
            </a:r>
          </a:p>
        </p:txBody>
      </p:sp>
      <p:sp>
        <p:nvSpPr>
          <p:cNvPr id="64" name="TextBox 63">
            <a:extLst>
              <a:ext uri="{FF2B5EF4-FFF2-40B4-BE49-F238E27FC236}">
                <a16:creationId xmlns:a16="http://schemas.microsoft.com/office/drawing/2014/main" id="{53A90E68-DD37-7D32-7E53-FC3B75A3FABE}"/>
              </a:ext>
            </a:extLst>
          </p:cNvPr>
          <p:cNvSpPr txBox="1"/>
          <p:nvPr/>
        </p:nvSpPr>
        <p:spPr>
          <a:xfrm>
            <a:off x="6197040" y="34142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1: Boundless AR with dynamic distributed compute</a:t>
            </a:r>
          </a:p>
        </p:txBody>
      </p:sp>
      <p:sp>
        <p:nvSpPr>
          <p:cNvPr id="65" name="TextBox 64">
            <a:extLst>
              <a:ext uri="{FF2B5EF4-FFF2-40B4-BE49-F238E27FC236}">
                <a16:creationId xmlns:a16="http://schemas.microsoft.com/office/drawing/2014/main" id="{205A2FA5-CB75-B7EC-D80E-9904DDEE4EE3}"/>
              </a:ext>
            </a:extLst>
          </p:cNvPr>
          <p:cNvSpPr txBox="1"/>
          <p:nvPr/>
        </p:nvSpPr>
        <p:spPr>
          <a:xfrm>
            <a:off x="6197040" y="49926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2: 5G API for immersive applications</a:t>
            </a:r>
          </a:p>
        </p:txBody>
      </p:sp>
      <p:sp>
        <p:nvSpPr>
          <p:cNvPr id="66" name="TextBox 65">
            <a:extLst>
              <a:ext uri="{FF2B5EF4-FFF2-40B4-BE49-F238E27FC236}">
                <a16:creationId xmlns:a16="http://schemas.microsoft.com/office/drawing/2014/main" id="{AF577D2D-8E07-B4FD-55C8-005B58FB1D6B}"/>
              </a:ext>
            </a:extLst>
          </p:cNvPr>
          <p:cNvSpPr txBox="1"/>
          <p:nvPr/>
        </p:nvSpPr>
        <p:spPr>
          <a:xfrm>
            <a:off x="7737171" y="34142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1: Adaptive RAN operation for 5G PN</a:t>
            </a:r>
          </a:p>
        </p:txBody>
      </p:sp>
      <p:sp>
        <p:nvSpPr>
          <p:cNvPr id="67" name="TextBox 66">
            <a:extLst>
              <a:ext uri="{FF2B5EF4-FFF2-40B4-BE49-F238E27FC236}">
                <a16:creationId xmlns:a16="http://schemas.microsoft.com/office/drawing/2014/main" id="{2D046DE2-2E14-41CE-E1D1-9EC764220D51}"/>
              </a:ext>
            </a:extLst>
          </p:cNvPr>
          <p:cNvSpPr txBox="1"/>
          <p:nvPr/>
        </p:nvSpPr>
        <p:spPr>
          <a:xfrm>
            <a:off x="7737171" y="49926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2: Intelligent scheduling for virtualized 5G PN</a:t>
            </a:r>
          </a:p>
        </p:txBody>
      </p:sp>
      <p:sp>
        <p:nvSpPr>
          <p:cNvPr id="68" name="TextBox 67">
            <a:extLst>
              <a:ext uri="{FF2B5EF4-FFF2-40B4-BE49-F238E27FC236}">
                <a16:creationId xmlns:a16="http://schemas.microsoft.com/office/drawing/2014/main" id="{5A439C13-9CF2-62BE-B46B-A2307EB20419}"/>
              </a:ext>
            </a:extLst>
          </p:cNvPr>
          <p:cNvSpPr txBox="1"/>
          <p:nvPr/>
        </p:nvSpPr>
        <p:spPr>
          <a:xfrm>
            <a:off x="9261170" y="34142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1: 5G IoT coverage extension with device mesh</a:t>
            </a:r>
          </a:p>
        </p:txBody>
      </p:sp>
      <p:sp>
        <p:nvSpPr>
          <p:cNvPr id="69" name="TextBox 68">
            <a:extLst>
              <a:ext uri="{FF2B5EF4-FFF2-40B4-BE49-F238E27FC236}">
                <a16:creationId xmlns:a16="http://schemas.microsoft.com/office/drawing/2014/main" id="{2C89C974-A93B-0472-BCBD-1816693117B2}"/>
              </a:ext>
            </a:extLst>
          </p:cNvPr>
          <p:cNvSpPr txBox="1"/>
          <p:nvPr/>
        </p:nvSpPr>
        <p:spPr>
          <a:xfrm>
            <a:off x="9261170" y="49926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2: Narrowband positioning for 5G IoT</a:t>
            </a:r>
          </a:p>
        </p:txBody>
      </p:sp>
      <p:sp>
        <p:nvSpPr>
          <p:cNvPr id="70" name="TextBox 69">
            <a:extLst>
              <a:ext uri="{FF2B5EF4-FFF2-40B4-BE49-F238E27FC236}">
                <a16:creationId xmlns:a16="http://schemas.microsoft.com/office/drawing/2014/main" id="{9585F647-AD95-E751-4ABA-001FA986C064}"/>
              </a:ext>
            </a:extLst>
          </p:cNvPr>
          <p:cNvSpPr txBox="1"/>
          <p:nvPr/>
        </p:nvSpPr>
        <p:spPr>
          <a:xfrm>
            <a:off x="10785169" y="3414228"/>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Cloud-based VRU safety</a:t>
            </a:r>
          </a:p>
        </p:txBody>
      </p:sp>
      <p:sp>
        <p:nvSpPr>
          <p:cNvPr id="72" name="TextBox 71">
            <a:extLst>
              <a:ext uri="{FF2B5EF4-FFF2-40B4-BE49-F238E27FC236}">
                <a16:creationId xmlns:a16="http://schemas.microsoft.com/office/drawing/2014/main" id="{0B809B67-B0E5-A9E0-2153-2D08137952F6}"/>
              </a:ext>
            </a:extLst>
          </p:cNvPr>
          <p:cNvSpPr txBox="1"/>
          <p:nvPr/>
        </p:nvSpPr>
        <p:spPr>
          <a:xfrm>
            <a:off x="6197040" y="6544800"/>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3: Perception-assisted 5G for enhanced XR</a:t>
            </a:r>
          </a:p>
        </p:txBody>
      </p:sp>
      <p:sp>
        <p:nvSpPr>
          <p:cNvPr id="73" name="TextBox 72">
            <a:extLst>
              <a:ext uri="{FF2B5EF4-FFF2-40B4-BE49-F238E27FC236}">
                <a16:creationId xmlns:a16="http://schemas.microsoft.com/office/drawing/2014/main" id="{559EF3F3-E411-B18F-11D5-8D26C589EB8F}"/>
              </a:ext>
            </a:extLst>
          </p:cNvPr>
          <p:cNvSpPr txBox="1"/>
          <p:nvPr/>
        </p:nvSpPr>
        <p:spPr>
          <a:xfrm>
            <a:off x="7737171" y="6544800"/>
            <a:ext cx="1435299" cy="236347"/>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Demo 3: Multi-AP joint transmission for Wi-Fi</a:t>
            </a:r>
          </a:p>
        </p:txBody>
      </p:sp>
      <p:sp>
        <p:nvSpPr>
          <p:cNvPr id="74" name="Freeform: Shape 73">
            <a:hlinkClick r:id="rId30"/>
            <a:extLst>
              <a:ext uri="{FF2B5EF4-FFF2-40B4-BE49-F238E27FC236}">
                <a16:creationId xmlns:a16="http://schemas.microsoft.com/office/drawing/2014/main" id="{5CE3CA50-ED54-AF05-6DDF-36AFCBF988D5}"/>
              </a:ext>
            </a:extLst>
          </p:cNvPr>
          <p:cNvSpPr>
            <a:spLocks noChangeAspect="1"/>
          </p:cNvSpPr>
          <p:nvPr/>
        </p:nvSpPr>
        <p:spPr bwMode="auto">
          <a:xfrm>
            <a:off x="1014746" y="2254959"/>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75" name="Freeform: Shape 74">
            <a:hlinkClick r:id="rId31"/>
            <a:extLst>
              <a:ext uri="{FF2B5EF4-FFF2-40B4-BE49-F238E27FC236}">
                <a16:creationId xmlns:a16="http://schemas.microsoft.com/office/drawing/2014/main" id="{162F8125-4068-A300-9A28-35B026BF8C4D}"/>
              </a:ext>
            </a:extLst>
          </p:cNvPr>
          <p:cNvSpPr>
            <a:spLocks noChangeAspect="1"/>
          </p:cNvSpPr>
          <p:nvPr/>
        </p:nvSpPr>
        <p:spPr bwMode="auto">
          <a:xfrm>
            <a:off x="2534453" y="2254959"/>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76" name="Freeform: Shape 75">
            <a:hlinkClick r:id="rId32"/>
            <a:extLst>
              <a:ext uri="{FF2B5EF4-FFF2-40B4-BE49-F238E27FC236}">
                <a16:creationId xmlns:a16="http://schemas.microsoft.com/office/drawing/2014/main" id="{997BC925-A119-667F-9480-F83C98992027}"/>
              </a:ext>
            </a:extLst>
          </p:cNvPr>
          <p:cNvSpPr>
            <a:spLocks noChangeAspect="1"/>
          </p:cNvSpPr>
          <p:nvPr/>
        </p:nvSpPr>
        <p:spPr bwMode="auto">
          <a:xfrm>
            <a:off x="4063046" y="2254959"/>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77" name="Freeform: Shape 76">
            <a:hlinkClick r:id="rId33"/>
            <a:extLst>
              <a:ext uri="{FF2B5EF4-FFF2-40B4-BE49-F238E27FC236}">
                <a16:creationId xmlns:a16="http://schemas.microsoft.com/office/drawing/2014/main" id="{19CF7505-C807-86EF-7261-98B85874F62C}"/>
              </a:ext>
            </a:extLst>
          </p:cNvPr>
          <p:cNvSpPr>
            <a:spLocks noChangeAspect="1"/>
          </p:cNvSpPr>
          <p:nvPr/>
        </p:nvSpPr>
        <p:spPr bwMode="auto">
          <a:xfrm>
            <a:off x="5582452" y="2254959"/>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5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78" name="Freeform: Shape 77">
            <a:hlinkClick r:id="rId34"/>
            <a:extLst>
              <a:ext uri="{FF2B5EF4-FFF2-40B4-BE49-F238E27FC236}">
                <a16:creationId xmlns:a16="http://schemas.microsoft.com/office/drawing/2014/main" id="{F64DA471-B2F6-6DA8-717C-D7338978669F}"/>
              </a:ext>
            </a:extLst>
          </p:cNvPr>
          <p:cNvSpPr>
            <a:spLocks noChangeAspect="1"/>
          </p:cNvSpPr>
          <p:nvPr/>
        </p:nvSpPr>
        <p:spPr bwMode="auto">
          <a:xfrm>
            <a:off x="1014746" y="3828390"/>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5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79" name="Freeform: Shape 78">
            <a:hlinkClick r:id="rId35"/>
            <a:extLst>
              <a:ext uri="{FF2B5EF4-FFF2-40B4-BE49-F238E27FC236}">
                <a16:creationId xmlns:a16="http://schemas.microsoft.com/office/drawing/2014/main" id="{873E433C-F92D-7F2E-21A4-A7BC0C476DE4}"/>
              </a:ext>
            </a:extLst>
          </p:cNvPr>
          <p:cNvSpPr>
            <a:spLocks noChangeAspect="1"/>
          </p:cNvSpPr>
          <p:nvPr/>
        </p:nvSpPr>
        <p:spPr bwMode="auto">
          <a:xfrm>
            <a:off x="2534453" y="3828390"/>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5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80" name="Freeform: Shape 79">
            <a:hlinkClick r:id="rId36"/>
            <a:extLst>
              <a:ext uri="{FF2B5EF4-FFF2-40B4-BE49-F238E27FC236}">
                <a16:creationId xmlns:a16="http://schemas.microsoft.com/office/drawing/2014/main" id="{CF224B14-81C2-E87A-894C-0DD806216D1E}"/>
              </a:ext>
            </a:extLst>
          </p:cNvPr>
          <p:cNvSpPr>
            <a:spLocks noChangeAspect="1"/>
          </p:cNvSpPr>
          <p:nvPr/>
        </p:nvSpPr>
        <p:spPr bwMode="auto">
          <a:xfrm>
            <a:off x="4063046" y="3828390"/>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5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81" name="Freeform: Shape 80">
            <a:hlinkClick r:id="rId37"/>
            <a:extLst>
              <a:ext uri="{FF2B5EF4-FFF2-40B4-BE49-F238E27FC236}">
                <a16:creationId xmlns:a16="http://schemas.microsoft.com/office/drawing/2014/main" id="{AAA4A74D-4D2C-1CE0-5D1D-A3E1A815549E}"/>
              </a:ext>
            </a:extLst>
          </p:cNvPr>
          <p:cNvSpPr>
            <a:spLocks noChangeAspect="1"/>
          </p:cNvSpPr>
          <p:nvPr/>
        </p:nvSpPr>
        <p:spPr bwMode="auto">
          <a:xfrm>
            <a:off x="5582452" y="3828390"/>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82" name="Freeform: Shape 81">
            <a:hlinkClick r:id="rId38"/>
            <a:extLst>
              <a:ext uri="{FF2B5EF4-FFF2-40B4-BE49-F238E27FC236}">
                <a16:creationId xmlns:a16="http://schemas.microsoft.com/office/drawing/2014/main" id="{71CCF76E-AF69-5440-8821-27C5F3C5AD4F}"/>
              </a:ext>
            </a:extLst>
          </p:cNvPr>
          <p:cNvSpPr>
            <a:spLocks noChangeAspect="1"/>
          </p:cNvSpPr>
          <p:nvPr/>
        </p:nvSpPr>
        <p:spPr bwMode="auto">
          <a:xfrm>
            <a:off x="7113490" y="2254959"/>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83" name="Freeform: Shape 82">
            <a:hlinkClick r:id="rId39"/>
            <a:extLst>
              <a:ext uri="{FF2B5EF4-FFF2-40B4-BE49-F238E27FC236}">
                <a16:creationId xmlns:a16="http://schemas.microsoft.com/office/drawing/2014/main" id="{8DF90282-DB07-0EE8-E743-222B0DA6A57F}"/>
              </a:ext>
            </a:extLst>
          </p:cNvPr>
          <p:cNvSpPr>
            <a:spLocks noChangeAspect="1"/>
          </p:cNvSpPr>
          <p:nvPr/>
        </p:nvSpPr>
        <p:spPr bwMode="auto">
          <a:xfrm>
            <a:off x="8633197" y="2254959"/>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84" name="Freeform: Shape 83">
            <a:hlinkClick r:id="rId40"/>
            <a:extLst>
              <a:ext uri="{FF2B5EF4-FFF2-40B4-BE49-F238E27FC236}">
                <a16:creationId xmlns:a16="http://schemas.microsoft.com/office/drawing/2014/main" id="{F44BFE31-15A0-CE26-AD94-C571A3A07F44}"/>
              </a:ext>
            </a:extLst>
          </p:cNvPr>
          <p:cNvSpPr>
            <a:spLocks noChangeAspect="1"/>
          </p:cNvSpPr>
          <p:nvPr/>
        </p:nvSpPr>
        <p:spPr bwMode="auto">
          <a:xfrm>
            <a:off x="10161790" y="2254959"/>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85" name="Freeform: Shape 84">
            <a:hlinkClick r:id="rId41"/>
            <a:extLst>
              <a:ext uri="{FF2B5EF4-FFF2-40B4-BE49-F238E27FC236}">
                <a16:creationId xmlns:a16="http://schemas.microsoft.com/office/drawing/2014/main" id="{C3E195D0-7D82-2F8A-77B5-E8094D3D3D97}"/>
              </a:ext>
            </a:extLst>
          </p:cNvPr>
          <p:cNvSpPr>
            <a:spLocks noChangeAspect="1"/>
          </p:cNvSpPr>
          <p:nvPr/>
        </p:nvSpPr>
        <p:spPr bwMode="auto">
          <a:xfrm>
            <a:off x="11681196" y="2254959"/>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86" name="Freeform: Shape 85">
            <a:hlinkClick r:id="rId42"/>
            <a:extLst>
              <a:ext uri="{FF2B5EF4-FFF2-40B4-BE49-F238E27FC236}">
                <a16:creationId xmlns:a16="http://schemas.microsoft.com/office/drawing/2014/main" id="{8EBC7D59-27FE-0D6C-3E67-25DF876B8A6F}"/>
              </a:ext>
            </a:extLst>
          </p:cNvPr>
          <p:cNvSpPr>
            <a:spLocks noChangeAspect="1"/>
          </p:cNvSpPr>
          <p:nvPr/>
        </p:nvSpPr>
        <p:spPr bwMode="auto">
          <a:xfrm>
            <a:off x="7113490" y="3828390"/>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87" name="Freeform: Shape 86">
            <a:hlinkClick r:id="rId43"/>
            <a:extLst>
              <a:ext uri="{FF2B5EF4-FFF2-40B4-BE49-F238E27FC236}">
                <a16:creationId xmlns:a16="http://schemas.microsoft.com/office/drawing/2014/main" id="{B0CF7E98-0341-3491-6520-0E6CADF0B089}"/>
              </a:ext>
            </a:extLst>
          </p:cNvPr>
          <p:cNvSpPr>
            <a:spLocks noChangeAspect="1"/>
          </p:cNvSpPr>
          <p:nvPr/>
        </p:nvSpPr>
        <p:spPr bwMode="auto">
          <a:xfrm>
            <a:off x="8633197" y="3828390"/>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88" name="Freeform: Shape 87">
            <a:hlinkClick r:id="rId44"/>
            <a:extLst>
              <a:ext uri="{FF2B5EF4-FFF2-40B4-BE49-F238E27FC236}">
                <a16:creationId xmlns:a16="http://schemas.microsoft.com/office/drawing/2014/main" id="{8C078696-D4D1-BB65-457B-2DBE8AF8FAB5}"/>
              </a:ext>
            </a:extLst>
          </p:cNvPr>
          <p:cNvSpPr>
            <a:spLocks noChangeAspect="1"/>
          </p:cNvSpPr>
          <p:nvPr/>
        </p:nvSpPr>
        <p:spPr bwMode="auto">
          <a:xfrm>
            <a:off x="10161790" y="3828390"/>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90" name="Freeform: Shape 89">
            <a:hlinkClick r:id="rId45"/>
            <a:extLst>
              <a:ext uri="{FF2B5EF4-FFF2-40B4-BE49-F238E27FC236}">
                <a16:creationId xmlns:a16="http://schemas.microsoft.com/office/drawing/2014/main" id="{A7ED7122-3EEE-E717-5D84-66B7170BB9AD}"/>
              </a:ext>
            </a:extLst>
          </p:cNvPr>
          <p:cNvSpPr>
            <a:spLocks noChangeAspect="1"/>
          </p:cNvSpPr>
          <p:nvPr/>
        </p:nvSpPr>
        <p:spPr bwMode="auto">
          <a:xfrm>
            <a:off x="7113490" y="5385731"/>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91" name="Freeform: Shape 90">
            <a:hlinkClick r:id="rId46"/>
            <a:extLst>
              <a:ext uri="{FF2B5EF4-FFF2-40B4-BE49-F238E27FC236}">
                <a16:creationId xmlns:a16="http://schemas.microsoft.com/office/drawing/2014/main" id="{ACCCDB5E-0AFC-F61B-1671-D666DA0F357C}"/>
              </a:ext>
            </a:extLst>
          </p:cNvPr>
          <p:cNvSpPr>
            <a:spLocks noChangeAspect="1"/>
          </p:cNvSpPr>
          <p:nvPr/>
        </p:nvSpPr>
        <p:spPr bwMode="auto">
          <a:xfrm>
            <a:off x="8633197" y="5385731"/>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92" name="Freeform: Shape 91">
            <a:hlinkClick r:id="rId47"/>
            <a:extLst>
              <a:ext uri="{FF2B5EF4-FFF2-40B4-BE49-F238E27FC236}">
                <a16:creationId xmlns:a16="http://schemas.microsoft.com/office/drawing/2014/main" id="{A5CB0CB4-AEBD-5C4A-A6A5-735693D816F3}"/>
              </a:ext>
            </a:extLst>
          </p:cNvPr>
          <p:cNvSpPr>
            <a:spLocks noChangeAspect="1"/>
          </p:cNvSpPr>
          <p:nvPr/>
        </p:nvSpPr>
        <p:spPr bwMode="auto">
          <a:xfrm>
            <a:off x="1014746" y="726821"/>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93" name="Freeform: Shape 92">
            <a:hlinkClick r:id="rId48"/>
            <a:extLst>
              <a:ext uri="{FF2B5EF4-FFF2-40B4-BE49-F238E27FC236}">
                <a16:creationId xmlns:a16="http://schemas.microsoft.com/office/drawing/2014/main" id="{F87152EE-0680-EDAC-5618-EA06C2EB7DD6}"/>
              </a:ext>
            </a:extLst>
          </p:cNvPr>
          <p:cNvSpPr>
            <a:spLocks noChangeAspect="1"/>
          </p:cNvSpPr>
          <p:nvPr/>
        </p:nvSpPr>
        <p:spPr bwMode="auto">
          <a:xfrm>
            <a:off x="2534453" y="726821"/>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94" name="Freeform: Shape 93">
            <a:hlinkClick r:id="rId49"/>
            <a:extLst>
              <a:ext uri="{FF2B5EF4-FFF2-40B4-BE49-F238E27FC236}">
                <a16:creationId xmlns:a16="http://schemas.microsoft.com/office/drawing/2014/main" id="{B6E9D1F3-51CE-9F7D-8448-0C7D5DC6DEEF}"/>
              </a:ext>
            </a:extLst>
          </p:cNvPr>
          <p:cNvSpPr>
            <a:spLocks noChangeAspect="1"/>
          </p:cNvSpPr>
          <p:nvPr/>
        </p:nvSpPr>
        <p:spPr bwMode="auto">
          <a:xfrm>
            <a:off x="4063046" y="726821"/>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95" name="Freeform: Shape 94">
            <a:hlinkClick r:id="rId50"/>
            <a:extLst>
              <a:ext uri="{FF2B5EF4-FFF2-40B4-BE49-F238E27FC236}">
                <a16:creationId xmlns:a16="http://schemas.microsoft.com/office/drawing/2014/main" id="{9CD96702-2942-28EA-1E7F-33E05904EF81}"/>
              </a:ext>
            </a:extLst>
          </p:cNvPr>
          <p:cNvSpPr>
            <a:spLocks noChangeAspect="1"/>
          </p:cNvSpPr>
          <p:nvPr/>
        </p:nvSpPr>
        <p:spPr bwMode="auto">
          <a:xfrm>
            <a:off x="5582452" y="726821"/>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96" name="Freeform: Shape 95">
            <a:hlinkClick r:id="rId51"/>
            <a:extLst>
              <a:ext uri="{FF2B5EF4-FFF2-40B4-BE49-F238E27FC236}">
                <a16:creationId xmlns:a16="http://schemas.microsoft.com/office/drawing/2014/main" id="{E772E93A-B9F8-E5A6-D747-192C4FBB630E}"/>
              </a:ext>
            </a:extLst>
          </p:cNvPr>
          <p:cNvSpPr>
            <a:spLocks noChangeAspect="1"/>
          </p:cNvSpPr>
          <p:nvPr/>
        </p:nvSpPr>
        <p:spPr bwMode="auto">
          <a:xfrm>
            <a:off x="7113490" y="726821"/>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97" name="Freeform: Shape 96">
            <a:hlinkClick r:id="rId52"/>
            <a:extLst>
              <a:ext uri="{FF2B5EF4-FFF2-40B4-BE49-F238E27FC236}">
                <a16:creationId xmlns:a16="http://schemas.microsoft.com/office/drawing/2014/main" id="{8A5677BF-06CC-0A84-01A7-96C4E89ED44D}"/>
              </a:ext>
            </a:extLst>
          </p:cNvPr>
          <p:cNvSpPr>
            <a:spLocks noChangeAspect="1"/>
          </p:cNvSpPr>
          <p:nvPr/>
        </p:nvSpPr>
        <p:spPr bwMode="auto">
          <a:xfrm>
            <a:off x="8633197" y="726821"/>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98" name="Freeform: Shape 97">
            <a:hlinkClick r:id="rId53"/>
            <a:extLst>
              <a:ext uri="{FF2B5EF4-FFF2-40B4-BE49-F238E27FC236}">
                <a16:creationId xmlns:a16="http://schemas.microsoft.com/office/drawing/2014/main" id="{2105D1DA-4850-2C1F-F6E8-3CF19FA89460}"/>
              </a:ext>
            </a:extLst>
          </p:cNvPr>
          <p:cNvSpPr>
            <a:spLocks noChangeAspect="1"/>
          </p:cNvSpPr>
          <p:nvPr/>
        </p:nvSpPr>
        <p:spPr bwMode="auto">
          <a:xfrm>
            <a:off x="10161790" y="726821"/>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99" name="Freeform: Shape 98">
            <a:hlinkClick r:id="rId54"/>
            <a:extLst>
              <a:ext uri="{FF2B5EF4-FFF2-40B4-BE49-F238E27FC236}">
                <a16:creationId xmlns:a16="http://schemas.microsoft.com/office/drawing/2014/main" id="{FCB4C069-AD83-0158-85F6-0494D08447F9}"/>
              </a:ext>
            </a:extLst>
          </p:cNvPr>
          <p:cNvSpPr>
            <a:spLocks noChangeAspect="1"/>
          </p:cNvSpPr>
          <p:nvPr/>
        </p:nvSpPr>
        <p:spPr bwMode="auto">
          <a:xfrm>
            <a:off x="11681196" y="726821"/>
            <a:ext cx="451533" cy="296092"/>
          </a:xfrm>
          <a:custGeom>
            <a:avLst/>
            <a:gdLst>
              <a:gd name="connsiteX0" fmla="*/ 670925 w 1658804"/>
              <a:gd name="connsiteY0" fmla="*/ 312392 h 1087759"/>
              <a:gd name="connsiteX1" fmla="*/ 637775 w 1658804"/>
              <a:gd name="connsiteY1" fmla="*/ 345533 h 1087759"/>
              <a:gd name="connsiteX2" fmla="*/ 637775 w 1658804"/>
              <a:gd name="connsiteY2" fmla="*/ 736914 h 1087759"/>
              <a:gd name="connsiteX3" fmla="*/ 670925 w 1658804"/>
              <a:gd name="connsiteY3" fmla="*/ 770055 h 1087759"/>
              <a:gd name="connsiteX4" fmla="*/ 685133 w 1658804"/>
              <a:gd name="connsiteY4" fmla="*/ 766899 h 1087759"/>
              <a:gd name="connsiteX5" fmla="*/ 686711 w 1658804"/>
              <a:gd name="connsiteY5" fmla="*/ 766899 h 1087759"/>
              <a:gd name="connsiteX6" fmla="*/ 689868 w 1658804"/>
              <a:gd name="connsiteY6" fmla="*/ 765321 h 1087759"/>
              <a:gd name="connsiteX7" fmla="*/ 1022949 w 1658804"/>
              <a:gd name="connsiteY7" fmla="*/ 572787 h 1087759"/>
              <a:gd name="connsiteX8" fmla="*/ 1022949 w 1658804"/>
              <a:gd name="connsiteY8" fmla="*/ 571208 h 1087759"/>
              <a:gd name="connsiteX9" fmla="*/ 1043471 w 1658804"/>
              <a:gd name="connsiteY9" fmla="*/ 541224 h 1087759"/>
              <a:gd name="connsiteX10" fmla="*/ 1024528 w 1658804"/>
              <a:gd name="connsiteY10" fmla="*/ 511239 h 1087759"/>
              <a:gd name="connsiteX11" fmla="*/ 689868 w 1658804"/>
              <a:gd name="connsiteY11" fmla="*/ 317127 h 1087759"/>
              <a:gd name="connsiteX12" fmla="*/ 688290 w 1658804"/>
              <a:gd name="connsiteY12" fmla="*/ 317127 h 1087759"/>
              <a:gd name="connsiteX13" fmla="*/ 685133 w 1658804"/>
              <a:gd name="connsiteY13" fmla="*/ 315548 h 1087759"/>
              <a:gd name="connsiteX14" fmla="*/ 670925 w 1658804"/>
              <a:gd name="connsiteY14" fmla="*/ 312392 h 1087759"/>
              <a:gd name="connsiteX15" fmla="*/ 63132 w 1658804"/>
              <a:gd name="connsiteY15" fmla="*/ 0 h 1087759"/>
              <a:gd name="connsiteX16" fmla="*/ 1595672 w 1658804"/>
              <a:gd name="connsiteY16" fmla="*/ 0 h 1087759"/>
              <a:gd name="connsiteX17" fmla="*/ 1658804 w 1658804"/>
              <a:gd name="connsiteY17" fmla="*/ 63150 h 1087759"/>
              <a:gd name="connsiteX18" fmla="*/ 1658804 w 1658804"/>
              <a:gd name="connsiteY18" fmla="*/ 1024609 h 1087759"/>
              <a:gd name="connsiteX19" fmla="*/ 1595672 w 1658804"/>
              <a:gd name="connsiteY19" fmla="*/ 1087759 h 1087759"/>
              <a:gd name="connsiteX20" fmla="*/ 63132 w 1658804"/>
              <a:gd name="connsiteY20" fmla="*/ 1087759 h 1087759"/>
              <a:gd name="connsiteX21" fmla="*/ 0 w 1658804"/>
              <a:gd name="connsiteY21" fmla="*/ 1024609 h 1087759"/>
              <a:gd name="connsiteX22" fmla="*/ 0 w 1658804"/>
              <a:gd name="connsiteY22" fmla="*/ 63150 h 1087759"/>
              <a:gd name="connsiteX23" fmla="*/ 63132 w 1658804"/>
              <a:gd name="connsiteY23" fmla="*/ 0 h 108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8804" h="1087759">
                <a:moveTo>
                  <a:pt x="670925" y="312392"/>
                </a:moveTo>
                <a:cubicBezTo>
                  <a:pt x="651982" y="312392"/>
                  <a:pt x="637775" y="326595"/>
                  <a:pt x="637775" y="345533"/>
                </a:cubicBezTo>
                <a:cubicBezTo>
                  <a:pt x="637775" y="736914"/>
                  <a:pt x="637775" y="736914"/>
                  <a:pt x="637775" y="736914"/>
                </a:cubicBezTo>
                <a:cubicBezTo>
                  <a:pt x="637775" y="755852"/>
                  <a:pt x="651982" y="770055"/>
                  <a:pt x="670925" y="770055"/>
                </a:cubicBezTo>
                <a:cubicBezTo>
                  <a:pt x="675661" y="770055"/>
                  <a:pt x="680397" y="770055"/>
                  <a:pt x="685133" y="766899"/>
                </a:cubicBezTo>
                <a:cubicBezTo>
                  <a:pt x="686711" y="766899"/>
                  <a:pt x="686711" y="766899"/>
                  <a:pt x="686711" y="766899"/>
                </a:cubicBezTo>
                <a:cubicBezTo>
                  <a:pt x="688290" y="765321"/>
                  <a:pt x="688290" y="765321"/>
                  <a:pt x="689868" y="765321"/>
                </a:cubicBezTo>
                <a:cubicBezTo>
                  <a:pt x="1022949" y="572787"/>
                  <a:pt x="1022949" y="572787"/>
                  <a:pt x="1022949" y="572787"/>
                </a:cubicBezTo>
                <a:cubicBezTo>
                  <a:pt x="1022949" y="571208"/>
                  <a:pt x="1022949" y="571208"/>
                  <a:pt x="1022949" y="571208"/>
                </a:cubicBezTo>
                <a:cubicBezTo>
                  <a:pt x="1035578" y="566474"/>
                  <a:pt x="1043471" y="555427"/>
                  <a:pt x="1043471" y="541224"/>
                </a:cubicBezTo>
                <a:cubicBezTo>
                  <a:pt x="1043471" y="528598"/>
                  <a:pt x="1035578" y="515973"/>
                  <a:pt x="1024528" y="511239"/>
                </a:cubicBezTo>
                <a:cubicBezTo>
                  <a:pt x="689868" y="317127"/>
                  <a:pt x="689868" y="317127"/>
                  <a:pt x="689868" y="317127"/>
                </a:cubicBezTo>
                <a:cubicBezTo>
                  <a:pt x="688290" y="317127"/>
                  <a:pt x="688290" y="317127"/>
                  <a:pt x="688290" y="317127"/>
                </a:cubicBezTo>
                <a:cubicBezTo>
                  <a:pt x="685133" y="315548"/>
                  <a:pt x="685133" y="315548"/>
                  <a:pt x="685133" y="315548"/>
                </a:cubicBezTo>
                <a:cubicBezTo>
                  <a:pt x="680397" y="313970"/>
                  <a:pt x="675661" y="312392"/>
                  <a:pt x="670925" y="312392"/>
                </a:cubicBezTo>
                <a:close/>
                <a:moveTo>
                  <a:pt x="63132" y="0"/>
                </a:moveTo>
                <a:cubicBezTo>
                  <a:pt x="1595672" y="0"/>
                  <a:pt x="1595672" y="0"/>
                  <a:pt x="1595672" y="0"/>
                </a:cubicBezTo>
                <a:cubicBezTo>
                  <a:pt x="1630394" y="0"/>
                  <a:pt x="1658804" y="28418"/>
                  <a:pt x="1658804" y="63150"/>
                </a:cubicBezTo>
                <a:cubicBezTo>
                  <a:pt x="1658804" y="1024609"/>
                  <a:pt x="1658804" y="1024609"/>
                  <a:pt x="1658804" y="1024609"/>
                </a:cubicBezTo>
                <a:cubicBezTo>
                  <a:pt x="1658804" y="1059342"/>
                  <a:pt x="1630394" y="1087759"/>
                  <a:pt x="1595672" y="1087759"/>
                </a:cubicBezTo>
                <a:cubicBezTo>
                  <a:pt x="63132" y="1087759"/>
                  <a:pt x="63132" y="1087759"/>
                  <a:pt x="63132" y="1087759"/>
                </a:cubicBezTo>
                <a:cubicBezTo>
                  <a:pt x="28410" y="1087759"/>
                  <a:pt x="0" y="1059342"/>
                  <a:pt x="0" y="1024609"/>
                </a:cubicBezTo>
                <a:cubicBezTo>
                  <a:pt x="0" y="63150"/>
                  <a:pt x="0" y="63150"/>
                  <a:pt x="0" y="63150"/>
                </a:cubicBezTo>
                <a:cubicBezTo>
                  <a:pt x="0" y="28418"/>
                  <a:pt x="28410" y="0"/>
                  <a:pt x="63132" y="0"/>
                </a:cubicBezTo>
                <a:close/>
              </a:path>
            </a:pathLst>
          </a:custGeom>
          <a:solidFill>
            <a:schemeClr val="bg1">
              <a:lumMod val="90000"/>
              <a:alpha val="75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29" name="Group 28">
            <a:extLst>
              <a:ext uri="{FF2B5EF4-FFF2-40B4-BE49-F238E27FC236}">
                <a16:creationId xmlns:a16="http://schemas.microsoft.com/office/drawing/2014/main" id="{C2D8856E-E319-F2E6-BF9D-2CC6FA4A5C48}"/>
              </a:ext>
            </a:extLst>
          </p:cNvPr>
          <p:cNvGrpSpPr/>
          <p:nvPr/>
        </p:nvGrpSpPr>
        <p:grpSpPr>
          <a:xfrm>
            <a:off x="-1855" y="5290463"/>
            <a:ext cx="3049391" cy="1567538"/>
            <a:chOff x="-1855" y="5312733"/>
            <a:chExt cx="12195710" cy="1545260"/>
          </a:xfrm>
        </p:grpSpPr>
        <p:sp>
          <p:nvSpPr>
            <p:cNvPr id="30" name="Rectangle 29">
              <a:extLst>
                <a:ext uri="{FF2B5EF4-FFF2-40B4-BE49-F238E27FC236}">
                  <a16:creationId xmlns:a16="http://schemas.microsoft.com/office/drawing/2014/main" id="{1D20A7DE-3392-F9A7-5440-246C7998228E}"/>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31" name="Rectangle: Single Corner Rounded 6">
              <a:extLst>
                <a:ext uri="{FF2B5EF4-FFF2-40B4-BE49-F238E27FC236}">
                  <a16:creationId xmlns:a16="http://schemas.microsoft.com/office/drawing/2014/main" id="{494DD96E-0765-C580-9FD4-C1FDCC2C8C88}"/>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grpSp>
      <p:grpSp>
        <p:nvGrpSpPr>
          <p:cNvPr id="32" name="Group 31">
            <a:extLst>
              <a:ext uri="{FF2B5EF4-FFF2-40B4-BE49-F238E27FC236}">
                <a16:creationId xmlns:a16="http://schemas.microsoft.com/office/drawing/2014/main" id="{C19F5A84-E19F-E77F-2ECF-A0BC2D913D88}"/>
              </a:ext>
            </a:extLst>
          </p:cNvPr>
          <p:cNvGrpSpPr/>
          <p:nvPr/>
        </p:nvGrpSpPr>
        <p:grpSpPr>
          <a:xfrm>
            <a:off x="9143998" y="5291216"/>
            <a:ext cx="3048002" cy="1566783"/>
            <a:chOff x="-1855" y="5312733"/>
            <a:chExt cx="12195710" cy="1545260"/>
          </a:xfrm>
        </p:grpSpPr>
        <p:sp>
          <p:nvSpPr>
            <p:cNvPr id="33" name="Rectangle 32">
              <a:extLst>
                <a:ext uri="{FF2B5EF4-FFF2-40B4-BE49-F238E27FC236}">
                  <a16:creationId xmlns:a16="http://schemas.microsoft.com/office/drawing/2014/main" id="{FC6FD6B2-731A-CE9E-265D-B5BD604A6A3C}"/>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34" name="Rectangle: Single Corner Rounded 6">
              <a:extLst>
                <a:ext uri="{FF2B5EF4-FFF2-40B4-BE49-F238E27FC236}">
                  <a16:creationId xmlns:a16="http://schemas.microsoft.com/office/drawing/2014/main" id="{011626F2-C667-2755-3CC6-F37E1000523B}"/>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grpSp>
      <p:sp>
        <p:nvSpPr>
          <p:cNvPr id="41" name="TextBox 40">
            <a:extLst>
              <a:ext uri="{FF2B5EF4-FFF2-40B4-BE49-F238E27FC236}">
                <a16:creationId xmlns:a16="http://schemas.microsoft.com/office/drawing/2014/main" id="{5580A02F-E239-0098-6202-8D6C11304983}"/>
              </a:ext>
            </a:extLst>
          </p:cNvPr>
          <p:cNvSpPr txBox="1"/>
          <p:nvPr/>
        </p:nvSpPr>
        <p:spPr>
          <a:xfrm>
            <a:off x="291451" y="5644065"/>
            <a:ext cx="2760338" cy="886397"/>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0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Building a stronger, more capable wireless system foundation</a:t>
            </a:r>
          </a:p>
        </p:txBody>
      </p:sp>
      <p:sp>
        <p:nvSpPr>
          <p:cNvPr id="42" name="TextBox 41">
            <a:extLst>
              <a:ext uri="{FF2B5EF4-FFF2-40B4-BE49-F238E27FC236}">
                <a16:creationId xmlns:a16="http://schemas.microsoft.com/office/drawing/2014/main" id="{658D187A-766F-7734-6C3B-FFFFB6D922EC}"/>
              </a:ext>
            </a:extLst>
          </p:cNvPr>
          <p:cNvSpPr txBox="1"/>
          <p:nvPr/>
        </p:nvSpPr>
        <p:spPr>
          <a:xfrm>
            <a:off x="9427488" y="5644065"/>
            <a:ext cx="2760338" cy="886397"/>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0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Taking 5G to new, </a:t>
            </a:r>
          </a:p>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20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more diverse verticals and use cases</a:t>
            </a:r>
          </a:p>
        </p:txBody>
      </p:sp>
      <p:cxnSp>
        <p:nvCxnSpPr>
          <p:cNvPr id="3" name="Straight Connector 2">
            <a:extLst>
              <a:ext uri="{FF2B5EF4-FFF2-40B4-BE49-F238E27FC236}">
                <a16:creationId xmlns:a16="http://schemas.microsoft.com/office/drawing/2014/main" id="{3F9F821D-865E-2D43-82D5-731E831FDA14}"/>
              </a:ext>
            </a:extLst>
          </p:cNvPr>
          <p:cNvCxnSpPr/>
          <p:nvPr/>
        </p:nvCxnSpPr>
        <p:spPr>
          <a:xfrm>
            <a:off x="0" y="6858000"/>
            <a:ext cx="12192000" cy="0"/>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C3040DB3-049C-7AA9-C69D-ED3DF4CEF1CE}"/>
              </a:ext>
            </a:extLst>
          </p:cNvPr>
          <p:cNvSpPr/>
          <p:nvPr/>
        </p:nvSpPr>
        <p:spPr bwMode="auto">
          <a:xfrm rot="10800000" flipV="1">
            <a:off x="-1" y="1620631"/>
            <a:ext cx="12192000" cy="541782"/>
          </a:xfrm>
          <a:prstGeom prst="rect">
            <a:avLst/>
          </a:prstGeom>
          <a:gradFill>
            <a:gsLst>
              <a:gs pos="33000">
                <a:srgbClr val="13171F">
                  <a:alpha val="20000"/>
                </a:srgbClr>
              </a:gs>
              <a:gs pos="0">
                <a:schemeClr val="tx1">
                  <a:alpha val="0"/>
                </a:schemeClr>
              </a:gs>
              <a:gs pos="17000">
                <a:srgbClr val="13171F">
                  <a:alpha val="10000"/>
                </a:srgbClr>
              </a:gs>
              <a:gs pos="96000">
                <a:schemeClr val="tx1">
                  <a:alpha val="65000"/>
                </a:schemeClr>
              </a:gs>
            </a:gsLst>
            <a:lin ang="5400000" scaled="1"/>
          </a:gra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4" name="TextBox 3">
            <a:extLst>
              <a:ext uri="{FF2B5EF4-FFF2-40B4-BE49-F238E27FC236}">
                <a16:creationId xmlns:a16="http://schemas.microsoft.com/office/drawing/2014/main" id="{E57F2EB4-3C9F-61C7-8E55-4B76A9B81BA3}"/>
              </a:ext>
            </a:extLst>
          </p:cNvPr>
          <p:cNvSpPr txBox="1"/>
          <p:nvPr/>
        </p:nvSpPr>
        <p:spPr>
          <a:xfrm>
            <a:off x="84912" y="1950169"/>
            <a:ext cx="1435299" cy="118174"/>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Introduction</a:t>
            </a:r>
          </a:p>
        </p:txBody>
      </p:sp>
      <p:sp>
        <p:nvSpPr>
          <p:cNvPr id="6" name="TextBox 5">
            <a:extLst>
              <a:ext uri="{FF2B5EF4-FFF2-40B4-BE49-F238E27FC236}">
                <a16:creationId xmlns:a16="http://schemas.microsoft.com/office/drawing/2014/main" id="{141924B1-8626-E47C-EDE9-FC9B25793DBB}"/>
              </a:ext>
            </a:extLst>
          </p:cNvPr>
          <p:cNvSpPr txBox="1"/>
          <p:nvPr/>
        </p:nvSpPr>
        <p:spPr>
          <a:xfrm>
            <a:off x="1625043" y="1950169"/>
            <a:ext cx="1435299" cy="118174"/>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Introduction</a:t>
            </a:r>
          </a:p>
        </p:txBody>
      </p:sp>
      <p:sp>
        <p:nvSpPr>
          <p:cNvPr id="7" name="TextBox 6">
            <a:extLst>
              <a:ext uri="{FF2B5EF4-FFF2-40B4-BE49-F238E27FC236}">
                <a16:creationId xmlns:a16="http://schemas.microsoft.com/office/drawing/2014/main" id="{005AFC85-28AD-6688-00B5-EDB658742A73}"/>
              </a:ext>
            </a:extLst>
          </p:cNvPr>
          <p:cNvSpPr txBox="1"/>
          <p:nvPr/>
        </p:nvSpPr>
        <p:spPr>
          <a:xfrm>
            <a:off x="3149042" y="1950169"/>
            <a:ext cx="1435299" cy="118174"/>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Introduction</a:t>
            </a:r>
          </a:p>
        </p:txBody>
      </p:sp>
      <p:sp>
        <p:nvSpPr>
          <p:cNvPr id="12" name="TextBox 11">
            <a:extLst>
              <a:ext uri="{FF2B5EF4-FFF2-40B4-BE49-F238E27FC236}">
                <a16:creationId xmlns:a16="http://schemas.microsoft.com/office/drawing/2014/main" id="{4E44564D-D919-DA3E-3D87-901A9380AB8F}"/>
              </a:ext>
            </a:extLst>
          </p:cNvPr>
          <p:cNvSpPr txBox="1"/>
          <p:nvPr/>
        </p:nvSpPr>
        <p:spPr>
          <a:xfrm>
            <a:off x="4673041" y="1950169"/>
            <a:ext cx="1435299" cy="118174"/>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Introduction</a:t>
            </a:r>
          </a:p>
        </p:txBody>
      </p:sp>
      <p:sp>
        <p:nvSpPr>
          <p:cNvPr id="13" name="TextBox 12">
            <a:extLst>
              <a:ext uri="{FF2B5EF4-FFF2-40B4-BE49-F238E27FC236}">
                <a16:creationId xmlns:a16="http://schemas.microsoft.com/office/drawing/2014/main" id="{3E70ED72-570D-CFF2-4E3F-6C166766AEE0}"/>
              </a:ext>
            </a:extLst>
          </p:cNvPr>
          <p:cNvSpPr txBox="1"/>
          <p:nvPr/>
        </p:nvSpPr>
        <p:spPr>
          <a:xfrm>
            <a:off x="6197040" y="1950169"/>
            <a:ext cx="1435299" cy="118174"/>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Introduction</a:t>
            </a:r>
          </a:p>
        </p:txBody>
      </p:sp>
      <p:sp>
        <p:nvSpPr>
          <p:cNvPr id="23" name="TextBox 22">
            <a:extLst>
              <a:ext uri="{FF2B5EF4-FFF2-40B4-BE49-F238E27FC236}">
                <a16:creationId xmlns:a16="http://schemas.microsoft.com/office/drawing/2014/main" id="{0AEEC204-D177-C2D5-C359-C5DE7A15D704}"/>
              </a:ext>
            </a:extLst>
          </p:cNvPr>
          <p:cNvSpPr txBox="1"/>
          <p:nvPr/>
        </p:nvSpPr>
        <p:spPr>
          <a:xfrm>
            <a:off x="7737171" y="1950169"/>
            <a:ext cx="1435299" cy="118174"/>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Introduction</a:t>
            </a:r>
          </a:p>
        </p:txBody>
      </p:sp>
      <p:sp>
        <p:nvSpPr>
          <p:cNvPr id="24" name="TextBox 23">
            <a:extLst>
              <a:ext uri="{FF2B5EF4-FFF2-40B4-BE49-F238E27FC236}">
                <a16:creationId xmlns:a16="http://schemas.microsoft.com/office/drawing/2014/main" id="{0EC950E7-5907-F2F4-0F46-87817349D46C}"/>
              </a:ext>
            </a:extLst>
          </p:cNvPr>
          <p:cNvSpPr txBox="1"/>
          <p:nvPr/>
        </p:nvSpPr>
        <p:spPr>
          <a:xfrm>
            <a:off x="9261170" y="1950169"/>
            <a:ext cx="1435299" cy="118174"/>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Introduction</a:t>
            </a:r>
          </a:p>
        </p:txBody>
      </p:sp>
      <p:sp>
        <p:nvSpPr>
          <p:cNvPr id="25" name="TextBox 24">
            <a:extLst>
              <a:ext uri="{FF2B5EF4-FFF2-40B4-BE49-F238E27FC236}">
                <a16:creationId xmlns:a16="http://schemas.microsoft.com/office/drawing/2014/main" id="{EED020FE-A685-3752-9C60-4B670E98477E}"/>
              </a:ext>
            </a:extLst>
          </p:cNvPr>
          <p:cNvSpPr txBox="1"/>
          <p:nvPr/>
        </p:nvSpPr>
        <p:spPr>
          <a:xfrm>
            <a:off x="10785169" y="1950169"/>
            <a:ext cx="1435299" cy="118174"/>
          </a:xfrm>
          <a:prstGeom prst="rect">
            <a:avLst/>
          </a:prstGeom>
        </p:spPr>
        <p:txBody>
          <a:bodyPr wrap="square" lIns="0" tIns="0" rIns="0" bIns="0" rtlCol="0" anchor="ctr">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F7F8FA"/>
                </a:solidFill>
                <a:effectLst>
                  <a:outerShdw blurRad="38100" dist="38100" dir="2700000" algn="tl">
                    <a:srgbClr val="000000">
                      <a:alpha val="43137"/>
                    </a:srgbClr>
                  </a:outerShdw>
                </a:effectLst>
                <a:uLnTx/>
                <a:uFillTx/>
                <a:latin typeface="Microsoft Sans Serif"/>
                <a:ea typeface="+mn-ea"/>
                <a:cs typeface="Microsoft Sans Serif" panose="020B0604020202020204" pitchFamily="34" charset="0"/>
              </a:rPr>
              <a:t>Introduction</a:t>
            </a:r>
          </a:p>
        </p:txBody>
      </p:sp>
      <p:cxnSp>
        <p:nvCxnSpPr>
          <p:cNvPr id="158" name="Straight Connector 157">
            <a:extLst>
              <a:ext uri="{FF2B5EF4-FFF2-40B4-BE49-F238E27FC236}">
                <a16:creationId xmlns:a16="http://schemas.microsoft.com/office/drawing/2014/main" id="{A1679141-0AAC-0DBC-95AC-4F0CECE48BCC}"/>
              </a:ext>
            </a:extLst>
          </p:cNvPr>
          <p:cNvCxnSpPr/>
          <p:nvPr/>
        </p:nvCxnSpPr>
        <p:spPr>
          <a:xfrm>
            <a:off x="0" y="595081"/>
            <a:ext cx="12192000" cy="0"/>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8E5E40D5-B04A-D033-FF59-21B350B272E1}"/>
              </a:ext>
            </a:extLst>
          </p:cNvPr>
          <p:cNvCxnSpPr/>
          <p:nvPr/>
        </p:nvCxnSpPr>
        <p:spPr>
          <a:xfrm>
            <a:off x="0" y="5291217"/>
            <a:ext cx="12192000" cy="0"/>
          </a:xfrm>
          <a:prstGeom prst="line">
            <a:avLst/>
          </a:prstGeom>
          <a:ln w="1905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BFEA23C-4FF8-478E-F2E1-D7B197094256}"/>
              </a:ext>
            </a:extLst>
          </p:cNvPr>
          <p:cNvCxnSpPr/>
          <p:nvPr/>
        </p:nvCxnSpPr>
        <p:spPr>
          <a:xfrm>
            <a:off x="0" y="2157653"/>
            <a:ext cx="12192000" cy="0"/>
          </a:xfrm>
          <a:prstGeom prst="line">
            <a:avLst/>
          </a:prstGeom>
          <a:ln w="1905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6A07090-1330-F10D-ABF3-8063DD24545C}"/>
              </a:ext>
            </a:extLst>
          </p:cNvPr>
          <p:cNvCxnSpPr/>
          <p:nvPr/>
        </p:nvCxnSpPr>
        <p:spPr>
          <a:xfrm>
            <a:off x="0" y="3724435"/>
            <a:ext cx="12192000" cy="0"/>
          </a:xfrm>
          <a:prstGeom prst="line">
            <a:avLst/>
          </a:prstGeom>
          <a:ln w="1905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ECFC3BD-5A91-A662-B6C6-63AD7EFD7100}"/>
              </a:ext>
            </a:extLst>
          </p:cNvPr>
          <p:cNvCxnSpPr/>
          <p:nvPr/>
        </p:nvCxnSpPr>
        <p:spPr>
          <a:xfrm>
            <a:off x="0" y="0"/>
            <a:ext cx="0" cy="6858000"/>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B3DEC1D-87B5-ED3C-644A-02C43D1ED58B}"/>
              </a:ext>
            </a:extLst>
          </p:cNvPr>
          <p:cNvCxnSpPr>
            <a:cxnSpLocks/>
            <a:endCxn id="31" idx="3"/>
          </p:cNvCxnSpPr>
          <p:nvPr/>
        </p:nvCxnSpPr>
        <p:spPr>
          <a:xfrm flipH="1">
            <a:off x="1522841" y="0"/>
            <a:ext cx="1159" cy="5290463"/>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AC4833D1-031F-740C-4DF8-044E81192821}"/>
              </a:ext>
            </a:extLst>
          </p:cNvPr>
          <p:cNvCxnSpPr/>
          <p:nvPr/>
        </p:nvCxnSpPr>
        <p:spPr>
          <a:xfrm>
            <a:off x="3048000" y="0"/>
            <a:ext cx="0" cy="6858000"/>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40A76C86-C592-6629-A923-FB84DF3792F7}"/>
              </a:ext>
            </a:extLst>
          </p:cNvPr>
          <p:cNvCxnSpPr>
            <a:cxnSpLocks/>
          </p:cNvCxnSpPr>
          <p:nvPr/>
        </p:nvCxnSpPr>
        <p:spPr>
          <a:xfrm flipH="1">
            <a:off x="4571071" y="0"/>
            <a:ext cx="929" cy="5302986"/>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A539C48-F952-A4BF-BC08-7968F0E130D2}"/>
              </a:ext>
            </a:extLst>
          </p:cNvPr>
          <p:cNvCxnSpPr/>
          <p:nvPr/>
        </p:nvCxnSpPr>
        <p:spPr>
          <a:xfrm>
            <a:off x="7620000" y="0"/>
            <a:ext cx="0" cy="6858000"/>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5C67A02-12D7-B3A0-14A8-7DC5F0488F21}"/>
              </a:ext>
            </a:extLst>
          </p:cNvPr>
          <p:cNvCxnSpPr/>
          <p:nvPr/>
        </p:nvCxnSpPr>
        <p:spPr>
          <a:xfrm>
            <a:off x="9144000" y="0"/>
            <a:ext cx="0" cy="6858000"/>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7372831-A2CF-0C23-2788-5D72A2BE0668}"/>
              </a:ext>
            </a:extLst>
          </p:cNvPr>
          <p:cNvCxnSpPr/>
          <p:nvPr/>
        </p:nvCxnSpPr>
        <p:spPr>
          <a:xfrm>
            <a:off x="12192000" y="0"/>
            <a:ext cx="0" cy="6858000"/>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8A71CC6-9DD1-00D0-37D1-B67A1E050AFC}"/>
              </a:ext>
            </a:extLst>
          </p:cNvPr>
          <p:cNvCxnSpPr>
            <a:cxnSpLocks/>
            <a:endCxn id="34" idx="3"/>
          </p:cNvCxnSpPr>
          <p:nvPr/>
        </p:nvCxnSpPr>
        <p:spPr>
          <a:xfrm>
            <a:off x="10668000" y="0"/>
            <a:ext cx="0" cy="5291217"/>
          </a:xfrm>
          <a:prstGeom prst="line">
            <a:avLst/>
          </a:prstGeom>
          <a:ln w="12700" cap="rnd">
            <a:solidFill>
              <a:schemeClr val="accent6">
                <a:lumMod val="60000"/>
                <a:lumOff val="40000"/>
              </a:schemeClr>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AC29264-623E-1C82-92DE-0C892E1CD748}"/>
              </a:ext>
            </a:extLst>
          </p:cNvPr>
          <p:cNvCxnSpPr/>
          <p:nvPr/>
        </p:nvCxnSpPr>
        <p:spPr>
          <a:xfrm>
            <a:off x="6096000" y="0"/>
            <a:ext cx="0" cy="6858000"/>
          </a:xfrm>
          <a:prstGeom prst="line">
            <a:avLst/>
          </a:prstGeom>
          <a:ln w="38100" cap="rnd">
            <a:solidFill>
              <a:schemeClr val="accent5"/>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pic>
        <p:nvPicPr>
          <p:cNvPr id="39" name="Picture 38" descr="Logo&#10;&#10;Description automatically generated">
            <a:extLst>
              <a:ext uri="{FF2B5EF4-FFF2-40B4-BE49-F238E27FC236}">
                <a16:creationId xmlns:a16="http://schemas.microsoft.com/office/drawing/2014/main" id="{2DCE6C9C-E3B7-F34F-60EC-8D33FCA469C1}"/>
              </a:ext>
            </a:extLst>
          </p:cNvPr>
          <p:cNvPicPr>
            <a:picLocks noChangeAspect="1"/>
          </p:cNvPicPr>
          <p:nvPr/>
        </p:nvPicPr>
        <p:blipFill>
          <a:blip r:embed="rId55"/>
          <a:stretch>
            <a:fillRect/>
          </a:stretch>
        </p:blipFill>
        <p:spPr>
          <a:xfrm>
            <a:off x="3049718" y="5463098"/>
            <a:ext cx="3151828" cy="1204143"/>
          </a:xfrm>
          <a:prstGeom prst="rect">
            <a:avLst/>
          </a:prstGeom>
        </p:spPr>
      </p:pic>
      <p:sp>
        <p:nvSpPr>
          <p:cNvPr id="8" name="Footer Placeholder 7">
            <a:extLst>
              <a:ext uri="{FF2B5EF4-FFF2-40B4-BE49-F238E27FC236}">
                <a16:creationId xmlns:a16="http://schemas.microsoft.com/office/drawing/2014/main" id="{276E409A-1150-9EAA-0856-62B884D6CFE1}"/>
              </a:ext>
            </a:extLst>
          </p:cNvPr>
          <p:cNvSpPr>
            <a:spLocks noGrp="1"/>
          </p:cNvSpPr>
          <p:nvPr>
            <p:ph type="ftr" sz="quarter" idx="3"/>
          </p:nvPr>
        </p:nvSpPr>
        <p:spPr/>
        <p:txBody>
          <a:bodyPr/>
          <a:lstStyle/>
          <a:p>
            <a:r>
              <a:rPr lang="en-US"/>
              <a:t>IEEE CSCN 2023 - Panel</a:t>
            </a:r>
          </a:p>
        </p:txBody>
      </p:sp>
    </p:spTree>
    <p:extLst>
      <p:ext uri="{BB962C8B-B14F-4D97-AF65-F5344CB8AC3E}">
        <p14:creationId xmlns:p14="http://schemas.microsoft.com/office/powerpoint/2010/main" val="15022151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city skyline with a body of water in the foreground&#10;&#10;Description automatically generated with medium confidence">
            <a:extLst>
              <a:ext uri="{FF2B5EF4-FFF2-40B4-BE49-F238E27FC236}">
                <a16:creationId xmlns:a16="http://schemas.microsoft.com/office/drawing/2014/main" id="{B53F9027-D5AD-8400-8CB8-41A84263CCB4}"/>
              </a:ext>
            </a:extLst>
          </p:cNvPr>
          <p:cNvPicPr>
            <a:picLocks noChangeAspect="1"/>
          </p:cNvPicPr>
          <p:nvPr/>
        </p:nvPicPr>
        <p:blipFill>
          <a:blip r:embed="rId3"/>
          <a:stretch>
            <a:fillRect/>
          </a:stretch>
        </p:blipFill>
        <p:spPr>
          <a:xfrm>
            <a:off x="506809" y="1736449"/>
            <a:ext cx="5575300" cy="2947335"/>
          </a:xfrm>
          <a:prstGeom prst="rect">
            <a:avLst/>
          </a:prstGeom>
        </p:spPr>
      </p:pic>
      <p:pic>
        <p:nvPicPr>
          <p:cNvPr id="9" name="Picture 8" descr="A city skyline at night&#10;&#10;Description automatically generated with medium confidence">
            <a:extLst>
              <a:ext uri="{FF2B5EF4-FFF2-40B4-BE49-F238E27FC236}">
                <a16:creationId xmlns:a16="http://schemas.microsoft.com/office/drawing/2014/main" id="{9CB91360-8DDD-A58D-A76B-C021F404C909}"/>
              </a:ext>
            </a:extLst>
          </p:cNvPr>
          <p:cNvPicPr>
            <a:picLocks noChangeAspect="1"/>
          </p:cNvPicPr>
          <p:nvPr/>
        </p:nvPicPr>
        <p:blipFill>
          <a:blip r:embed="rId4"/>
          <a:stretch>
            <a:fillRect/>
          </a:stretch>
        </p:blipFill>
        <p:spPr>
          <a:xfrm>
            <a:off x="506809" y="1737384"/>
            <a:ext cx="5575300" cy="2946400"/>
          </a:xfrm>
          <a:prstGeom prst="rect">
            <a:avLst/>
          </a:prstGeom>
        </p:spPr>
      </p:pic>
      <p:sp>
        <p:nvSpPr>
          <p:cNvPr id="3" name="Footer Placeholder 2">
            <a:extLst>
              <a:ext uri="{FF2B5EF4-FFF2-40B4-BE49-F238E27FC236}">
                <a16:creationId xmlns:a16="http://schemas.microsoft.com/office/drawing/2014/main" id="{360E3616-D36A-18EE-5B73-8A9E16D4EE4C}"/>
              </a:ext>
            </a:extLst>
          </p:cNvPr>
          <p:cNvSpPr>
            <a:spLocks noGrp="1"/>
          </p:cNvSpPr>
          <p:nvPr>
            <p:ph type="ftr" sz="quarter" idx="3"/>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ACBACF">
                    <a:lumMod val="75000"/>
                  </a:srgbClr>
                </a:solidFill>
                <a:effectLst/>
                <a:uLnTx/>
                <a:uFillTx/>
                <a:latin typeface="Microsoft Sans Serif"/>
                <a:ea typeface="+mn-ea"/>
                <a:cs typeface="+mn-cs"/>
              </a:rPr>
              <a:t>IEEE CSCN 2023 - Panel</a:t>
            </a:r>
          </a:p>
        </p:txBody>
      </p:sp>
      <p:sp>
        <p:nvSpPr>
          <p:cNvPr id="4" name="Title 3">
            <a:extLst>
              <a:ext uri="{FF2B5EF4-FFF2-40B4-BE49-F238E27FC236}">
                <a16:creationId xmlns:a16="http://schemas.microsoft.com/office/drawing/2014/main" id="{E3B4D09D-19D0-47C0-7807-406BBCC671AD}"/>
              </a:ext>
            </a:extLst>
          </p:cNvPr>
          <p:cNvSpPr>
            <a:spLocks noGrp="1"/>
          </p:cNvSpPr>
          <p:nvPr>
            <p:ph type="title"/>
          </p:nvPr>
        </p:nvSpPr>
        <p:spPr/>
        <p:txBody>
          <a:bodyPr/>
          <a:lstStyle/>
          <a:p>
            <a:r>
              <a:rPr lang="en-US"/>
              <a:t>6G XR requirements fueled by digital twins and spatial compute</a:t>
            </a:r>
          </a:p>
        </p:txBody>
      </p:sp>
      <p:sp>
        <p:nvSpPr>
          <p:cNvPr id="7" name="Text Placeholder 6">
            <a:extLst>
              <a:ext uri="{FF2B5EF4-FFF2-40B4-BE49-F238E27FC236}">
                <a16:creationId xmlns:a16="http://schemas.microsoft.com/office/drawing/2014/main" id="{E3D331D8-D002-67FF-BF35-21CD9FA1DB3A}"/>
              </a:ext>
            </a:extLst>
          </p:cNvPr>
          <p:cNvSpPr>
            <a:spLocks noGrp="1"/>
          </p:cNvSpPr>
          <p:nvPr>
            <p:ph type="body" sz="quarter" idx="15"/>
          </p:nvPr>
        </p:nvSpPr>
        <p:spPr>
          <a:xfrm>
            <a:off x="754743" y="5607050"/>
            <a:ext cx="3200569" cy="929054"/>
          </a:xfrm>
        </p:spPr>
        <p:txBody>
          <a:bodyPr anchor="t"/>
          <a:lstStyle/>
          <a:p>
            <a:pPr algn="ctr"/>
            <a:r>
              <a:rPr lang="en-US" sz="2200"/>
              <a:t>100x network </a:t>
            </a:r>
            <a:br>
              <a:rPr lang="en-US" sz="2200"/>
            </a:br>
            <a:r>
              <a:rPr lang="en-US" sz="2200"/>
              <a:t>capacity</a:t>
            </a:r>
            <a:endParaRPr lang="en-US" sz="1400"/>
          </a:p>
        </p:txBody>
      </p:sp>
      <p:sp>
        <p:nvSpPr>
          <p:cNvPr id="13" name="Text Placeholder 6">
            <a:extLst>
              <a:ext uri="{FF2B5EF4-FFF2-40B4-BE49-F238E27FC236}">
                <a16:creationId xmlns:a16="http://schemas.microsoft.com/office/drawing/2014/main" id="{8D51A570-7415-6776-6402-C07BBFDFFA2B}"/>
              </a:ext>
            </a:extLst>
          </p:cNvPr>
          <p:cNvSpPr txBox="1">
            <a:spLocks/>
          </p:cNvSpPr>
          <p:nvPr/>
        </p:nvSpPr>
        <p:spPr bwMode="gray">
          <a:xfrm>
            <a:off x="4454873" y="5607050"/>
            <a:ext cx="3200569" cy="929054"/>
          </a:xfrm>
          <a:prstGeom prst="rect">
            <a:avLst/>
          </a:prstGeom>
        </p:spPr>
        <p:txBody>
          <a:bodyPr vert="horz" lIns="0" tIns="0" rIns="0" bIns="0" rtlCol="0" anchor="t">
            <a:noAutofit/>
          </a:bodyPr>
          <a:lstStyle>
            <a:lvl1pPr marL="0" indent="0" algn="l" defTabSz="914400" rtl="0" eaLnBrk="1" latinLnBrk="0" hangingPunct="1">
              <a:lnSpc>
                <a:spcPct val="89000"/>
              </a:lnSpc>
              <a:spcBef>
                <a:spcPts val="0"/>
              </a:spcBef>
              <a:spcAft>
                <a:spcPts val="1200"/>
              </a:spcAft>
              <a:buClrTx/>
              <a:buFont typeface="Arial" panose="020B0604020202020204" pitchFamily="34" charset="0"/>
              <a:buNone/>
              <a:defRPr sz="2800" kern="1200" baseline="0">
                <a:solidFill>
                  <a:schemeClr val="bg1"/>
                </a:solidFill>
                <a:latin typeface="+mn-lt"/>
                <a:ea typeface="+mn-ea"/>
                <a:cs typeface="+mn-cs"/>
              </a:defRPr>
            </a:lvl1pPr>
            <a:lvl2pPr marL="0" indent="0" algn="l" defTabSz="914400" rtl="0" eaLnBrk="1" latinLnBrk="0" hangingPunct="1">
              <a:lnSpc>
                <a:spcPct val="94000"/>
              </a:lnSpc>
              <a:spcBef>
                <a:spcPts val="225"/>
              </a:spcBef>
              <a:spcAft>
                <a:spcPts val="1200"/>
              </a:spcAft>
              <a:buClrTx/>
              <a:buFont typeface="Arial" panose="020B0604020202020204" pitchFamily="34" charset="0"/>
              <a:buNone/>
              <a:tabLst>
                <a:tab pos="2003425" algn="l"/>
              </a:tabLst>
              <a:defRPr sz="2400" kern="1200" baseline="0">
                <a:solidFill>
                  <a:schemeClr val="bg1"/>
                </a:solidFill>
                <a:latin typeface="+mn-lt"/>
                <a:ea typeface="+mn-ea"/>
                <a:cs typeface="+mn-cs"/>
              </a:defRPr>
            </a:lvl2pPr>
            <a:lvl3pPr marL="0" indent="0" algn="l" defTabSz="914400" rtl="0" eaLnBrk="1" latinLnBrk="0" hangingPunct="1">
              <a:lnSpc>
                <a:spcPct val="95000"/>
              </a:lnSpc>
              <a:spcBef>
                <a:spcPts val="150"/>
              </a:spcBef>
              <a:spcAft>
                <a:spcPts val="1200"/>
              </a:spcAft>
              <a:buClrTx/>
              <a:buFont typeface="Arial" panose="020B0604020202020204" pitchFamily="34" charset="0"/>
              <a:buNone/>
              <a:defRPr lang="en-US" sz="2100" kern="1200">
                <a:solidFill>
                  <a:schemeClr val="bg1"/>
                </a:solidFill>
                <a:latin typeface="+mn-lt"/>
                <a:ea typeface="+mn-ea"/>
                <a:cs typeface="+mn-cs"/>
              </a:defRPr>
            </a:lvl3pPr>
            <a:lvl4pPr marL="0" indent="0" algn="l" defTabSz="914400" rtl="0" eaLnBrk="1" latinLnBrk="0" hangingPunct="1">
              <a:lnSpc>
                <a:spcPct val="98000"/>
              </a:lnSpc>
              <a:spcBef>
                <a:spcPts val="75"/>
              </a:spcBef>
              <a:spcAft>
                <a:spcPts val="900"/>
              </a:spcAft>
              <a:buClrTx/>
              <a:buFont typeface="Arial" panose="020B0604020202020204" pitchFamily="34" charset="0"/>
              <a:buNone/>
              <a:tabLst/>
              <a:defRPr sz="1800" kern="1200">
                <a:solidFill>
                  <a:schemeClr val="bg1"/>
                </a:solidFill>
                <a:latin typeface="+mn-lt"/>
                <a:ea typeface="+mn-ea"/>
                <a:cs typeface="+mn-cs"/>
              </a:defRPr>
            </a:lvl4pPr>
            <a:lvl5pPr marL="0" indent="0" algn="l" defTabSz="914400" rtl="0" eaLnBrk="1" latinLnBrk="0" hangingPunct="1">
              <a:lnSpc>
                <a:spcPct val="94000"/>
              </a:lnSpc>
              <a:spcBef>
                <a:spcPts val="0"/>
              </a:spcBef>
              <a:spcAft>
                <a:spcPts val="900"/>
              </a:spcAft>
              <a:buClrTx/>
              <a:buFont typeface="Arial" panose="020B0604020202020204" pitchFamily="34" charset="0"/>
              <a:buNone/>
              <a:tabLst/>
              <a:defRPr sz="1600" b="1" kern="1200" spc="60" baseline="0">
                <a:solidFill>
                  <a:schemeClr val="bg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ctr" defTabSz="914400" rtl="0" eaLnBrk="1" fontAlgn="auto" latinLnBrk="0" hangingPunct="1">
              <a:lnSpc>
                <a:spcPct val="89000"/>
              </a:lnSpc>
              <a:spcBef>
                <a:spcPts val="0"/>
              </a:spcBef>
              <a:spcAft>
                <a:spcPts val="1200"/>
              </a:spcAft>
              <a:buClrTx/>
              <a:buSzTx/>
              <a:buFont typeface="Arial" panose="020B0604020202020204" pitchFamily="34" charset="0"/>
              <a:buNone/>
              <a:tabLst/>
              <a:defRPr/>
            </a:pPr>
            <a:r>
              <a:rPr kumimoji="0" lang="en-US" sz="2200" b="0" i="0" u="none" strike="noStrike" kern="1200" cap="none" spc="0" normalizeH="0" baseline="0" noProof="0">
                <a:ln>
                  <a:noFill/>
                </a:ln>
                <a:solidFill>
                  <a:srgbClr val="F7F8FA"/>
                </a:solidFill>
                <a:effectLst/>
                <a:uLnTx/>
                <a:uFillTx/>
                <a:latin typeface="Microsoft Sans Serif"/>
                <a:ea typeface="+mn-ea"/>
                <a:cs typeface="+mn-cs"/>
              </a:rPr>
              <a:t>0.1-10 Gbps </a:t>
            </a:r>
            <a:br>
              <a:rPr kumimoji="0" lang="en-US" sz="2200" b="0" i="0" u="none" strike="noStrike" kern="1200" cap="none" spc="0" normalizeH="0" baseline="0" noProof="0">
                <a:ln>
                  <a:noFill/>
                </a:ln>
                <a:solidFill>
                  <a:srgbClr val="F7F8FA"/>
                </a:solidFill>
                <a:effectLst/>
                <a:uLnTx/>
                <a:uFillTx/>
                <a:latin typeface="Microsoft Sans Serif"/>
                <a:ea typeface="+mn-ea"/>
                <a:cs typeface="+mn-cs"/>
              </a:rPr>
            </a:br>
            <a:r>
              <a:rPr kumimoji="0" lang="en-US" sz="2200" b="0" i="0" u="none" strike="noStrike" kern="1200" cap="none" spc="0" normalizeH="0" baseline="0" noProof="0">
                <a:ln>
                  <a:noFill/>
                </a:ln>
                <a:solidFill>
                  <a:srgbClr val="F7F8FA"/>
                </a:solidFill>
                <a:effectLst/>
                <a:uLnTx/>
                <a:uFillTx/>
                <a:latin typeface="Microsoft Sans Serif"/>
                <a:ea typeface="+mn-ea"/>
                <a:cs typeface="+mn-cs"/>
              </a:rPr>
              <a:t>per user</a:t>
            </a:r>
          </a:p>
        </p:txBody>
      </p:sp>
      <p:pic>
        <p:nvPicPr>
          <p:cNvPr id="16" name="Picture 15" descr="A picture containing indoor, person, person, blue&#10;&#10;Description automatically generated">
            <a:extLst>
              <a:ext uri="{FF2B5EF4-FFF2-40B4-BE49-F238E27FC236}">
                <a16:creationId xmlns:a16="http://schemas.microsoft.com/office/drawing/2014/main" id="{1D5EE0A2-0B7C-1DF5-A367-6215D3E305FA}"/>
              </a:ext>
            </a:extLst>
          </p:cNvPr>
          <p:cNvPicPr>
            <a:picLocks noChangeAspect="1"/>
          </p:cNvPicPr>
          <p:nvPr/>
        </p:nvPicPr>
        <p:blipFill rotWithShape="1">
          <a:blip r:embed="rId5">
            <a:extLst>
              <a:ext uri="{28A0092B-C50C-407E-A947-70E740481C1C}">
                <a14:useLocalDpi xmlns:a14="http://schemas.microsoft.com/office/drawing/2010/main" val="0"/>
              </a:ext>
            </a:extLst>
          </a:blip>
          <a:srcRect t="285" b="8196"/>
          <a:stretch/>
        </p:blipFill>
        <p:spPr>
          <a:xfrm>
            <a:off x="6082109" y="1739416"/>
            <a:ext cx="5724271" cy="2944368"/>
          </a:xfrm>
          <a:prstGeom prst="rect">
            <a:avLst/>
          </a:prstGeom>
        </p:spPr>
      </p:pic>
      <p:sp>
        <p:nvSpPr>
          <p:cNvPr id="17" name="TextBox 16">
            <a:extLst>
              <a:ext uri="{FF2B5EF4-FFF2-40B4-BE49-F238E27FC236}">
                <a16:creationId xmlns:a16="http://schemas.microsoft.com/office/drawing/2014/main" id="{02E82EE3-7FAE-720C-AEE3-1CDA3490D9B9}"/>
              </a:ext>
            </a:extLst>
          </p:cNvPr>
          <p:cNvSpPr txBox="1"/>
          <p:nvPr/>
        </p:nvSpPr>
        <p:spPr>
          <a:xfrm>
            <a:off x="850510" y="1584351"/>
            <a:ext cx="4875278" cy="299007"/>
          </a:xfrm>
          <a:prstGeom prst="rect">
            <a:avLst/>
          </a:prstGeom>
          <a:solidFill>
            <a:schemeClr val="accent1"/>
          </a:solidFill>
          <a:effectLst>
            <a:outerShdw blurRad="50800" dist="38100" dir="2700000" algn="tl" rotWithShape="0">
              <a:prstClr val="black">
                <a:alpha val="40000"/>
              </a:prstClr>
            </a:outerShdw>
          </a:effectLst>
        </p:spPr>
        <p:txBody>
          <a:bodyPr wrap="square" lIns="0" tIns="0" rIns="0" bIns="0"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2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Digital twins digitize the complex physical world in the metaverse</a:t>
            </a:r>
          </a:p>
        </p:txBody>
      </p:sp>
      <p:sp>
        <p:nvSpPr>
          <p:cNvPr id="18" name="TextBox 17">
            <a:extLst>
              <a:ext uri="{FF2B5EF4-FFF2-40B4-BE49-F238E27FC236}">
                <a16:creationId xmlns:a16="http://schemas.microsoft.com/office/drawing/2014/main" id="{073F3FE8-0189-7196-B1FF-4668C5DB7B13}"/>
              </a:ext>
            </a:extLst>
          </p:cNvPr>
          <p:cNvSpPr txBox="1"/>
          <p:nvPr/>
        </p:nvSpPr>
        <p:spPr>
          <a:xfrm>
            <a:off x="6458330" y="1584351"/>
            <a:ext cx="4971829" cy="299007"/>
          </a:xfrm>
          <a:prstGeom prst="rect">
            <a:avLst/>
          </a:prstGeom>
          <a:solidFill>
            <a:schemeClr val="accent1"/>
          </a:solidFill>
          <a:effectLst>
            <a:outerShdw blurRad="50800" dist="38100" dir="2700000" algn="tl" rotWithShape="0">
              <a:prstClr val="black">
                <a:alpha val="40000"/>
              </a:prstClr>
            </a:outerShdw>
          </a:effectLst>
        </p:spPr>
        <p:txBody>
          <a:bodyPr wrap="square" lIns="0" tIns="0" rIns="0" bIns="0"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2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Spatial compute enables immersive interaction with 3D digital content</a:t>
            </a:r>
          </a:p>
        </p:txBody>
      </p:sp>
      <p:grpSp>
        <p:nvGrpSpPr>
          <p:cNvPr id="12" name="Group 11">
            <a:extLst>
              <a:ext uri="{FF2B5EF4-FFF2-40B4-BE49-F238E27FC236}">
                <a16:creationId xmlns:a16="http://schemas.microsoft.com/office/drawing/2014/main" id="{80F856ED-2589-6613-8161-2DB399678846}"/>
              </a:ext>
            </a:extLst>
          </p:cNvPr>
          <p:cNvGrpSpPr/>
          <p:nvPr/>
        </p:nvGrpSpPr>
        <p:grpSpPr>
          <a:xfrm>
            <a:off x="8155003" y="5607050"/>
            <a:ext cx="3200569" cy="929054"/>
            <a:chOff x="8155003" y="5607050"/>
            <a:chExt cx="3200569" cy="929054"/>
          </a:xfrm>
        </p:grpSpPr>
        <p:sp>
          <p:nvSpPr>
            <p:cNvPr id="14" name="Text Placeholder 6">
              <a:extLst>
                <a:ext uri="{FF2B5EF4-FFF2-40B4-BE49-F238E27FC236}">
                  <a16:creationId xmlns:a16="http://schemas.microsoft.com/office/drawing/2014/main" id="{2B7ABCF5-E129-3FDC-74C6-516510B2AF22}"/>
                </a:ext>
              </a:extLst>
            </p:cNvPr>
            <p:cNvSpPr txBox="1">
              <a:spLocks/>
            </p:cNvSpPr>
            <p:nvPr/>
          </p:nvSpPr>
          <p:spPr bwMode="gray">
            <a:xfrm>
              <a:off x="8155003" y="5607050"/>
              <a:ext cx="3200569" cy="929054"/>
            </a:xfrm>
            <a:prstGeom prst="rect">
              <a:avLst/>
            </a:prstGeom>
          </p:spPr>
          <p:txBody>
            <a:bodyPr vert="horz" lIns="0" tIns="0" rIns="0" bIns="0" rtlCol="0" anchor="t">
              <a:noAutofit/>
            </a:bodyPr>
            <a:lstStyle>
              <a:lvl1pPr marL="0" indent="0" algn="l" defTabSz="914400" rtl="0" eaLnBrk="1" latinLnBrk="0" hangingPunct="1">
                <a:lnSpc>
                  <a:spcPct val="89000"/>
                </a:lnSpc>
                <a:spcBef>
                  <a:spcPts val="0"/>
                </a:spcBef>
                <a:spcAft>
                  <a:spcPts val="1200"/>
                </a:spcAft>
                <a:buClrTx/>
                <a:buFont typeface="Arial" panose="020B0604020202020204" pitchFamily="34" charset="0"/>
                <a:buNone/>
                <a:defRPr sz="2800" kern="1200" baseline="0">
                  <a:solidFill>
                    <a:schemeClr val="bg1"/>
                  </a:solidFill>
                  <a:latin typeface="+mn-lt"/>
                  <a:ea typeface="+mn-ea"/>
                  <a:cs typeface="+mn-cs"/>
                </a:defRPr>
              </a:lvl1pPr>
              <a:lvl2pPr marL="0" indent="0" algn="l" defTabSz="914400" rtl="0" eaLnBrk="1" latinLnBrk="0" hangingPunct="1">
                <a:lnSpc>
                  <a:spcPct val="94000"/>
                </a:lnSpc>
                <a:spcBef>
                  <a:spcPts val="225"/>
                </a:spcBef>
                <a:spcAft>
                  <a:spcPts val="1200"/>
                </a:spcAft>
                <a:buClrTx/>
                <a:buFont typeface="Arial" panose="020B0604020202020204" pitchFamily="34" charset="0"/>
                <a:buNone/>
                <a:tabLst>
                  <a:tab pos="2003425" algn="l"/>
                </a:tabLst>
                <a:defRPr sz="2400" kern="1200" baseline="0">
                  <a:solidFill>
                    <a:schemeClr val="bg1"/>
                  </a:solidFill>
                  <a:latin typeface="+mn-lt"/>
                  <a:ea typeface="+mn-ea"/>
                  <a:cs typeface="+mn-cs"/>
                </a:defRPr>
              </a:lvl2pPr>
              <a:lvl3pPr marL="0" indent="0" algn="l" defTabSz="914400" rtl="0" eaLnBrk="1" latinLnBrk="0" hangingPunct="1">
                <a:lnSpc>
                  <a:spcPct val="95000"/>
                </a:lnSpc>
                <a:spcBef>
                  <a:spcPts val="150"/>
                </a:spcBef>
                <a:spcAft>
                  <a:spcPts val="1200"/>
                </a:spcAft>
                <a:buClrTx/>
                <a:buFont typeface="Arial" panose="020B0604020202020204" pitchFamily="34" charset="0"/>
                <a:buNone/>
                <a:defRPr lang="en-US" sz="2100" kern="1200">
                  <a:solidFill>
                    <a:schemeClr val="bg1"/>
                  </a:solidFill>
                  <a:latin typeface="+mn-lt"/>
                  <a:ea typeface="+mn-ea"/>
                  <a:cs typeface="+mn-cs"/>
                </a:defRPr>
              </a:lvl3pPr>
              <a:lvl4pPr marL="0" indent="0" algn="l" defTabSz="914400" rtl="0" eaLnBrk="1" latinLnBrk="0" hangingPunct="1">
                <a:lnSpc>
                  <a:spcPct val="98000"/>
                </a:lnSpc>
                <a:spcBef>
                  <a:spcPts val="75"/>
                </a:spcBef>
                <a:spcAft>
                  <a:spcPts val="900"/>
                </a:spcAft>
                <a:buClrTx/>
                <a:buFont typeface="Arial" panose="020B0604020202020204" pitchFamily="34" charset="0"/>
                <a:buNone/>
                <a:tabLst/>
                <a:defRPr sz="1800" kern="1200">
                  <a:solidFill>
                    <a:schemeClr val="bg1"/>
                  </a:solidFill>
                  <a:latin typeface="+mn-lt"/>
                  <a:ea typeface="+mn-ea"/>
                  <a:cs typeface="+mn-cs"/>
                </a:defRPr>
              </a:lvl4pPr>
              <a:lvl5pPr marL="0" indent="0" algn="l" defTabSz="914400" rtl="0" eaLnBrk="1" latinLnBrk="0" hangingPunct="1">
                <a:lnSpc>
                  <a:spcPct val="94000"/>
                </a:lnSpc>
                <a:spcBef>
                  <a:spcPts val="0"/>
                </a:spcBef>
                <a:spcAft>
                  <a:spcPts val="900"/>
                </a:spcAft>
                <a:buClrTx/>
                <a:buFont typeface="Arial" panose="020B0604020202020204" pitchFamily="34" charset="0"/>
                <a:buNone/>
                <a:tabLst/>
                <a:defRPr sz="1600" b="1" kern="1200" spc="60" baseline="0">
                  <a:solidFill>
                    <a:schemeClr val="bg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ctr" defTabSz="914400" rtl="0" eaLnBrk="1" fontAlgn="auto" latinLnBrk="0" hangingPunct="1">
                <a:lnSpc>
                  <a:spcPct val="89000"/>
                </a:lnSpc>
                <a:spcBef>
                  <a:spcPts val="0"/>
                </a:spcBef>
                <a:spcAft>
                  <a:spcPts val="1200"/>
                </a:spcAft>
                <a:buClrTx/>
                <a:buSzTx/>
                <a:buFont typeface="Arial" panose="020B0604020202020204" pitchFamily="34" charset="0"/>
                <a:buNone/>
                <a:tabLst/>
                <a:defRPr/>
              </a:pPr>
              <a:r>
                <a:rPr kumimoji="0" lang="en-US" sz="2200" b="0" i="0" u="none" strike="noStrike" kern="1200" cap="none" spc="0" normalizeH="0" baseline="0" noProof="0">
                  <a:ln>
                    <a:noFill/>
                  </a:ln>
                  <a:solidFill>
                    <a:srgbClr val="F7F8FA"/>
                  </a:solidFill>
                  <a:effectLst/>
                  <a:uLnTx/>
                  <a:uFillTx/>
                  <a:latin typeface="Microsoft Sans Serif"/>
                  <a:ea typeface="+mn-ea"/>
                  <a:cs typeface="+mn-cs"/>
                </a:rPr>
                <a:t>Use multiple </a:t>
              </a:r>
              <a:br>
                <a:rPr kumimoji="0" lang="en-US" sz="2200" b="0" i="0" u="none" strike="noStrike" kern="1200" cap="none" spc="0" normalizeH="0" baseline="0" noProof="0">
                  <a:ln>
                    <a:noFill/>
                  </a:ln>
                  <a:solidFill>
                    <a:srgbClr val="F7F8FA"/>
                  </a:solidFill>
                  <a:effectLst/>
                  <a:uLnTx/>
                  <a:uFillTx/>
                  <a:latin typeface="Microsoft Sans Serif"/>
                  <a:ea typeface="+mn-ea"/>
                  <a:cs typeface="+mn-cs"/>
                </a:rPr>
              </a:br>
              <a:r>
                <a:rPr kumimoji="0" lang="en-US" sz="2200" b="0" i="0" u="none" strike="noStrike" kern="1200" cap="none" spc="0" normalizeH="0" baseline="0" noProof="0">
                  <a:ln>
                    <a:noFill/>
                  </a:ln>
                  <a:solidFill>
                    <a:srgbClr val="F7F8FA"/>
                  </a:solidFill>
                  <a:effectLst/>
                  <a:uLnTx/>
                  <a:uFillTx/>
                  <a:latin typeface="Microsoft Sans Serif"/>
                  <a:ea typeface="+mn-ea"/>
                  <a:cs typeface="+mn-cs"/>
                </a:rPr>
                <a:t>frequency bands</a:t>
              </a:r>
              <a:endParaRPr kumimoji="0" lang="en-US" sz="1000" b="0"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0" name="Text Placeholder 6">
              <a:extLst>
                <a:ext uri="{FF2B5EF4-FFF2-40B4-BE49-F238E27FC236}">
                  <a16:creationId xmlns:a16="http://schemas.microsoft.com/office/drawing/2014/main" id="{A793A608-919A-6BB6-D94B-0071550ABBF6}"/>
                </a:ext>
              </a:extLst>
            </p:cNvPr>
            <p:cNvSpPr txBox="1">
              <a:spLocks/>
            </p:cNvSpPr>
            <p:nvPr/>
          </p:nvSpPr>
          <p:spPr bwMode="gray">
            <a:xfrm>
              <a:off x="8155003" y="6262183"/>
              <a:ext cx="3200569" cy="273921"/>
            </a:xfrm>
            <a:prstGeom prst="rect">
              <a:avLst/>
            </a:prstGeom>
          </p:spPr>
          <p:txBody>
            <a:bodyPr vert="horz" lIns="0" tIns="0" rIns="0" bIns="0" rtlCol="0" anchor="t">
              <a:spAutoFit/>
            </a:bodyPr>
            <a:lstStyle>
              <a:lvl1pPr marL="0" indent="0" algn="l" defTabSz="914400" rtl="0" eaLnBrk="1" latinLnBrk="0" hangingPunct="1">
                <a:lnSpc>
                  <a:spcPct val="89000"/>
                </a:lnSpc>
                <a:spcBef>
                  <a:spcPts val="0"/>
                </a:spcBef>
                <a:spcAft>
                  <a:spcPts val="1200"/>
                </a:spcAft>
                <a:buClrTx/>
                <a:buFont typeface="Arial" panose="020B0604020202020204" pitchFamily="34" charset="0"/>
                <a:buNone/>
                <a:defRPr sz="2800" kern="1200" baseline="0">
                  <a:solidFill>
                    <a:schemeClr val="bg1"/>
                  </a:solidFill>
                  <a:latin typeface="+mn-lt"/>
                  <a:ea typeface="+mn-ea"/>
                  <a:cs typeface="+mn-cs"/>
                </a:defRPr>
              </a:lvl1pPr>
              <a:lvl2pPr marL="0" indent="0" algn="l" defTabSz="914400" rtl="0" eaLnBrk="1" latinLnBrk="0" hangingPunct="1">
                <a:lnSpc>
                  <a:spcPct val="94000"/>
                </a:lnSpc>
                <a:spcBef>
                  <a:spcPts val="225"/>
                </a:spcBef>
                <a:spcAft>
                  <a:spcPts val="1200"/>
                </a:spcAft>
                <a:buClrTx/>
                <a:buFont typeface="Arial" panose="020B0604020202020204" pitchFamily="34" charset="0"/>
                <a:buNone/>
                <a:tabLst>
                  <a:tab pos="2003425" algn="l"/>
                </a:tabLst>
                <a:defRPr sz="2400" kern="1200" baseline="0">
                  <a:solidFill>
                    <a:schemeClr val="bg1"/>
                  </a:solidFill>
                  <a:latin typeface="+mn-lt"/>
                  <a:ea typeface="+mn-ea"/>
                  <a:cs typeface="+mn-cs"/>
                </a:defRPr>
              </a:lvl2pPr>
              <a:lvl3pPr marL="0" indent="0" algn="l" defTabSz="914400" rtl="0" eaLnBrk="1" latinLnBrk="0" hangingPunct="1">
                <a:lnSpc>
                  <a:spcPct val="95000"/>
                </a:lnSpc>
                <a:spcBef>
                  <a:spcPts val="150"/>
                </a:spcBef>
                <a:spcAft>
                  <a:spcPts val="1200"/>
                </a:spcAft>
                <a:buClrTx/>
                <a:buFont typeface="Arial" panose="020B0604020202020204" pitchFamily="34" charset="0"/>
                <a:buNone/>
                <a:defRPr lang="en-US" sz="2100" kern="1200">
                  <a:solidFill>
                    <a:schemeClr val="bg1"/>
                  </a:solidFill>
                  <a:latin typeface="+mn-lt"/>
                  <a:ea typeface="+mn-ea"/>
                  <a:cs typeface="+mn-cs"/>
                </a:defRPr>
              </a:lvl3pPr>
              <a:lvl4pPr marL="0" indent="0" algn="l" defTabSz="914400" rtl="0" eaLnBrk="1" latinLnBrk="0" hangingPunct="1">
                <a:lnSpc>
                  <a:spcPct val="98000"/>
                </a:lnSpc>
                <a:spcBef>
                  <a:spcPts val="75"/>
                </a:spcBef>
                <a:spcAft>
                  <a:spcPts val="900"/>
                </a:spcAft>
                <a:buClrTx/>
                <a:buFont typeface="Arial" panose="020B0604020202020204" pitchFamily="34" charset="0"/>
                <a:buNone/>
                <a:tabLst/>
                <a:defRPr sz="1800" kern="1200">
                  <a:solidFill>
                    <a:schemeClr val="bg1"/>
                  </a:solidFill>
                  <a:latin typeface="+mn-lt"/>
                  <a:ea typeface="+mn-ea"/>
                  <a:cs typeface="+mn-cs"/>
                </a:defRPr>
              </a:lvl4pPr>
              <a:lvl5pPr marL="0" indent="0" algn="l" defTabSz="914400" rtl="0" eaLnBrk="1" latinLnBrk="0" hangingPunct="1">
                <a:lnSpc>
                  <a:spcPct val="94000"/>
                </a:lnSpc>
                <a:spcBef>
                  <a:spcPts val="0"/>
                </a:spcBef>
                <a:spcAft>
                  <a:spcPts val="900"/>
                </a:spcAft>
                <a:buClrTx/>
                <a:buFont typeface="Arial" panose="020B0604020202020204" pitchFamily="34" charset="0"/>
                <a:buNone/>
                <a:tabLst/>
                <a:defRPr sz="1600" b="1" kern="1200" spc="60" baseline="0">
                  <a:solidFill>
                    <a:schemeClr val="bg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ctr" defTabSz="914400" rtl="0" eaLnBrk="1" fontAlgn="auto" latinLnBrk="0" hangingPunct="1">
                <a:lnSpc>
                  <a:spcPct val="89000"/>
                </a:lnSpc>
                <a:spcBef>
                  <a:spcPts val="0"/>
                </a:spcBef>
                <a:spcAft>
                  <a:spcPts val="1200"/>
                </a:spcAft>
                <a:buClrTx/>
                <a:buSzTx/>
                <a:buFont typeface="Arial" panose="020B0604020202020204" pitchFamily="34" charset="0"/>
                <a:buNone/>
                <a:tabLst/>
                <a:defRPr/>
              </a:pPr>
              <a:r>
                <a:rPr kumimoji="0" lang="en-US" sz="1000" b="0" i="0" u="none" strike="noStrike" kern="1200" cap="none" spc="0" normalizeH="0" baseline="0" noProof="0">
                  <a:ln>
                    <a:noFill/>
                  </a:ln>
                  <a:solidFill>
                    <a:srgbClr val="F7F8FA"/>
                  </a:solidFill>
                  <a:effectLst/>
                  <a:uLnTx/>
                  <a:uFillTx/>
                  <a:latin typeface="Microsoft Sans Serif"/>
                  <a:ea typeface="+mn-ea"/>
                  <a:cs typeface="+mn-cs"/>
                </a:rPr>
                <a:t>(sub-THz, mmW, sub 7GHz, 7-24GHz, </a:t>
              </a:r>
              <a:br>
                <a:rPr kumimoji="0" lang="en-US" sz="1000" b="0" i="0" u="none" strike="noStrike" kern="1200" cap="none" spc="0" normalizeH="0" baseline="0" noProof="0">
                  <a:ln>
                    <a:noFill/>
                  </a:ln>
                  <a:solidFill>
                    <a:srgbClr val="F7F8FA"/>
                  </a:solidFill>
                  <a:effectLst/>
                  <a:uLnTx/>
                  <a:uFillTx/>
                  <a:latin typeface="Microsoft Sans Serif"/>
                  <a:ea typeface="+mn-ea"/>
                  <a:cs typeface="+mn-cs"/>
                </a:rPr>
              </a:br>
              <a:r>
                <a:rPr kumimoji="0" lang="en-US" sz="1000" b="0" i="0" u="none" strike="noStrike" kern="1200" cap="none" spc="0" normalizeH="0" baseline="0" noProof="0">
                  <a:ln>
                    <a:noFill/>
                  </a:ln>
                  <a:solidFill>
                    <a:srgbClr val="F7F8FA"/>
                  </a:solidFill>
                  <a:effectLst/>
                  <a:uLnTx/>
                  <a:uFillTx/>
                  <a:latin typeface="Microsoft Sans Serif"/>
                  <a:ea typeface="+mn-ea"/>
                  <a:cs typeface="+mn-cs"/>
                </a:rPr>
                <a:t>unlicensed, shared spectrum)</a:t>
              </a:r>
            </a:p>
          </p:txBody>
        </p:sp>
      </p:grpSp>
    </p:spTree>
    <p:extLst>
      <p:ext uri="{BB962C8B-B14F-4D97-AF65-F5344CB8AC3E}">
        <p14:creationId xmlns:p14="http://schemas.microsoft.com/office/powerpoint/2010/main" val="2373395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50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3000"/>
                            </p:stCondLst>
                            <p:childTnLst>
                              <p:par>
                                <p:cTn id="23" presetID="10" presetClass="entr" presetSubtype="0"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par>
                                <p:cTn id="26" presetID="42" presetClass="entr" presetSubtype="0" fill="hold" grpId="0" nodeType="withEffect">
                                  <p:stCondLst>
                                    <p:cond delay="1500"/>
                                  </p:stCondLst>
                                  <p:childTnLst>
                                    <p:set>
                                      <p:cBhvr>
                                        <p:cTn id="27" dur="1" fill="hold">
                                          <p:stCondLst>
                                            <p:cond delay="0"/>
                                          </p:stCondLst>
                                        </p:cTn>
                                        <p:tgtEl>
                                          <p:spTgt spid="7">
                                            <p:txEl>
                                              <p:pRg st="0" end="0"/>
                                            </p:txEl>
                                          </p:spTgt>
                                        </p:tgtEl>
                                        <p:attrNameLst>
                                          <p:attrName>style.visibility</p:attrName>
                                        </p:attrNameLst>
                                      </p:cBhvr>
                                      <p:to>
                                        <p:strVal val="visible"/>
                                      </p:to>
                                    </p:set>
                                    <p:animEffect transition="in" filter="fade">
                                      <p:cBhvr>
                                        <p:cTn id="28" dur="1000"/>
                                        <p:tgtEl>
                                          <p:spTgt spid="7">
                                            <p:txEl>
                                              <p:pRg st="0" end="0"/>
                                            </p:txEl>
                                          </p:spTgt>
                                        </p:tgtEl>
                                      </p:cBhvr>
                                    </p:animEffect>
                                    <p:anim calcmode="lin" valueType="num">
                                      <p:cBhvr>
                                        <p:cTn id="29"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20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250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1000"/>
                                        <p:tgtEl>
                                          <p:spTgt spid="12"/>
                                        </p:tgtEl>
                                      </p:cBhvr>
                                    </p:animEffect>
                                    <p:anim calcmode="lin" valueType="num">
                                      <p:cBhvr>
                                        <p:cTn id="39" dur="1000" fill="hold"/>
                                        <p:tgtEl>
                                          <p:spTgt spid="12"/>
                                        </p:tgtEl>
                                        <p:attrNameLst>
                                          <p:attrName>ppt_x</p:attrName>
                                        </p:attrNameLst>
                                      </p:cBhvr>
                                      <p:tavLst>
                                        <p:tav tm="0">
                                          <p:val>
                                            <p:strVal val="#ppt_x"/>
                                          </p:val>
                                        </p:tav>
                                        <p:tav tm="100000">
                                          <p:val>
                                            <p:strVal val="#ppt_x"/>
                                          </p:val>
                                        </p:tav>
                                      </p:tavLst>
                                    </p:anim>
                                    <p:anim calcmode="lin" valueType="num">
                                      <p:cBhvr>
                                        <p:cTn id="4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13" grpId="0"/>
      <p:bldP spid="17" grpId="0" animBg="1"/>
      <p:bldP spid="1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2E08E43-B9DE-483D-8CEA-8A2AB026C222}"/>
              </a:ext>
            </a:extLst>
          </p:cNvPr>
          <p:cNvPicPr>
            <a:picLocks noChangeAspect="1"/>
          </p:cNvPicPr>
          <p:nvPr/>
        </p:nvPicPr>
        <p:blipFill>
          <a:blip r:embed="rId3"/>
          <a:stretch>
            <a:fillRect/>
          </a:stretch>
        </p:blipFill>
        <p:spPr>
          <a:xfrm>
            <a:off x="0" y="0"/>
            <a:ext cx="4072128" cy="5321808"/>
          </a:xfrm>
          <a:prstGeom prst="rect">
            <a:avLst/>
          </a:prstGeom>
        </p:spPr>
      </p:pic>
      <p:pic>
        <p:nvPicPr>
          <p:cNvPr id="6" name="Picture 5">
            <a:extLst>
              <a:ext uri="{FF2B5EF4-FFF2-40B4-BE49-F238E27FC236}">
                <a16:creationId xmlns:a16="http://schemas.microsoft.com/office/drawing/2014/main" id="{6E385637-01E8-4AF2-9913-95D532BC405D}"/>
              </a:ext>
            </a:extLst>
          </p:cNvPr>
          <p:cNvPicPr>
            <a:picLocks noChangeAspect="1"/>
          </p:cNvPicPr>
          <p:nvPr/>
        </p:nvPicPr>
        <p:blipFill rotWithShape="1">
          <a:blip r:embed="rId4"/>
          <a:srcRect l="33185" t="10774" r="18406" b="7155"/>
          <a:stretch/>
        </p:blipFill>
        <p:spPr>
          <a:xfrm>
            <a:off x="4061460" y="0"/>
            <a:ext cx="4069080" cy="5321808"/>
          </a:xfrm>
          <a:prstGeom prst="rect">
            <a:avLst/>
          </a:prstGeom>
        </p:spPr>
      </p:pic>
      <p:pic>
        <p:nvPicPr>
          <p:cNvPr id="65" name="Picture 64">
            <a:extLst>
              <a:ext uri="{FF2B5EF4-FFF2-40B4-BE49-F238E27FC236}">
                <a16:creationId xmlns:a16="http://schemas.microsoft.com/office/drawing/2014/main" id="{933B69DA-6BF3-49E6-BD3E-DC20283B97EB}"/>
              </a:ext>
            </a:extLst>
          </p:cNvPr>
          <p:cNvPicPr>
            <a:picLocks noChangeAspect="1"/>
          </p:cNvPicPr>
          <p:nvPr/>
        </p:nvPicPr>
        <p:blipFill rotWithShape="1">
          <a:blip r:embed="rId5"/>
          <a:srcRect l="26543" r="11662"/>
          <a:stretch/>
        </p:blipFill>
        <p:spPr>
          <a:xfrm>
            <a:off x="8122920" y="0"/>
            <a:ext cx="4069080" cy="5321808"/>
          </a:xfrm>
          <a:prstGeom prst="rect">
            <a:avLst/>
          </a:prstGeom>
        </p:spPr>
      </p:pic>
      <p:sp>
        <p:nvSpPr>
          <p:cNvPr id="64" name="Rectangle 63">
            <a:extLst>
              <a:ext uri="{FF2B5EF4-FFF2-40B4-BE49-F238E27FC236}">
                <a16:creationId xmlns:a16="http://schemas.microsoft.com/office/drawing/2014/main" id="{794DE8CE-CD90-470C-B538-157EFCAC1055}"/>
              </a:ext>
            </a:extLst>
          </p:cNvPr>
          <p:cNvSpPr/>
          <p:nvPr/>
        </p:nvSpPr>
        <p:spPr>
          <a:xfrm>
            <a:off x="0" y="0"/>
            <a:ext cx="12188952" cy="1420773"/>
          </a:xfrm>
          <a:prstGeom prst="rect">
            <a:avLst/>
          </a:prstGeom>
          <a:gradFill flip="none" rotWithShape="1">
            <a:gsLst>
              <a:gs pos="0">
                <a:schemeClr val="tx1"/>
              </a:gs>
              <a:gs pos="100000">
                <a:schemeClr val="tx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sym typeface="Arial"/>
            </a:endParaRPr>
          </a:p>
        </p:txBody>
      </p:sp>
      <p:sp>
        <p:nvSpPr>
          <p:cNvPr id="67" name="Rectangle 66">
            <a:extLst>
              <a:ext uri="{FF2B5EF4-FFF2-40B4-BE49-F238E27FC236}">
                <a16:creationId xmlns:a16="http://schemas.microsoft.com/office/drawing/2014/main" id="{1734FE9E-CA5B-42EC-AFD6-C2F1ECC8DF87}"/>
              </a:ext>
            </a:extLst>
          </p:cNvPr>
          <p:cNvSpPr/>
          <p:nvPr/>
        </p:nvSpPr>
        <p:spPr>
          <a:xfrm>
            <a:off x="8138159" y="349179"/>
            <a:ext cx="4053841" cy="276999"/>
          </a:xfrm>
          <a:prstGeom prst="rect">
            <a:avLst/>
          </a:prstGeom>
        </p:spPr>
        <p:txBody>
          <a:bodyPr wrap="square" lIns="0" tIns="0" rIns="0" bIns="0" anchor="t" anchorCtr="0">
            <a:spAutoFit/>
          </a:bodyPr>
          <a:lstStyle/>
          <a:p>
            <a:pPr marL="0" marR="0" lvl="0" indent="0" algn="ctr" defTabSz="914400" rtl="0" eaLnBrk="1" fontAlgn="auto" latinLnBrk="0" hangingPunct="1">
              <a:lnSpc>
                <a:spcPct val="90000"/>
              </a:lnSpc>
              <a:spcBef>
                <a:spcPts val="0"/>
              </a:spcBef>
              <a:spcAft>
                <a:spcPts val="0"/>
              </a:spcAft>
              <a:buClr>
                <a:srgbClr val="E98306"/>
              </a:buClr>
              <a:buSzTx/>
              <a:buFont typeface="Arial" panose="020B0604020202020204" pitchFamily="34" charset="0"/>
              <a:buChar char="​"/>
              <a:tabLst/>
              <a:defRPr/>
            </a:pPr>
            <a:r>
              <a:rPr kumimoji="0" lang="en-US" sz="2000" b="1" i="0" u="none" strike="noStrike" kern="1200" cap="none" spc="0" normalizeH="0" baseline="0" noProof="0" dirty="0">
                <a:ln>
                  <a:noFill/>
                </a:ln>
                <a:solidFill>
                  <a:srgbClr val="FFFFFF"/>
                </a:solidFill>
                <a:effectLst/>
                <a:uLnTx/>
                <a:uFillTx/>
                <a:latin typeface="Microsoft Sans Serif"/>
                <a:ea typeface="+mn-ea"/>
                <a:cs typeface="Arial"/>
                <a:sym typeface="Arial"/>
              </a:rPr>
              <a:t>Boundless AR</a:t>
            </a:r>
          </a:p>
        </p:txBody>
      </p:sp>
      <p:sp>
        <p:nvSpPr>
          <p:cNvPr id="9" name="Oval 45">
            <a:extLst>
              <a:ext uri="{FF2B5EF4-FFF2-40B4-BE49-F238E27FC236}">
                <a16:creationId xmlns:a16="http://schemas.microsoft.com/office/drawing/2014/main" id="{44946AAC-930C-4D1D-A091-6BF643F2C152}"/>
              </a:ext>
            </a:extLst>
          </p:cNvPr>
          <p:cNvSpPr/>
          <p:nvPr/>
        </p:nvSpPr>
        <p:spPr>
          <a:xfrm>
            <a:off x="8500769" y="3310362"/>
            <a:ext cx="1357994" cy="1335677"/>
          </a:xfrm>
          <a:custGeom>
            <a:avLst/>
            <a:gdLst>
              <a:gd name="connsiteX0" fmla="*/ 0 w 1994171"/>
              <a:gd name="connsiteY0" fmla="*/ 404502 h 809003"/>
              <a:gd name="connsiteX1" fmla="*/ 997086 w 1994171"/>
              <a:gd name="connsiteY1" fmla="*/ 0 h 809003"/>
              <a:gd name="connsiteX2" fmla="*/ 1994172 w 1994171"/>
              <a:gd name="connsiteY2" fmla="*/ 404502 h 809003"/>
              <a:gd name="connsiteX3" fmla="*/ 997086 w 1994171"/>
              <a:gd name="connsiteY3" fmla="*/ 809004 h 809003"/>
              <a:gd name="connsiteX4" fmla="*/ 0 w 1994171"/>
              <a:gd name="connsiteY4" fmla="*/ 404502 h 809003"/>
              <a:gd name="connsiteX0" fmla="*/ 4 w 1994176"/>
              <a:gd name="connsiteY0" fmla="*/ 404502 h 702000"/>
              <a:gd name="connsiteX1" fmla="*/ 997090 w 1994176"/>
              <a:gd name="connsiteY1" fmla="*/ 0 h 702000"/>
              <a:gd name="connsiteX2" fmla="*/ 1994176 w 1994176"/>
              <a:gd name="connsiteY2" fmla="*/ 404502 h 702000"/>
              <a:gd name="connsiteX3" fmla="*/ 1006818 w 1994176"/>
              <a:gd name="connsiteY3" fmla="*/ 702000 h 702000"/>
              <a:gd name="connsiteX4" fmla="*/ 4 w 1994176"/>
              <a:gd name="connsiteY4" fmla="*/ 404502 h 702000"/>
              <a:gd name="connsiteX0" fmla="*/ 4 w 1994176"/>
              <a:gd name="connsiteY0" fmla="*/ 404502 h 733690"/>
              <a:gd name="connsiteX1" fmla="*/ 997090 w 1994176"/>
              <a:gd name="connsiteY1" fmla="*/ 0 h 733690"/>
              <a:gd name="connsiteX2" fmla="*/ 1994176 w 1994176"/>
              <a:gd name="connsiteY2" fmla="*/ 404502 h 733690"/>
              <a:gd name="connsiteX3" fmla="*/ 1006818 w 1994176"/>
              <a:gd name="connsiteY3" fmla="*/ 702000 h 733690"/>
              <a:gd name="connsiteX4" fmla="*/ 4 w 1994176"/>
              <a:gd name="connsiteY4" fmla="*/ 404502 h 733690"/>
              <a:gd name="connsiteX0" fmla="*/ 4 w 1813742"/>
              <a:gd name="connsiteY0" fmla="*/ 434891 h 702220"/>
              <a:gd name="connsiteX1" fmla="*/ 816656 w 1813742"/>
              <a:gd name="connsiteY1" fmla="*/ 100 h 702220"/>
              <a:gd name="connsiteX2" fmla="*/ 1813742 w 1813742"/>
              <a:gd name="connsiteY2" fmla="*/ 404602 h 702220"/>
              <a:gd name="connsiteX3" fmla="*/ 826384 w 1813742"/>
              <a:gd name="connsiteY3" fmla="*/ 702100 h 702220"/>
              <a:gd name="connsiteX4" fmla="*/ 4 w 1813742"/>
              <a:gd name="connsiteY4" fmla="*/ 434891 h 702220"/>
              <a:gd name="connsiteX0" fmla="*/ 473 w 1814211"/>
              <a:gd name="connsiteY0" fmla="*/ 434891 h 706818"/>
              <a:gd name="connsiteX1" fmla="*/ 817125 w 1814211"/>
              <a:gd name="connsiteY1" fmla="*/ 100 h 706818"/>
              <a:gd name="connsiteX2" fmla="*/ 1814211 w 1814211"/>
              <a:gd name="connsiteY2" fmla="*/ 404602 h 706818"/>
              <a:gd name="connsiteX3" fmla="*/ 826853 w 1814211"/>
              <a:gd name="connsiteY3" fmla="*/ 702100 h 706818"/>
              <a:gd name="connsiteX4" fmla="*/ 473 w 1814211"/>
              <a:gd name="connsiteY4" fmla="*/ 434891 h 70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211" h="706818">
                <a:moveTo>
                  <a:pt x="473" y="434891"/>
                </a:moveTo>
                <a:cubicBezTo>
                  <a:pt x="19224" y="119634"/>
                  <a:pt x="514835" y="5148"/>
                  <a:pt x="817125" y="100"/>
                </a:cubicBezTo>
                <a:cubicBezTo>
                  <a:pt x="1119415" y="-4948"/>
                  <a:pt x="1814211" y="181202"/>
                  <a:pt x="1814211" y="404602"/>
                </a:cubicBezTo>
                <a:cubicBezTo>
                  <a:pt x="1814211" y="628002"/>
                  <a:pt x="1129143" y="697052"/>
                  <a:pt x="826853" y="702100"/>
                </a:cubicBezTo>
                <a:cubicBezTo>
                  <a:pt x="524563" y="707148"/>
                  <a:pt x="-18278" y="750148"/>
                  <a:pt x="473" y="434891"/>
                </a:cubicBezTo>
                <a:close/>
              </a:path>
            </a:pathLst>
          </a:custGeom>
          <a:solidFill>
            <a:srgbClr val="E4E4E4"/>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7F8FA"/>
              </a:solidFill>
              <a:effectLst/>
              <a:uLnTx/>
              <a:uFillTx/>
              <a:latin typeface="Microsoft Sans Serif"/>
              <a:ea typeface="+mn-ea"/>
              <a:cs typeface="+mn-cs"/>
              <a:sym typeface="Arial"/>
            </a:endParaRPr>
          </a:p>
        </p:txBody>
      </p:sp>
      <p:grpSp>
        <p:nvGrpSpPr>
          <p:cNvPr id="10" name="Group 9">
            <a:extLst>
              <a:ext uri="{FF2B5EF4-FFF2-40B4-BE49-F238E27FC236}">
                <a16:creationId xmlns:a16="http://schemas.microsoft.com/office/drawing/2014/main" id="{F2D5EC0E-2EF9-43B2-BAE1-6BFFCD18E20E}"/>
              </a:ext>
            </a:extLst>
          </p:cNvPr>
          <p:cNvGrpSpPr/>
          <p:nvPr/>
        </p:nvGrpSpPr>
        <p:grpSpPr>
          <a:xfrm>
            <a:off x="8738838" y="3512461"/>
            <a:ext cx="1865605" cy="667853"/>
            <a:chOff x="6740050" y="4582931"/>
            <a:chExt cx="2231102" cy="798694"/>
          </a:xfrm>
          <a:scene3d>
            <a:camera prst="perspectiveRight">
              <a:rot lat="300000" lon="19499994" rev="0"/>
            </a:camera>
            <a:lightRig rig="threePt" dir="t"/>
          </a:scene3d>
        </p:grpSpPr>
        <p:grpSp>
          <p:nvGrpSpPr>
            <p:cNvPr id="11" name="Group 10">
              <a:extLst>
                <a:ext uri="{FF2B5EF4-FFF2-40B4-BE49-F238E27FC236}">
                  <a16:creationId xmlns:a16="http://schemas.microsoft.com/office/drawing/2014/main" id="{D695DFA9-6A19-42F8-AC1D-99B2FBE21108}"/>
                </a:ext>
              </a:extLst>
            </p:cNvPr>
            <p:cNvGrpSpPr/>
            <p:nvPr/>
          </p:nvGrpSpPr>
          <p:grpSpPr>
            <a:xfrm>
              <a:off x="6740050" y="4582931"/>
              <a:ext cx="464608" cy="798694"/>
              <a:chOff x="9602993" y="4307275"/>
              <a:chExt cx="582301" cy="1001016"/>
            </a:xfrm>
            <a:solidFill>
              <a:schemeClr val="accent1"/>
            </a:solidFill>
          </p:grpSpPr>
          <p:grpSp>
            <p:nvGrpSpPr>
              <p:cNvPr id="13" name="Group 4">
                <a:extLst>
                  <a:ext uri="{FF2B5EF4-FFF2-40B4-BE49-F238E27FC236}">
                    <a16:creationId xmlns:a16="http://schemas.microsoft.com/office/drawing/2014/main" id="{7CCD6D12-A828-4742-9EA8-58C8BC1CA783}"/>
                  </a:ext>
                </a:extLst>
              </p:cNvPr>
              <p:cNvGrpSpPr>
                <a:grpSpLocks noChangeAspect="1"/>
              </p:cNvGrpSpPr>
              <p:nvPr/>
            </p:nvGrpSpPr>
            <p:grpSpPr bwMode="auto">
              <a:xfrm>
                <a:off x="9602993" y="4611717"/>
                <a:ext cx="582301" cy="696574"/>
                <a:chOff x="-865" y="1607"/>
                <a:chExt cx="1651" cy="1975"/>
              </a:xfrm>
              <a:grpFill/>
            </p:grpSpPr>
            <p:sp>
              <p:nvSpPr>
                <p:cNvPr id="17" name="Freeform 7">
                  <a:extLst>
                    <a:ext uri="{FF2B5EF4-FFF2-40B4-BE49-F238E27FC236}">
                      <a16:creationId xmlns:a16="http://schemas.microsoft.com/office/drawing/2014/main" id="{C76FF010-5F85-4B7D-9805-5E5F3E1E38AD}"/>
                    </a:ext>
                  </a:extLst>
                </p:cNvPr>
                <p:cNvSpPr>
                  <a:spLocks/>
                </p:cNvSpPr>
                <p:nvPr/>
              </p:nvSpPr>
              <p:spPr bwMode="auto">
                <a:xfrm>
                  <a:off x="-759" y="2126"/>
                  <a:ext cx="1443" cy="217"/>
                </a:xfrm>
                <a:custGeom>
                  <a:avLst/>
                  <a:gdLst>
                    <a:gd name="T0" fmla="*/ 0 w 1443"/>
                    <a:gd name="T1" fmla="*/ 0 h 217"/>
                    <a:gd name="T2" fmla="*/ 1443 w 1443"/>
                    <a:gd name="T3" fmla="*/ 0 h 217"/>
                    <a:gd name="T4" fmla="*/ 1443 w 1443"/>
                    <a:gd name="T5" fmla="*/ 217 h 217"/>
                    <a:gd name="T6" fmla="*/ 0 w 1443"/>
                    <a:gd name="T7" fmla="*/ 217 h 217"/>
                    <a:gd name="T8" fmla="*/ 0 w 1443"/>
                    <a:gd name="T9" fmla="*/ 0 h 217"/>
                    <a:gd name="T10" fmla="*/ 0 w 1443"/>
                    <a:gd name="T11" fmla="*/ 0 h 217"/>
                  </a:gdLst>
                  <a:ahLst/>
                  <a:cxnLst>
                    <a:cxn ang="0">
                      <a:pos x="T0" y="T1"/>
                    </a:cxn>
                    <a:cxn ang="0">
                      <a:pos x="T2" y="T3"/>
                    </a:cxn>
                    <a:cxn ang="0">
                      <a:pos x="T4" y="T5"/>
                    </a:cxn>
                    <a:cxn ang="0">
                      <a:pos x="T6" y="T7"/>
                    </a:cxn>
                    <a:cxn ang="0">
                      <a:pos x="T8" y="T9"/>
                    </a:cxn>
                    <a:cxn ang="0">
                      <a:pos x="T10" y="T11"/>
                    </a:cxn>
                  </a:cxnLst>
                  <a:rect l="0" t="0" r="r" b="b"/>
                  <a:pathLst>
                    <a:path w="1443" h="217">
                      <a:moveTo>
                        <a:pt x="0" y="0"/>
                      </a:moveTo>
                      <a:lnTo>
                        <a:pt x="1443" y="0"/>
                      </a:lnTo>
                      <a:lnTo>
                        <a:pt x="1443" y="217"/>
                      </a:lnTo>
                      <a:lnTo>
                        <a:pt x="0" y="217"/>
                      </a:lnTo>
                      <a:lnTo>
                        <a:pt x="0" y="0"/>
                      </a:lnTo>
                      <a:lnTo>
                        <a:pt x="0" y="0"/>
                      </a:lnTo>
                      <a:close/>
                    </a:path>
                  </a:pathLst>
                </a:custGeom>
                <a:grp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white"/>
                    </a:solidFill>
                    <a:effectLst/>
                    <a:uLnTx/>
                    <a:uFillTx/>
                    <a:latin typeface="Microsoft Sans Serif"/>
                    <a:ea typeface="+mn-ea"/>
                    <a:cs typeface="Arial"/>
                    <a:sym typeface="Arial"/>
                  </a:endParaRPr>
                </a:p>
              </p:txBody>
            </p:sp>
            <p:sp>
              <p:nvSpPr>
                <p:cNvPr id="18" name="Freeform 8">
                  <a:extLst>
                    <a:ext uri="{FF2B5EF4-FFF2-40B4-BE49-F238E27FC236}">
                      <a16:creationId xmlns:a16="http://schemas.microsoft.com/office/drawing/2014/main" id="{4711F8C8-B75E-434F-88D3-B4E2D60C05A0}"/>
                    </a:ext>
                  </a:extLst>
                </p:cNvPr>
                <p:cNvSpPr>
                  <a:spLocks noEditPoints="1"/>
                </p:cNvSpPr>
                <p:nvPr/>
              </p:nvSpPr>
              <p:spPr bwMode="auto">
                <a:xfrm>
                  <a:off x="-865" y="1607"/>
                  <a:ext cx="1651" cy="1975"/>
                </a:xfrm>
                <a:custGeom>
                  <a:avLst/>
                  <a:gdLst>
                    <a:gd name="T0" fmla="*/ 406 w 696"/>
                    <a:gd name="T1" fmla="*/ 776 h 834"/>
                    <a:gd name="T2" fmla="*/ 348 w 696"/>
                    <a:gd name="T3" fmla="*/ 834 h 834"/>
                    <a:gd name="T4" fmla="*/ 348 w 696"/>
                    <a:gd name="T5" fmla="*/ 834 h 834"/>
                    <a:gd name="T6" fmla="*/ 290 w 696"/>
                    <a:gd name="T7" fmla="*/ 776 h 834"/>
                    <a:gd name="T8" fmla="*/ 290 w 696"/>
                    <a:gd name="T9" fmla="*/ 59 h 834"/>
                    <a:gd name="T10" fmla="*/ 348 w 696"/>
                    <a:gd name="T11" fmla="*/ 0 h 834"/>
                    <a:gd name="T12" fmla="*/ 348 w 696"/>
                    <a:gd name="T13" fmla="*/ 0 h 834"/>
                    <a:gd name="T14" fmla="*/ 406 w 696"/>
                    <a:gd name="T15" fmla="*/ 59 h 834"/>
                    <a:gd name="T16" fmla="*/ 406 w 696"/>
                    <a:gd name="T17" fmla="*/ 776 h 834"/>
                    <a:gd name="T18" fmla="*/ 406 w 696"/>
                    <a:gd name="T19" fmla="*/ 776 h 834"/>
                    <a:gd name="T20" fmla="*/ 234 w 696"/>
                    <a:gd name="T21" fmla="*/ 72 h 834"/>
                    <a:gd name="T22" fmla="*/ 190 w 696"/>
                    <a:gd name="T23" fmla="*/ 28 h 834"/>
                    <a:gd name="T24" fmla="*/ 190 w 696"/>
                    <a:gd name="T25" fmla="*/ 28 h 834"/>
                    <a:gd name="T26" fmla="*/ 146 w 696"/>
                    <a:gd name="T27" fmla="*/ 72 h 834"/>
                    <a:gd name="T28" fmla="*/ 146 w 696"/>
                    <a:gd name="T29" fmla="*/ 424 h 834"/>
                    <a:gd name="T30" fmla="*/ 190 w 696"/>
                    <a:gd name="T31" fmla="*/ 468 h 834"/>
                    <a:gd name="T32" fmla="*/ 190 w 696"/>
                    <a:gd name="T33" fmla="*/ 468 h 834"/>
                    <a:gd name="T34" fmla="*/ 234 w 696"/>
                    <a:gd name="T35" fmla="*/ 424 h 834"/>
                    <a:gd name="T36" fmla="*/ 234 w 696"/>
                    <a:gd name="T37" fmla="*/ 72 h 834"/>
                    <a:gd name="T38" fmla="*/ 234 w 696"/>
                    <a:gd name="T39" fmla="*/ 72 h 834"/>
                    <a:gd name="T40" fmla="*/ 88 w 696"/>
                    <a:gd name="T41" fmla="*/ 135 h 834"/>
                    <a:gd name="T42" fmla="*/ 44 w 696"/>
                    <a:gd name="T43" fmla="*/ 91 h 834"/>
                    <a:gd name="T44" fmla="*/ 44 w 696"/>
                    <a:gd name="T45" fmla="*/ 91 h 834"/>
                    <a:gd name="T46" fmla="*/ 0 w 696"/>
                    <a:gd name="T47" fmla="*/ 135 h 834"/>
                    <a:gd name="T48" fmla="*/ 0 w 696"/>
                    <a:gd name="T49" fmla="*/ 487 h 834"/>
                    <a:gd name="T50" fmla="*/ 44 w 696"/>
                    <a:gd name="T51" fmla="*/ 531 h 834"/>
                    <a:gd name="T52" fmla="*/ 44 w 696"/>
                    <a:gd name="T53" fmla="*/ 531 h 834"/>
                    <a:gd name="T54" fmla="*/ 88 w 696"/>
                    <a:gd name="T55" fmla="*/ 487 h 834"/>
                    <a:gd name="T56" fmla="*/ 88 w 696"/>
                    <a:gd name="T57" fmla="*/ 135 h 834"/>
                    <a:gd name="T58" fmla="*/ 88 w 696"/>
                    <a:gd name="T59" fmla="*/ 135 h 834"/>
                    <a:gd name="T60" fmla="*/ 462 w 696"/>
                    <a:gd name="T61" fmla="*/ 424 h 834"/>
                    <a:gd name="T62" fmla="*/ 506 w 696"/>
                    <a:gd name="T63" fmla="*/ 468 h 834"/>
                    <a:gd name="T64" fmla="*/ 506 w 696"/>
                    <a:gd name="T65" fmla="*/ 468 h 834"/>
                    <a:gd name="T66" fmla="*/ 550 w 696"/>
                    <a:gd name="T67" fmla="*/ 424 h 834"/>
                    <a:gd name="T68" fmla="*/ 550 w 696"/>
                    <a:gd name="T69" fmla="*/ 72 h 834"/>
                    <a:gd name="T70" fmla="*/ 506 w 696"/>
                    <a:gd name="T71" fmla="*/ 28 h 834"/>
                    <a:gd name="T72" fmla="*/ 506 w 696"/>
                    <a:gd name="T73" fmla="*/ 28 h 834"/>
                    <a:gd name="T74" fmla="*/ 462 w 696"/>
                    <a:gd name="T75" fmla="*/ 72 h 834"/>
                    <a:gd name="T76" fmla="*/ 462 w 696"/>
                    <a:gd name="T77" fmla="*/ 424 h 834"/>
                    <a:gd name="T78" fmla="*/ 462 w 696"/>
                    <a:gd name="T79" fmla="*/ 424 h 834"/>
                    <a:gd name="T80" fmla="*/ 608 w 696"/>
                    <a:gd name="T81" fmla="*/ 487 h 834"/>
                    <a:gd name="T82" fmla="*/ 652 w 696"/>
                    <a:gd name="T83" fmla="*/ 531 h 834"/>
                    <a:gd name="T84" fmla="*/ 652 w 696"/>
                    <a:gd name="T85" fmla="*/ 531 h 834"/>
                    <a:gd name="T86" fmla="*/ 696 w 696"/>
                    <a:gd name="T87" fmla="*/ 487 h 834"/>
                    <a:gd name="T88" fmla="*/ 696 w 696"/>
                    <a:gd name="T89" fmla="*/ 135 h 834"/>
                    <a:gd name="T90" fmla="*/ 652 w 696"/>
                    <a:gd name="T91" fmla="*/ 91 h 834"/>
                    <a:gd name="T92" fmla="*/ 652 w 696"/>
                    <a:gd name="T93" fmla="*/ 91 h 834"/>
                    <a:gd name="T94" fmla="*/ 608 w 696"/>
                    <a:gd name="T95" fmla="*/ 135 h 834"/>
                    <a:gd name="T96" fmla="*/ 608 w 696"/>
                    <a:gd name="T97" fmla="*/ 487 h 834"/>
                    <a:gd name="T98" fmla="*/ 608 w 696"/>
                    <a:gd name="T99" fmla="*/ 487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6" h="834">
                      <a:moveTo>
                        <a:pt x="406" y="776"/>
                      </a:moveTo>
                      <a:cubicBezTo>
                        <a:pt x="406" y="808"/>
                        <a:pt x="380" y="834"/>
                        <a:pt x="348" y="834"/>
                      </a:cubicBezTo>
                      <a:cubicBezTo>
                        <a:pt x="348" y="834"/>
                        <a:pt x="348" y="834"/>
                        <a:pt x="348" y="834"/>
                      </a:cubicBezTo>
                      <a:cubicBezTo>
                        <a:pt x="316" y="834"/>
                        <a:pt x="290" y="808"/>
                        <a:pt x="290" y="776"/>
                      </a:cubicBezTo>
                      <a:cubicBezTo>
                        <a:pt x="290" y="59"/>
                        <a:pt x="290" y="59"/>
                        <a:pt x="290" y="59"/>
                      </a:cubicBezTo>
                      <a:cubicBezTo>
                        <a:pt x="290" y="26"/>
                        <a:pt x="316" y="0"/>
                        <a:pt x="348" y="0"/>
                      </a:cubicBezTo>
                      <a:cubicBezTo>
                        <a:pt x="348" y="0"/>
                        <a:pt x="348" y="0"/>
                        <a:pt x="348" y="0"/>
                      </a:cubicBezTo>
                      <a:cubicBezTo>
                        <a:pt x="380" y="0"/>
                        <a:pt x="406" y="26"/>
                        <a:pt x="406" y="59"/>
                      </a:cubicBezTo>
                      <a:cubicBezTo>
                        <a:pt x="406" y="776"/>
                        <a:pt x="406" y="776"/>
                        <a:pt x="406" y="776"/>
                      </a:cubicBezTo>
                      <a:cubicBezTo>
                        <a:pt x="406" y="776"/>
                        <a:pt x="406" y="776"/>
                        <a:pt x="406" y="776"/>
                      </a:cubicBezTo>
                      <a:close/>
                      <a:moveTo>
                        <a:pt x="234" y="72"/>
                      </a:moveTo>
                      <a:cubicBezTo>
                        <a:pt x="234" y="48"/>
                        <a:pt x="214" y="28"/>
                        <a:pt x="190" y="28"/>
                      </a:cubicBezTo>
                      <a:cubicBezTo>
                        <a:pt x="190" y="28"/>
                        <a:pt x="190" y="28"/>
                        <a:pt x="190" y="28"/>
                      </a:cubicBezTo>
                      <a:cubicBezTo>
                        <a:pt x="166" y="28"/>
                        <a:pt x="146" y="48"/>
                        <a:pt x="146" y="72"/>
                      </a:cubicBezTo>
                      <a:cubicBezTo>
                        <a:pt x="146" y="424"/>
                        <a:pt x="146" y="424"/>
                        <a:pt x="146" y="424"/>
                      </a:cubicBezTo>
                      <a:cubicBezTo>
                        <a:pt x="146" y="448"/>
                        <a:pt x="166" y="468"/>
                        <a:pt x="190" y="468"/>
                      </a:cubicBezTo>
                      <a:cubicBezTo>
                        <a:pt x="190" y="468"/>
                        <a:pt x="190" y="468"/>
                        <a:pt x="190" y="468"/>
                      </a:cubicBezTo>
                      <a:cubicBezTo>
                        <a:pt x="214" y="468"/>
                        <a:pt x="234" y="448"/>
                        <a:pt x="234" y="424"/>
                      </a:cubicBezTo>
                      <a:cubicBezTo>
                        <a:pt x="234" y="72"/>
                        <a:pt x="234" y="72"/>
                        <a:pt x="234" y="72"/>
                      </a:cubicBezTo>
                      <a:cubicBezTo>
                        <a:pt x="234" y="72"/>
                        <a:pt x="234" y="72"/>
                        <a:pt x="234" y="72"/>
                      </a:cubicBezTo>
                      <a:close/>
                      <a:moveTo>
                        <a:pt x="88" y="135"/>
                      </a:moveTo>
                      <a:cubicBezTo>
                        <a:pt x="88" y="111"/>
                        <a:pt x="68" y="91"/>
                        <a:pt x="44" y="91"/>
                      </a:cubicBezTo>
                      <a:cubicBezTo>
                        <a:pt x="44" y="91"/>
                        <a:pt x="44" y="91"/>
                        <a:pt x="44" y="91"/>
                      </a:cubicBezTo>
                      <a:cubicBezTo>
                        <a:pt x="19" y="91"/>
                        <a:pt x="0" y="111"/>
                        <a:pt x="0" y="135"/>
                      </a:cubicBezTo>
                      <a:cubicBezTo>
                        <a:pt x="0" y="487"/>
                        <a:pt x="0" y="487"/>
                        <a:pt x="0" y="487"/>
                      </a:cubicBezTo>
                      <a:cubicBezTo>
                        <a:pt x="0" y="511"/>
                        <a:pt x="19" y="531"/>
                        <a:pt x="44" y="531"/>
                      </a:cubicBezTo>
                      <a:cubicBezTo>
                        <a:pt x="44" y="531"/>
                        <a:pt x="44" y="531"/>
                        <a:pt x="44" y="531"/>
                      </a:cubicBezTo>
                      <a:cubicBezTo>
                        <a:pt x="68" y="531"/>
                        <a:pt x="88" y="511"/>
                        <a:pt x="88" y="487"/>
                      </a:cubicBezTo>
                      <a:cubicBezTo>
                        <a:pt x="88" y="135"/>
                        <a:pt x="88" y="135"/>
                        <a:pt x="88" y="135"/>
                      </a:cubicBezTo>
                      <a:cubicBezTo>
                        <a:pt x="88" y="135"/>
                        <a:pt x="88" y="135"/>
                        <a:pt x="88" y="135"/>
                      </a:cubicBezTo>
                      <a:close/>
                      <a:moveTo>
                        <a:pt x="462" y="424"/>
                      </a:moveTo>
                      <a:cubicBezTo>
                        <a:pt x="462" y="448"/>
                        <a:pt x="481" y="468"/>
                        <a:pt x="506" y="468"/>
                      </a:cubicBezTo>
                      <a:cubicBezTo>
                        <a:pt x="506" y="468"/>
                        <a:pt x="506" y="468"/>
                        <a:pt x="506" y="468"/>
                      </a:cubicBezTo>
                      <a:cubicBezTo>
                        <a:pt x="530" y="468"/>
                        <a:pt x="550" y="448"/>
                        <a:pt x="550" y="424"/>
                      </a:cubicBezTo>
                      <a:cubicBezTo>
                        <a:pt x="550" y="72"/>
                        <a:pt x="550" y="72"/>
                        <a:pt x="550" y="72"/>
                      </a:cubicBezTo>
                      <a:cubicBezTo>
                        <a:pt x="550" y="48"/>
                        <a:pt x="530" y="28"/>
                        <a:pt x="506" y="28"/>
                      </a:cubicBezTo>
                      <a:cubicBezTo>
                        <a:pt x="506" y="28"/>
                        <a:pt x="506" y="28"/>
                        <a:pt x="506" y="28"/>
                      </a:cubicBezTo>
                      <a:cubicBezTo>
                        <a:pt x="481" y="28"/>
                        <a:pt x="462" y="48"/>
                        <a:pt x="462" y="72"/>
                      </a:cubicBezTo>
                      <a:cubicBezTo>
                        <a:pt x="462" y="424"/>
                        <a:pt x="462" y="424"/>
                        <a:pt x="462" y="424"/>
                      </a:cubicBezTo>
                      <a:cubicBezTo>
                        <a:pt x="462" y="424"/>
                        <a:pt x="462" y="424"/>
                        <a:pt x="462" y="424"/>
                      </a:cubicBezTo>
                      <a:close/>
                      <a:moveTo>
                        <a:pt x="608" y="487"/>
                      </a:moveTo>
                      <a:cubicBezTo>
                        <a:pt x="608" y="511"/>
                        <a:pt x="628" y="531"/>
                        <a:pt x="652" y="531"/>
                      </a:cubicBezTo>
                      <a:cubicBezTo>
                        <a:pt x="652" y="531"/>
                        <a:pt x="652" y="531"/>
                        <a:pt x="652" y="531"/>
                      </a:cubicBezTo>
                      <a:cubicBezTo>
                        <a:pt x="676" y="531"/>
                        <a:pt x="696" y="511"/>
                        <a:pt x="696" y="487"/>
                      </a:cubicBezTo>
                      <a:cubicBezTo>
                        <a:pt x="696" y="135"/>
                        <a:pt x="696" y="135"/>
                        <a:pt x="696" y="135"/>
                      </a:cubicBezTo>
                      <a:cubicBezTo>
                        <a:pt x="696" y="111"/>
                        <a:pt x="676" y="91"/>
                        <a:pt x="652" y="91"/>
                      </a:cubicBezTo>
                      <a:cubicBezTo>
                        <a:pt x="652" y="91"/>
                        <a:pt x="652" y="91"/>
                        <a:pt x="652" y="91"/>
                      </a:cubicBezTo>
                      <a:cubicBezTo>
                        <a:pt x="628" y="91"/>
                        <a:pt x="608" y="111"/>
                        <a:pt x="608" y="135"/>
                      </a:cubicBezTo>
                      <a:cubicBezTo>
                        <a:pt x="608" y="487"/>
                        <a:pt x="608" y="487"/>
                        <a:pt x="608" y="487"/>
                      </a:cubicBezTo>
                      <a:cubicBezTo>
                        <a:pt x="608" y="487"/>
                        <a:pt x="608" y="487"/>
                        <a:pt x="608" y="487"/>
                      </a:cubicBezTo>
                      <a:close/>
                    </a:path>
                  </a:pathLst>
                </a:custGeom>
                <a:grp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white"/>
                    </a:solidFill>
                    <a:effectLst/>
                    <a:uLnTx/>
                    <a:uFillTx/>
                    <a:latin typeface="Microsoft Sans Serif"/>
                    <a:ea typeface="+mn-ea"/>
                    <a:cs typeface="Arial"/>
                    <a:sym typeface="Arial"/>
                  </a:endParaRPr>
                </a:p>
              </p:txBody>
            </p:sp>
          </p:grpSp>
          <p:grpSp>
            <p:nvGrpSpPr>
              <p:cNvPr id="14" name="Group 11">
                <a:extLst>
                  <a:ext uri="{FF2B5EF4-FFF2-40B4-BE49-F238E27FC236}">
                    <a16:creationId xmlns:a16="http://schemas.microsoft.com/office/drawing/2014/main" id="{B5A0D212-62E8-4636-BDEB-327F015AB5B1}"/>
                  </a:ext>
                </a:extLst>
              </p:cNvPr>
              <p:cNvGrpSpPr>
                <a:grpSpLocks noChangeAspect="1"/>
              </p:cNvGrpSpPr>
              <p:nvPr/>
            </p:nvGrpSpPr>
            <p:grpSpPr bwMode="auto">
              <a:xfrm>
                <a:off x="9607207" y="4307275"/>
                <a:ext cx="569503" cy="352831"/>
                <a:chOff x="5945" y="3147"/>
                <a:chExt cx="481" cy="298"/>
              </a:xfrm>
              <a:grpFill/>
            </p:grpSpPr>
            <p:sp>
              <p:nvSpPr>
                <p:cNvPr id="15" name="Freeform 12">
                  <a:extLst>
                    <a:ext uri="{FF2B5EF4-FFF2-40B4-BE49-F238E27FC236}">
                      <a16:creationId xmlns:a16="http://schemas.microsoft.com/office/drawing/2014/main" id="{7E7B2D78-47CB-4F2C-AB52-683FC5BB8AF1}"/>
                    </a:ext>
                  </a:extLst>
                </p:cNvPr>
                <p:cNvSpPr>
                  <a:spLocks/>
                </p:cNvSpPr>
                <p:nvPr/>
              </p:nvSpPr>
              <p:spPr bwMode="auto">
                <a:xfrm>
                  <a:off x="6029" y="3232"/>
                  <a:ext cx="313" cy="184"/>
                </a:xfrm>
                <a:custGeom>
                  <a:avLst/>
                  <a:gdLst>
                    <a:gd name="T0" fmla="*/ 120 w 442"/>
                    <a:gd name="T1" fmla="*/ 255 h 259"/>
                    <a:gd name="T2" fmla="*/ 114 w 442"/>
                    <a:gd name="T3" fmla="*/ 220 h 259"/>
                    <a:gd name="T4" fmla="*/ 221 w 442"/>
                    <a:gd name="T5" fmla="*/ 113 h 259"/>
                    <a:gd name="T6" fmla="*/ 329 w 442"/>
                    <a:gd name="T7" fmla="*/ 220 h 259"/>
                    <a:gd name="T8" fmla="*/ 325 w 442"/>
                    <a:gd name="T9" fmla="*/ 248 h 259"/>
                    <a:gd name="T10" fmla="*/ 375 w 442"/>
                    <a:gd name="T11" fmla="*/ 232 h 259"/>
                    <a:gd name="T12" fmla="*/ 438 w 442"/>
                    <a:gd name="T13" fmla="*/ 259 h 259"/>
                    <a:gd name="T14" fmla="*/ 442 w 442"/>
                    <a:gd name="T15" fmla="*/ 220 h 259"/>
                    <a:gd name="T16" fmla="*/ 221 w 442"/>
                    <a:gd name="T17" fmla="*/ 0 h 259"/>
                    <a:gd name="T18" fmla="*/ 0 w 442"/>
                    <a:gd name="T19" fmla="*/ 220 h 259"/>
                    <a:gd name="T20" fmla="*/ 3 w 442"/>
                    <a:gd name="T21" fmla="*/ 253 h 259"/>
                    <a:gd name="T22" fmla="*/ 60 w 442"/>
                    <a:gd name="T23" fmla="*/ 232 h 259"/>
                    <a:gd name="T24" fmla="*/ 120 w 442"/>
                    <a:gd name="T25" fmla="*/ 2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2" h="259">
                      <a:moveTo>
                        <a:pt x="120" y="255"/>
                      </a:moveTo>
                      <a:cubicBezTo>
                        <a:pt x="116" y="244"/>
                        <a:pt x="114" y="232"/>
                        <a:pt x="114" y="220"/>
                      </a:cubicBezTo>
                      <a:cubicBezTo>
                        <a:pt x="114" y="161"/>
                        <a:pt x="162" y="113"/>
                        <a:pt x="221" y="113"/>
                      </a:cubicBezTo>
                      <a:cubicBezTo>
                        <a:pt x="280" y="113"/>
                        <a:pt x="329" y="161"/>
                        <a:pt x="329" y="220"/>
                      </a:cubicBezTo>
                      <a:cubicBezTo>
                        <a:pt x="329" y="230"/>
                        <a:pt x="327" y="239"/>
                        <a:pt x="325" y="248"/>
                      </a:cubicBezTo>
                      <a:cubicBezTo>
                        <a:pt x="339" y="238"/>
                        <a:pt x="357" y="232"/>
                        <a:pt x="375" y="232"/>
                      </a:cubicBezTo>
                      <a:cubicBezTo>
                        <a:pt x="400" y="232"/>
                        <a:pt x="422" y="242"/>
                        <a:pt x="438" y="259"/>
                      </a:cubicBezTo>
                      <a:cubicBezTo>
                        <a:pt x="441" y="246"/>
                        <a:pt x="442" y="233"/>
                        <a:pt x="442" y="220"/>
                      </a:cubicBezTo>
                      <a:cubicBezTo>
                        <a:pt x="442" y="98"/>
                        <a:pt x="343" y="0"/>
                        <a:pt x="221" y="0"/>
                      </a:cubicBezTo>
                      <a:cubicBezTo>
                        <a:pt x="99" y="0"/>
                        <a:pt x="0" y="98"/>
                        <a:pt x="0" y="220"/>
                      </a:cubicBezTo>
                      <a:cubicBezTo>
                        <a:pt x="0" y="231"/>
                        <a:pt x="1" y="242"/>
                        <a:pt x="3" y="253"/>
                      </a:cubicBezTo>
                      <a:cubicBezTo>
                        <a:pt x="18" y="240"/>
                        <a:pt x="38" y="232"/>
                        <a:pt x="60" y="232"/>
                      </a:cubicBezTo>
                      <a:cubicBezTo>
                        <a:pt x="83" y="232"/>
                        <a:pt x="104" y="241"/>
                        <a:pt x="120"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16" name="Freeform 13">
                  <a:extLst>
                    <a:ext uri="{FF2B5EF4-FFF2-40B4-BE49-F238E27FC236}">
                      <a16:creationId xmlns:a16="http://schemas.microsoft.com/office/drawing/2014/main" id="{FA71FBAF-FB8D-4836-8C63-D2620DD25508}"/>
                    </a:ext>
                  </a:extLst>
                </p:cNvPr>
                <p:cNvSpPr>
                  <a:spLocks/>
                </p:cNvSpPr>
                <p:nvPr/>
              </p:nvSpPr>
              <p:spPr bwMode="auto">
                <a:xfrm>
                  <a:off x="5945" y="3147"/>
                  <a:ext cx="481" cy="298"/>
                </a:xfrm>
                <a:custGeom>
                  <a:avLst/>
                  <a:gdLst>
                    <a:gd name="T0" fmla="*/ 10 w 680"/>
                    <a:gd name="T1" fmla="*/ 340 h 420"/>
                    <a:gd name="T2" fmla="*/ 340 w 680"/>
                    <a:gd name="T3" fmla="*/ 10 h 420"/>
                    <a:gd name="T4" fmla="*/ 670 w 680"/>
                    <a:gd name="T5" fmla="*/ 340 h 420"/>
                    <a:gd name="T6" fmla="*/ 661 w 680"/>
                    <a:gd name="T7" fmla="*/ 417 h 420"/>
                    <a:gd name="T8" fmla="*/ 671 w 680"/>
                    <a:gd name="T9" fmla="*/ 420 h 420"/>
                    <a:gd name="T10" fmla="*/ 680 w 680"/>
                    <a:gd name="T11" fmla="*/ 340 h 420"/>
                    <a:gd name="T12" fmla="*/ 340 w 680"/>
                    <a:gd name="T13" fmla="*/ 0 h 420"/>
                    <a:gd name="T14" fmla="*/ 0 w 680"/>
                    <a:gd name="T15" fmla="*/ 340 h 420"/>
                    <a:gd name="T16" fmla="*/ 9 w 680"/>
                    <a:gd name="T17" fmla="*/ 418 h 420"/>
                    <a:gd name="T18" fmla="*/ 19 w 680"/>
                    <a:gd name="T19" fmla="*/ 415 h 420"/>
                    <a:gd name="T20" fmla="*/ 10 w 680"/>
                    <a:gd name="T21" fmla="*/ 34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0" h="420">
                      <a:moveTo>
                        <a:pt x="10" y="340"/>
                      </a:moveTo>
                      <a:cubicBezTo>
                        <a:pt x="10" y="158"/>
                        <a:pt x="158" y="10"/>
                        <a:pt x="340" y="10"/>
                      </a:cubicBezTo>
                      <a:cubicBezTo>
                        <a:pt x="522" y="10"/>
                        <a:pt x="670" y="158"/>
                        <a:pt x="670" y="340"/>
                      </a:cubicBezTo>
                      <a:cubicBezTo>
                        <a:pt x="670" y="366"/>
                        <a:pt x="667" y="392"/>
                        <a:pt x="661" y="417"/>
                      </a:cubicBezTo>
                      <a:cubicBezTo>
                        <a:pt x="664" y="417"/>
                        <a:pt x="668" y="418"/>
                        <a:pt x="671" y="420"/>
                      </a:cubicBezTo>
                      <a:cubicBezTo>
                        <a:pt x="677" y="394"/>
                        <a:pt x="680" y="367"/>
                        <a:pt x="680" y="340"/>
                      </a:cubicBezTo>
                      <a:cubicBezTo>
                        <a:pt x="680" y="152"/>
                        <a:pt x="528" y="0"/>
                        <a:pt x="340" y="0"/>
                      </a:cubicBezTo>
                      <a:cubicBezTo>
                        <a:pt x="152" y="0"/>
                        <a:pt x="0" y="152"/>
                        <a:pt x="0" y="340"/>
                      </a:cubicBezTo>
                      <a:cubicBezTo>
                        <a:pt x="0" y="367"/>
                        <a:pt x="3" y="393"/>
                        <a:pt x="9" y="418"/>
                      </a:cubicBezTo>
                      <a:cubicBezTo>
                        <a:pt x="12" y="417"/>
                        <a:pt x="16" y="416"/>
                        <a:pt x="19" y="415"/>
                      </a:cubicBezTo>
                      <a:cubicBezTo>
                        <a:pt x="14" y="391"/>
                        <a:pt x="10" y="366"/>
                        <a:pt x="10"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grpSp>
        </p:grpSp>
        <p:sp>
          <p:nvSpPr>
            <p:cNvPr id="12" name="TextBox 11">
              <a:extLst>
                <a:ext uri="{FF2B5EF4-FFF2-40B4-BE49-F238E27FC236}">
                  <a16:creationId xmlns:a16="http://schemas.microsoft.com/office/drawing/2014/main" id="{3CC92958-7B2C-4D34-AF29-8B59D1D9C6EC}"/>
                </a:ext>
              </a:extLst>
            </p:cNvPr>
            <p:cNvSpPr txBox="1"/>
            <p:nvPr/>
          </p:nvSpPr>
          <p:spPr>
            <a:xfrm>
              <a:off x="7269827" y="4865470"/>
              <a:ext cx="1701325" cy="287771"/>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5G</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network</a:t>
              </a:r>
            </a:p>
          </p:txBody>
        </p:sp>
      </p:grpSp>
      <p:sp>
        <p:nvSpPr>
          <p:cNvPr id="19" name="Oval 45">
            <a:extLst>
              <a:ext uri="{FF2B5EF4-FFF2-40B4-BE49-F238E27FC236}">
                <a16:creationId xmlns:a16="http://schemas.microsoft.com/office/drawing/2014/main" id="{AE94793E-84FA-4883-9611-910FE283EEAD}"/>
              </a:ext>
            </a:extLst>
          </p:cNvPr>
          <p:cNvSpPr/>
          <p:nvPr/>
        </p:nvSpPr>
        <p:spPr>
          <a:xfrm>
            <a:off x="9539605" y="684935"/>
            <a:ext cx="2045182" cy="1335677"/>
          </a:xfrm>
          <a:custGeom>
            <a:avLst/>
            <a:gdLst>
              <a:gd name="connsiteX0" fmla="*/ 0 w 1994171"/>
              <a:gd name="connsiteY0" fmla="*/ 404502 h 809003"/>
              <a:gd name="connsiteX1" fmla="*/ 997086 w 1994171"/>
              <a:gd name="connsiteY1" fmla="*/ 0 h 809003"/>
              <a:gd name="connsiteX2" fmla="*/ 1994172 w 1994171"/>
              <a:gd name="connsiteY2" fmla="*/ 404502 h 809003"/>
              <a:gd name="connsiteX3" fmla="*/ 997086 w 1994171"/>
              <a:gd name="connsiteY3" fmla="*/ 809004 h 809003"/>
              <a:gd name="connsiteX4" fmla="*/ 0 w 1994171"/>
              <a:gd name="connsiteY4" fmla="*/ 404502 h 809003"/>
              <a:gd name="connsiteX0" fmla="*/ 4 w 1994176"/>
              <a:gd name="connsiteY0" fmla="*/ 404502 h 702000"/>
              <a:gd name="connsiteX1" fmla="*/ 997090 w 1994176"/>
              <a:gd name="connsiteY1" fmla="*/ 0 h 702000"/>
              <a:gd name="connsiteX2" fmla="*/ 1994176 w 1994176"/>
              <a:gd name="connsiteY2" fmla="*/ 404502 h 702000"/>
              <a:gd name="connsiteX3" fmla="*/ 1006818 w 1994176"/>
              <a:gd name="connsiteY3" fmla="*/ 702000 h 702000"/>
              <a:gd name="connsiteX4" fmla="*/ 4 w 1994176"/>
              <a:gd name="connsiteY4" fmla="*/ 404502 h 702000"/>
              <a:gd name="connsiteX0" fmla="*/ 4 w 1994176"/>
              <a:gd name="connsiteY0" fmla="*/ 404502 h 733690"/>
              <a:gd name="connsiteX1" fmla="*/ 997090 w 1994176"/>
              <a:gd name="connsiteY1" fmla="*/ 0 h 733690"/>
              <a:gd name="connsiteX2" fmla="*/ 1994176 w 1994176"/>
              <a:gd name="connsiteY2" fmla="*/ 404502 h 733690"/>
              <a:gd name="connsiteX3" fmla="*/ 1006818 w 1994176"/>
              <a:gd name="connsiteY3" fmla="*/ 702000 h 733690"/>
              <a:gd name="connsiteX4" fmla="*/ 4 w 1994176"/>
              <a:gd name="connsiteY4" fmla="*/ 404502 h 733690"/>
              <a:gd name="connsiteX0" fmla="*/ 4 w 1813742"/>
              <a:gd name="connsiteY0" fmla="*/ 434891 h 702220"/>
              <a:gd name="connsiteX1" fmla="*/ 816656 w 1813742"/>
              <a:gd name="connsiteY1" fmla="*/ 100 h 702220"/>
              <a:gd name="connsiteX2" fmla="*/ 1813742 w 1813742"/>
              <a:gd name="connsiteY2" fmla="*/ 404602 h 702220"/>
              <a:gd name="connsiteX3" fmla="*/ 826384 w 1813742"/>
              <a:gd name="connsiteY3" fmla="*/ 702100 h 702220"/>
              <a:gd name="connsiteX4" fmla="*/ 4 w 1813742"/>
              <a:gd name="connsiteY4" fmla="*/ 434891 h 702220"/>
              <a:gd name="connsiteX0" fmla="*/ 473 w 1814211"/>
              <a:gd name="connsiteY0" fmla="*/ 434891 h 706818"/>
              <a:gd name="connsiteX1" fmla="*/ 817125 w 1814211"/>
              <a:gd name="connsiteY1" fmla="*/ 100 h 706818"/>
              <a:gd name="connsiteX2" fmla="*/ 1814211 w 1814211"/>
              <a:gd name="connsiteY2" fmla="*/ 404602 h 706818"/>
              <a:gd name="connsiteX3" fmla="*/ 826853 w 1814211"/>
              <a:gd name="connsiteY3" fmla="*/ 702100 h 706818"/>
              <a:gd name="connsiteX4" fmla="*/ 473 w 1814211"/>
              <a:gd name="connsiteY4" fmla="*/ 434891 h 70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211" h="706818">
                <a:moveTo>
                  <a:pt x="473" y="434891"/>
                </a:moveTo>
                <a:cubicBezTo>
                  <a:pt x="19224" y="119634"/>
                  <a:pt x="514835" y="5148"/>
                  <a:pt x="817125" y="100"/>
                </a:cubicBezTo>
                <a:cubicBezTo>
                  <a:pt x="1119415" y="-4948"/>
                  <a:pt x="1814211" y="181202"/>
                  <a:pt x="1814211" y="404602"/>
                </a:cubicBezTo>
                <a:cubicBezTo>
                  <a:pt x="1814211" y="628002"/>
                  <a:pt x="1129143" y="697052"/>
                  <a:pt x="826853" y="702100"/>
                </a:cubicBezTo>
                <a:cubicBezTo>
                  <a:pt x="524563" y="707148"/>
                  <a:pt x="-18278" y="750148"/>
                  <a:pt x="473" y="434891"/>
                </a:cubicBezTo>
                <a:close/>
              </a:path>
            </a:pathLst>
          </a:custGeom>
          <a:solidFill>
            <a:srgbClr val="E4E4E4"/>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7F8FA"/>
              </a:solidFill>
              <a:effectLst/>
              <a:uLnTx/>
              <a:uFillTx/>
              <a:latin typeface="Microsoft Sans Serif"/>
              <a:ea typeface="+mn-ea"/>
              <a:cs typeface="+mn-cs"/>
              <a:sym typeface="Arial"/>
            </a:endParaRPr>
          </a:p>
        </p:txBody>
      </p:sp>
      <p:grpSp>
        <p:nvGrpSpPr>
          <p:cNvPr id="20" name="Group 19">
            <a:extLst>
              <a:ext uri="{FF2B5EF4-FFF2-40B4-BE49-F238E27FC236}">
                <a16:creationId xmlns:a16="http://schemas.microsoft.com/office/drawing/2014/main" id="{0A1C7019-5C18-444A-9768-FFED29B1EF82}"/>
              </a:ext>
            </a:extLst>
          </p:cNvPr>
          <p:cNvGrpSpPr/>
          <p:nvPr/>
        </p:nvGrpSpPr>
        <p:grpSpPr>
          <a:xfrm>
            <a:off x="9983585" y="1082003"/>
            <a:ext cx="1894039" cy="485314"/>
            <a:chOff x="7032955" y="1798107"/>
            <a:chExt cx="2265106" cy="580393"/>
          </a:xfrm>
        </p:grpSpPr>
        <p:sp>
          <p:nvSpPr>
            <p:cNvPr id="21" name="TextBox 20">
              <a:extLst>
                <a:ext uri="{FF2B5EF4-FFF2-40B4-BE49-F238E27FC236}">
                  <a16:creationId xmlns:a16="http://schemas.microsoft.com/office/drawing/2014/main" id="{1053291F-BF3E-4ABF-AFE3-57E84A03D28E}"/>
                </a:ext>
              </a:extLst>
            </p:cNvPr>
            <p:cNvSpPr txBox="1"/>
            <p:nvPr/>
          </p:nvSpPr>
          <p:spPr>
            <a:xfrm>
              <a:off x="7596736" y="1857964"/>
              <a:ext cx="1701325" cy="516224"/>
            </a:xfrm>
            <a:prstGeom prst="rect">
              <a:avLst/>
            </a:prstGeom>
            <a:noFill/>
            <a:ln>
              <a:noFill/>
            </a:ln>
            <a:effectLst/>
          </p:spPr>
          <p:txBody>
            <a:bodyPr wrap="square" lIns="0" tIns="0" rIns="0" bIns="0"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Real time</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social</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interaction</a:t>
              </a:r>
            </a:p>
          </p:txBody>
        </p:sp>
        <p:sp>
          <p:nvSpPr>
            <p:cNvPr id="22" name="Freeform: Shape 21">
              <a:extLst>
                <a:ext uri="{FF2B5EF4-FFF2-40B4-BE49-F238E27FC236}">
                  <a16:creationId xmlns:a16="http://schemas.microsoft.com/office/drawing/2014/main" id="{294F54A1-ED23-477A-AFD4-DD55F2FF7FD6}"/>
                </a:ext>
              </a:extLst>
            </p:cNvPr>
            <p:cNvSpPr>
              <a:spLocks noChangeAspect="1"/>
            </p:cNvSpPr>
            <p:nvPr/>
          </p:nvSpPr>
          <p:spPr bwMode="auto">
            <a:xfrm>
              <a:off x="7032955" y="1798107"/>
              <a:ext cx="514350" cy="580393"/>
            </a:xfrm>
            <a:custGeom>
              <a:avLst/>
              <a:gdLst>
                <a:gd name="connsiteX0" fmla="*/ 1126410 w 1483359"/>
                <a:gd name="connsiteY0" fmla="*/ 1092593 h 1673824"/>
                <a:gd name="connsiteX1" fmla="*/ 1061270 w 1483359"/>
                <a:gd name="connsiteY1" fmla="*/ 1157649 h 1673824"/>
                <a:gd name="connsiteX2" fmla="*/ 1061270 w 1483359"/>
                <a:gd name="connsiteY2" fmla="*/ 1181180 h 1673824"/>
                <a:gd name="connsiteX3" fmla="*/ 1073744 w 1483359"/>
                <a:gd name="connsiteY3" fmla="*/ 1219936 h 1673824"/>
                <a:gd name="connsiteX4" fmla="*/ 1080673 w 1483359"/>
                <a:gd name="connsiteY4" fmla="*/ 1229625 h 1673824"/>
                <a:gd name="connsiteX5" fmla="*/ 1093147 w 1483359"/>
                <a:gd name="connsiteY5" fmla="*/ 1243467 h 1673824"/>
                <a:gd name="connsiteX6" fmla="*/ 1095919 w 1483359"/>
                <a:gd name="connsiteY6" fmla="*/ 1262845 h 1673824"/>
                <a:gd name="connsiteX7" fmla="*/ 1079287 w 1483359"/>
                <a:gd name="connsiteY7" fmla="*/ 1273918 h 1673824"/>
                <a:gd name="connsiteX8" fmla="*/ 1077902 w 1483359"/>
                <a:gd name="connsiteY8" fmla="*/ 1275302 h 1673824"/>
                <a:gd name="connsiteX9" fmla="*/ 1009989 w 1483359"/>
                <a:gd name="connsiteY9" fmla="*/ 1323748 h 1673824"/>
                <a:gd name="connsiteX10" fmla="*/ 964252 w 1483359"/>
                <a:gd name="connsiteY10" fmla="*/ 1470469 h 1673824"/>
                <a:gd name="connsiteX11" fmla="*/ 960094 w 1483359"/>
                <a:gd name="connsiteY11" fmla="*/ 1487079 h 1673824"/>
                <a:gd name="connsiteX12" fmla="*/ 985042 w 1483359"/>
                <a:gd name="connsiteY12" fmla="*/ 1513378 h 1673824"/>
                <a:gd name="connsiteX13" fmla="*/ 1266393 w 1483359"/>
                <a:gd name="connsiteY13" fmla="*/ 1513378 h 1673824"/>
                <a:gd name="connsiteX14" fmla="*/ 1291340 w 1483359"/>
                <a:gd name="connsiteY14" fmla="*/ 1487079 h 1673824"/>
                <a:gd name="connsiteX15" fmla="*/ 1288568 w 1483359"/>
                <a:gd name="connsiteY15" fmla="*/ 1470469 h 1673824"/>
                <a:gd name="connsiteX16" fmla="*/ 1241445 w 1483359"/>
                <a:gd name="connsiteY16" fmla="*/ 1323748 h 1673824"/>
                <a:gd name="connsiteX17" fmla="*/ 1172147 w 1483359"/>
                <a:gd name="connsiteY17" fmla="*/ 1273918 h 1673824"/>
                <a:gd name="connsiteX18" fmla="*/ 1155515 w 1483359"/>
                <a:gd name="connsiteY18" fmla="*/ 1262845 h 1673824"/>
                <a:gd name="connsiteX19" fmla="*/ 1158288 w 1483359"/>
                <a:gd name="connsiteY19" fmla="*/ 1243467 h 1673824"/>
                <a:gd name="connsiteX20" fmla="*/ 1190165 w 1483359"/>
                <a:gd name="connsiteY20" fmla="*/ 1181180 h 1673824"/>
                <a:gd name="connsiteX21" fmla="*/ 1190165 w 1483359"/>
                <a:gd name="connsiteY21" fmla="*/ 1157649 h 1673824"/>
                <a:gd name="connsiteX22" fmla="*/ 1126410 w 1483359"/>
                <a:gd name="connsiteY22" fmla="*/ 1092593 h 1673824"/>
                <a:gd name="connsiteX23" fmla="*/ 358243 w 1483359"/>
                <a:gd name="connsiteY23" fmla="*/ 608664 h 1673824"/>
                <a:gd name="connsiteX24" fmla="*/ 294588 w 1483359"/>
                <a:gd name="connsiteY24" fmla="*/ 672310 h 1673824"/>
                <a:gd name="connsiteX25" fmla="*/ 294588 w 1483359"/>
                <a:gd name="connsiteY25" fmla="*/ 697215 h 1673824"/>
                <a:gd name="connsiteX26" fmla="*/ 305658 w 1483359"/>
                <a:gd name="connsiteY26" fmla="*/ 734572 h 1673824"/>
                <a:gd name="connsiteX27" fmla="*/ 312577 w 1483359"/>
                <a:gd name="connsiteY27" fmla="*/ 745641 h 1673824"/>
                <a:gd name="connsiteX28" fmla="*/ 325032 w 1483359"/>
                <a:gd name="connsiteY28" fmla="*/ 758093 h 1673824"/>
                <a:gd name="connsiteX29" fmla="*/ 326415 w 1483359"/>
                <a:gd name="connsiteY29" fmla="*/ 759477 h 1673824"/>
                <a:gd name="connsiteX30" fmla="*/ 329183 w 1483359"/>
                <a:gd name="connsiteY30" fmla="*/ 777464 h 1673824"/>
                <a:gd name="connsiteX31" fmla="*/ 312577 w 1483359"/>
                <a:gd name="connsiteY31" fmla="*/ 789916 h 1673824"/>
                <a:gd name="connsiteX32" fmla="*/ 311193 w 1483359"/>
                <a:gd name="connsiteY32" fmla="*/ 789916 h 1673824"/>
                <a:gd name="connsiteX33" fmla="*/ 242004 w 1483359"/>
                <a:gd name="connsiteY33" fmla="*/ 838343 h 1673824"/>
                <a:gd name="connsiteX34" fmla="*/ 196338 w 1483359"/>
                <a:gd name="connsiteY34" fmla="*/ 985005 h 1673824"/>
                <a:gd name="connsiteX35" fmla="*/ 193571 w 1483359"/>
                <a:gd name="connsiteY35" fmla="*/ 1001608 h 1673824"/>
                <a:gd name="connsiteX36" fmla="*/ 217096 w 1483359"/>
                <a:gd name="connsiteY36" fmla="*/ 1027896 h 1673824"/>
                <a:gd name="connsiteX37" fmla="*/ 499390 w 1483359"/>
                <a:gd name="connsiteY37" fmla="*/ 1027896 h 1673824"/>
                <a:gd name="connsiteX38" fmla="*/ 524298 w 1483359"/>
                <a:gd name="connsiteY38" fmla="*/ 1001608 h 1673824"/>
                <a:gd name="connsiteX39" fmla="*/ 520147 w 1483359"/>
                <a:gd name="connsiteY39" fmla="*/ 985005 h 1673824"/>
                <a:gd name="connsiteX40" fmla="*/ 474482 w 1483359"/>
                <a:gd name="connsiteY40" fmla="*/ 838343 h 1673824"/>
                <a:gd name="connsiteX41" fmla="*/ 405291 w 1483359"/>
                <a:gd name="connsiteY41" fmla="*/ 789916 h 1673824"/>
                <a:gd name="connsiteX42" fmla="*/ 387302 w 1483359"/>
                <a:gd name="connsiteY42" fmla="*/ 777464 h 1673824"/>
                <a:gd name="connsiteX43" fmla="*/ 390070 w 1483359"/>
                <a:gd name="connsiteY43" fmla="*/ 759477 h 1673824"/>
                <a:gd name="connsiteX44" fmla="*/ 423281 w 1483359"/>
                <a:gd name="connsiteY44" fmla="*/ 697215 h 1673824"/>
                <a:gd name="connsiteX45" fmla="*/ 423281 w 1483359"/>
                <a:gd name="connsiteY45" fmla="*/ 672310 h 1673824"/>
                <a:gd name="connsiteX46" fmla="*/ 358243 w 1483359"/>
                <a:gd name="connsiteY46" fmla="*/ 608664 h 1673824"/>
                <a:gd name="connsiteX47" fmla="*/ 1126410 w 1483359"/>
                <a:gd name="connsiteY47" fmla="*/ 125771 h 1673824"/>
                <a:gd name="connsiteX48" fmla="*/ 1061270 w 1483359"/>
                <a:gd name="connsiteY48" fmla="*/ 189417 h 1673824"/>
                <a:gd name="connsiteX49" fmla="*/ 1061270 w 1483359"/>
                <a:gd name="connsiteY49" fmla="*/ 214322 h 1673824"/>
                <a:gd name="connsiteX50" fmla="*/ 1073744 w 1483359"/>
                <a:gd name="connsiteY50" fmla="*/ 251680 h 1673824"/>
                <a:gd name="connsiteX51" fmla="*/ 1080673 w 1483359"/>
                <a:gd name="connsiteY51" fmla="*/ 262748 h 1673824"/>
                <a:gd name="connsiteX52" fmla="*/ 1093147 w 1483359"/>
                <a:gd name="connsiteY52" fmla="*/ 275200 h 1673824"/>
                <a:gd name="connsiteX53" fmla="*/ 1093147 w 1483359"/>
                <a:gd name="connsiteY53" fmla="*/ 276584 h 1673824"/>
                <a:gd name="connsiteX54" fmla="*/ 1095919 w 1483359"/>
                <a:gd name="connsiteY54" fmla="*/ 294571 h 1673824"/>
                <a:gd name="connsiteX55" fmla="*/ 1079287 w 1483359"/>
                <a:gd name="connsiteY55" fmla="*/ 307023 h 1673824"/>
                <a:gd name="connsiteX56" fmla="*/ 1077902 w 1483359"/>
                <a:gd name="connsiteY56" fmla="*/ 307023 h 1673824"/>
                <a:gd name="connsiteX57" fmla="*/ 1009989 w 1483359"/>
                <a:gd name="connsiteY57" fmla="*/ 355450 h 1673824"/>
                <a:gd name="connsiteX58" fmla="*/ 964252 w 1483359"/>
                <a:gd name="connsiteY58" fmla="*/ 502112 h 1673824"/>
                <a:gd name="connsiteX59" fmla="*/ 960094 w 1483359"/>
                <a:gd name="connsiteY59" fmla="*/ 518715 h 1673824"/>
                <a:gd name="connsiteX60" fmla="*/ 985042 w 1483359"/>
                <a:gd name="connsiteY60" fmla="*/ 545004 h 1673824"/>
                <a:gd name="connsiteX61" fmla="*/ 1266393 w 1483359"/>
                <a:gd name="connsiteY61" fmla="*/ 545004 h 1673824"/>
                <a:gd name="connsiteX62" fmla="*/ 1291340 w 1483359"/>
                <a:gd name="connsiteY62" fmla="*/ 518715 h 1673824"/>
                <a:gd name="connsiteX63" fmla="*/ 1288568 w 1483359"/>
                <a:gd name="connsiteY63" fmla="*/ 502112 h 1673824"/>
                <a:gd name="connsiteX64" fmla="*/ 1241445 w 1483359"/>
                <a:gd name="connsiteY64" fmla="*/ 355450 h 1673824"/>
                <a:gd name="connsiteX65" fmla="*/ 1172147 w 1483359"/>
                <a:gd name="connsiteY65" fmla="*/ 307023 h 1673824"/>
                <a:gd name="connsiteX66" fmla="*/ 1155515 w 1483359"/>
                <a:gd name="connsiteY66" fmla="*/ 294571 h 1673824"/>
                <a:gd name="connsiteX67" fmla="*/ 1158288 w 1483359"/>
                <a:gd name="connsiteY67" fmla="*/ 276584 h 1673824"/>
                <a:gd name="connsiteX68" fmla="*/ 1190165 w 1483359"/>
                <a:gd name="connsiteY68" fmla="*/ 214322 h 1673824"/>
                <a:gd name="connsiteX69" fmla="*/ 1190165 w 1483359"/>
                <a:gd name="connsiteY69" fmla="*/ 189417 h 1673824"/>
                <a:gd name="connsiteX70" fmla="*/ 1126410 w 1483359"/>
                <a:gd name="connsiteY70" fmla="*/ 125771 h 1673824"/>
                <a:gd name="connsiteX71" fmla="*/ 1126356 w 1483359"/>
                <a:gd name="connsiteY71" fmla="*/ 0 h 1673824"/>
                <a:gd name="connsiteX72" fmla="*/ 1483359 w 1483359"/>
                <a:gd name="connsiteY72" fmla="*/ 358281 h 1673824"/>
                <a:gd name="connsiteX73" fmla="*/ 1126356 w 1483359"/>
                <a:gd name="connsiteY73" fmla="*/ 717946 h 1673824"/>
                <a:gd name="connsiteX74" fmla="*/ 821936 w 1483359"/>
                <a:gd name="connsiteY74" fmla="*/ 549180 h 1673824"/>
                <a:gd name="connsiteX75" fmla="*/ 669726 w 1483359"/>
                <a:gd name="connsiteY75" fmla="*/ 657080 h 1673824"/>
                <a:gd name="connsiteX76" fmla="*/ 668342 w 1483359"/>
                <a:gd name="connsiteY76" fmla="*/ 657080 h 1673824"/>
                <a:gd name="connsiteX77" fmla="*/ 718156 w 1483359"/>
                <a:gd name="connsiteY77" fmla="*/ 836912 h 1673824"/>
                <a:gd name="connsiteX78" fmla="*/ 665574 w 1483359"/>
                <a:gd name="connsiteY78" fmla="*/ 1023661 h 1673824"/>
                <a:gd name="connsiteX79" fmla="*/ 666958 w 1483359"/>
                <a:gd name="connsiteY79" fmla="*/ 1023661 h 1673824"/>
                <a:gd name="connsiteX80" fmla="*/ 817785 w 1483359"/>
                <a:gd name="connsiteY80" fmla="*/ 1131561 h 1673824"/>
                <a:gd name="connsiteX81" fmla="*/ 1126356 w 1483359"/>
                <a:gd name="connsiteY81" fmla="*/ 955878 h 1673824"/>
                <a:gd name="connsiteX82" fmla="*/ 1483359 w 1483359"/>
                <a:gd name="connsiteY82" fmla="*/ 1314160 h 1673824"/>
                <a:gd name="connsiteX83" fmla="*/ 1126356 w 1483359"/>
                <a:gd name="connsiteY83" fmla="*/ 1673824 h 1673824"/>
                <a:gd name="connsiteX84" fmla="*/ 767970 w 1483359"/>
                <a:gd name="connsiteY84" fmla="*/ 1314160 h 1673824"/>
                <a:gd name="connsiteX85" fmla="*/ 792878 w 1483359"/>
                <a:gd name="connsiteY85" fmla="*/ 1181360 h 1673824"/>
                <a:gd name="connsiteX86" fmla="*/ 788726 w 1483359"/>
                <a:gd name="connsiteY86" fmla="*/ 1178594 h 1673824"/>
                <a:gd name="connsiteX87" fmla="*/ 633748 w 1483359"/>
                <a:gd name="connsiteY87" fmla="*/ 1069311 h 1673824"/>
                <a:gd name="connsiteX88" fmla="*/ 632365 w 1483359"/>
                <a:gd name="connsiteY88" fmla="*/ 1069311 h 1673824"/>
                <a:gd name="connsiteX89" fmla="*/ 359770 w 1483359"/>
                <a:gd name="connsiteY89" fmla="*/ 1196577 h 1673824"/>
                <a:gd name="connsiteX90" fmla="*/ 0 w 1483359"/>
                <a:gd name="connsiteY90" fmla="*/ 836912 h 1673824"/>
                <a:gd name="connsiteX91" fmla="*/ 359770 w 1483359"/>
                <a:gd name="connsiteY91" fmla="*/ 480014 h 1673824"/>
                <a:gd name="connsiteX92" fmla="*/ 636516 w 1483359"/>
                <a:gd name="connsiteY92" fmla="*/ 611430 h 1673824"/>
                <a:gd name="connsiteX93" fmla="*/ 637900 w 1483359"/>
                <a:gd name="connsiteY93" fmla="*/ 610047 h 1673824"/>
                <a:gd name="connsiteX94" fmla="*/ 791494 w 1483359"/>
                <a:gd name="connsiteY94" fmla="*/ 500764 h 1673824"/>
                <a:gd name="connsiteX95" fmla="*/ 795645 w 1483359"/>
                <a:gd name="connsiteY95" fmla="*/ 497997 h 1673824"/>
                <a:gd name="connsiteX96" fmla="*/ 767970 w 1483359"/>
                <a:gd name="connsiteY96" fmla="*/ 358281 h 1673824"/>
                <a:gd name="connsiteX97" fmla="*/ 1126356 w 1483359"/>
                <a:gd name="connsiteY97" fmla="*/ 0 h 1673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83359" h="1673824">
                  <a:moveTo>
                    <a:pt x="1126410" y="1092593"/>
                  </a:moveTo>
                  <a:cubicBezTo>
                    <a:pt x="1090375" y="1092593"/>
                    <a:pt x="1061270" y="1121660"/>
                    <a:pt x="1061270" y="1157649"/>
                  </a:cubicBezTo>
                  <a:cubicBezTo>
                    <a:pt x="1061270" y="1181180"/>
                    <a:pt x="1061270" y="1181180"/>
                    <a:pt x="1061270" y="1181180"/>
                  </a:cubicBezTo>
                  <a:cubicBezTo>
                    <a:pt x="1061270" y="1195021"/>
                    <a:pt x="1065428" y="1207479"/>
                    <a:pt x="1073744" y="1219936"/>
                  </a:cubicBezTo>
                  <a:cubicBezTo>
                    <a:pt x="1075130" y="1222704"/>
                    <a:pt x="1077902" y="1228241"/>
                    <a:pt x="1080673" y="1229625"/>
                  </a:cubicBezTo>
                  <a:cubicBezTo>
                    <a:pt x="1083445" y="1235162"/>
                    <a:pt x="1087603" y="1239314"/>
                    <a:pt x="1093147" y="1243467"/>
                  </a:cubicBezTo>
                  <a:cubicBezTo>
                    <a:pt x="1095919" y="1246235"/>
                    <a:pt x="1101463" y="1251772"/>
                    <a:pt x="1095919" y="1262845"/>
                  </a:cubicBezTo>
                  <a:cubicBezTo>
                    <a:pt x="1093147" y="1269766"/>
                    <a:pt x="1083445" y="1273918"/>
                    <a:pt x="1079287" y="1273918"/>
                  </a:cubicBezTo>
                  <a:cubicBezTo>
                    <a:pt x="1079287" y="1275302"/>
                    <a:pt x="1077902" y="1275302"/>
                    <a:pt x="1077902" y="1275302"/>
                  </a:cubicBezTo>
                  <a:cubicBezTo>
                    <a:pt x="1019691" y="1297449"/>
                    <a:pt x="1009989" y="1323748"/>
                    <a:pt x="1009989" y="1323748"/>
                  </a:cubicBezTo>
                  <a:cubicBezTo>
                    <a:pt x="964252" y="1470469"/>
                    <a:pt x="964252" y="1470469"/>
                    <a:pt x="964252" y="1470469"/>
                  </a:cubicBezTo>
                  <a:cubicBezTo>
                    <a:pt x="961480" y="1477390"/>
                    <a:pt x="960094" y="1480159"/>
                    <a:pt x="960094" y="1487079"/>
                  </a:cubicBezTo>
                  <a:cubicBezTo>
                    <a:pt x="960094" y="1500921"/>
                    <a:pt x="969796" y="1513378"/>
                    <a:pt x="985042" y="1513378"/>
                  </a:cubicBezTo>
                  <a:cubicBezTo>
                    <a:pt x="1266393" y="1513378"/>
                    <a:pt x="1266393" y="1513378"/>
                    <a:pt x="1266393" y="1513378"/>
                  </a:cubicBezTo>
                  <a:cubicBezTo>
                    <a:pt x="1281638" y="1513378"/>
                    <a:pt x="1291340" y="1500921"/>
                    <a:pt x="1291340" y="1487079"/>
                  </a:cubicBezTo>
                  <a:cubicBezTo>
                    <a:pt x="1291340" y="1480159"/>
                    <a:pt x="1289954" y="1474621"/>
                    <a:pt x="1288568" y="1470469"/>
                  </a:cubicBezTo>
                  <a:cubicBezTo>
                    <a:pt x="1241445" y="1323748"/>
                    <a:pt x="1241445" y="1323748"/>
                    <a:pt x="1241445" y="1323748"/>
                  </a:cubicBezTo>
                  <a:cubicBezTo>
                    <a:pt x="1241445" y="1323748"/>
                    <a:pt x="1240059" y="1302986"/>
                    <a:pt x="1172147" y="1273918"/>
                  </a:cubicBezTo>
                  <a:cubicBezTo>
                    <a:pt x="1167989" y="1272534"/>
                    <a:pt x="1158288" y="1269766"/>
                    <a:pt x="1155515" y="1262845"/>
                  </a:cubicBezTo>
                  <a:cubicBezTo>
                    <a:pt x="1149972" y="1253156"/>
                    <a:pt x="1155515" y="1246235"/>
                    <a:pt x="1158288" y="1243467"/>
                  </a:cubicBezTo>
                  <a:cubicBezTo>
                    <a:pt x="1176305" y="1229625"/>
                    <a:pt x="1190165" y="1204710"/>
                    <a:pt x="1190165" y="1181180"/>
                  </a:cubicBezTo>
                  <a:cubicBezTo>
                    <a:pt x="1190165" y="1157649"/>
                    <a:pt x="1190165" y="1157649"/>
                    <a:pt x="1190165" y="1157649"/>
                  </a:cubicBezTo>
                  <a:cubicBezTo>
                    <a:pt x="1190165" y="1121660"/>
                    <a:pt x="1161059" y="1092593"/>
                    <a:pt x="1126410" y="1092593"/>
                  </a:cubicBezTo>
                  <a:close/>
                  <a:moveTo>
                    <a:pt x="358243" y="608664"/>
                  </a:moveTo>
                  <a:cubicBezTo>
                    <a:pt x="322264" y="608664"/>
                    <a:pt x="294588" y="637720"/>
                    <a:pt x="294588" y="672310"/>
                  </a:cubicBezTo>
                  <a:cubicBezTo>
                    <a:pt x="294588" y="697215"/>
                    <a:pt x="294588" y="697215"/>
                    <a:pt x="294588" y="697215"/>
                  </a:cubicBezTo>
                  <a:cubicBezTo>
                    <a:pt x="294588" y="709667"/>
                    <a:pt x="298739" y="723504"/>
                    <a:pt x="305658" y="734572"/>
                  </a:cubicBezTo>
                  <a:cubicBezTo>
                    <a:pt x="307042" y="737340"/>
                    <a:pt x="311193" y="744257"/>
                    <a:pt x="312577" y="745641"/>
                  </a:cubicBezTo>
                  <a:cubicBezTo>
                    <a:pt x="316729" y="749792"/>
                    <a:pt x="320880" y="753942"/>
                    <a:pt x="325032" y="758093"/>
                  </a:cubicBezTo>
                  <a:cubicBezTo>
                    <a:pt x="326415" y="758093"/>
                    <a:pt x="326415" y="758093"/>
                    <a:pt x="326415" y="759477"/>
                  </a:cubicBezTo>
                  <a:cubicBezTo>
                    <a:pt x="329183" y="760860"/>
                    <a:pt x="334718" y="767778"/>
                    <a:pt x="329183" y="777464"/>
                  </a:cubicBezTo>
                  <a:cubicBezTo>
                    <a:pt x="326415" y="784382"/>
                    <a:pt x="315345" y="788533"/>
                    <a:pt x="312577" y="789916"/>
                  </a:cubicBezTo>
                  <a:cubicBezTo>
                    <a:pt x="311193" y="789916"/>
                    <a:pt x="311193" y="789916"/>
                    <a:pt x="311193" y="789916"/>
                  </a:cubicBezTo>
                  <a:cubicBezTo>
                    <a:pt x="251690" y="812054"/>
                    <a:pt x="242004" y="838343"/>
                    <a:pt x="242004" y="838343"/>
                  </a:cubicBezTo>
                  <a:cubicBezTo>
                    <a:pt x="196338" y="985005"/>
                    <a:pt x="196338" y="985005"/>
                    <a:pt x="196338" y="985005"/>
                  </a:cubicBezTo>
                  <a:cubicBezTo>
                    <a:pt x="193571" y="991923"/>
                    <a:pt x="193571" y="994690"/>
                    <a:pt x="193571" y="1001608"/>
                  </a:cubicBezTo>
                  <a:cubicBezTo>
                    <a:pt x="193571" y="1016828"/>
                    <a:pt x="203258" y="1027896"/>
                    <a:pt x="217096" y="1027896"/>
                  </a:cubicBezTo>
                  <a:cubicBezTo>
                    <a:pt x="499390" y="1027896"/>
                    <a:pt x="499390" y="1027896"/>
                    <a:pt x="499390" y="1027896"/>
                  </a:cubicBezTo>
                  <a:cubicBezTo>
                    <a:pt x="514612" y="1027896"/>
                    <a:pt x="524298" y="1016828"/>
                    <a:pt x="524298" y="1001608"/>
                  </a:cubicBezTo>
                  <a:cubicBezTo>
                    <a:pt x="524298" y="994690"/>
                    <a:pt x="522914" y="990539"/>
                    <a:pt x="520147" y="985005"/>
                  </a:cubicBezTo>
                  <a:cubicBezTo>
                    <a:pt x="474482" y="838343"/>
                    <a:pt x="474482" y="838343"/>
                    <a:pt x="474482" y="838343"/>
                  </a:cubicBezTo>
                  <a:cubicBezTo>
                    <a:pt x="474482" y="838343"/>
                    <a:pt x="471714" y="817588"/>
                    <a:pt x="405291" y="789916"/>
                  </a:cubicBezTo>
                  <a:cubicBezTo>
                    <a:pt x="401140" y="788533"/>
                    <a:pt x="391454" y="784382"/>
                    <a:pt x="387302" y="777464"/>
                  </a:cubicBezTo>
                  <a:cubicBezTo>
                    <a:pt x="383151" y="767778"/>
                    <a:pt x="387302" y="762244"/>
                    <a:pt x="390070" y="759477"/>
                  </a:cubicBezTo>
                  <a:cubicBezTo>
                    <a:pt x="408059" y="744257"/>
                    <a:pt x="423281" y="719353"/>
                    <a:pt x="423281" y="697215"/>
                  </a:cubicBezTo>
                  <a:cubicBezTo>
                    <a:pt x="423281" y="672310"/>
                    <a:pt x="423281" y="672310"/>
                    <a:pt x="423281" y="672310"/>
                  </a:cubicBezTo>
                  <a:cubicBezTo>
                    <a:pt x="423281" y="637720"/>
                    <a:pt x="394221" y="608664"/>
                    <a:pt x="358243" y="608664"/>
                  </a:cubicBezTo>
                  <a:close/>
                  <a:moveTo>
                    <a:pt x="1126410" y="125771"/>
                  </a:moveTo>
                  <a:cubicBezTo>
                    <a:pt x="1090375" y="125771"/>
                    <a:pt x="1061270" y="154827"/>
                    <a:pt x="1061270" y="189417"/>
                  </a:cubicBezTo>
                  <a:cubicBezTo>
                    <a:pt x="1061270" y="214322"/>
                    <a:pt x="1061270" y="214322"/>
                    <a:pt x="1061270" y="214322"/>
                  </a:cubicBezTo>
                  <a:cubicBezTo>
                    <a:pt x="1061270" y="226775"/>
                    <a:pt x="1065428" y="240611"/>
                    <a:pt x="1073744" y="251680"/>
                  </a:cubicBezTo>
                  <a:cubicBezTo>
                    <a:pt x="1075130" y="254447"/>
                    <a:pt x="1077902" y="261364"/>
                    <a:pt x="1080673" y="262748"/>
                  </a:cubicBezTo>
                  <a:cubicBezTo>
                    <a:pt x="1083445" y="266899"/>
                    <a:pt x="1087603" y="271050"/>
                    <a:pt x="1093147" y="275200"/>
                  </a:cubicBezTo>
                  <a:cubicBezTo>
                    <a:pt x="1093147" y="275200"/>
                    <a:pt x="1093147" y="275200"/>
                    <a:pt x="1093147" y="276584"/>
                  </a:cubicBezTo>
                  <a:cubicBezTo>
                    <a:pt x="1095919" y="277968"/>
                    <a:pt x="1101463" y="284886"/>
                    <a:pt x="1095919" y="294571"/>
                  </a:cubicBezTo>
                  <a:cubicBezTo>
                    <a:pt x="1093147" y="301489"/>
                    <a:pt x="1083445" y="305640"/>
                    <a:pt x="1079287" y="307023"/>
                  </a:cubicBezTo>
                  <a:cubicBezTo>
                    <a:pt x="1079287" y="307023"/>
                    <a:pt x="1077902" y="307023"/>
                    <a:pt x="1077902" y="307023"/>
                  </a:cubicBezTo>
                  <a:cubicBezTo>
                    <a:pt x="1019691" y="329161"/>
                    <a:pt x="1009989" y="355450"/>
                    <a:pt x="1009989" y="355450"/>
                  </a:cubicBezTo>
                  <a:cubicBezTo>
                    <a:pt x="964252" y="502112"/>
                    <a:pt x="964252" y="502112"/>
                    <a:pt x="964252" y="502112"/>
                  </a:cubicBezTo>
                  <a:cubicBezTo>
                    <a:pt x="961480" y="509030"/>
                    <a:pt x="960094" y="511797"/>
                    <a:pt x="960094" y="518715"/>
                  </a:cubicBezTo>
                  <a:cubicBezTo>
                    <a:pt x="960094" y="533935"/>
                    <a:pt x="969796" y="545004"/>
                    <a:pt x="985042" y="545004"/>
                  </a:cubicBezTo>
                  <a:cubicBezTo>
                    <a:pt x="1266393" y="545004"/>
                    <a:pt x="1266393" y="545004"/>
                    <a:pt x="1266393" y="545004"/>
                  </a:cubicBezTo>
                  <a:cubicBezTo>
                    <a:pt x="1281638" y="545004"/>
                    <a:pt x="1291340" y="533935"/>
                    <a:pt x="1291340" y="518715"/>
                  </a:cubicBezTo>
                  <a:cubicBezTo>
                    <a:pt x="1291340" y="511797"/>
                    <a:pt x="1289954" y="507646"/>
                    <a:pt x="1288568" y="502112"/>
                  </a:cubicBezTo>
                  <a:cubicBezTo>
                    <a:pt x="1241445" y="355450"/>
                    <a:pt x="1241445" y="355450"/>
                    <a:pt x="1241445" y="355450"/>
                  </a:cubicBezTo>
                  <a:cubicBezTo>
                    <a:pt x="1241445" y="355450"/>
                    <a:pt x="1240059" y="334696"/>
                    <a:pt x="1172147" y="307023"/>
                  </a:cubicBezTo>
                  <a:cubicBezTo>
                    <a:pt x="1167989" y="305640"/>
                    <a:pt x="1158288" y="301489"/>
                    <a:pt x="1155515" y="294571"/>
                  </a:cubicBezTo>
                  <a:cubicBezTo>
                    <a:pt x="1149972" y="284886"/>
                    <a:pt x="1155515" y="279351"/>
                    <a:pt x="1158288" y="276584"/>
                  </a:cubicBezTo>
                  <a:cubicBezTo>
                    <a:pt x="1176305" y="261364"/>
                    <a:pt x="1190165" y="236460"/>
                    <a:pt x="1190165" y="214322"/>
                  </a:cubicBezTo>
                  <a:cubicBezTo>
                    <a:pt x="1190165" y="189417"/>
                    <a:pt x="1190165" y="189417"/>
                    <a:pt x="1190165" y="189417"/>
                  </a:cubicBezTo>
                  <a:cubicBezTo>
                    <a:pt x="1190165" y="154827"/>
                    <a:pt x="1161059" y="125771"/>
                    <a:pt x="1126410" y="125771"/>
                  </a:cubicBezTo>
                  <a:close/>
                  <a:moveTo>
                    <a:pt x="1126356" y="0"/>
                  </a:moveTo>
                  <a:cubicBezTo>
                    <a:pt x="1322846" y="0"/>
                    <a:pt x="1483359" y="160466"/>
                    <a:pt x="1483359" y="358281"/>
                  </a:cubicBezTo>
                  <a:cubicBezTo>
                    <a:pt x="1483359" y="557480"/>
                    <a:pt x="1322846" y="717946"/>
                    <a:pt x="1126356" y="717946"/>
                  </a:cubicBezTo>
                  <a:cubicBezTo>
                    <a:pt x="997670" y="717946"/>
                    <a:pt x="885587" y="650163"/>
                    <a:pt x="821936" y="549180"/>
                  </a:cubicBezTo>
                  <a:cubicBezTo>
                    <a:pt x="821936" y="549180"/>
                    <a:pt x="821936" y="549180"/>
                    <a:pt x="669726" y="657080"/>
                  </a:cubicBezTo>
                  <a:cubicBezTo>
                    <a:pt x="669726" y="657080"/>
                    <a:pt x="669726" y="657080"/>
                    <a:pt x="668342" y="657080"/>
                  </a:cubicBezTo>
                  <a:cubicBezTo>
                    <a:pt x="700168" y="709646"/>
                    <a:pt x="718156" y="771896"/>
                    <a:pt x="718156" y="836912"/>
                  </a:cubicBezTo>
                  <a:cubicBezTo>
                    <a:pt x="718156" y="904695"/>
                    <a:pt x="698784" y="968328"/>
                    <a:pt x="665574" y="1023661"/>
                  </a:cubicBezTo>
                  <a:cubicBezTo>
                    <a:pt x="665574" y="1023661"/>
                    <a:pt x="666958" y="1023661"/>
                    <a:pt x="666958" y="1023661"/>
                  </a:cubicBezTo>
                  <a:cubicBezTo>
                    <a:pt x="666958" y="1023661"/>
                    <a:pt x="666958" y="1023661"/>
                    <a:pt x="817785" y="1131561"/>
                  </a:cubicBezTo>
                  <a:cubicBezTo>
                    <a:pt x="880053" y="1026428"/>
                    <a:pt x="994902" y="955878"/>
                    <a:pt x="1126356" y="955878"/>
                  </a:cubicBezTo>
                  <a:cubicBezTo>
                    <a:pt x="1322846" y="955878"/>
                    <a:pt x="1483359" y="1116344"/>
                    <a:pt x="1483359" y="1314160"/>
                  </a:cubicBezTo>
                  <a:cubicBezTo>
                    <a:pt x="1483359" y="1511975"/>
                    <a:pt x="1322846" y="1673824"/>
                    <a:pt x="1126356" y="1673824"/>
                  </a:cubicBezTo>
                  <a:cubicBezTo>
                    <a:pt x="928483" y="1673824"/>
                    <a:pt x="767970" y="1511975"/>
                    <a:pt x="767970" y="1314160"/>
                  </a:cubicBezTo>
                  <a:cubicBezTo>
                    <a:pt x="767970" y="1267126"/>
                    <a:pt x="776273" y="1222860"/>
                    <a:pt x="792878" y="1181360"/>
                  </a:cubicBezTo>
                  <a:cubicBezTo>
                    <a:pt x="791494" y="1181360"/>
                    <a:pt x="790110" y="1179977"/>
                    <a:pt x="788726" y="1178594"/>
                  </a:cubicBezTo>
                  <a:cubicBezTo>
                    <a:pt x="788726" y="1178594"/>
                    <a:pt x="788726" y="1178594"/>
                    <a:pt x="633748" y="1069311"/>
                  </a:cubicBezTo>
                  <a:cubicBezTo>
                    <a:pt x="633748" y="1069311"/>
                    <a:pt x="633748" y="1069311"/>
                    <a:pt x="632365" y="1069311"/>
                  </a:cubicBezTo>
                  <a:cubicBezTo>
                    <a:pt x="567329" y="1146777"/>
                    <a:pt x="469085" y="1196577"/>
                    <a:pt x="359770" y="1196577"/>
                  </a:cubicBezTo>
                  <a:cubicBezTo>
                    <a:pt x="160513" y="1196577"/>
                    <a:pt x="0" y="1034728"/>
                    <a:pt x="0" y="836912"/>
                  </a:cubicBezTo>
                  <a:cubicBezTo>
                    <a:pt x="0" y="640480"/>
                    <a:pt x="160513" y="480014"/>
                    <a:pt x="359770" y="480014"/>
                  </a:cubicBezTo>
                  <a:cubicBezTo>
                    <a:pt x="470468" y="480014"/>
                    <a:pt x="571481" y="531197"/>
                    <a:pt x="636516" y="611430"/>
                  </a:cubicBezTo>
                  <a:cubicBezTo>
                    <a:pt x="636516" y="611430"/>
                    <a:pt x="636516" y="611430"/>
                    <a:pt x="637900" y="610047"/>
                  </a:cubicBezTo>
                  <a:cubicBezTo>
                    <a:pt x="637900" y="610047"/>
                    <a:pt x="637900" y="610047"/>
                    <a:pt x="791494" y="500764"/>
                  </a:cubicBezTo>
                  <a:cubicBezTo>
                    <a:pt x="792878" y="499381"/>
                    <a:pt x="794261" y="499381"/>
                    <a:pt x="795645" y="497997"/>
                  </a:cubicBezTo>
                  <a:cubicBezTo>
                    <a:pt x="777656" y="455114"/>
                    <a:pt x="767970" y="408081"/>
                    <a:pt x="767970" y="358281"/>
                  </a:cubicBezTo>
                  <a:cubicBezTo>
                    <a:pt x="767970" y="160466"/>
                    <a:pt x="928483" y="0"/>
                    <a:pt x="1126356" y="0"/>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Microsoft Sans Serif"/>
                <a:ea typeface="+mn-ea"/>
                <a:cs typeface="+mn-cs"/>
                <a:sym typeface="Arial"/>
              </a:endParaRPr>
            </a:p>
          </p:txBody>
        </p:sp>
      </p:grpSp>
      <p:cxnSp>
        <p:nvCxnSpPr>
          <p:cNvPr id="23" name="Straight Connector 22">
            <a:extLst>
              <a:ext uri="{FF2B5EF4-FFF2-40B4-BE49-F238E27FC236}">
                <a16:creationId xmlns:a16="http://schemas.microsoft.com/office/drawing/2014/main" id="{FCAC4FAD-A01C-4DC8-A3C6-007EBCF0C73E}"/>
              </a:ext>
            </a:extLst>
          </p:cNvPr>
          <p:cNvCxnSpPr>
            <a:cxnSpLocks/>
          </p:cNvCxnSpPr>
          <p:nvPr/>
        </p:nvCxnSpPr>
        <p:spPr>
          <a:xfrm>
            <a:off x="8863445" y="1858604"/>
            <a:ext cx="2958860" cy="64"/>
          </a:xfrm>
          <a:prstGeom prst="line">
            <a:avLst/>
          </a:prstGeom>
          <a:ln w="19050" cap="rnd">
            <a:solidFill>
              <a:schemeClr val="accent1">
                <a:alpha val="50000"/>
              </a:schemeClr>
            </a:solidFill>
            <a:prstDash val="sysDash"/>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0F42A926-6CDA-4068-B263-1AE7968F47D8}"/>
              </a:ext>
            </a:extLst>
          </p:cNvPr>
          <p:cNvGrpSpPr/>
          <p:nvPr/>
        </p:nvGrpSpPr>
        <p:grpSpPr>
          <a:xfrm>
            <a:off x="8114912" y="907202"/>
            <a:ext cx="1860665" cy="369438"/>
            <a:chOff x="5404135" y="1223677"/>
            <a:chExt cx="2225193" cy="441816"/>
          </a:xfrm>
          <a:scene3d>
            <a:camera prst="perspectiveLeft">
              <a:rot lat="0" lon="19200000" rev="0"/>
            </a:camera>
            <a:lightRig rig="threePt" dir="t"/>
          </a:scene3d>
        </p:grpSpPr>
        <p:sp>
          <p:nvSpPr>
            <p:cNvPr id="25" name="TextBox 24">
              <a:extLst>
                <a:ext uri="{FF2B5EF4-FFF2-40B4-BE49-F238E27FC236}">
                  <a16:creationId xmlns:a16="http://schemas.microsoft.com/office/drawing/2014/main" id="{34890198-207A-4A3F-9A40-E7C7612B2B21}"/>
                </a:ext>
              </a:extLst>
            </p:cNvPr>
            <p:cNvSpPr txBox="1"/>
            <p:nvPr/>
          </p:nvSpPr>
          <p:spPr>
            <a:xfrm>
              <a:off x="5928003" y="1289145"/>
              <a:ext cx="1701325" cy="287771"/>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Ultra low</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latency</a:t>
              </a:r>
            </a:p>
          </p:txBody>
        </p:sp>
        <p:pic>
          <p:nvPicPr>
            <p:cNvPr id="26" name="Graphic 25">
              <a:extLst>
                <a:ext uri="{FF2B5EF4-FFF2-40B4-BE49-F238E27FC236}">
                  <a16:creationId xmlns:a16="http://schemas.microsoft.com/office/drawing/2014/main" id="{285D249D-86A0-40EB-80C3-3164D657059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404135" y="1223677"/>
              <a:ext cx="441816" cy="441816"/>
            </a:xfrm>
            <a:prstGeom prst="rect">
              <a:avLst/>
            </a:prstGeom>
          </p:spPr>
        </p:pic>
      </p:grpSp>
      <p:cxnSp>
        <p:nvCxnSpPr>
          <p:cNvPr id="27" name="Straight Connector 26">
            <a:extLst>
              <a:ext uri="{FF2B5EF4-FFF2-40B4-BE49-F238E27FC236}">
                <a16:creationId xmlns:a16="http://schemas.microsoft.com/office/drawing/2014/main" id="{12497C70-85FD-44C2-8A21-46970F72348E}"/>
              </a:ext>
            </a:extLst>
          </p:cNvPr>
          <p:cNvCxnSpPr>
            <a:cxnSpLocks/>
          </p:cNvCxnSpPr>
          <p:nvPr/>
        </p:nvCxnSpPr>
        <p:spPr>
          <a:xfrm>
            <a:off x="8694913" y="1868217"/>
            <a:ext cx="580360" cy="660219"/>
          </a:xfrm>
          <a:prstGeom prst="line">
            <a:avLst/>
          </a:prstGeom>
          <a:ln w="19050" cap="rnd">
            <a:solidFill>
              <a:schemeClr val="accent1">
                <a:alpha val="50000"/>
              </a:schemeClr>
            </a:solidFill>
            <a:prstDash val="sysDash"/>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A4261748-8DF6-4214-98A4-A57EBA6582BF}"/>
              </a:ext>
            </a:extLst>
          </p:cNvPr>
          <p:cNvGrpSpPr/>
          <p:nvPr/>
        </p:nvGrpSpPr>
        <p:grpSpPr>
          <a:xfrm>
            <a:off x="8651136" y="1445253"/>
            <a:ext cx="1881989" cy="331742"/>
            <a:chOff x="4755074" y="2030042"/>
            <a:chExt cx="2250695" cy="396734"/>
          </a:xfrm>
          <a:scene3d>
            <a:camera prst="perspectiveRight">
              <a:rot lat="0" lon="19199991" rev="0"/>
            </a:camera>
            <a:lightRig rig="threePt" dir="t"/>
          </a:scene3d>
        </p:grpSpPr>
        <p:sp>
          <p:nvSpPr>
            <p:cNvPr id="29" name="Freeform: Shape 24">
              <a:extLst>
                <a:ext uri="{FF2B5EF4-FFF2-40B4-BE49-F238E27FC236}">
                  <a16:creationId xmlns:a16="http://schemas.microsoft.com/office/drawing/2014/main" id="{7F0076FA-3BB7-40FE-AB21-2DC996A2666E}"/>
                </a:ext>
              </a:extLst>
            </p:cNvPr>
            <p:cNvSpPr>
              <a:spLocks noChangeAspect="1"/>
            </p:cNvSpPr>
            <p:nvPr/>
          </p:nvSpPr>
          <p:spPr bwMode="auto">
            <a:xfrm>
              <a:off x="4755074" y="2030042"/>
              <a:ext cx="533806" cy="396734"/>
            </a:xfrm>
            <a:custGeom>
              <a:avLst/>
              <a:gdLst>
                <a:gd name="connsiteX0" fmla="*/ 919309 w 1819856"/>
                <a:gd name="connsiteY0" fmla="*/ 707908 h 1352550"/>
                <a:gd name="connsiteX1" fmla="*/ 1091429 w 1819856"/>
                <a:gd name="connsiteY1" fmla="*/ 894268 h 1352550"/>
                <a:gd name="connsiteX2" fmla="*/ 919309 w 1819856"/>
                <a:gd name="connsiteY2" fmla="*/ 1066992 h 1352550"/>
                <a:gd name="connsiteX3" fmla="*/ 736620 w 1819856"/>
                <a:gd name="connsiteY3" fmla="*/ 894268 h 1352550"/>
                <a:gd name="connsiteX4" fmla="*/ 919309 w 1819856"/>
                <a:gd name="connsiteY4" fmla="*/ 707908 h 1352550"/>
                <a:gd name="connsiteX5" fmla="*/ 917806 w 1819856"/>
                <a:gd name="connsiteY5" fmla="*/ 554870 h 1352550"/>
                <a:gd name="connsiteX6" fmla="*/ 583582 w 1819856"/>
                <a:gd name="connsiteY6" fmla="*/ 890807 h 1352550"/>
                <a:gd name="connsiteX7" fmla="*/ 917806 w 1819856"/>
                <a:gd name="connsiteY7" fmla="*/ 1219176 h 1352550"/>
                <a:gd name="connsiteX8" fmla="*/ 1244468 w 1819856"/>
                <a:gd name="connsiteY8" fmla="*/ 890807 h 1352550"/>
                <a:gd name="connsiteX9" fmla="*/ 917806 w 1819856"/>
                <a:gd name="connsiteY9" fmla="*/ 554870 h 1352550"/>
                <a:gd name="connsiteX10" fmla="*/ 910305 w 1819856"/>
                <a:gd name="connsiteY10" fmla="*/ 426626 h 1352550"/>
                <a:gd name="connsiteX11" fmla="*/ 1147514 w 1819856"/>
                <a:gd name="connsiteY11" fmla="*/ 497735 h 1352550"/>
                <a:gd name="connsiteX12" fmla="*/ 1807769 w 1819856"/>
                <a:gd name="connsiteY12" fmla="*/ 874459 h 1352550"/>
                <a:gd name="connsiteX13" fmla="*/ 1819856 w 1819856"/>
                <a:gd name="connsiteY13" fmla="*/ 894127 h 1352550"/>
                <a:gd name="connsiteX14" fmla="*/ 1807769 w 1819856"/>
                <a:gd name="connsiteY14" fmla="*/ 913795 h 1352550"/>
                <a:gd name="connsiteX15" fmla="*/ 1147514 w 1819856"/>
                <a:gd name="connsiteY15" fmla="*/ 1292032 h 1352550"/>
                <a:gd name="connsiteX16" fmla="*/ 919371 w 1819856"/>
                <a:gd name="connsiteY16" fmla="*/ 1352550 h 1352550"/>
                <a:gd name="connsiteX17" fmla="*/ 680651 w 1819856"/>
                <a:gd name="connsiteY17" fmla="*/ 1292032 h 1352550"/>
                <a:gd name="connsiteX18" fmla="*/ 11331 w 1819856"/>
                <a:gd name="connsiteY18" fmla="*/ 913795 h 1352550"/>
                <a:gd name="connsiteX19" fmla="*/ 11331 w 1819856"/>
                <a:gd name="connsiteY19" fmla="*/ 874459 h 1352550"/>
                <a:gd name="connsiteX20" fmla="*/ 680651 w 1819856"/>
                <a:gd name="connsiteY20" fmla="*/ 497735 h 1352550"/>
                <a:gd name="connsiteX21" fmla="*/ 910305 w 1819856"/>
                <a:gd name="connsiteY21" fmla="*/ 426626 h 1352550"/>
                <a:gd name="connsiteX22" fmla="*/ 1519788 w 1819856"/>
                <a:gd name="connsiteY22" fmla="*/ 290100 h 1352550"/>
                <a:gd name="connsiteX23" fmla="*/ 1539978 w 1819856"/>
                <a:gd name="connsiteY23" fmla="*/ 302214 h 1352550"/>
                <a:gd name="connsiteX24" fmla="*/ 1533939 w 1819856"/>
                <a:gd name="connsiteY24" fmla="*/ 344612 h 1352550"/>
                <a:gd name="connsiteX25" fmla="*/ 1286385 w 1819856"/>
                <a:gd name="connsiteY25" fmla="*/ 527831 h 1352550"/>
                <a:gd name="connsiteX26" fmla="*/ 1244119 w 1819856"/>
                <a:gd name="connsiteY26" fmla="*/ 520260 h 1352550"/>
                <a:gd name="connsiteX27" fmla="*/ 1251667 w 1819856"/>
                <a:gd name="connsiteY27" fmla="*/ 477862 h 1352550"/>
                <a:gd name="connsiteX28" fmla="*/ 1496203 w 1819856"/>
                <a:gd name="connsiteY28" fmla="*/ 296157 h 1352550"/>
                <a:gd name="connsiteX29" fmla="*/ 1519788 w 1819856"/>
                <a:gd name="connsiteY29" fmla="*/ 290100 h 1352550"/>
                <a:gd name="connsiteX30" fmla="*/ 287068 w 1819856"/>
                <a:gd name="connsiteY30" fmla="*/ 290100 h 1352550"/>
                <a:gd name="connsiteX31" fmla="*/ 309960 w 1819856"/>
                <a:gd name="connsiteY31" fmla="*/ 296157 h 1352550"/>
                <a:gd name="connsiteX32" fmla="*/ 556672 w 1819856"/>
                <a:gd name="connsiteY32" fmla="*/ 477862 h 1352550"/>
                <a:gd name="connsiteX33" fmla="*/ 564240 w 1819856"/>
                <a:gd name="connsiteY33" fmla="*/ 520260 h 1352550"/>
                <a:gd name="connsiteX34" fmla="*/ 520347 w 1819856"/>
                <a:gd name="connsiteY34" fmla="*/ 527831 h 1352550"/>
                <a:gd name="connsiteX35" fmla="*/ 273635 w 1819856"/>
                <a:gd name="connsiteY35" fmla="*/ 344612 h 1352550"/>
                <a:gd name="connsiteX36" fmla="*/ 267581 w 1819856"/>
                <a:gd name="connsiteY36" fmla="*/ 302214 h 1352550"/>
                <a:gd name="connsiteX37" fmla="*/ 287068 w 1819856"/>
                <a:gd name="connsiteY37" fmla="*/ 290100 h 1352550"/>
                <a:gd name="connsiteX38" fmla="*/ 907278 w 1819856"/>
                <a:gd name="connsiteY38" fmla="*/ 0 h 1352550"/>
                <a:gd name="connsiteX39" fmla="*/ 939245 w 1819856"/>
                <a:gd name="connsiteY39" fmla="*/ 31788 h 1352550"/>
                <a:gd name="connsiteX40" fmla="*/ 939245 w 1819856"/>
                <a:gd name="connsiteY40" fmla="*/ 339070 h 1352550"/>
                <a:gd name="connsiteX41" fmla="*/ 907278 w 1819856"/>
                <a:gd name="connsiteY41" fmla="*/ 369344 h 1352550"/>
                <a:gd name="connsiteX42" fmla="*/ 876833 w 1819856"/>
                <a:gd name="connsiteY42" fmla="*/ 339070 h 1352550"/>
                <a:gd name="connsiteX43" fmla="*/ 876833 w 1819856"/>
                <a:gd name="connsiteY43" fmla="*/ 31788 h 1352550"/>
                <a:gd name="connsiteX44" fmla="*/ 907278 w 1819856"/>
                <a:gd name="connsiteY44" fmla="*/ 0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9856" h="1352550">
                  <a:moveTo>
                    <a:pt x="919309" y="707908"/>
                  </a:moveTo>
                  <a:cubicBezTo>
                    <a:pt x="1011409" y="707908"/>
                    <a:pt x="1091429" y="788210"/>
                    <a:pt x="1091429" y="894268"/>
                  </a:cubicBezTo>
                  <a:cubicBezTo>
                    <a:pt x="1091429" y="986691"/>
                    <a:pt x="1011409" y="1066992"/>
                    <a:pt x="919309" y="1066992"/>
                  </a:cubicBezTo>
                  <a:cubicBezTo>
                    <a:pt x="813621" y="1066992"/>
                    <a:pt x="736620" y="986691"/>
                    <a:pt x="736620" y="894268"/>
                  </a:cubicBezTo>
                  <a:cubicBezTo>
                    <a:pt x="736620" y="788210"/>
                    <a:pt x="813621" y="707908"/>
                    <a:pt x="919309" y="707908"/>
                  </a:cubicBezTo>
                  <a:close/>
                  <a:moveTo>
                    <a:pt x="917806" y="554870"/>
                  </a:moveTo>
                  <a:cubicBezTo>
                    <a:pt x="731790" y="554870"/>
                    <a:pt x="583582" y="706193"/>
                    <a:pt x="583582" y="890807"/>
                  </a:cubicBezTo>
                  <a:cubicBezTo>
                    <a:pt x="583582" y="1067853"/>
                    <a:pt x="731790" y="1219176"/>
                    <a:pt x="917806" y="1219176"/>
                  </a:cubicBezTo>
                  <a:cubicBezTo>
                    <a:pt x="1094748" y="1219176"/>
                    <a:pt x="1244468" y="1067853"/>
                    <a:pt x="1244468" y="890807"/>
                  </a:cubicBezTo>
                  <a:cubicBezTo>
                    <a:pt x="1244468" y="706193"/>
                    <a:pt x="1102309" y="554870"/>
                    <a:pt x="917806" y="554870"/>
                  </a:cubicBezTo>
                  <a:close/>
                  <a:moveTo>
                    <a:pt x="910305" y="426626"/>
                  </a:moveTo>
                  <a:cubicBezTo>
                    <a:pt x="935990" y="426626"/>
                    <a:pt x="1050817" y="434191"/>
                    <a:pt x="1147514" y="497735"/>
                  </a:cubicBezTo>
                  <a:cubicBezTo>
                    <a:pt x="1587180" y="748884"/>
                    <a:pt x="1748845" y="841174"/>
                    <a:pt x="1807769" y="874459"/>
                  </a:cubicBezTo>
                  <a:cubicBezTo>
                    <a:pt x="1815324" y="878998"/>
                    <a:pt x="1819856" y="886562"/>
                    <a:pt x="1819856" y="894127"/>
                  </a:cubicBezTo>
                  <a:cubicBezTo>
                    <a:pt x="1819856" y="903205"/>
                    <a:pt x="1815324" y="910769"/>
                    <a:pt x="1807769" y="913795"/>
                  </a:cubicBezTo>
                  <a:cubicBezTo>
                    <a:pt x="1147514" y="1292032"/>
                    <a:pt x="1147514" y="1292032"/>
                    <a:pt x="1147514" y="1292032"/>
                  </a:cubicBezTo>
                  <a:cubicBezTo>
                    <a:pt x="1050817" y="1352550"/>
                    <a:pt x="935990" y="1352550"/>
                    <a:pt x="919371" y="1352550"/>
                  </a:cubicBezTo>
                  <a:cubicBezTo>
                    <a:pt x="892175" y="1352550"/>
                    <a:pt x="777348" y="1352550"/>
                    <a:pt x="680651" y="1292032"/>
                  </a:cubicBezTo>
                  <a:cubicBezTo>
                    <a:pt x="234941" y="1040883"/>
                    <a:pt x="71766" y="948593"/>
                    <a:pt x="11331" y="913795"/>
                  </a:cubicBezTo>
                  <a:cubicBezTo>
                    <a:pt x="-3778" y="906231"/>
                    <a:pt x="-3778" y="883536"/>
                    <a:pt x="11331" y="874459"/>
                  </a:cubicBezTo>
                  <a:cubicBezTo>
                    <a:pt x="680651" y="497735"/>
                    <a:pt x="680651" y="497735"/>
                    <a:pt x="680651" y="497735"/>
                  </a:cubicBezTo>
                  <a:cubicBezTo>
                    <a:pt x="777348" y="434191"/>
                    <a:pt x="892175" y="426626"/>
                    <a:pt x="910305" y="426626"/>
                  </a:cubicBezTo>
                  <a:close/>
                  <a:moveTo>
                    <a:pt x="1519788" y="290100"/>
                  </a:moveTo>
                  <a:cubicBezTo>
                    <a:pt x="1527902" y="291236"/>
                    <a:pt x="1535449" y="295400"/>
                    <a:pt x="1539978" y="302214"/>
                  </a:cubicBezTo>
                  <a:cubicBezTo>
                    <a:pt x="1550544" y="315842"/>
                    <a:pt x="1547525" y="335527"/>
                    <a:pt x="1533939" y="344612"/>
                  </a:cubicBezTo>
                  <a:cubicBezTo>
                    <a:pt x="1533939" y="344612"/>
                    <a:pt x="1533939" y="344612"/>
                    <a:pt x="1286385" y="527831"/>
                  </a:cubicBezTo>
                  <a:cubicBezTo>
                    <a:pt x="1272799" y="536916"/>
                    <a:pt x="1254686" y="533888"/>
                    <a:pt x="1244119" y="520260"/>
                  </a:cubicBezTo>
                  <a:cubicBezTo>
                    <a:pt x="1235062" y="506632"/>
                    <a:pt x="1238082" y="488462"/>
                    <a:pt x="1251667" y="477862"/>
                  </a:cubicBezTo>
                  <a:cubicBezTo>
                    <a:pt x="1251667" y="477862"/>
                    <a:pt x="1251667" y="477862"/>
                    <a:pt x="1496203" y="296157"/>
                  </a:cubicBezTo>
                  <a:cubicBezTo>
                    <a:pt x="1502996" y="290857"/>
                    <a:pt x="1511675" y="288964"/>
                    <a:pt x="1519788" y="290100"/>
                  </a:cubicBezTo>
                  <a:close/>
                  <a:moveTo>
                    <a:pt x="287068" y="290100"/>
                  </a:moveTo>
                  <a:cubicBezTo>
                    <a:pt x="294825" y="288964"/>
                    <a:pt x="303149" y="290857"/>
                    <a:pt x="309960" y="296157"/>
                  </a:cubicBezTo>
                  <a:cubicBezTo>
                    <a:pt x="309960" y="296157"/>
                    <a:pt x="309960" y="296157"/>
                    <a:pt x="556672" y="477862"/>
                  </a:cubicBezTo>
                  <a:cubicBezTo>
                    <a:pt x="570294" y="488462"/>
                    <a:pt x="573322" y="506632"/>
                    <a:pt x="564240" y="520260"/>
                  </a:cubicBezTo>
                  <a:cubicBezTo>
                    <a:pt x="553645" y="533888"/>
                    <a:pt x="535482" y="536916"/>
                    <a:pt x="520347" y="527831"/>
                  </a:cubicBezTo>
                  <a:cubicBezTo>
                    <a:pt x="520347" y="527831"/>
                    <a:pt x="520347" y="527831"/>
                    <a:pt x="273635" y="344612"/>
                  </a:cubicBezTo>
                  <a:cubicBezTo>
                    <a:pt x="260013" y="335527"/>
                    <a:pt x="256985" y="315842"/>
                    <a:pt x="267581" y="302214"/>
                  </a:cubicBezTo>
                  <a:cubicBezTo>
                    <a:pt x="272121" y="295400"/>
                    <a:pt x="279310" y="291236"/>
                    <a:pt x="287068" y="290100"/>
                  </a:cubicBezTo>
                  <a:close/>
                  <a:moveTo>
                    <a:pt x="907278" y="0"/>
                  </a:moveTo>
                  <a:cubicBezTo>
                    <a:pt x="924023" y="0"/>
                    <a:pt x="939245" y="15137"/>
                    <a:pt x="939245" y="31788"/>
                  </a:cubicBezTo>
                  <a:cubicBezTo>
                    <a:pt x="939245" y="31788"/>
                    <a:pt x="939245" y="31788"/>
                    <a:pt x="939245" y="339070"/>
                  </a:cubicBezTo>
                  <a:cubicBezTo>
                    <a:pt x="939245" y="355720"/>
                    <a:pt x="924023" y="369344"/>
                    <a:pt x="907278" y="369344"/>
                  </a:cubicBezTo>
                  <a:cubicBezTo>
                    <a:pt x="890533" y="369344"/>
                    <a:pt x="876833" y="355720"/>
                    <a:pt x="876833" y="339070"/>
                  </a:cubicBezTo>
                  <a:cubicBezTo>
                    <a:pt x="876833" y="339070"/>
                    <a:pt x="876833" y="339070"/>
                    <a:pt x="876833" y="31788"/>
                  </a:cubicBezTo>
                  <a:cubicBezTo>
                    <a:pt x="876833" y="15137"/>
                    <a:pt x="890533" y="0"/>
                    <a:pt x="90727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black"/>
                </a:solidFill>
                <a:effectLst/>
                <a:uLnTx/>
                <a:uFillTx/>
                <a:latin typeface="Microsoft Sans Serif"/>
                <a:ea typeface="+mn-ea"/>
                <a:cs typeface="Arial"/>
                <a:sym typeface="Arial"/>
              </a:endParaRPr>
            </a:p>
          </p:txBody>
        </p:sp>
        <p:sp>
          <p:nvSpPr>
            <p:cNvPr id="30" name="TextBox 29">
              <a:extLst>
                <a:ext uri="{FF2B5EF4-FFF2-40B4-BE49-F238E27FC236}">
                  <a16:creationId xmlns:a16="http://schemas.microsoft.com/office/drawing/2014/main" id="{52913BCE-70E8-4FD9-85D4-D1E2A52C249F}"/>
                </a:ext>
              </a:extLst>
            </p:cNvPr>
            <p:cNvSpPr txBox="1"/>
            <p:nvPr/>
          </p:nvSpPr>
          <p:spPr>
            <a:xfrm>
              <a:off x="5304444" y="2114370"/>
              <a:ext cx="1701325" cy="287771"/>
            </a:xfrm>
            <a:prstGeom prst="rect">
              <a:avLst/>
            </a:prstGeom>
            <a:noFill/>
            <a:ln>
              <a:noFill/>
            </a:ln>
          </p:spPr>
          <p:txBody>
            <a:bodyPr wrap="square" lIns="0" tIns="0" rIns="0" bIns="0" rtlCol="0">
              <a:spAutoFit/>
            </a:bodyPr>
            <a:lstStyle/>
            <a:p>
              <a:pPr marL="0" marR="0" lvl="1" indent="0" algn="l" defTabSz="914400" rtl="0" eaLnBrk="1" fontAlgn="auto" latinLnBrk="0" hangingPunct="1">
                <a:lnSpc>
                  <a:spcPct val="85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Eye</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tracking</a:t>
              </a:r>
            </a:p>
          </p:txBody>
        </p:sp>
      </p:grpSp>
      <p:grpSp>
        <p:nvGrpSpPr>
          <p:cNvPr id="31" name="Group 30">
            <a:extLst>
              <a:ext uri="{FF2B5EF4-FFF2-40B4-BE49-F238E27FC236}">
                <a16:creationId xmlns:a16="http://schemas.microsoft.com/office/drawing/2014/main" id="{7DD0776F-DDAF-4C1C-B5BF-7557FF798568}"/>
              </a:ext>
            </a:extLst>
          </p:cNvPr>
          <p:cNvGrpSpPr/>
          <p:nvPr/>
        </p:nvGrpSpPr>
        <p:grpSpPr>
          <a:xfrm>
            <a:off x="10342875" y="2509893"/>
            <a:ext cx="1422616" cy="692987"/>
            <a:chOff x="8609334" y="4115385"/>
            <a:chExt cx="1701325" cy="828752"/>
          </a:xfrm>
        </p:grpSpPr>
        <p:sp>
          <p:nvSpPr>
            <p:cNvPr id="32" name="TextBox 31">
              <a:extLst>
                <a:ext uri="{FF2B5EF4-FFF2-40B4-BE49-F238E27FC236}">
                  <a16:creationId xmlns:a16="http://schemas.microsoft.com/office/drawing/2014/main" id="{5F22A282-5F74-4206-A8B9-167172A52FD8}"/>
                </a:ext>
              </a:extLst>
            </p:cNvPr>
            <p:cNvSpPr txBox="1"/>
            <p:nvPr/>
          </p:nvSpPr>
          <p:spPr>
            <a:xfrm>
              <a:off x="8609334" y="4656366"/>
              <a:ext cx="1701325" cy="287771"/>
            </a:xfrm>
            <a:prstGeom prst="rect">
              <a:avLst/>
            </a:prstGeom>
            <a:noFill/>
            <a:ln>
              <a:noFill/>
            </a:ln>
          </p:spPr>
          <p:txBody>
            <a:bodyPr wrap="square" lIns="0" tIns="0" rIns="0" bIns="0" rtlCol="0">
              <a:spAutoFit/>
            </a:bodyPr>
            <a:lstStyle/>
            <a:p>
              <a:pPr marL="0" marR="0" lvl="1" indent="0" algn="ctr" defTabSz="914400" rtl="0" eaLnBrk="1" fontAlgn="auto" latinLnBrk="0" hangingPunct="1">
                <a:lnSpc>
                  <a:spcPct val="85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Spatial</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computing</a:t>
              </a:r>
            </a:p>
          </p:txBody>
        </p:sp>
        <p:grpSp>
          <p:nvGrpSpPr>
            <p:cNvPr id="33" name="Group 32">
              <a:extLst>
                <a:ext uri="{FF2B5EF4-FFF2-40B4-BE49-F238E27FC236}">
                  <a16:creationId xmlns:a16="http://schemas.microsoft.com/office/drawing/2014/main" id="{60D23EC5-5A6B-47D2-A948-851CC95168FF}"/>
                </a:ext>
              </a:extLst>
            </p:cNvPr>
            <p:cNvGrpSpPr>
              <a:grpSpLocks noChangeAspect="1"/>
            </p:cNvGrpSpPr>
            <p:nvPr/>
          </p:nvGrpSpPr>
          <p:grpSpPr>
            <a:xfrm>
              <a:off x="9138797" y="4115385"/>
              <a:ext cx="619176" cy="458423"/>
              <a:chOff x="6214654" y="1241425"/>
              <a:chExt cx="1367988" cy="1012825"/>
            </a:xfrm>
            <a:solidFill>
              <a:schemeClr val="accent1"/>
            </a:solidFill>
          </p:grpSpPr>
          <p:grpSp>
            <p:nvGrpSpPr>
              <p:cNvPr id="34" name="Group 33">
                <a:extLst>
                  <a:ext uri="{FF2B5EF4-FFF2-40B4-BE49-F238E27FC236}">
                    <a16:creationId xmlns:a16="http://schemas.microsoft.com/office/drawing/2014/main" id="{372D5BCF-11DC-49E8-AF73-A8AC630D997C}"/>
                  </a:ext>
                </a:extLst>
              </p:cNvPr>
              <p:cNvGrpSpPr/>
              <p:nvPr/>
            </p:nvGrpSpPr>
            <p:grpSpPr>
              <a:xfrm>
                <a:off x="6214654" y="1241425"/>
                <a:ext cx="1367988" cy="943497"/>
                <a:chOff x="6214654" y="1241425"/>
                <a:chExt cx="1367988" cy="943497"/>
              </a:xfrm>
              <a:grpFill/>
            </p:grpSpPr>
            <p:grpSp>
              <p:nvGrpSpPr>
                <p:cNvPr id="38" name="Group 37">
                  <a:extLst>
                    <a:ext uri="{FF2B5EF4-FFF2-40B4-BE49-F238E27FC236}">
                      <a16:creationId xmlns:a16="http://schemas.microsoft.com/office/drawing/2014/main" id="{A6B053DF-CA90-422F-BB96-9A1367122001}"/>
                    </a:ext>
                  </a:extLst>
                </p:cNvPr>
                <p:cNvGrpSpPr/>
                <p:nvPr/>
              </p:nvGrpSpPr>
              <p:grpSpPr>
                <a:xfrm rot="4140000">
                  <a:off x="6386898" y="1966640"/>
                  <a:ext cx="46038" cy="390526"/>
                  <a:chOff x="6873876" y="1241425"/>
                  <a:chExt cx="46038" cy="390526"/>
                </a:xfrm>
                <a:grpFill/>
              </p:grpSpPr>
              <p:sp>
                <p:nvSpPr>
                  <p:cNvPr id="49" name="Freeform 8">
                    <a:extLst>
                      <a:ext uri="{FF2B5EF4-FFF2-40B4-BE49-F238E27FC236}">
                        <a16:creationId xmlns:a16="http://schemas.microsoft.com/office/drawing/2014/main" id="{B369CA58-FB5A-4D1B-AE2E-B0FF86B1CED6}"/>
                      </a:ext>
                    </a:extLst>
                  </p:cNvPr>
                  <p:cNvSpPr>
                    <a:spLocks/>
                  </p:cNvSpPr>
                  <p:nvPr/>
                </p:nvSpPr>
                <p:spPr bwMode="auto">
                  <a:xfrm>
                    <a:off x="6873876" y="1563688"/>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50" name="Freeform 9">
                    <a:extLst>
                      <a:ext uri="{FF2B5EF4-FFF2-40B4-BE49-F238E27FC236}">
                        <a16:creationId xmlns:a16="http://schemas.microsoft.com/office/drawing/2014/main" id="{611E6CD7-37BC-465F-83BB-770E1AA38BF8}"/>
                      </a:ext>
                    </a:extLst>
                  </p:cNvPr>
                  <p:cNvSpPr>
                    <a:spLocks/>
                  </p:cNvSpPr>
                  <p:nvPr/>
                </p:nvSpPr>
                <p:spPr bwMode="auto">
                  <a:xfrm>
                    <a:off x="6873876" y="1339850"/>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2"/>
                          <a:pt x="0" y="6"/>
                        </a:cubicBezTo>
                        <a:cubicBezTo>
                          <a:pt x="0" y="16"/>
                          <a:pt x="0" y="16"/>
                          <a:pt x="0" y="16"/>
                        </a:cubicBezTo>
                        <a:cubicBezTo>
                          <a:pt x="0" y="19"/>
                          <a:pt x="3" y="22"/>
                          <a:pt x="6" y="22"/>
                        </a:cubicBezTo>
                        <a:cubicBezTo>
                          <a:pt x="9" y="22"/>
                          <a:pt x="12" y="19"/>
                          <a:pt x="12" y="16"/>
                        </a:cubicBezTo>
                        <a:cubicBezTo>
                          <a:pt x="12" y="6"/>
                          <a:pt x="12" y="6"/>
                          <a:pt x="12" y="6"/>
                        </a:cubicBezTo>
                        <a:cubicBezTo>
                          <a:pt x="12" y="2"/>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51" name="Freeform 10">
                    <a:extLst>
                      <a:ext uri="{FF2B5EF4-FFF2-40B4-BE49-F238E27FC236}">
                        <a16:creationId xmlns:a16="http://schemas.microsoft.com/office/drawing/2014/main" id="{F8486C21-E737-46DA-8D0A-5FA3C0EB9B0D}"/>
                      </a:ext>
                    </a:extLst>
                  </p:cNvPr>
                  <p:cNvSpPr>
                    <a:spLocks/>
                  </p:cNvSpPr>
                  <p:nvPr/>
                </p:nvSpPr>
                <p:spPr bwMode="auto">
                  <a:xfrm>
                    <a:off x="6873876" y="1449388"/>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3"/>
                          <a:pt x="0" y="6"/>
                        </a:cubicBezTo>
                        <a:cubicBezTo>
                          <a:pt x="0" y="16"/>
                          <a:pt x="0" y="16"/>
                          <a:pt x="0" y="16"/>
                        </a:cubicBezTo>
                        <a:cubicBezTo>
                          <a:pt x="0" y="20"/>
                          <a:pt x="3" y="22"/>
                          <a:pt x="6" y="22"/>
                        </a:cubicBezTo>
                        <a:cubicBezTo>
                          <a:pt x="9" y="22"/>
                          <a:pt x="12" y="20"/>
                          <a:pt x="12" y="16"/>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52" name="Freeform 11">
                    <a:extLst>
                      <a:ext uri="{FF2B5EF4-FFF2-40B4-BE49-F238E27FC236}">
                        <a16:creationId xmlns:a16="http://schemas.microsoft.com/office/drawing/2014/main" id="{D9F2BA8F-DEB8-4E2C-935C-22FAF8706855}"/>
                      </a:ext>
                    </a:extLst>
                  </p:cNvPr>
                  <p:cNvSpPr>
                    <a:spLocks/>
                  </p:cNvSpPr>
                  <p:nvPr/>
                </p:nvSpPr>
                <p:spPr bwMode="auto">
                  <a:xfrm>
                    <a:off x="6873876" y="1241425"/>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grpSp>
            <p:grpSp>
              <p:nvGrpSpPr>
                <p:cNvPr id="39" name="Group 38">
                  <a:extLst>
                    <a:ext uri="{FF2B5EF4-FFF2-40B4-BE49-F238E27FC236}">
                      <a16:creationId xmlns:a16="http://schemas.microsoft.com/office/drawing/2014/main" id="{C0C87D51-B940-4372-AE08-A92163682CF5}"/>
                    </a:ext>
                  </a:extLst>
                </p:cNvPr>
                <p:cNvGrpSpPr/>
                <p:nvPr/>
              </p:nvGrpSpPr>
              <p:grpSpPr>
                <a:xfrm rot="17460000" flipH="1">
                  <a:off x="7364360" y="1966640"/>
                  <a:ext cx="46038" cy="390526"/>
                  <a:chOff x="6873876" y="1241425"/>
                  <a:chExt cx="46038" cy="390526"/>
                </a:xfrm>
                <a:grpFill/>
              </p:grpSpPr>
              <p:sp>
                <p:nvSpPr>
                  <p:cNvPr id="45" name="Freeform 8">
                    <a:extLst>
                      <a:ext uri="{FF2B5EF4-FFF2-40B4-BE49-F238E27FC236}">
                        <a16:creationId xmlns:a16="http://schemas.microsoft.com/office/drawing/2014/main" id="{79CBA05D-1B7B-46AF-B7B0-1FAC08C94AA8}"/>
                      </a:ext>
                    </a:extLst>
                  </p:cNvPr>
                  <p:cNvSpPr>
                    <a:spLocks/>
                  </p:cNvSpPr>
                  <p:nvPr/>
                </p:nvSpPr>
                <p:spPr bwMode="auto">
                  <a:xfrm>
                    <a:off x="6873876" y="1563688"/>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6" name="Freeform 9">
                    <a:extLst>
                      <a:ext uri="{FF2B5EF4-FFF2-40B4-BE49-F238E27FC236}">
                        <a16:creationId xmlns:a16="http://schemas.microsoft.com/office/drawing/2014/main" id="{1AA4B7BC-25AB-4AA9-85C1-501360A4A959}"/>
                      </a:ext>
                    </a:extLst>
                  </p:cNvPr>
                  <p:cNvSpPr>
                    <a:spLocks/>
                  </p:cNvSpPr>
                  <p:nvPr/>
                </p:nvSpPr>
                <p:spPr bwMode="auto">
                  <a:xfrm>
                    <a:off x="6873876" y="1339850"/>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2"/>
                          <a:pt x="0" y="6"/>
                        </a:cubicBezTo>
                        <a:cubicBezTo>
                          <a:pt x="0" y="16"/>
                          <a:pt x="0" y="16"/>
                          <a:pt x="0" y="16"/>
                        </a:cubicBezTo>
                        <a:cubicBezTo>
                          <a:pt x="0" y="19"/>
                          <a:pt x="3" y="22"/>
                          <a:pt x="6" y="22"/>
                        </a:cubicBezTo>
                        <a:cubicBezTo>
                          <a:pt x="9" y="22"/>
                          <a:pt x="12" y="19"/>
                          <a:pt x="12" y="16"/>
                        </a:cubicBezTo>
                        <a:cubicBezTo>
                          <a:pt x="12" y="6"/>
                          <a:pt x="12" y="6"/>
                          <a:pt x="12" y="6"/>
                        </a:cubicBezTo>
                        <a:cubicBezTo>
                          <a:pt x="12" y="2"/>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7" name="Freeform 10">
                    <a:extLst>
                      <a:ext uri="{FF2B5EF4-FFF2-40B4-BE49-F238E27FC236}">
                        <a16:creationId xmlns:a16="http://schemas.microsoft.com/office/drawing/2014/main" id="{EB4797FC-0CBA-41CD-8CD0-0E31317B8446}"/>
                      </a:ext>
                    </a:extLst>
                  </p:cNvPr>
                  <p:cNvSpPr>
                    <a:spLocks/>
                  </p:cNvSpPr>
                  <p:nvPr/>
                </p:nvSpPr>
                <p:spPr bwMode="auto">
                  <a:xfrm>
                    <a:off x="6873876" y="1449388"/>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3"/>
                          <a:pt x="0" y="6"/>
                        </a:cubicBezTo>
                        <a:cubicBezTo>
                          <a:pt x="0" y="16"/>
                          <a:pt x="0" y="16"/>
                          <a:pt x="0" y="16"/>
                        </a:cubicBezTo>
                        <a:cubicBezTo>
                          <a:pt x="0" y="20"/>
                          <a:pt x="3" y="22"/>
                          <a:pt x="6" y="22"/>
                        </a:cubicBezTo>
                        <a:cubicBezTo>
                          <a:pt x="9" y="22"/>
                          <a:pt x="12" y="20"/>
                          <a:pt x="12" y="16"/>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8" name="Freeform 11">
                    <a:extLst>
                      <a:ext uri="{FF2B5EF4-FFF2-40B4-BE49-F238E27FC236}">
                        <a16:creationId xmlns:a16="http://schemas.microsoft.com/office/drawing/2014/main" id="{BE5875A7-A5F2-4CAA-8C08-E04190E00B0D}"/>
                      </a:ext>
                    </a:extLst>
                  </p:cNvPr>
                  <p:cNvSpPr>
                    <a:spLocks/>
                  </p:cNvSpPr>
                  <p:nvPr/>
                </p:nvSpPr>
                <p:spPr bwMode="auto">
                  <a:xfrm>
                    <a:off x="6873876" y="1241425"/>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grpSp>
            <p:grpSp>
              <p:nvGrpSpPr>
                <p:cNvPr id="40" name="Group 39">
                  <a:extLst>
                    <a:ext uri="{FF2B5EF4-FFF2-40B4-BE49-F238E27FC236}">
                      <a16:creationId xmlns:a16="http://schemas.microsoft.com/office/drawing/2014/main" id="{6BBC6EE0-2637-4333-9A84-914E8070E604}"/>
                    </a:ext>
                  </a:extLst>
                </p:cNvPr>
                <p:cNvGrpSpPr/>
                <p:nvPr/>
              </p:nvGrpSpPr>
              <p:grpSpPr>
                <a:xfrm>
                  <a:off x="6873876" y="1241425"/>
                  <a:ext cx="46038" cy="390526"/>
                  <a:chOff x="6873876" y="1241425"/>
                  <a:chExt cx="46038" cy="390526"/>
                </a:xfrm>
                <a:grpFill/>
              </p:grpSpPr>
              <p:sp>
                <p:nvSpPr>
                  <p:cNvPr id="41" name="Freeform 8">
                    <a:extLst>
                      <a:ext uri="{FF2B5EF4-FFF2-40B4-BE49-F238E27FC236}">
                        <a16:creationId xmlns:a16="http://schemas.microsoft.com/office/drawing/2014/main" id="{D2437AF4-AAE4-421D-891E-A17F9EB65258}"/>
                      </a:ext>
                    </a:extLst>
                  </p:cNvPr>
                  <p:cNvSpPr>
                    <a:spLocks/>
                  </p:cNvSpPr>
                  <p:nvPr/>
                </p:nvSpPr>
                <p:spPr bwMode="auto">
                  <a:xfrm>
                    <a:off x="6873876" y="1563688"/>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2" name="Freeform 9">
                    <a:extLst>
                      <a:ext uri="{FF2B5EF4-FFF2-40B4-BE49-F238E27FC236}">
                        <a16:creationId xmlns:a16="http://schemas.microsoft.com/office/drawing/2014/main" id="{16BCA4F8-0142-4DF0-9332-48A0F49B8C62}"/>
                      </a:ext>
                    </a:extLst>
                  </p:cNvPr>
                  <p:cNvSpPr>
                    <a:spLocks/>
                  </p:cNvSpPr>
                  <p:nvPr/>
                </p:nvSpPr>
                <p:spPr bwMode="auto">
                  <a:xfrm>
                    <a:off x="6873876" y="1339850"/>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2"/>
                          <a:pt x="0" y="6"/>
                        </a:cubicBezTo>
                        <a:cubicBezTo>
                          <a:pt x="0" y="16"/>
                          <a:pt x="0" y="16"/>
                          <a:pt x="0" y="16"/>
                        </a:cubicBezTo>
                        <a:cubicBezTo>
                          <a:pt x="0" y="19"/>
                          <a:pt x="3" y="22"/>
                          <a:pt x="6" y="22"/>
                        </a:cubicBezTo>
                        <a:cubicBezTo>
                          <a:pt x="9" y="22"/>
                          <a:pt x="12" y="19"/>
                          <a:pt x="12" y="16"/>
                        </a:cubicBezTo>
                        <a:cubicBezTo>
                          <a:pt x="12" y="6"/>
                          <a:pt x="12" y="6"/>
                          <a:pt x="12" y="6"/>
                        </a:cubicBezTo>
                        <a:cubicBezTo>
                          <a:pt x="12" y="2"/>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3" name="Freeform 10">
                    <a:extLst>
                      <a:ext uri="{FF2B5EF4-FFF2-40B4-BE49-F238E27FC236}">
                        <a16:creationId xmlns:a16="http://schemas.microsoft.com/office/drawing/2014/main" id="{0639EAAF-B048-4747-AC37-71BD48F4C098}"/>
                      </a:ext>
                    </a:extLst>
                  </p:cNvPr>
                  <p:cNvSpPr>
                    <a:spLocks/>
                  </p:cNvSpPr>
                  <p:nvPr/>
                </p:nvSpPr>
                <p:spPr bwMode="auto">
                  <a:xfrm>
                    <a:off x="6873876" y="1449388"/>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3"/>
                          <a:pt x="0" y="6"/>
                        </a:cubicBezTo>
                        <a:cubicBezTo>
                          <a:pt x="0" y="16"/>
                          <a:pt x="0" y="16"/>
                          <a:pt x="0" y="16"/>
                        </a:cubicBezTo>
                        <a:cubicBezTo>
                          <a:pt x="0" y="20"/>
                          <a:pt x="3" y="22"/>
                          <a:pt x="6" y="22"/>
                        </a:cubicBezTo>
                        <a:cubicBezTo>
                          <a:pt x="9" y="22"/>
                          <a:pt x="12" y="20"/>
                          <a:pt x="12" y="16"/>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4" name="Freeform 11">
                    <a:extLst>
                      <a:ext uri="{FF2B5EF4-FFF2-40B4-BE49-F238E27FC236}">
                        <a16:creationId xmlns:a16="http://schemas.microsoft.com/office/drawing/2014/main" id="{2E6BC380-B5B0-4483-9041-5E39CE1DDA56}"/>
                      </a:ext>
                    </a:extLst>
                  </p:cNvPr>
                  <p:cNvSpPr>
                    <a:spLocks/>
                  </p:cNvSpPr>
                  <p:nvPr/>
                </p:nvSpPr>
                <p:spPr bwMode="auto">
                  <a:xfrm>
                    <a:off x="6873876" y="1241425"/>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grpSp>
          </p:grpSp>
          <p:sp>
            <p:nvSpPr>
              <p:cNvPr id="35" name="Freeform 5">
                <a:extLst>
                  <a:ext uri="{FF2B5EF4-FFF2-40B4-BE49-F238E27FC236}">
                    <a16:creationId xmlns:a16="http://schemas.microsoft.com/office/drawing/2014/main" id="{195C8A4C-4062-4939-8B67-ACEAF2852A64}"/>
                  </a:ext>
                </a:extLst>
              </p:cNvPr>
              <p:cNvSpPr>
                <a:spLocks/>
              </p:cNvSpPr>
              <p:nvPr/>
            </p:nvSpPr>
            <p:spPr bwMode="auto">
              <a:xfrm>
                <a:off x="6569076" y="1787525"/>
                <a:ext cx="301625" cy="466725"/>
              </a:xfrm>
              <a:custGeom>
                <a:avLst/>
                <a:gdLst>
                  <a:gd name="T0" fmla="*/ 190 w 190"/>
                  <a:gd name="T1" fmla="*/ 100 h 294"/>
                  <a:gd name="T2" fmla="*/ 0 w 190"/>
                  <a:gd name="T3" fmla="*/ 0 h 294"/>
                  <a:gd name="T4" fmla="*/ 0 w 190"/>
                  <a:gd name="T5" fmla="*/ 196 h 294"/>
                  <a:gd name="T6" fmla="*/ 190 w 190"/>
                  <a:gd name="T7" fmla="*/ 294 h 294"/>
                  <a:gd name="T8" fmla="*/ 190 w 190"/>
                  <a:gd name="T9" fmla="*/ 100 h 294"/>
                </a:gdLst>
                <a:ahLst/>
                <a:cxnLst>
                  <a:cxn ang="0">
                    <a:pos x="T0" y="T1"/>
                  </a:cxn>
                  <a:cxn ang="0">
                    <a:pos x="T2" y="T3"/>
                  </a:cxn>
                  <a:cxn ang="0">
                    <a:pos x="T4" y="T5"/>
                  </a:cxn>
                  <a:cxn ang="0">
                    <a:pos x="T6" y="T7"/>
                  </a:cxn>
                  <a:cxn ang="0">
                    <a:pos x="T8" y="T9"/>
                  </a:cxn>
                </a:cxnLst>
                <a:rect l="0" t="0" r="r" b="b"/>
                <a:pathLst>
                  <a:path w="190" h="294">
                    <a:moveTo>
                      <a:pt x="190" y="100"/>
                    </a:moveTo>
                    <a:lnTo>
                      <a:pt x="0" y="0"/>
                    </a:lnTo>
                    <a:lnTo>
                      <a:pt x="0" y="196"/>
                    </a:lnTo>
                    <a:lnTo>
                      <a:pt x="190" y="294"/>
                    </a:lnTo>
                    <a:lnTo>
                      <a:pt x="190" y="10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36" name="Freeform 6">
                <a:extLst>
                  <a:ext uri="{FF2B5EF4-FFF2-40B4-BE49-F238E27FC236}">
                    <a16:creationId xmlns:a16="http://schemas.microsoft.com/office/drawing/2014/main" id="{1FDEB14F-97D7-409B-9E98-023A63276D3A}"/>
                  </a:ext>
                </a:extLst>
              </p:cNvPr>
              <p:cNvSpPr>
                <a:spLocks/>
              </p:cNvSpPr>
              <p:nvPr/>
            </p:nvSpPr>
            <p:spPr bwMode="auto">
              <a:xfrm>
                <a:off x="6923088" y="1787525"/>
                <a:ext cx="303213" cy="466725"/>
              </a:xfrm>
              <a:custGeom>
                <a:avLst/>
                <a:gdLst>
                  <a:gd name="T0" fmla="*/ 191 w 191"/>
                  <a:gd name="T1" fmla="*/ 0 h 294"/>
                  <a:gd name="T2" fmla="*/ 0 w 191"/>
                  <a:gd name="T3" fmla="*/ 100 h 294"/>
                  <a:gd name="T4" fmla="*/ 0 w 191"/>
                  <a:gd name="T5" fmla="*/ 294 h 294"/>
                  <a:gd name="T6" fmla="*/ 191 w 191"/>
                  <a:gd name="T7" fmla="*/ 196 h 294"/>
                  <a:gd name="T8" fmla="*/ 191 w 191"/>
                  <a:gd name="T9" fmla="*/ 0 h 294"/>
                </a:gdLst>
                <a:ahLst/>
                <a:cxnLst>
                  <a:cxn ang="0">
                    <a:pos x="T0" y="T1"/>
                  </a:cxn>
                  <a:cxn ang="0">
                    <a:pos x="T2" y="T3"/>
                  </a:cxn>
                  <a:cxn ang="0">
                    <a:pos x="T4" y="T5"/>
                  </a:cxn>
                  <a:cxn ang="0">
                    <a:pos x="T6" y="T7"/>
                  </a:cxn>
                  <a:cxn ang="0">
                    <a:pos x="T8" y="T9"/>
                  </a:cxn>
                </a:cxnLst>
                <a:rect l="0" t="0" r="r" b="b"/>
                <a:pathLst>
                  <a:path w="191" h="294">
                    <a:moveTo>
                      <a:pt x="191" y="0"/>
                    </a:moveTo>
                    <a:lnTo>
                      <a:pt x="0" y="100"/>
                    </a:lnTo>
                    <a:lnTo>
                      <a:pt x="0" y="294"/>
                    </a:lnTo>
                    <a:lnTo>
                      <a:pt x="191" y="196"/>
                    </a:lnTo>
                    <a:lnTo>
                      <a:pt x="191"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37" name="Freeform 7">
                <a:extLst>
                  <a:ext uri="{FF2B5EF4-FFF2-40B4-BE49-F238E27FC236}">
                    <a16:creationId xmlns:a16="http://schemas.microsoft.com/office/drawing/2014/main" id="{67E427BC-FEBF-4962-8125-73FFC75BE987}"/>
                  </a:ext>
                </a:extLst>
              </p:cNvPr>
              <p:cNvSpPr>
                <a:spLocks/>
              </p:cNvSpPr>
              <p:nvPr/>
            </p:nvSpPr>
            <p:spPr bwMode="auto">
              <a:xfrm>
                <a:off x="6594471" y="1609725"/>
                <a:ext cx="604836" cy="292099"/>
              </a:xfrm>
              <a:custGeom>
                <a:avLst/>
                <a:gdLst>
                  <a:gd name="T0" fmla="*/ 0 w 381"/>
                  <a:gd name="T1" fmla="*/ 86 h 184"/>
                  <a:gd name="T2" fmla="*/ 191 w 381"/>
                  <a:gd name="T3" fmla="*/ 184 h 184"/>
                  <a:gd name="T4" fmla="*/ 191 w 381"/>
                  <a:gd name="T5" fmla="*/ 184 h 184"/>
                  <a:gd name="T6" fmla="*/ 191 w 381"/>
                  <a:gd name="T7" fmla="*/ 184 h 184"/>
                  <a:gd name="T8" fmla="*/ 381 w 381"/>
                  <a:gd name="T9" fmla="*/ 86 h 184"/>
                  <a:gd name="T10" fmla="*/ 191 w 381"/>
                  <a:gd name="T11" fmla="*/ 0 h 184"/>
                  <a:gd name="T12" fmla="*/ 0 w 381"/>
                  <a:gd name="T13" fmla="*/ 86 h 184"/>
                </a:gdLst>
                <a:ahLst/>
                <a:cxnLst>
                  <a:cxn ang="0">
                    <a:pos x="T0" y="T1"/>
                  </a:cxn>
                  <a:cxn ang="0">
                    <a:pos x="T2" y="T3"/>
                  </a:cxn>
                  <a:cxn ang="0">
                    <a:pos x="T4" y="T5"/>
                  </a:cxn>
                  <a:cxn ang="0">
                    <a:pos x="T6" y="T7"/>
                  </a:cxn>
                  <a:cxn ang="0">
                    <a:pos x="T8" y="T9"/>
                  </a:cxn>
                  <a:cxn ang="0">
                    <a:pos x="T10" y="T11"/>
                  </a:cxn>
                  <a:cxn ang="0">
                    <a:pos x="T12" y="T13"/>
                  </a:cxn>
                </a:cxnLst>
                <a:rect l="0" t="0" r="r" b="b"/>
                <a:pathLst>
                  <a:path w="381" h="184">
                    <a:moveTo>
                      <a:pt x="0" y="86"/>
                    </a:moveTo>
                    <a:lnTo>
                      <a:pt x="191" y="184"/>
                    </a:lnTo>
                    <a:lnTo>
                      <a:pt x="191" y="184"/>
                    </a:lnTo>
                    <a:lnTo>
                      <a:pt x="191" y="184"/>
                    </a:lnTo>
                    <a:lnTo>
                      <a:pt x="381" y="86"/>
                    </a:lnTo>
                    <a:lnTo>
                      <a:pt x="191" y="0"/>
                    </a:lnTo>
                    <a:lnTo>
                      <a:pt x="0" y="8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grpSp>
      </p:grpSp>
      <p:sp>
        <p:nvSpPr>
          <p:cNvPr id="53" name="Oval 52">
            <a:extLst>
              <a:ext uri="{FF2B5EF4-FFF2-40B4-BE49-F238E27FC236}">
                <a16:creationId xmlns:a16="http://schemas.microsoft.com/office/drawing/2014/main" id="{17097A5E-CDA3-4F16-B0A6-539C3CAB6A0B}"/>
              </a:ext>
            </a:extLst>
          </p:cNvPr>
          <p:cNvSpPr/>
          <p:nvPr/>
        </p:nvSpPr>
        <p:spPr>
          <a:xfrm>
            <a:off x="10956144" y="2226841"/>
            <a:ext cx="151114" cy="151113"/>
          </a:xfrm>
          <a:prstGeom prst="ellipse">
            <a:avLst/>
          </a:prstGeom>
          <a:solidFill>
            <a:schemeClr val="bg1">
              <a:alpha val="4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Arial"/>
              <a:sym typeface="Arial"/>
            </a:endParaRPr>
          </a:p>
        </p:txBody>
      </p:sp>
      <p:sp>
        <p:nvSpPr>
          <p:cNvPr id="54" name="Oval 53">
            <a:extLst>
              <a:ext uri="{FF2B5EF4-FFF2-40B4-BE49-F238E27FC236}">
                <a16:creationId xmlns:a16="http://schemas.microsoft.com/office/drawing/2014/main" id="{E2BB78DB-5253-41F3-A143-1F7C2881720D}"/>
              </a:ext>
            </a:extLst>
          </p:cNvPr>
          <p:cNvSpPr/>
          <p:nvPr/>
        </p:nvSpPr>
        <p:spPr>
          <a:xfrm>
            <a:off x="10993056" y="2263753"/>
            <a:ext cx="77290" cy="77289"/>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Microsoft Sans Serif"/>
              <a:ea typeface="+mn-ea"/>
              <a:cs typeface="Arial"/>
              <a:sym typeface="Arial"/>
            </a:endParaRPr>
          </a:p>
        </p:txBody>
      </p:sp>
      <p:sp>
        <p:nvSpPr>
          <p:cNvPr id="55" name="Freeform 6">
            <a:extLst>
              <a:ext uri="{FF2B5EF4-FFF2-40B4-BE49-F238E27FC236}">
                <a16:creationId xmlns:a16="http://schemas.microsoft.com/office/drawing/2014/main" id="{948E84F9-F511-4CDC-B317-5DDFEBA85EEA}"/>
              </a:ext>
            </a:extLst>
          </p:cNvPr>
          <p:cNvSpPr>
            <a:spLocks noEditPoints="1"/>
          </p:cNvSpPr>
          <p:nvPr/>
        </p:nvSpPr>
        <p:spPr bwMode="auto">
          <a:xfrm>
            <a:off x="10916449" y="2187853"/>
            <a:ext cx="230504" cy="229089"/>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Arial"/>
              <a:sym typeface="Arial"/>
            </a:endParaRPr>
          </a:p>
        </p:txBody>
      </p:sp>
      <p:sp>
        <p:nvSpPr>
          <p:cNvPr id="56" name="Oval 55">
            <a:extLst>
              <a:ext uri="{FF2B5EF4-FFF2-40B4-BE49-F238E27FC236}">
                <a16:creationId xmlns:a16="http://schemas.microsoft.com/office/drawing/2014/main" id="{8E5B28CA-A483-4B4A-B65E-EBA9F68D3328}"/>
              </a:ext>
            </a:extLst>
          </p:cNvPr>
          <p:cNvSpPr/>
          <p:nvPr/>
        </p:nvSpPr>
        <p:spPr>
          <a:xfrm>
            <a:off x="10958808" y="2226841"/>
            <a:ext cx="151114" cy="151113"/>
          </a:xfrm>
          <a:prstGeom prst="ellipse">
            <a:avLst/>
          </a:prstGeom>
          <a:solidFill>
            <a:schemeClr val="bg1">
              <a:alpha val="4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Arial"/>
              <a:sym typeface="Arial"/>
            </a:endParaRPr>
          </a:p>
        </p:txBody>
      </p:sp>
      <p:sp>
        <p:nvSpPr>
          <p:cNvPr id="57" name="Oval 56">
            <a:extLst>
              <a:ext uri="{FF2B5EF4-FFF2-40B4-BE49-F238E27FC236}">
                <a16:creationId xmlns:a16="http://schemas.microsoft.com/office/drawing/2014/main" id="{B13A29F1-F8CD-4B89-B667-D986F4E986B0}"/>
              </a:ext>
            </a:extLst>
          </p:cNvPr>
          <p:cNvSpPr/>
          <p:nvPr/>
        </p:nvSpPr>
        <p:spPr>
          <a:xfrm>
            <a:off x="10995720" y="2263753"/>
            <a:ext cx="77290" cy="77289"/>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Microsoft Sans Serif"/>
              <a:ea typeface="+mn-ea"/>
              <a:cs typeface="Arial"/>
              <a:sym typeface="Arial"/>
            </a:endParaRPr>
          </a:p>
        </p:txBody>
      </p:sp>
      <p:sp>
        <p:nvSpPr>
          <p:cNvPr id="58" name="Freeform 6">
            <a:extLst>
              <a:ext uri="{FF2B5EF4-FFF2-40B4-BE49-F238E27FC236}">
                <a16:creationId xmlns:a16="http://schemas.microsoft.com/office/drawing/2014/main" id="{7C4CDCAF-1801-4913-B28E-7B98043DB378}"/>
              </a:ext>
            </a:extLst>
          </p:cNvPr>
          <p:cNvSpPr>
            <a:spLocks noEditPoints="1"/>
          </p:cNvSpPr>
          <p:nvPr/>
        </p:nvSpPr>
        <p:spPr bwMode="auto">
          <a:xfrm>
            <a:off x="10919113" y="2187853"/>
            <a:ext cx="230504" cy="229089"/>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Arial"/>
              <a:sym typeface="Arial"/>
            </a:endParaRPr>
          </a:p>
        </p:txBody>
      </p:sp>
      <p:sp>
        <p:nvSpPr>
          <p:cNvPr id="2" name="Title 1">
            <a:extLst>
              <a:ext uri="{FF2B5EF4-FFF2-40B4-BE49-F238E27FC236}">
                <a16:creationId xmlns:a16="http://schemas.microsoft.com/office/drawing/2014/main" id="{75E762AA-ABC3-452B-9CCB-EEE263782C73}"/>
              </a:ext>
            </a:extLst>
          </p:cNvPr>
          <p:cNvSpPr>
            <a:spLocks noGrp="1"/>
          </p:cNvSpPr>
          <p:nvPr>
            <p:ph type="title"/>
          </p:nvPr>
        </p:nvSpPr>
        <p:spPr>
          <a:xfrm>
            <a:off x="502444" y="5747303"/>
            <a:ext cx="11187112" cy="439479"/>
          </a:xfrm>
        </p:spPr>
        <p:txBody>
          <a:bodyPr/>
          <a:lstStyle/>
          <a:p>
            <a:r>
              <a:rPr lang="en-US" dirty="0"/>
              <a:t>Technologies &amp; Standards for the Metaverse: XR, AI, 5G</a:t>
            </a:r>
          </a:p>
        </p:txBody>
      </p:sp>
      <p:sp>
        <p:nvSpPr>
          <p:cNvPr id="3" name="Footer Placeholder 2">
            <a:extLst>
              <a:ext uri="{FF2B5EF4-FFF2-40B4-BE49-F238E27FC236}">
                <a16:creationId xmlns:a16="http://schemas.microsoft.com/office/drawing/2014/main" id="{A0CF4F13-7E16-4217-927E-DEF52A20A562}"/>
              </a:ext>
            </a:extLst>
          </p:cNvPr>
          <p:cNvSpPr>
            <a:spLocks noGrp="1"/>
          </p:cNvSpPr>
          <p:nvPr>
            <p:ph type="ftr" sz="quarter" idx="3"/>
          </p:nvPr>
        </p:nvSpPr>
        <p:spPr>
          <a:xfrm>
            <a:off x="495299" y="6532895"/>
            <a:ext cx="10489691" cy="118174"/>
          </a:xfrm>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7BA0FF">
                    <a:lumMod val="60000"/>
                    <a:lumOff val="40000"/>
                  </a:srgbClr>
                </a:solidFill>
                <a:effectLst/>
                <a:uLnTx/>
                <a:uFillTx/>
                <a:latin typeface="Microsoft Sans Serif"/>
                <a:ea typeface="+mn-ea"/>
                <a:cs typeface="+mn-cs"/>
                <a:sym typeface="Arial"/>
              </a:rPr>
              <a:t>IEEE CSCN 2023 - Panel</a:t>
            </a:r>
            <a:endParaRPr kumimoji="0" lang="en-US" sz="800" b="0" i="0" u="none" strike="noStrike" kern="1200" cap="none" spc="0" normalizeH="0" baseline="0" noProof="0" dirty="0">
              <a:ln>
                <a:noFill/>
              </a:ln>
              <a:solidFill>
                <a:srgbClr val="7BA0FF">
                  <a:lumMod val="60000"/>
                  <a:lumOff val="40000"/>
                </a:srgbClr>
              </a:solidFill>
              <a:effectLst/>
              <a:uLnTx/>
              <a:uFillTx/>
              <a:latin typeface="Microsoft Sans Serif"/>
              <a:ea typeface="+mn-ea"/>
              <a:cs typeface="+mn-cs"/>
              <a:sym typeface="Arial"/>
            </a:endParaRPr>
          </a:p>
        </p:txBody>
      </p:sp>
      <p:cxnSp>
        <p:nvCxnSpPr>
          <p:cNvPr id="60" name="Straight Connector 59">
            <a:extLst>
              <a:ext uri="{FF2B5EF4-FFF2-40B4-BE49-F238E27FC236}">
                <a16:creationId xmlns:a16="http://schemas.microsoft.com/office/drawing/2014/main" id="{CC2B3D9C-AB66-48C5-AB41-FAB053885323}"/>
              </a:ext>
            </a:extLst>
          </p:cNvPr>
          <p:cNvCxnSpPr>
            <a:cxnSpLocks/>
          </p:cNvCxnSpPr>
          <p:nvPr/>
        </p:nvCxnSpPr>
        <p:spPr>
          <a:xfrm>
            <a:off x="4069080" y="0"/>
            <a:ext cx="0" cy="5321808"/>
          </a:xfrm>
          <a:prstGeom prst="line">
            <a:avLst/>
          </a:prstGeom>
          <a:ln w="28575" cap="flat">
            <a:solidFill>
              <a:schemeClr val="accent6">
                <a:lumMod val="60000"/>
                <a:lumOff val="40000"/>
              </a:schemeClr>
            </a:solidFill>
            <a:beve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B86FD003-8834-4E2D-B4EF-A63878C6C5E4}"/>
              </a:ext>
            </a:extLst>
          </p:cNvPr>
          <p:cNvCxnSpPr>
            <a:cxnSpLocks/>
          </p:cNvCxnSpPr>
          <p:nvPr/>
        </p:nvCxnSpPr>
        <p:spPr>
          <a:xfrm>
            <a:off x="8130540" y="0"/>
            <a:ext cx="0" cy="5321808"/>
          </a:xfrm>
          <a:prstGeom prst="line">
            <a:avLst/>
          </a:prstGeom>
          <a:ln w="28575" cap="flat">
            <a:solidFill>
              <a:schemeClr val="accent6">
                <a:lumMod val="60000"/>
                <a:lumOff val="40000"/>
              </a:schemeClr>
            </a:solidFill>
            <a:beve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4B88DF85-B14A-49EA-91D2-D4CF0EF0B005}"/>
              </a:ext>
            </a:extLst>
          </p:cNvPr>
          <p:cNvSpPr/>
          <p:nvPr/>
        </p:nvSpPr>
        <p:spPr>
          <a:xfrm>
            <a:off x="4050251" y="349179"/>
            <a:ext cx="4080288" cy="276999"/>
          </a:xfrm>
          <a:prstGeom prst="rect">
            <a:avLst/>
          </a:prstGeom>
        </p:spPr>
        <p:txBody>
          <a:bodyPr wrap="square" lIns="0" tIns="0" rIns="0" bIns="0" anchor="t" anchorCtr="0">
            <a:spAutoFit/>
          </a:bodyPr>
          <a:lstStyle/>
          <a:p>
            <a:pPr marL="0" marR="0" lvl="0" indent="0" algn="ctr" defTabSz="914400" rtl="0" eaLnBrk="1" fontAlgn="auto" latinLnBrk="0" hangingPunct="1">
              <a:lnSpc>
                <a:spcPct val="90000"/>
              </a:lnSpc>
              <a:spcBef>
                <a:spcPts val="0"/>
              </a:spcBef>
              <a:spcAft>
                <a:spcPts val="0"/>
              </a:spcAft>
              <a:buClr>
                <a:srgbClr val="E98306"/>
              </a:buClr>
              <a:buSzTx/>
              <a:buFont typeface="Arial" panose="020B0604020202020204" pitchFamily="34" charset="0"/>
              <a:buChar char="​"/>
              <a:tabLst/>
              <a:defRPr/>
            </a:pPr>
            <a:r>
              <a:rPr kumimoji="0" lang="en-US" sz="2000" b="1" i="0" u="none" strike="noStrike" kern="1200" cap="none" spc="0" normalizeH="0" baseline="0" noProof="0" dirty="0">
                <a:ln>
                  <a:noFill/>
                </a:ln>
                <a:solidFill>
                  <a:srgbClr val="FFFFFF"/>
                </a:solidFill>
                <a:effectLst/>
                <a:uLnTx/>
                <a:uFillTx/>
                <a:latin typeface="Microsoft Sans Serif"/>
                <a:ea typeface="+mn-ea"/>
                <a:cs typeface="Arial"/>
                <a:sym typeface="Arial"/>
              </a:rPr>
              <a:t>Boundless VR</a:t>
            </a:r>
          </a:p>
        </p:txBody>
      </p:sp>
      <p:sp>
        <p:nvSpPr>
          <p:cNvPr id="69" name="Rectangle 68">
            <a:extLst>
              <a:ext uri="{FF2B5EF4-FFF2-40B4-BE49-F238E27FC236}">
                <a16:creationId xmlns:a16="http://schemas.microsoft.com/office/drawing/2014/main" id="{0B2602E1-16F7-4778-B6CB-DED5235E04FC}"/>
              </a:ext>
            </a:extLst>
          </p:cNvPr>
          <p:cNvSpPr/>
          <p:nvPr/>
        </p:nvSpPr>
        <p:spPr>
          <a:xfrm>
            <a:off x="15241" y="349179"/>
            <a:ext cx="4035007" cy="553998"/>
          </a:xfrm>
          <a:prstGeom prst="rect">
            <a:avLst/>
          </a:prstGeom>
        </p:spPr>
        <p:txBody>
          <a:bodyPr wrap="square" lIns="0" tIns="0" rIns="0" bIns="0" anchor="t" anchorCtr="0">
            <a:spAutoFit/>
          </a:bodyPr>
          <a:lstStyle/>
          <a:p>
            <a:pPr marL="0" marR="0" lvl="0" indent="0" algn="ctr" defTabSz="914400" rtl="0" eaLnBrk="1" fontAlgn="auto" latinLnBrk="0" hangingPunct="1">
              <a:lnSpc>
                <a:spcPct val="90000"/>
              </a:lnSpc>
              <a:spcBef>
                <a:spcPts val="0"/>
              </a:spcBef>
              <a:spcAft>
                <a:spcPts val="0"/>
              </a:spcAft>
              <a:buClr>
                <a:srgbClr val="E98306"/>
              </a:buClr>
              <a:buSzTx/>
              <a:buFont typeface="Arial" panose="020B0604020202020204" pitchFamily="34" charset="0"/>
              <a:buChar char="​"/>
              <a:tabLst/>
              <a:defRPr/>
            </a:pPr>
            <a:r>
              <a:rPr kumimoji="0" lang="en-US" sz="2000" b="1" i="0" u="none" strike="noStrike" kern="1200" cap="none" spc="0" normalizeH="0" baseline="0" noProof="0" dirty="0">
                <a:ln>
                  <a:noFill/>
                </a:ln>
                <a:solidFill>
                  <a:srgbClr val="FFFFFF"/>
                </a:solidFill>
                <a:effectLst/>
                <a:uLnTx/>
                <a:uFillTx/>
                <a:latin typeface="Microsoft Sans Serif"/>
                <a:ea typeface="+mn-ea"/>
                <a:cs typeface="Arial"/>
                <a:sym typeface="Arial"/>
              </a:rPr>
              <a:t>Contextual awareness </a:t>
            </a:r>
            <a:br>
              <a:rPr kumimoji="0" lang="en-US" sz="2000" b="1" i="0" u="none" strike="noStrike" kern="1200" cap="none" spc="0" normalizeH="0" baseline="0" noProof="0" dirty="0">
                <a:ln>
                  <a:noFill/>
                </a:ln>
                <a:solidFill>
                  <a:srgbClr val="FFFFFF"/>
                </a:solidFill>
                <a:effectLst/>
                <a:uLnTx/>
                <a:uFillTx/>
                <a:latin typeface="Microsoft Sans Serif"/>
                <a:ea typeface="+mn-ea"/>
                <a:cs typeface="Arial"/>
                <a:sym typeface="Arial"/>
              </a:rPr>
            </a:br>
            <a:r>
              <a:rPr kumimoji="0" lang="en-US" sz="2000" b="1" i="0" u="none" strike="noStrike" kern="1200" cap="none" spc="0" normalizeH="0" baseline="0" noProof="0" dirty="0">
                <a:ln>
                  <a:noFill/>
                </a:ln>
                <a:solidFill>
                  <a:srgbClr val="FFFFFF"/>
                </a:solidFill>
                <a:effectLst/>
                <a:uLnTx/>
                <a:uFillTx/>
                <a:latin typeface="Microsoft Sans Serif"/>
                <a:ea typeface="+mn-ea"/>
                <a:cs typeface="Arial"/>
                <a:sym typeface="Arial"/>
              </a:rPr>
              <a:t>and sensing</a:t>
            </a:r>
          </a:p>
        </p:txBody>
      </p:sp>
    </p:spTree>
    <p:extLst>
      <p:ext uri="{BB962C8B-B14F-4D97-AF65-F5344CB8AC3E}">
        <p14:creationId xmlns:p14="http://schemas.microsoft.com/office/powerpoint/2010/main" val="867318715"/>
      </p:ext>
    </p:extLst>
  </p:cSld>
  <p:clrMapOvr>
    <a:masterClrMapping/>
  </p:clrMapOvr>
  <mc:AlternateContent xmlns:mc="http://schemas.openxmlformats.org/markup-compatibility/2006" xmlns:p14="http://schemas.microsoft.com/office/powerpoint/2010/main">
    <mc:Choice Requires="p14">
      <p:transition spd="med" p14:dur="700" advTm="22115">
        <p:fade/>
      </p:transition>
    </mc:Choice>
    <mc:Fallback xmlns="">
      <p:transition spd="med" advTm="22115">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8CB3A1E-AA01-0B52-9302-6DDBDD58723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67733" y="1651816"/>
            <a:ext cx="7808861" cy="4392484"/>
          </a:xfrm>
          <a:prstGeom prst="rect">
            <a:avLst/>
          </a:prstGeom>
        </p:spPr>
      </p:pic>
      <p:sp>
        <p:nvSpPr>
          <p:cNvPr id="6" name="Title 1">
            <a:extLst>
              <a:ext uri="{FF2B5EF4-FFF2-40B4-BE49-F238E27FC236}">
                <a16:creationId xmlns:a16="http://schemas.microsoft.com/office/drawing/2014/main" id="{F704716E-D2F7-E8C3-F712-368F269E3E68}"/>
              </a:ext>
            </a:extLst>
          </p:cNvPr>
          <p:cNvSpPr>
            <a:spLocks noGrp="1"/>
          </p:cNvSpPr>
          <p:nvPr>
            <p:ph type="title"/>
          </p:nvPr>
        </p:nvSpPr>
        <p:spPr>
          <a:xfrm>
            <a:off x="424719" y="280728"/>
            <a:ext cx="11210239" cy="439479"/>
          </a:xfrm>
        </p:spPr>
        <p:txBody>
          <a:bodyPr/>
          <a:lstStyle/>
          <a:p>
            <a:r>
              <a:rPr lang="en-US" sz="3400" dirty="0"/>
              <a:t>AR/VR/AI Work Flow</a:t>
            </a:r>
          </a:p>
        </p:txBody>
      </p:sp>
      <p:sp>
        <p:nvSpPr>
          <p:cNvPr id="7" name="Text Placeholder 2">
            <a:extLst>
              <a:ext uri="{FF2B5EF4-FFF2-40B4-BE49-F238E27FC236}">
                <a16:creationId xmlns:a16="http://schemas.microsoft.com/office/drawing/2014/main" id="{1590E81C-CB05-0DA5-C2E4-8F9A10D521FB}"/>
              </a:ext>
            </a:extLst>
          </p:cNvPr>
          <p:cNvSpPr>
            <a:spLocks noGrp="1"/>
          </p:cNvSpPr>
          <p:nvPr>
            <p:ph type="subTitle" idx="1"/>
          </p:nvPr>
        </p:nvSpPr>
        <p:spPr>
          <a:xfrm>
            <a:off x="432339" y="733159"/>
            <a:ext cx="11202619" cy="431657"/>
          </a:xfrm>
        </p:spPr>
        <p:txBody>
          <a:bodyPr>
            <a:normAutofit/>
          </a:bodyPr>
          <a:lstStyle/>
          <a:p>
            <a:r>
              <a:rPr lang="en-US" sz="2000" dirty="0"/>
              <a:t>Simultaneous Complex Processing for Seamless AR/VR Experience</a:t>
            </a:r>
          </a:p>
        </p:txBody>
      </p:sp>
      <p:sp>
        <p:nvSpPr>
          <p:cNvPr id="8" name="TextBox 7">
            <a:extLst>
              <a:ext uri="{FF2B5EF4-FFF2-40B4-BE49-F238E27FC236}">
                <a16:creationId xmlns:a16="http://schemas.microsoft.com/office/drawing/2014/main" id="{1505A37F-B5AA-7A0F-4F9B-F440387807C1}"/>
              </a:ext>
            </a:extLst>
          </p:cNvPr>
          <p:cNvSpPr txBox="1"/>
          <p:nvPr/>
        </p:nvSpPr>
        <p:spPr>
          <a:xfrm>
            <a:off x="485507" y="6041533"/>
            <a:ext cx="2777663" cy="30777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Eye tracking cameras</a:t>
            </a:r>
          </a:p>
        </p:txBody>
      </p:sp>
      <p:sp>
        <p:nvSpPr>
          <p:cNvPr id="9" name="Freeform 25">
            <a:extLst>
              <a:ext uri="{FF2B5EF4-FFF2-40B4-BE49-F238E27FC236}">
                <a16:creationId xmlns:a16="http://schemas.microsoft.com/office/drawing/2014/main" id="{6A66C08B-B8F1-8C49-8405-545D6C42C7FC}"/>
              </a:ext>
            </a:extLst>
          </p:cNvPr>
          <p:cNvSpPr/>
          <p:nvPr/>
        </p:nvSpPr>
        <p:spPr>
          <a:xfrm>
            <a:off x="3551219" y="4654052"/>
            <a:ext cx="876449" cy="808286"/>
          </a:xfrm>
          <a:custGeom>
            <a:avLst/>
            <a:gdLst>
              <a:gd name="connsiteX0" fmla="*/ 0 w 479580"/>
              <a:gd name="connsiteY0" fmla="*/ 396453 h 396453"/>
              <a:gd name="connsiteX1" fmla="*/ 300537 w 479580"/>
              <a:gd name="connsiteY1" fmla="*/ 396453 h 396453"/>
              <a:gd name="connsiteX2" fmla="*/ 300537 w 479580"/>
              <a:gd name="connsiteY2" fmla="*/ 0 h 396453"/>
              <a:gd name="connsiteX3" fmla="*/ 479580 w 479580"/>
              <a:gd name="connsiteY3" fmla="*/ 0 h 396453"/>
            </a:gdLst>
            <a:ahLst/>
            <a:cxnLst>
              <a:cxn ang="0">
                <a:pos x="connsiteX0" y="connsiteY0"/>
              </a:cxn>
              <a:cxn ang="0">
                <a:pos x="connsiteX1" y="connsiteY1"/>
              </a:cxn>
              <a:cxn ang="0">
                <a:pos x="connsiteX2" y="connsiteY2"/>
              </a:cxn>
              <a:cxn ang="0">
                <a:pos x="connsiteX3" y="connsiteY3"/>
              </a:cxn>
            </a:cxnLst>
            <a:rect l="l" t="t" r="r" b="b"/>
            <a:pathLst>
              <a:path w="479580" h="396453">
                <a:moveTo>
                  <a:pt x="0" y="396453"/>
                </a:moveTo>
                <a:lnTo>
                  <a:pt x="300537" y="396453"/>
                </a:lnTo>
                <a:lnTo>
                  <a:pt x="300537" y="0"/>
                </a:lnTo>
                <a:lnTo>
                  <a:pt x="479580" y="0"/>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endParaRPr>
          </a:p>
        </p:txBody>
      </p:sp>
      <p:grpSp>
        <p:nvGrpSpPr>
          <p:cNvPr id="10" name="Group 9">
            <a:extLst>
              <a:ext uri="{FF2B5EF4-FFF2-40B4-BE49-F238E27FC236}">
                <a16:creationId xmlns:a16="http://schemas.microsoft.com/office/drawing/2014/main" id="{2A03F167-CEA9-F722-500C-354F52740D6A}"/>
              </a:ext>
            </a:extLst>
          </p:cNvPr>
          <p:cNvGrpSpPr/>
          <p:nvPr/>
        </p:nvGrpSpPr>
        <p:grpSpPr>
          <a:xfrm>
            <a:off x="141853" y="4490356"/>
            <a:ext cx="3513554" cy="501676"/>
            <a:chOff x="7416407" y="538357"/>
            <a:chExt cx="3119115" cy="501676"/>
          </a:xfrm>
        </p:grpSpPr>
        <p:sp>
          <p:nvSpPr>
            <p:cNvPr id="11" name="TextBox 10">
              <a:extLst>
                <a:ext uri="{FF2B5EF4-FFF2-40B4-BE49-F238E27FC236}">
                  <a16:creationId xmlns:a16="http://schemas.microsoft.com/office/drawing/2014/main" id="{559FF4AE-9902-28A2-574D-23F540E1AD75}"/>
                </a:ext>
              </a:extLst>
            </p:cNvPr>
            <p:cNvSpPr txBox="1"/>
            <p:nvPr/>
          </p:nvSpPr>
          <p:spPr>
            <a:xfrm>
              <a:off x="7681301" y="538357"/>
              <a:ext cx="2854221" cy="501676"/>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Sense the real world </a:t>
              </a: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to track eye, position, orientation, and audio</a:t>
              </a:r>
            </a:p>
          </p:txBody>
        </p:sp>
        <p:sp>
          <p:nvSpPr>
            <p:cNvPr id="12" name="Rectangle: Rounded Corners 11">
              <a:extLst>
                <a:ext uri="{FF2B5EF4-FFF2-40B4-BE49-F238E27FC236}">
                  <a16:creationId xmlns:a16="http://schemas.microsoft.com/office/drawing/2014/main" id="{6FA60FA7-7C95-99CD-7EDE-FEF16E1EC310}"/>
                </a:ext>
              </a:extLst>
            </p:cNvPr>
            <p:cNvSpPr/>
            <p:nvPr/>
          </p:nvSpPr>
          <p:spPr>
            <a:xfrm>
              <a:off x="7416407" y="544083"/>
              <a:ext cx="235974"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1</a:t>
              </a:r>
            </a:p>
          </p:txBody>
        </p:sp>
      </p:grpSp>
      <p:grpSp>
        <p:nvGrpSpPr>
          <p:cNvPr id="13" name="Group 12">
            <a:extLst>
              <a:ext uri="{FF2B5EF4-FFF2-40B4-BE49-F238E27FC236}">
                <a16:creationId xmlns:a16="http://schemas.microsoft.com/office/drawing/2014/main" id="{42C0F9E2-3FC2-D5B8-1E39-2450B5D79456}"/>
              </a:ext>
            </a:extLst>
          </p:cNvPr>
          <p:cNvGrpSpPr/>
          <p:nvPr/>
        </p:nvGrpSpPr>
        <p:grpSpPr>
          <a:xfrm>
            <a:off x="8886217" y="4144946"/>
            <a:ext cx="3326708" cy="911019"/>
            <a:chOff x="7483143" y="617676"/>
            <a:chExt cx="3326708" cy="911019"/>
          </a:xfrm>
        </p:grpSpPr>
        <p:sp>
          <p:nvSpPr>
            <p:cNvPr id="14" name="TextBox 13">
              <a:extLst>
                <a:ext uri="{FF2B5EF4-FFF2-40B4-BE49-F238E27FC236}">
                  <a16:creationId xmlns:a16="http://schemas.microsoft.com/office/drawing/2014/main" id="{23948A23-001F-D455-B260-9B046B75E2D1}"/>
                </a:ext>
              </a:extLst>
            </p:cNvPr>
            <p:cNvSpPr txBox="1"/>
            <p:nvPr/>
          </p:nvSpPr>
          <p:spPr>
            <a:xfrm>
              <a:off x="7735223" y="617676"/>
              <a:ext cx="3074628" cy="911019"/>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See the world around </a:t>
              </a: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you by collecting and monitoring visual images for depth info, object detection, face detection</a:t>
              </a:r>
            </a:p>
          </p:txBody>
        </p:sp>
        <p:sp>
          <p:nvSpPr>
            <p:cNvPr id="15" name="Rectangle: Rounded Corners 14">
              <a:extLst>
                <a:ext uri="{FF2B5EF4-FFF2-40B4-BE49-F238E27FC236}">
                  <a16:creationId xmlns:a16="http://schemas.microsoft.com/office/drawing/2014/main" id="{A1CA7DC4-5158-80FD-3E80-E9043C8E3C49}"/>
                </a:ext>
              </a:extLst>
            </p:cNvPr>
            <p:cNvSpPr/>
            <p:nvPr/>
          </p:nvSpPr>
          <p:spPr>
            <a:xfrm>
              <a:off x="7483143" y="686600"/>
              <a:ext cx="235974"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2</a:t>
              </a:r>
            </a:p>
          </p:txBody>
        </p:sp>
      </p:grpSp>
      <p:sp>
        <p:nvSpPr>
          <p:cNvPr id="16" name="TextBox 15">
            <a:extLst>
              <a:ext uri="{FF2B5EF4-FFF2-40B4-BE49-F238E27FC236}">
                <a16:creationId xmlns:a16="http://schemas.microsoft.com/office/drawing/2014/main" id="{DDA56374-09BD-F26A-FB29-E23142C1D65C}"/>
              </a:ext>
            </a:extLst>
          </p:cNvPr>
          <p:cNvSpPr txBox="1"/>
          <p:nvPr/>
        </p:nvSpPr>
        <p:spPr>
          <a:xfrm>
            <a:off x="8950698" y="5020583"/>
            <a:ext cx="3256165" cy="1474250"/>
          </a:xfrm>
          <a:prstGeom prst="rect">
            <a:avLst/>
          </a:prstGeom>
          <a:noFill/>
        </p:spPr>
        <p:txBody>
          <a:bodyPr wrap="square" rtlCol="0">
            <a:spAutoFit/>
          </a:bodyPr>
          <a:lstStyle/>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Cameras with fisheye and telephoto lenses</a:t>
            </a:r>
          </a:p>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Depth sensing camera (TOF, Structured Light, etc)</a:t>
            </a:r>
          </a:p>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Optoelectronic night vision and thermal imaging sensors</a:t>
            </a:r>
          </a:p>
        </p:txBody>
      </p:sp>
      <p:sp>
        <p:nvSpPr>
          <p:cNvPr id="17" name="Freeform 32">
            <a:extLst>
              <a:ext uri="{FF2B5EF4-FFF2-40B4-BE49-F238E27FC236}">
                <a16:creationId xmlns:a16="http://schemas.microsoft.com/office/drawing/2014/main" id="{183B1648-07D4-50D6-D610-C3BB4457FFEA}"/>
              </a:ext>
            </a:extLst>
          </p:cNvPr>
          <p:cNvSpPr/>
          <p:nvPr/>
        </p:nvSpPr>
        <p:spPr>
          <a:xfrm flipV="1">
            <a:off x="7780282" y="3526091"/>
            <a:ext cx="969580" cy="1022261"/>
          </a:xfrm>
          <a:custGeom>
            <a:avLst/>
            <a:gdLst>
              <a:gd name="connsiteX0" fmla="*/ 962781 w 962781"/>
              <a:gd name="connsiteY0" fmla="*/ 0 h 691848"/>
              <a:gd name="connsiteX1" fmla="*/ 783772 w 962781"/>
              <a:gd name="connsiteY1" fmla="*/ 0 h 691848"/>
              <a:gd name="connsiteX2" fmla="*/ 783772 w 962781"/>
              <a:gd name="connsiteY2" fmla="*/ 691848 h 691848"/>
              <a:gd name="connsiteX3" fmla="*/ 0 w 962781"/>
              <a:gd name="connsiteY3" fmla="*/ 691848 h 691848"/>
            </a:gdLst>
            <a:ahLst/>
            <a:cxnLst>
              <a:cxn ang="0">
                <a:pos x="connsiteX0" y="connsiteY0"/>
              </a:cxn>
              <a:cxn ang="0">
                <a:pos x="connsiteX1" y="connsiteY1"/>
              </a:cxn>
              <a:cxn ang="0">
                <a:pos x="connsiteX2" y="connsiteY2"/>
              </a:cxn>
              <a:cxn ang="0">
                <a:pos x="connsiteX3" y="connsiteY3"/>
              </a:cxn>
            </a:cxnLst>
            <a:rect l="l" t="t" r="r" b="b"/>
            <a:pathLst>
              <a:path w="962781" h="691848">
                <a:moveTo>
                  <a:pt x="962781" y="0"/>
                </a:moveTo>
                <a:lnTo>
                  <a:pt x="783772" y="0"/>
                </a:lnTo>
                <a:lnTo>
                  <a:pt x="783772" y="691848"/>
                </a:lnTo>
                <a:lnTo>
                  <a:pt x="0" y="691848"/>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endParaRPr>
          </a:p>
        </p:txBody>
      </p:sp>
      <p:grpSp>
        <p:nvGrpSpPr>
          <p:cNvPr id="18" name="Group 17">
            <a:extLst>
              <a:ext uri="{FF2B5EF4-FFF2-40B4-BE49-F238E27FC236}">
                <a16:creationId xmlns:a16="http://schemas.microsoft.com/office/drawing/2014/main" id="{A4E84E57-7A3F-23B2-FE08-9A2162DDB462}"/>
              </a:ext>
            </a:extLst>
          </p:cNvPr>
          <p:cNvGrpSpPr/>
          <p:nvPr/>
        </p:nvGrpSpPr>
        <p:grpSpPr>
          <a:xfrm>
            <a:off x="2572215" y="1261328"/>
            <a:ext cx="5367825" cy="297004"/>
            <a:chOff x="7487210" y="588192"/>
            <a:chExt cx="5103749" cy="297004"/>
          </a:xfrm>
        </p:grpSpPr>
        <p:sp>
          <p:nvSpPr>
            <p:cNvPr id="19" name="TextBox 18">
              <a:extLst>
                <a:ext uri="{FF2B5EF4-FFF2-40B4-BE49-F238E27FC236}">
                  <a16:creationId xmlns:a16="http://schemas.microsoft.com/office/drawing/2014/main" id="{35B47F94-1857-E5C7-DCCB-845765963134}"/>
                </a:ext>
              </a:extLst>
            </p:cNvPr>
            <p:cNvSpPr txBox="1"/>
            <p:nvPr/>
          </p:nvSpPr>
          <p:spPr>
            <a:xfrm>
              <a:off x="7750131" y="588192"/>
              <a:ext cx="4840828" cy="297004"/>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Recognize and understand images </a:t>
              </a: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for symbolic information</a:t>
              </a:r>
            </a:p>
          </p:txBody>
        </p:sp>
        <p:sp>
          <p:nvSpPr>
            <p:cNvPr id="20" name="Rectangle: Rounded Corners 19">
              <a:extLst>
                <a:ext uri="{FF2B5EF4-FFF2-40B4-BE49-F238E27FC236}">
                  <a16:creationId xmlns:a16="http://schemas.microsoft.com/office/drawing/2014/main" id="{5EF6142D-2F51-D176-1E3F-C69AB58653C1}"/>
                </a:ext>
              </a:extLst>
            </p:cNvPr>
            <p:cNvSpPr/>
            <p:nvPr/>
          </p:nvSpPr>
          <p:spPr>
            <a:xfrm>
              <a:off x="7487210" y="608825"/>
              <a:ext cx="235974"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3</a:t>
              </a:r>
            </a:p>
          </p:txBody>
        </p:sp>
      </p:grpSp>
      <p:sp>
        <p:nvSpPr>
          <p:cNvPr id="21" name="Freeform 37">
            <a:extLst>
              <a:ext uri="{FF2B5EF4-FFF2-40B4-BE49-F238E27FC236}">
                <a16:creationId xmlns:a16="http://schemas.microsoft.com/office/drawing/2014/main" id="{B72B652F-4173-3545-FF30-518A9E80598D}"/>
              </a:ext>
            </a:extLst>
          </p:cNvPr>
          <p:cNvSpPr/>
          <p:nvPr/>
        </p:nvSpPr>
        <p:spPr>
          <a:xfrm flipH="1">
            <a:off x="2698955" y="4992032"/>
            <a:ext cx="4314026" cy="1297879"/>
          </a:xfrm>
          <a:custGeom>
            <a:avLst/>
            <a:gdLst>
              <a:gd name="connsiteX0" fmla="*/ 1078895 w 1078895"/>
              <a:gd name="connsiteY0" fmla="*/ 478972 h 478972"/>
              <a:gd name="connsiteX1" fmla="*/ 0 w 1078895"/>
              <a:gd name="connsiteY1" fmla="*/ 478972 h 478972"/>
              <a:gd name="connsiteX2" fmla="*/ 0 w 1078895"/>
              <a:gd name="connsiteY2" fmla="*/ 387048 h 478972"/>
              <a:gd name="connsiteX3" fmla="*/ 0 w 1078895"/>
              <a:gd name="connsiteY3" fmla="*/ 0 h 478972"/>
            </a:gdLst>
            <a:ahLst/>
            <a:cxnLst>
              <a:cxn ang="0">
                <a:pos x="connsiteX0" y="connsiteY0"/>
              </a:cxn>
              <a:cxn ang="0">
                <a:pos x="connsiteX1" y="connsiteY1"/>
              </a:cxn>
              <a:cxn ang="0">
                <a:pos x="connsiteX2" y="connsiteY2"/>
              </a:cxn>
              <a:cxn ang="0">
                <a:pos x="connsiteX3" y="connsiteY3"/>
              </a:cxn>
            </a:cxnLst>
            <a:rect l="l" t="t" r="r" b="b"/>
            <a:pathLst>
              <a:path w="1078895" h="478972">
                <a:moveTo>
                  <a:pt x="1078895" y="478972"/>
                </a:moveTo>
                <a:lnTo>
                  <a:pt x="0" y="478972"/>
                </a:lnTo>
                <a:lnTo>
                  <a:pt x="0" y="387048"/>
                </a:lnTo>
                <a:lnTo>
                  <a:pt x="0" y="0"/>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Microsoft Sans Serif"/>
              <a:ea typeface="+mn-ea"/>
              <a:cs typeface="+mn-cs"/>
              <a:sym typeface="Arial"/>
            </a:endParaRPr>
          </a:p>
        </p:txBody>
      </p:sp>
      <p:sp>
        <p:nvSpPr>
          <p:cNvPr id="22" name="TextBox 21">
            <a:extLst>
              <a:ext uri="{FF2B5EF4-FFF2-40B4-BE49-F238E27FC236}">
                <a16:creationId xmlns:a16="http://schemas.microsoft.com/office/drawing/2014/main" id="{298550C8-69B7-04AF-1336-07EC66EAEB42}"/>
              </a:ext>
            </a:extLst>
          </p:cNvPr>
          <p:cNvSpPr txBox="1"/>
          <p:nvPr/>
        </p:nvSpPr>
        <p:spPr>
          <a:xfrm>
            <a:off x="520841" y="4969377"/>
            <a:ext cx="3059992" cy="706347"/>
          </a:xfrm>
          <a:prstGeom prst="rect">
            <a:avLst/>
          </a:prstGeom>
          <a:noFill/>
        </p:spPr>
        <p:txBody>
          <a:bodyPr wrap="square" rtlCol="0">
            <a:spAutoFit/>
          </a:bodyPr>
          <a:lstStyle/>
          <a:p>
            <a:pPr marL="285750" marR="0" lvl="0" indent="-285750" algn="l" defTabSz="914400" rtl="0" eaLnBrk="1" fontAlgn="auto" latinLnBrk="0" hangingPunct="1">
              <a:lnSpc>
                <a:spcPct val="95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Sensors – accelerometer, gyroscope, ambient light, biometric, temperature, etc</a:t>
            </a:r>
          </a:p>
        </p:txBody>
      </p:sp>
      <p:sp>
        <p:nvSpPr>
          <p:cNvPr id="23" name="TextBox 22">
            <a:extLst>
              <a:ext uri="{FF2B5EF4-FFF2-40B4-BE49-F238E27FC236}">
                <a16:creationId xmlns:a16="http://schemas.microsoft.com/office/drawing/2014/main" id="{9709BD37-DE67-9D23-E742-928A9EF6291E}"/>
              </a:ext>
            </a:extLst>
          </p:cNvPr>
          <p:cNvSpPr txBox="1"/>
          <p:nvPr/>
        </p:nvSpPr>
        <p:spPr>
          <a:xfrm>
            <a:off x="2841416" y="1531445"/>
            <a:ext cx="4417445" cy="297004"/>
          </a:xfrm>
          <a:prstGeom prst="rect">
            <a:avLst/>
          </a:prstGeom>
          <a:noFill/>
        </p:spPr>
        <p:txBody>
          <a:bodyPr wrap="square" rtlCol="0">
            <a:spAutoFit/>
          </a:bodyPr>
          <a:lstStyle/>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Highly efficient and lower power CV processing </a:t>
            </a:r>
          </a:p>
        </p:txBody>
      </p:sp>
      <p:sp>
        <p:nvSpPr>
          <p:cNvPr id="24" name="Freeform 50">
            <a:extLst>
              <a:ext uri="{FF2B5EF4-FFF2-40B4-BE49-F238E27FC236}">
                <a16:creationId xmlns:a16="http://schemas.microsoft.com/office/drawing/2014/main" id="{2383919C-6E1F-CF30-A291-58D9942B3947}"/>
              </a:ext>
            </a:extLst>
          </p:cNvPr>
          <p:cNvSpPr/>
          <p:nvPr/>
        </p:nvSpPr>
        <p:spPr>
          <a:xfrm>
            <a:off x="7012981" y="1680534"/>
            <a:ext cx="438245" cy="1136407"/>
          </a:xfrm>
          <a:custGeom>
            <a:avLst/>
            <a:gdLst>
              <a:gd name="connsiteX0" fmla="*/ 0 w 390418"/>
              <a:gd name="connsiteY0" fmla="*/ 0 h 339047"/>
              <a:gd name="connsiteX1" fmla="*/ 390418 w 390418"/>
              <a:gd name="connsiteY1" fmla="*/ 0 h 339047"/>
              <a:gd name="connsiteX2" fmla="*/ 390418 w 390418"/>
              <a:gd name="connsiteY2" fmla="*/ 339047 h 339047"/>
            </a:gdLst>
            <a:ahLst/>
            <a:cxnLst>
              <a:cxn ang="0">
                <a:pos x="connsiteX0" y="connsiteY0"/>
              </a:cxn>
              <a:cxn ang="0">
                <a:pos x="connsiteX1" y="connsiteY1"/>
              </a:cxn>
              <a:cxn ang="0">
                <a:pos x="connsiteX2" y="connsiteY2"/>
              </a:cxn>
            </a:cxnLst>
            <a:rect l="l" t="t" r="r" b="b"/>
            <a:pathLst>
              <a:path w="390418" h="339047">
                <a:moveTo>
                  <a:pt x="0" y="0"/>
                </a:moveTo>
                <a:lnTo>
                  <a:pt x="390418" y="0"/>
                </a:lnTo>
                <a:lnTo>
                  <a:pt x="390418" y="339047"/>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Microsoft Sans Serif"/>
              <a:ea typeface="+mn-ea"/>
              <a:cs typeface="+mn-cs"/>
              <a:sym typeface="Arial"/>
            </a:endParaRPr>
          </a:p>
        </p:txBody>
      </p:sp>
      <p:grpSp>
        <p:nvGrpSpPr>
          <p:cNvPr id="25" name="Group 24">
            <a:extLst>
              <a:ext uri="{FF2B5EF4-FFF2-40B4-BE49-F238E27FC236}">
                <a16:creationId xmlns:a16="http://schemas.microsoft.com/office/drawing/2014/main" id="{126E41FA-F4CD-AA4D-1D92-9C0AFA98D01A}"/>
              </a:ext>
            </a:extLst>
          </p:cNvPr>
          <p:cNvGrpSpPr/>
          <p:nvPr/>
        </p:nvGrpSpPr>
        <p:grpSpPr>
          <a:xfrm>
            <a:off x="8866028" y="1517717"/>
            <a:ext cx="3222444" cy="501676"/>
            <a:chOff x="7487210" y="564442"/>
            <a:chExt cx="4400321" cy="501676"/>
          </a:xfrm>
        </p:grpSpPr>
        <p:sp>
          <p:nvSpPr>
            <p:cNvPr id="26" name="TextBox 25">
              <a:extLst>
                <a:ext uri="{FF2B5EF4-FFF2-40B4-BE49-F238E27FC236}">
                  <a16:creationId xmlns:a16="http://schemas.microsoft.com/office/drawing/2014/main" id="{E50C6FE2-57D8-DAB2-1DEC-FEB00AFE8946}"/>
                </a:ext>
              </a:extLst>
            </p:cNvPr>
            <p:cNvSpPr txBox="1"/>
            <p:nvPr/>
          </p:nvSpPr>
          <p:spPr>
            <a:xfrm>
              <a:off x="7757650" y="564442"/>
              <a:ext cx="4129881" cy="501676"/>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Collect virtual contents and data </a:t>
              </a: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from cloud network</a:t>
              </a:r>
            </a:p>
          </p:txBody>
        </p:sp>
        <p:sp>
          <p:nvSpPr>
            <p:cNvPr id="27" name="Rectangle: Rounded Corners 26">
              <a:extLst>
                <a:ext uri="{FF2B5EF4-FFF2-40B4-BE49-F238E27FC236}">
                  <a16:creationId xmlns:a16="http://schemas.microsoft.com/office/drawing/2014/main" id="{5B754924-611A-3BA2-36FC-FB94981C7AFB}"/>
                </a:ext>
              </a:extLst>
            </p:cNvPr>
            <p:cNvSpPr/>
            <p:nvPr/>
          </p:nvSpPr>
          <p:spPr>
            <a:xfrm>
              <a:off x="7487210" y="608825"/>
              <a:ext cx="270440"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4</a:t>
              </a:r>
            </a:p>
          </p:txBody>
        </p:sp>
      </p:grpSp>
      <p:sp>
        <p:nvSpPr>
          <p:cNvPr id="28" name="TextBox 27">
            <a:extLst>
              <a:ext uri="{FF2B5EF4-FFF2-40B4-BE49-F238E27FC236}">
                <a16:creationId xmlns:a16="http://schemas.microsoft.com/office/drawing/2014/main" id="{7EF5B725-7B5E-CEB6-93A5-7E18FDF6F88E}"/>
              </a:ext>
            </a:extLst>
          </p:cNvPr>
          <p:cNvSpPr txBox="1"/>
          <p:nvPr/>
        </p:nvSpPr>
        <p:spPr>
          <a:xfrm>
            <a:off x="8866028" y="1995264"/>
            <a:ext cx="3371200" cy="1141851"/>
          </a:xfrm>
          <a:prstGeom prst="rect">
            <a:avLst/>
          </a:prstGeom>
          <a:noFill/>
        </p:spPr>
        <p:txBody>
          <a:bodyPr wrap="square" rtlCol="0">
            <a:spAutoFit/>
          </a:bodyPr>
          <a:lstStyle/>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Multimode connectivity (4G, 5G, Wifi)</a:t>
            </a:r>
          </a:p>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GPS for location information</a:t>
            </a:r>
          </a:p>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Coding compression</a:t>
            </a:r>
          </a:p>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Video transport</a:t>
            </a:r>
          </a:p>
        </p:txBody>
      </p:sp>
      <p:sp>
        <p:nvSpPr>
          <p:cNvPr id="29" name="Freeform 53">
            <a:extLst>
              <a:ext uri="{FF2B5EF4-FFF2-40B4-BE49-F238E27FC236}">
                <a16:creationId xmlns:a16="http://schemas.microsoft.com/office/drawing/2014/main" id="{25AC76A6-506C-712C-3070-11E62C3DE8A7}"/>
              </a:ext>
            </a:extLst>
          </p:cNvPr>
          <p:cNvSpPr/>
          <p:nvPr/>
        </p:nvSpPr>
        <p:spPr>
          <a:xfrm flipH="1">
            <a:off x="7907163" y="1680534"/>
            <a:ext cx="786571" cy="1276203"/>
          </a:xfrm>
          <a:custGeom>
            <a:avLst/>
            <a:gdLst>
              <a:gd name="connsiteX0" fmla="*/ 0 w 390418"/>
              <a:gd name="connsiteY0" fmla="*/ 0 h 339047"/>
              <a:gd name="connsiteX1" fmla="*/ 390418 w 390418"/>
              <a:gd name="connsiteY1" fmla="*/ 0 h 339047"/>
              <a:gd name="connsiteX2" fmla="*/ 390418 w 390418"/>
              <a:gd name="connsiteY2" fmla="*/ 339047 h 339047"/>
            </a:gdLst>
            <a:ahLst/>
            <a:cxnLst>
              <a:cxn ang="0">
                <a:pos x="connsiteX0" y="connsiteY0"/>
              </a:cxn>
              <a:cxn ang="0">
                <a:pos x="connsiteX1" y="connsiteY1"/>
              </a:cxn>
              <a:cxn ang="0">
                <a:pos x="connsiteX2" y="connsiteY2"/>
              </a:cxn>
            </a:cxnLst>
            <a:rect l="l" t="t" r="r" b="b"/>
            <a:pathLst>
              <a:path w="390418" h="339047">
                <a:moveTo>
                  <a:pt x="0" y="0"/>
                </a:moveTo>
                <a:lnTo>
                  <a:pt x="390418" y="0"/>
                </a:lnTo>
                <a:lnTo>
                  <a:pt x="390418" y="339047"/>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Microsoft Sans Serif"/>
              <a:ea typeface="+mn-ea"/>
              <a:cs typeface="+mn-cs"/>
              <a:sym typeface="Arial"/>
            </a:endParaRPr>
          </a:p>
        </p:txBody>
      </p:sp>
      <p:sp>
        <p:nvSpPr>
          <p:cNvPr id="30" name="Freeform 15">
            <a:extLst>
              <a:ext uri="{FF2B5EF4-FFF2-40B4-BE49-F238E27FC236}">
                <a16:creationId xmlns:a16="http://schemas.microsoft.com/office/drawing/2014/main" id="{537E9859-8EFF-E675-EF62-227D8C4A17A4}"/>
              </a:ext>
            </a:extLst>
          </p:cNvPr>
          <p:cNvSpPr>
            <a:spLocks noChangeAspect="1" noEditPoints="1"/>
          </p:cNvSpPr>
          <p:nvPr/>
        </p:nvSpPr>
        <p:spPr bwMode="auto">
          <a:xfrm>
            <a:off x="9544523" y="358539"/>
            <a:ext cx="2003869" cy="1047797"/>
          </a:xfrm>
          <a:custGeom>
            <a:avLst/>
            <a:gdLst>
              <a:gd name="T0" fmla="*/ 98 w 721"/>
              <a:gd name="T1" fmla="*/ 207 h 377"/>
              <a:gd name="T2" fmla="*/ 96 w 721"/>
              <a:gd name="T3" fmla="*/ 303 h 377"/>
              <a:gd name="T4" fmla="*/ 96 w 721"/>
              <a:gd name="T5" fmla="*/ 295 h 377"/>
              <a:gd name="T6" fmla="*/ 68 w 721"/>
              <a:gd name="T7" fmla="*/ 188 h 377"/>
              <a:gd name="T8" fmla="*/ 67 w 721"/>
              <a:gd name="T9" fmla="*/ 192 h 377"/>
              <a:gd name="T10" fmla="*/ 65 w 721"/>
              <a:gd name="T11" fmla="*/ 202 h 377"/>
              <a:gd name="T12" fmla="*/ 76 w 721"/>
              <a:gd name="T13" fmla="*/ 205 h 377"/>
              <a:gd name="T14" fmla="*/ 75 w 721"/>
              <a:gd name="T15" fmla="*/ 194 h 377"/>
              <a:gd name="T16" fmla="*/ 52 w 721"/>
              <a:gd name="T17" fmla="*/ 303 h 377"/>
              <a:gd name="T18" fmla="*/ 31 w 721"/>
              <a:gd name="T19" fmla="*/ 297 h 377"/>
              <a:gd name="T20" fmla="*/ 212 w 721"/>
              <a:gd name="T21" fmla="*/ 295 h 377"/>
              <a:gd name="T22" fmla="*/ 73 w 721"/>
              <a:gd name="T23" fmla="*/ 177 h 377"/>
              <a:gd name="T24" fmla="*/ 83 w 721"/>
              <a:gd name="T25" fmla="*/ 159 h 377"/>
              <a:gd name="T26" fmla="*/ 9 w 721"/>
              <a:gd name="T27" fmla="*/ 241 h 377"/>
              <a:gd name="T28" fmla="*/ 2 w 721"/>
              <a:gd name="T29" fmla="*/ 261 h 377"/>
              <a:gd name="T30" fmla="*/ 21 w 721"/>
              <a:gd name="T31" fmla="*/ 215 h 377"/>
              <a:gd name="T32" fmla="*/ 12 w 721"/>
              <a:gd name="T33" fmla="*/ 230 h 377"/>
              <a:gd name="T34" fmla="*/ 184 w 721"/>
              <a:gd name="T35" fmla="*/ 130 h 377"/>
              <a:gd name="T36" fmla="*/ 203 w 721"/>
              <a:gd name="T37" fmla="*/ 139 h 377"/>
              <a:gd name="T38" fmla="*/ 91 w 721"/>
              <a:gd name="T39" fmla="*/ 149 h 377"/>
              <a:gd name="T40" fmla="*/ 14 w 721"/>
              <a:gd name="T41" fmla="*/ 270 h 377"/>
              <a:gd name="T42" fmla="*/ 25 w 721"/>
              <a:gd name="T43" fmla="*/ 284 h 377"/>
              <a:gd name="T44" fmla="*/ 25 w 721"/>
              <a:gd name="T45" fmla="*/ 201 h 377"/>
              <a:gd name="T46" fmla="*/ 45 w 721"/>
              <a:gd name="T47" fmla="*/ 193 h 377"/>
              <a:gd name="T48" fmla="*/ 84 w 721"/>
              <a:gd name="T49" fmla="*/ 295 h 377"/>
              <a:gd name="T50" fmla="*/ 224 w 721"/>
              <a:gd name="T51" fmla="*/ 303 h 377"/>
              <a:gd name="T52" fmla="*/ 244 w 721"/>
              <a:gd name="T53" fmla="*/ 295 h 377"/>
              <a:gd name="T54" fmla="*/ 224 w 721"/>
              <a:gd name="T55" fmla="*/ 303 h 377"/>
              <a:gd name="T56" fmla="*/ 284 w 721"/>
              <a:gd name="T57" fmla="*/ 254 h 377"/>
              <a:gd name="T58" fmla="*/ 274 w 721"/>
              <a:gd name="T59" fmla="*/ 273 h 377"/>
              <a:gd name="T60" fmla="*/ 233 w 721"/>
              <a:gd name="T61" fmla="*/ 195 h 377"/>
              <a:gd name="T62" fmla="*/ 226 w 721"/>
              <a:gd name="T63" fmla="*/ 177 h 377"/>
              <a:gd name="T64" fmla="*/ 236 w 721"/>
              <a:gd name="T65" fmla="*/ 216 h 377"/>
              <a:gd name="T66" fmla="*/ 241 w 721"/>
              <a:gd name="T67" fmla="*/ 227 h 377"/>
              <a:gd name="T68" fmla="*/ 251 w 721"/>
              <a:gd name="T69" fmla="*/ 228 h 377"/>
              <a:gd name="T70" fmla="*/ 244 w 721"/>
              <a:gd name="T71" fmla="*/ 216 h 377"/>
              <a:gd name="T72" fmla="*/ 275 w 721"/>
              <a:gd name="T73" fmla="*/ 287 h 377"/>
              <a:gd name="T74" fmla="*/ 258 w 721"/>
              <a:gd name="T75" fmla="*/ 300 h 377"/>
              <a:gd name="T76" fmla="*/ 273 w 721"/>
              <a:gd name="T77" fmla="*/ 245 h 377"/>
              <a:gd name="T78" fmla="*/ 215 w 721"/>
              <a:gd name="T79" fmla="*/ 149 h 377"/>
              <a:gd name="T80" fmla="*/ 220 w 721"/>
              <a:gd name="T81" fmla="*/ 167 h 377"/>
              <a:gd name="T82" fmla="*/ 218 w 721"/>
              <a:gd name="T83" fmla="*/ 156 h 377"/>
              <a:gd name="T84" fmla="*/ 152 w 721"/>
              <a:gd name="T85" fmla="*/ 124 h 377"/>
              <a:gd name="T86" fmla="*/ 172 w 721"/>
              <a:gd name="T87" fmla="*/ 126 h 377"/>
              <a:gd name="T88" fmla="*/ 148 w 721"/>
              <a:gd name="T89" fmla="*/ 295 h 377"/>
              <a:gd name="T90" fmla="*/ 139 w 721"/>
              <a:gd name="T91" fmla="*/ 125 h 377"/>
              <a:gd name="T92" fmla="*/ 140 w 721"/>
              <a:gd name="T93" fmla="*/ 133 h 377"/>
              <a:gd name="T94" fmla="*/ 619 w 721"/>
              <a:gd name="T95" fmla="*/ 121 h 377"/>
              <a:gd name="T96" fmla="*/ 366 w 721"/>
              <a:gd name="T97" fmla="*/ 64 h 377"/>
              <a:gd name="T98" fmla="*/ 215 w 721"/>
              <a:gd name="T99" fmla="*/ 149 h 377"/>
              <a:gd name="T100" fmla="*/ 287 w 721"/>
              <a:gd name="T101" fmla="*/ 147 h 377"/>
              <a:gd name="T102" fmla="*/ 366 w 721"/>
              <a:gd name="T103" fmla="*/ 74 h 377"/>
              <a:gd name="T104" fmla="*/ 397 w 721"/>
              <a:gd name="T105" fmla="*/ 76 h 377"/>
              <a:gd name="T106" fmla="*/ 607 w 721"/>
              <a:gd name="T107" fmla="*/ 140 h 377"/>
              <a:gd name="T108" fmla="*/ 711 w 721"/>
              <a:gd name="T109" fmla="*/ 256 h 377"/>
              <a:gd name="T110" fmla="*/ 166 w 721"/>
              <a:gd name="T111" fmla="*/ 303 h 377"/>
              <a:gd name="T112" fmla="*/ 155 w 721"/>
              <a:gd name="T113" fmla="*/ 303 h 377"/>
              <a:gd name="T114" fmla="*/ 721 w 721"/>
              <a:gd name="T115" fmla="*/ 256 h 377"/>
              <a:gd name="T116" fmla="*/ 180 w 721"/>
              <a:gd name="T117" fmla="*/ 303 h 377"/>
              <a:gd name="T118" fmla="*/ 160 w 721"/>
              <a:gd name="T119" fmla="*/ 30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1" h="377">
                <a:moveTo>
                  <a:pt x="100" y="229"/>
                </a:moveTo>
                <a:cubicBezTo>
                  <a:pt x="98" y="224"/>
                  <a:pt x="95" y="219"/>
                  <a:pt x="91" y="215"/>
                </a:cubicBezTo>
                <a:cubicBezTo>
                  <a:pt x="98" y="207"/>
                  <a:pt x="98" y="207"/>
                  <a:pt x="98" y="207"/>
                </a:cubicBezTo>
                <a:cubicBezTo>
                  <a:pt x="103" y="213"/>
                  <a:pt x="107" y="219"/>
                  <a:pt x="110" y="226"/>
                </a:cubicBezTo>
                <a:lnTo>
                  <a:pt x="100" y="229"/>
                </a:lnTo>
                <a:close/>
                <a:moveTo>
                  <a:pt x="96" y="303"/>
                </a:moveTo>
                <a:cubicBezTo>
                  <a:pt x="116" y="303"/>
                  <a:pt x="116" y="303"/>
                  <a:pt x="116" y="303"/>
                </a:cubicBezTo>
                <a:cubicBezTo>
                  <a:pt x="116" y="295"/>
                  <a:pt x="116" y="295"/>
                  <a:pt x="116" y="295"/>
                </a:cubicBezTo>
                <a:cubicBezTo>
                  <a:pt x="96" y="295"/>
                  <a:pt x="96" y="295"/>
                  <a:pt x="96" y="295"/>
                </a:cubicBezTo>
                <a:lnTo>
                  <a:pt x="96" y="303"/>
                </a:lnTo>
                <a:close/>
                <a:moveTo>
                  <a:pt x="76" y="191"/>
                </a:moveTo>
                <a:cubicBezTo>
                  <a:pt x="68" y="188"/>
                  <a:pt x="68" y="188"/>
                  <a:pt x="68" y="188"/>
                </a:cubicBezTo>
                <a:cubicBezTo>
                  <a:pt x="68" y="190"/>
                  <a:pt x="68" y="191"/>
                  <a:pt x="67" y="192"/>
                </a:cubicBezTo>
                <a:cubicBezTo>
                  <a:pt x="67" y="192"/>
                  <a:pt x="67" y="192"/>
                  <a:pt x="67" y="192"/>
                </a:cubicBezTo>
                <a:cubicBezTo>
                  <a:pt x="67" y="192"/>
                  <a:pt x="67" y="192"/>
                  <a:pt x="67" y="192"/>
                </a:cubicBezTo>
                <a:cubicBezTo>
                  <a:pt x="64" y="192"/>
                  <a:pt x="60" y="192"/>
                  <a:pt x="58" y="192"/>
                </a:cubicBezTo>
                <a:cubicBezTo>
                  <a:pt x="58" y="200"/>
                  <a:pt x="58" y="200"/>
                  <a:pt x="58" y="200"/>
                </a:cubicBezTo>
                <a:cubicBezTo>
                  <a:pt x="59" y="200"/>
                  <a:pt x="62" y="201"/>
                  <a:pt x="65" y="202"/>
                </a:cubicBezTo>
                <a:cubicBezTo>
                  <a:pt x="65" y="202"/>
                  <a:pt x="65" y="202"/>
                  <a:pt x="65" y="202"/>
                </a:cubicBezTo>
                <a:cubicBezTo>
                  <a:pt x="66" y="202"/>
                  <a:pt x="67" y="202"/>
                  <a:pt x="67" y="202"/>
                </a:cubicBezTo>
                <a:cubicBezTo>
                  <a:pt x="71" y="204"/>
                  <a:pt x="75" y="205"/>
                  <a:pt x="76" y="205"/>
                </a:cubicBezTo>
                <a:cubicBezTo>
                  <a:pt x="78" y="206"/>
                  <a:pt x="80" y="207"/>
                  <a:pt x="82" y="208"/>
                </a:cubicBezTo>
                <a:cubicBezTo>
                  <a:pt x="87" y="199"/>
                  <a:pt x="87" y="199"/>
                  <a:pt x="87" y="199"/>
                </a:cubicBezTo>
                <a:cubicBezTo>
                  <a:pt x="83" y="197"/>
                  <a:pt x="79" y="196"/>
                  <a:pt x="75" y="194"/>
                </a:cubicBezTo>
                <a:cubicBezTo>
                  <a:pt x="75" y="193"/>
                  <a:pt x="76" y="192"/>
                  <a:pt x="76" y="191"/>
                </a:cubicBezTo>
                <a:close/>
                <a:moveTo>
                  <a:pt x="31" y="297"/>
                </a:moveTo>
                <a:cubicBezTo>
                  <a:pt x="37" y="300"/>
                  <a:pt x="44" y="302"/>
                  <a:pt x="52" y="303"/>
                </a:cubicBezTo>
                <a:cubicBezTo>
                  <a:pt x="52" y="295"/>
                  <a:pt x="52" y="295"/>
                  <a:pt x="52" y="295"/>
                </a:cubicBezTo>
                <a:cubicBezTo>
                  <a:pt x="46" y="294"/>
                  <a:pt x="40" y="293"/>
                  <a:pt x="35" y="290"/>
                </a:cubicBezTo>
                <a:lnTo>
                  <a:pt x="31" y="297"/>
                </a:lnTo>
                <a:close/>
                <a:moveTo>
                  <a:pt x="192" y="303"/>
                </a:moveTo>
                <a:cubicBezTo>
                  <a:pt x="212" y="303"/>
                  <a:pt x="212" y="303"/>
                  <a:pt x="212" y="303"/>
                </a:cubicBezTo>
                <a:cubicBezTo>
                  <a:pt x="212" y="295"/>
                  <a:pt x="212" y="295"/>
                  <a:pt x="212" y="295"/>
                </a:cubicBezTo>
                <a:cubicBezTo>
                  <a:pt x="192" y="295"/>
                  <a:pt x="192" y="295"/>
                  <a:pt x="192" y="295"/>
                </a:cubicBezTo>
                <a:lnTo>
                  <a:pt x="192" y="303"/>
                </a:lnTo>
                <a:close/>
                <a:moveTo>
                  <a:pt x="73" y="177"/>
                </a:moveTo>
                <a:cubicBezTo>
                  <a:pt x="80" y="180"/>
                  <a:pt x="80" y="180"/>
                  <a:pt x="80" y="180"/>
                </a:cubicBezTo>
                <a:cubicBezTo>
                  <a:pt x="83" y="174"/>
                  <a:pt x="86" y="169"/>
                  <a:pt x="90" y="163"/>
                </a:cubicBezTo>
                <a:cubicBezTo>
                  <a:pt x="83" y="159"/>
                  <a:pt x="83" y="159"/>
                  <a:pt x="83" y="159"/>
                </a:cubicBezTo>
                <a:cubicBezTo>
                  <a:pt x="79" y="164"/>
                  <a:pt x="76" y="170"/>
                  <a:pt x="73" y="177"/>
                </a:cubicBezTo>
                <a:close/>
                <a:moveTo>
                  <a:pt x="8" y="247"/>
                </a:moveTo>
                <a:cubicBezTo>
                  <a:pt x="8" y="245"/>
                  <a:pt x="8" y="243"/>
                  <a:pt x="9" y="241"/>
                </a:cubicBezTo>
                <a:cubicBezTo>
                  <a:pt x="1" y="240"/>
                  <a:pt x="1" y="240"/>
                  <a:pt x="1" y="240"/>
                </a:cubicBezTo>
                <a:cubicBezTo>
                  <a:pt x="0" y="242"/>
                  <a:pt x="0" y="245"/>
                  <a:pt x="0" y="247"/>
                </a:cubicBezTo>
                <a:cubicBezTo>
                  <a:pt x="0" y="252"/>
                  <a:pt x="1" y="257"/>
                  <a:pt x="2" y="261"/>
                </a:cubicBezTo>
                <a:cubicBezTo>
                  <a:pt x="10" y="259"/>
                  <a:pt x="10" y="259"/>
                  <a:pt x="10" y="259"/>
                </a:cubicBezTo>
                <a:cubicBezTo>
                  <a:pt x="9" y="255"/>
                  <a:pt x="8" y="251"/>
                  <a:pt x="8" y="247"/>
                </a:cubicBezTo>
                <a:close/>
                <a:moveTo>
                  <a:pt x="21" y="215"/>
                </a:moveTo>
                <a:cubicBezTo>
                  <a:pt x="15" y="209"/>
                  <a:pt x="15" y="209"/>
                  <a:pt x="15" y="209"/>
                </a:cubicBezTo>
                <a:cubicBezTo>
                  <a:pt x="10" y="215"/>
                  <a:pt x="7" y="221"/>
                  <a:pt x="4" y="227"/>
                </a:cubicBezTo>
                <a:cubicBezTo>
                  <a:pt x="12" y="230"/>
                  <a:pt x="12" y="230"/>
                  <a:pt x="12" y="230"/>
                </a:cubicBezTo>
                <a:cubicBezTo>
                  <a:pt x="14" y="225"/>
                  <a:pt x="17" y="219"/>
                  <a:pt x="21" y="215"/>
                </a:cubicBezTo>
                <a:close/>
                <a:moveTo>
                  <a:pt x="203" y="139"/>
                </a:moveTo>
                <a:cubicBezTo>
                  <a:pt x="197" y="136"/>
                  <a:pt x="191" y="132"/>
                  <a:pt x="184" y="130"/>
                </a:cubicBezTo>
                <a:cubicBezTo>
                  <a:pt x="182" y="137"/>
                  <a:pt x="182" y="137"/>
                  <a:pt x="182" y="137"/>
                </a:cubicBezTo>
                <a:cubicBezTo>
                  <a:pt x="188" y="140"/>
                  <a:pt x="193" y="143"/>
                  <a:pt x="199" y="146"/>
                </a:cubicBezTo>
                <a:lnTo>
                  <a:pt x="203" y="139"/>
                </a:lnTo>
                <a:close/>
                <a:moveTo>
                  <a:pt x="112" y="143"/>
                </a:moveTo>
                <a:cubicBezTo>
                  <a:pt x="108" y="136"/>
                  <a:pt x="108" y="136"/>
                  <a:pt x="108" y="136"/>
                </a:cubicBezTo>
                <a:cubicBezTo>
                  <a:pt x="102" y="140"/>
                  <a:pt x="96" y="144"/>
                  <a:pt x="91" y="149"/>
                </a:cubicBezTo>
                <a:cubicBezTo>
                  <a:pt x="97" y="155"/>
                  <a:pt x="97" y="155"/>
                  <a:pt x="97" y="155"/>
                </a:cubicBezTo>
                <a:cubicBezTo>
                  <a:pt x="102" y="150"/>
                  <a:pt x="107" y="146"/>
                  <a:pt x="112" y="143"/>
                </a:cubicBezTo>
                <a:close/>
                <a:moveTo>
                  <a:pt x="14" y="270"/>
                </a:moveTo>
                <a:cubicBezTo>
                  <a:pt x="7" y="273"/>
                  <a:pt x="7" y="273"/>
                  <a:pt x="7" y="273"/>
                </a:cubicBezTo>
                <a:cubicBezTo>
                  <a:pt x="10" y="280"/>
                  <a:pt x="15" y="285"/>
                  <a:pt x="20" y="290"/>
                </a:cubicBezTo>
                <a:cubicBezTo>
                  <a:pt x="25" y="284"/>
                  <a:pt x="25" y="284"/>
                  <a:pt x="25" y="284"/>
                </a:cubicBezTo>
                <a:cubicBezTo>
                  <a:pt x="21" y="280"/>
                  <a:pt x="17" y="275"/>
                  <a:pt x="14" y="270"/>
                </a:cubicBezTo>
                <a:close/>
                <a:moveTo>
                  <a:pt x="45" y="193"/>
                </a:moveTo>
                <a:cubicBezTo>
                  <a:pt x="38" y="194"/>
                  <a:pt x="31" y="197"/>
                  <a:pt x="25" y="201"/>
                </a:cubicBezTo>
                <a:cubicBezTo>
                  <a:pt x="30" y="208"/>
                  <a:pt x="30" y="208"/>
                  <a:pt x="30" y="208"/>
                </a:cubicBezTo>
                <a:cubicBezTo>
                  <a:pt x="35" y="204"/>
                  <a:pt x="41" y="202"/>
                  <a:pt x="47" y="201"/>
                </a:cubicBezTo>
                <a:lnTo>
                  <a:pt x="45" y="193"/>
                </a:lnTo>
                <a:close/>
                <a:moveTo>
                  <a:pt x="64" y="303"/>
                </a:moveTo>
                <a:cubicBezTo>
                  <a:pt x="84" y="303"/>
                  <a:pt x="84" y="303"/>
                  <a:pt x="84" y="303"/>
                </a:cubicBezTo>
                <a:cubicBezTo>
                  <a:pt x="84" y="295"/>
                  <a:pt x="84" y="295"/>
                  <a:pt x="84" y="295"/>
                </a:cubicBezTo>
                <a:cubicBezTo>
                  <a:pt x="64" y="295"/>
                  <a:pt x="64" y="295"/>
                  <a:pt x="64" y="295"/>
                </a:cubicBezTo>
                <a:lnTo>
                  <a:pt x="64" y="303"/>
                </a:lnTo>
                <a:close/>
                <a:moveTo>
                  <a:pt x="224" y="303"/>
                </a:moveTo>
                <a:cubicBezTo>
                  <a:pt x="242" y="303"/>
                  <a:pt x="242" y="303"/>
                  <a:pt x="242" y="303"/>
                </a:cubicBezTo>
                <a:cubicBezTo>
                  <a:pt x="243" y="303"/>
                  <a:pt x="244" y="303"/>
                  <a:pt x="245" y="303"/>
                </a:cubicBezTo>
                <a:cubicBezTo>
                  <a:pt x="244" y="295"/>
                  <a:pt x="244" y="295"/>
                  <a:pt x="244" y="295"/>
                </a:cubicBezTo>
                <a:cubicBezTo>
                  <a:pt x="244" y="295"/>
                  <a:pt x="243" y="295"/>
                  <a:pt x="242" y="295"/>
                </a:cubicBezTo>
                <a:cubicBezTo>
                  <a:pt x="224" y="295"/>
                  <a:pt x="224" y="295"/>
                  <a:pt x="224" y="295"/>
                </a:cubicBezTo>
                <a:lnTo>
                  <a:pt x="224" y="303"/>
                </a:lnTo>
                <a:close/>
                <a:moveTo>
                  <a:pt x="282" y="276"/>
                </a:moveTo>
                <a:cubicBezTo>
                  <a:pt x="284" y="271"/>
                  <a:pt x="285" y="266"/>
                  <a:pt x="285" y="261"/>
                </a:cubicBezTo>
                <a:cubicBezTo>
                  <a:pt x="285" y="259"/>
                  <a:pt x="284" y="256"/>
                  <a:pt x="284" y="254"/>
                </a:cubicBezTo>
                <a:cubicBezTo>
                  <a:pt x="276" y="255"/>
                  <a:pt x="276" y="255"/>
                  <a:pt x="276" y="255"/>
                </a:cubicBezTo>
                <a:cubicBezTo>
                  <a:pt x="276" y="257"/>
                  <a:pt x="277" y="259"/>
                  <a:pt x="277" y="261"/>
                </a:cubicBezTo>
                <a:cubicBezTo>
                  <a:pt x="277" y="265"/>
                  <a:pt x="276" y="269"/>
                  <a:pt x="274" y="273"/>
                </a:cubicBezTo>
                <a:lnTo>
                  <a:pt x="282" y="276"/>
                </a:lnTo>
                <a:close/>
                <a:moveTo>
                  <a:pt x="226" y="177"/>
                </a:moveTo>
                <a:cubicBezTo>
                  <a:pt x="229" y="183"/>
                  <a:pt x="232" y="188"/>
                  <a:pt x="233" y="195"/>
                </a:cubicBezTo>
                <a:cubicBezTo>
                  <a:pt x="241" y="193"/>
                  <a:pt x="241" y="193"/>
                  <a:pt x="241" y="193"/>
                </a:cubicBezTo>
                <a:cubicBezTo>
                  <a:pt x="239" y="186"/>
                  <a:pt x="237" y="179"/>
                  <a:pt x="234" y="173"/>
                </a:cubicBezTo>
                <a:lnTo>
                  <a:pt x="226" y="177"/>
                </a:lnTo>
                <a:close/>
                <a:moveTo>
                  <a:pt x="244" y="205"/>
                </a:moveTo>
                <a:cubicBezTo>
                  <a:pt x="236" y="206"/>
                  <a:pt x="236" y="206"/>
                  <a:pt x="236" y="206"/>
                </a:cubicBezTo>
                <a:cubicBezTo>
                  <a:pt x="236" y="209"/>
                  <a:pt x="236" y="213"/>
                  <a:pt x="236" y="216"/>
                </a:cubicBezTo>
                <a:cubicBezTo>
                  <a:pt x="236" y="218"/>
                  <a:pt x="236" y="220"/>
                  <a:pt x="236" y="223"/>
                </a:cubicBezTo>
                <a:cubicBezTo>
                  <a:pt x="236" y="227"/>
                  <a:pt x="236" y="227"/>
                  <a:pt x="236" y="227"/>
                </a:cubicBezTo>
                <a:cubicBezTo>
                  <a:pt x="241" y="227"/>
                  <a:pt x="241" y="227"/>
                  <a:pt x="241" y="227"/>
                </a:cubicBezTo>
                <a:cubicBezTo>
                  <a:pt x="241" y="227"/>
                  <a:pt x="242" y="227"/>
                  <a:pt x="242" y="227"/>
                </a:cubicBezTo>
                <a:cubicBezTo>
                  <a:pt x="242" y="227"/>
                  <a:pt x="242" y="227"/>
                  <a:pt x="242" y="227"/>
                </a:cubicBezTo>
                <a:cubicBezTo>
                  <a:pt x="245" y="227"/>
                  <a:pt x="248" y="227"/>
                  <a:pt x="251" y="228"/>
                </a:cubicBezTo>
                <a:cubicBezTo>
                  <a:pt x="253" y="220"/>
                  <a:pt x="253" y="220"/>
                  <a:pt x="253" y="220"/>
                </a:cubicBezTo>
                <a:cubicBezTo>
                  <a:pt x="250" y="219"/>
                  <a:pt x="247" y="219"/>
                  <a:pt x="244" y="219"/>
                </a:cubicBezTo>
                <a:cubicBezTo>
                  <a:pt x="244" y="218"/>
                  <a:pt x="244" y="217"/>
                  <a:pt x="244" y="216"/>
                </a:cubicBezTo>
                <a:cubicBezTo>
                  <a:pt x="244" y="213"/>
                  <a:pt x="244" y="209"/>
                  <a:pt x="244" y="205"/>
                </a:cubicBezTo>
                <a:close/>
                <a:moveTo>
                  <a:pt x="258" y="300"/>
                </a:moveTo>
                <a:cubicBezTo>
                  <a:pt x="264" y="298"/>
                  <a:pt x="271" y="293"/>
                  <a:pt x="275" y="287"/>
                </a:cubicBezTo>
                <a:cubicBezTo>
                  <a:pt x="269" y="282"/>
                  <a:pt x="269" y="282"/>
                  <a:pt x="269" y="282"/>
                </a:cubicBezTo>
                <a:cubicBezTo>
                  <a:pt x="265" y="287"/>
                  <a:pt x="260" y="291"/>
                  <a:pt x="255" y="293"/>
                </a:cubicBezTo>
                <a:lnTo>
                  <a:pt x="258" y="300"/>
                </a:lnTo>
                <a:close/>
                <a:moveTo>
                  <a:pt x="265" y="225"/>
                </a:moveTo>
                <a:cubicBezTo>
                  <a:pt x="261" y="232"/>
                  <a:pt x="261" y="232"/>
                  <a:pt x="261" y="232"/>
                </a:cubicBezTo>
                <a:cubicBezTo>
                  <a:pt x="266" y="235"/>
                  <a:pt x="270" y="240"/>
                  <a:pt x="273" y="245"/>
                </a:cubicBezTo>
                <a:cubicBezTo>
                  <a:pt x="280" y="242"/>
                  <a:pt x="280" y="242"/>
                  <a:pt x="280" y="242"/>
                </a:cubicBezTo>
                <a:cubicBezTo>
                  <a:pt x="277" y="235"/>
                  <a:pt x="271" y="229"/>
                  <a:pt x="265" y="225"/>
                </a:cubicBezTo>
                <a:close/>
                <a:moveTo>
                  <a:pt x="215" y="149"/>
                </a:moveTo>
                <a:cubicBezTo>
                  <a:pt x="214" y="148"/>
                  <a:pt x="214" y="148"/>
                  <a:pt x="213" y="147"/>
                </a:cubicBezTo>
                <a:cubicBezTo>
                  <a:pt x="208" y="153"/>
                  <a:pt x="208" y="153"/>
                  <a:pt x="208" y="153"/>
                </a:cubicBezTo>
                <a:cubicBezTo>
                  <a:pt x="212" y="157"/>
                  <a:pt x="217" y="162"/>
                  <a:pt x="220" y="167"/>
                </a:cubicBezTo>
                <a:cubicBezTo>
                  <a:pt x="227" y="162"/>
                  <a:pt x="227" y="162"/>
                  <a:pt x="227" y="162"/>
                </a:cubicBezTo>
                <a:cubicBezTo>
                  <a:pt x="225" y="160"/>
                  <a:pt x="223" y="157"/>
                  <a:pt x="221" y="155"/>
                </a:cubicBezTo>
                <a:cubicBezTo>
                  <a:pt x="220" y="155"/>
                  <a:pt x="219" y="156"/>
                  <a:pt x="218" y="156"/>
                </a:cubicBezTo>
                <a:lnTo>
                  <a:pt x="215" y="149"/>
                </a:lnTo>
                <a:close/>
                <a:moveTo>
                  <a:pt x="172" y="126"/>
                </a:moveTo>
                <a:cubicBezTo>
                  <a:pt x="166" y="125"/>
                  <a:pt x="159" y="124"/>
                  <a:pt x="152" y="124"/>
                </a:cubicBezTo>
                <a:cubicBezTo>
                  <a:pt x="152" y="132"/>
                  <a:pt x="152" y="132"/>
                  <a:pt x="152" y="132"/>
                </a:cubicBezTo>
                <a:cubicBezTo>
                  <a:pt x="158" y="132"/>
                  <a:pt x="165" y="133"/>
                  <a:pt x="171" y="134"/>
                </a:cubicBezTo>
                <a:lnTo>
                  <a:pt x="172" y="126"/>
                </a:lnTo>
                <a:close/>
                <a:moveTo>
                  <a:pt x="128" y="303"/>
                </a:moveTo>
                <a:cubicBezTo>
                  <a:pt x="148" y="303"/>
                  <a:pt x="148" y="303"/>
                  <a:pt x="148" y="303"/>
                </a:cubicBezTo>
                <a:cubicBezTo>
                  <a:pt x="148" y="295"/>
                  <a:pt x="148" y="295"/>
                  <a:pt x="148" y="295"/>
                </a:cubicBezTo>
                <a:cubicBezTo>
                  <a:pt x="128" y="295"/>
                  <a:pt x="128" y="295"/>
                  <a:pt x="128" y="295"/>
                </a:cubicBezTo>
                <a:lnTo>
                  <a:pt x="128" y="303"/>
                </a:lnTo>
                <a:close/>
                <a:moveTo>
                  <a:pt x="139" y="125"/>
                </a:moveTo>
                <a:cubicBezTo>
                  <a:pt x="132" y="126"/>
                  <a:pt x="125" y="128"/>
                  <a:pt x="119" y="130"/>
                </a:cubicBezTo>
                <a:cubicBezTo>
                  <a:pt x="122" y="138"/>
                  <a:pt x="122" y="138"/>
                  <a:pt x="122" y="138"/>
                </a:cubicBezTo>
                <a:cubicBezTo>
                  <a:pt x="128" y="135"/>
                  <a:pt x="134" y="134"/>
                  <a:pt x="140" y="133"/>
                </a:cubicBezTo>
                <a:lnTo>
                  <a:pt x="139" y="125"/>
                </a:lnTo>
                <a:close/>
                <a:moveTo>
                  <a:pt x="618" y="136"/>
                </a:moveTo>
                <a:cubicBezTo>
                  <a:pt x="619" y="131"/>
                  <a:pt x="619" y="126"/>
                  <a:pt x="619" y="121"/>
                </a:cubicBezTo>
                <a:cubicBezTo>
                  <a:pt x="619" y="54"/>
                  <a:pt x="565" y="0"/>
                  <a:pt x="498" y="0"/>
                </a:cubicBezTo>
                <a:cubicBezTo>
                  <a:pt x="452" y="0"/>
                  <a:pt x="410" y="26"/>
                  <a:pt x="390" y="67"/>
                </a:cubicBezTo>
                <a:cubicBezTo>
                  <a:pt x="382" y="65"/>
                  <a:pt x="374" y="64"/>
                  <a:pt x="366" y="64"/>
                </a:cubicBezTo>
                <a:cubicBezTo>
                  <a:pt x="324" y="64"/>
                  <a:pt x="289" y="95"/>
                  <a:pt x="284" y="136"/>
                </a:cubicBezTo>
                <a:cubicBezTo>
                  <a:pt x="259" y="133"/>
                  <a:pt x="236" y="137"/>
                  <a:pt x="214" y="147"/>
                </a:cubicBezTo>
                <a:cubicBezTo>
                  <a:pt x="215" y="149"/>
                  <a:pt x="215" y="149"/>
                  <a:pt x="215" y="149"/>
                </a:cubicBezTo>
                <a:cubicBezTo>
                  <a:pt x="217" y="151"/>
                  <a:pt x="219" y="153"/>
                  <a:pt x="221" y="155"/>
                </a:cubicBezTo>
                <a:cubicBezTo>
                  <a:pt x="235" y="148"/>
                  <a:pt x="250" y="145"/>
                  <a:pt x="266" y="145"/>
                </a:cubicBezTo>
                <a:cubicBezTo>
                  <a:pt x="273" y="145"/>
                  <a:pt x="280" y="146"/>
                  <a:pt x="287" y="147"/>
                </a:cubicBezTo>
                <a:cubicBezTo>
                  <a:pt x="293" y="148"/>
                  <a:pt x="293" y="148"/>
                  <a:pt x="293" y="148"/>
                </a:cubicBezTo>
                <a:cubicBezTo>
                  <a:pt x="293" y="142"/>
                  <a:pt x="293" y="142"/>
                  <a:pt x="293" y="142"/>
                </a:cubicBezTo>
                <a:cubicBezTo>
                  <a:pt x="295" y="104"/>
                  <a:pt x="328" y="74"/>
                  <a:pt x="366" y="74"/>
                </a:cubicBezTo>
                <a:cubicBezTo>
                  <a:pt x="374" y="74"/>
                  <a:pt x="383" y="75"/>
                  <a:pt x="391" y="78"/>
                </a:cubicBezTo>
                <a:cubicBezTo>
                  <a:pt x="395" y="80"/>
                  <a:pt x="395" y="80"/>
                  <a:pt x="395" y="80"/>
                </a:cubicBezTo>
                <a:cubicBezTo>
                  <a:pt x="397" y="76"/>
                  <a:pt x="397" y="76"/>
                  <a:pt x="397" y="76"/>
                </a:cubicBezTo>
                <a:cubicBezTo>
                  <a:pt x="415" y="36"/>
                  <a:pt x="455" y="10"/>
                  <a:pt x="498" y="10"/>
                </a:cubicBezTo>
                <a:cubicBezTo>
                  <a:pt x="559" y="10"/>
                  <a:pt x="609" y="60"/>
                  <a:pt x="609" y="121"/>
                </a:cubicBezTo>
                <a:cubicBezTo>
                  <a:pt x="609" y="127"/>
                  <a:pt x="608" y="134"/>
                  <a:pt x="607" y="140"/>
                </a:cubicBezTo>
                <a:cubicBezTo>
                  <a:pt x="606" y="145"/>
                  <a:pt x="606" y="145"/>
                  <a:pt x="606" y="145"/>
                </a:cubicBezTo>
                <a:cubicBezTo>
                  <a:pt x="612" y="146"/>
                  <a:pt x="612" y="146"/>
                  <a:pt x="612" y="146"/>
                </a:cubicBezTo>
                <a:cubicBezTo>
                  <a:pt x="669" y="151"/>
                  <a:pt x="711" y="199"/>
                  <a:pt x="711" y="256"/>
                </a:cubicBezTo>
                <a:cubicBezTo>
                  <a:pt x="711" y="317"/>
                  <a:pt x="662" y="367"/>
                  <a:pt x="601" y="367"/>
                </a:cubicBezTo>
                <a:cubicBezTo>
                  <a:pt x="266" y="367"/>
                  <a:pt x="266" y="367"/>
                  <a:pt x="266" y="367"/>
                </a:cubicBezTo>
                <a:cubicBezTo>
                  <a:pt x="223" y="367"/>
                  <a:pt x="184" y="342"/>
                  <a:pt x="166" y="303"/>
                </a:cubicBezTo>
                <a:cubicBezTo>
                  <a:pt x="160" y="303"/>
                  <a:pt x="160" y="303"/>
                  <a:pt x="160" y="303"/>
                </a:cubicBezTo>
                <a:cubicBezTo>
                  <a:pt x="160" y="301"/>
                  <a:pt x="160" y="301"/>
                  <a:pt x="160" y="301"/>
                </a:cubicBezTo>
                <a:cubicBezTo>
                  <a:pt x="155" y="303"/>
                  <a:pt x="155" y="303"/>
                  <a:pt x="155" y="303"/>
                </a:cubicBezTo>
                <a:cubicBezTo>
                  <a:pt x="174" y="348"/>
                  <a:pt x="218" y="377"/>
                  <a:pt x="266" y="377"/>
                </a:cubicBezTo>
                <a:cubicBezTo>
                  <a:pt x="601" y="377"/>
                  <a:pt x="601" y="377"/>
                  <a:pt x="601" y="377"/>
                </a:cubicBezTo>
                <a:cubicBezTo>
                  <a:pt x="667" y="377"/>
                  <a:pt x="721" y="323"/>
                  <a:pt x="721" y="256"/>
                </a:cubicBezTo>
                <a:cubicBezTo>
                  <a:pt x="721" y="195"/>
                  <a:pt x="677" y="145"/>
                  <a:pt x="618" y="136"/>
                </a:cubicBezTo>
                <a:close/>
                <a:moveTo>
                  <a:pt x="166" y="303"/>
                </a:moveTo>
                <a:cubicBezTo>
                  <a:pt x="180" y="303"/>
                  <a:pt x="180" y="303"/>
                  <a:pt x="180" y="303"/>
                </a:cubicBezTo>
                <a:cubicBezTo>
                  <a:pt x="180" y="295"/>
                  <a:pt x="180" y="295"/>
                  <a:pt x="180" y="295"/>
                </a:cubicBezTo>
                <a:cubicBezTo>
                  <a:pt x="160" y="295"/>
                  <a:pt x="160" y="295"/>
                  <a:pt x="160" y="295"/>
                </a:cubicBezTo>
                <a:cubicBezTo>
                  <a:pt x="160" y="301"/>
                  <a:pt x="160" y="301"/>
                  <a:pt x="160" y="301"/>
                </a:cubicBezTo>
                <a:cubicBezTo>
                  <a:pt x="164" y="299"/>
                  <a:pt x="164" y="299"/>
                  <a:pt x="164" y="299"/>
                </a:cubicBezTo>
                <a:cubicBezTo>
                  <a:pt x="165" y="300"/>
                  <a:pt x="165" y="302"/>
                  <a:pt x="166" y="303"/>
                </a:cubicBezTo>
                <a:close/>
              </a:path>
            </a:pathLst>
          </a:custGeom>
          <a:solidFill>
            <a:schemeClr val="bg1">
              <a:lumMod val="50000"/>
            </a:schemeClr>
          </a:solidFill>
          <a:ln>
            <a:solidFill>
              <a:schemeClr val="accent5">
                <a:lumMod val="60000"/>
                <a:lumOff val="40000"/>
              </a:schemeClr>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grpSp>
        <p:nvGrpSpPr>
          <p:cNvPr id="31" name="Group 30">
            <a:extLst>
              <a:ext uri="{FF2B5EF4-FFF2-40B4-BE49-F238E27FC236}">
                <a16:creationId xmlns:a16="http://schemas.microsoft.com/office/drawing/2014/main" id="{39696601-04EC-5296-4CB4-B9BCECE28B9B}"/>
              </a:ext>
            </a:extLst>
          </p:cNvPr>
          <p:cNvGrpSpPr/>
          <p:nvPr/>
        </p:nvGrpSpPr>
        <p:grpSpPr>
          <a:xfrm>
            <a:off x="567687" y="1891465"/>
            <a:ext cx="4562105" cy="501676"/>
            <a:chOff x="7487210" y="602845"/>
            <a:chExt cx="4562105" cy="501676"/>
          </a:xfrm>
        </p:grpSpPr>
        <p:sp>
          <p:nvSpPr>
            <p:cNvPr id="32" name="TextBox 31">
              <a:extLst>
                <a:ext uri="{FF2B5EF4-FFF2-40B4-BE49-F238E27FC236}">
                  <a16:creationId xmlns:a16="http://schemas.microsoft.com/office/drawing/2014/main" id="{78A833A1-169B-BB90-2B20-E9DB67C8ED55}"/>
                </a:ext>
              </a:extLst>
            </p:cNvPr>
            <p:cNvSpPr txBox="1"/>
            <p:nvPr/>
          </p:nvSpPr>
          <p:spPr>
            <a:xfrm>
              <a:off x="7744730" y="602845"/>
              <a:ext cx="4304585" cy="501676"/>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Overlay virtual objects/data with real or virtually created image scenes</a:t>
              </a:r>
            </a:p>
          </p:txBody>
        </p:sp>
        <p:sp>
          <p:nvSpPr>
            <p:cNvPr id="33" name="Rectangle: Rounded Corners 32">
              <a:extLst>
                <a:ext uri="{FF2B5EF4-FFF2-40B4-BE49-F238E27FC236}">
                  <a16:creationId xmlns:a16="http://schemas.microsoft.com/office/drawing/2014/main" id="{CCA07D21-B7FC-0D88-3D22-F4C7584521EA}"/>
                </a:ext>
              </a:extLst>
            </p:cNvPr>
            <p:cNvSpPr/>
            <p:nvPr/>
          </p:nvSpPr>
          <p:spPr>
            <a:xfrm>
              <a:off x="7487210" y="608825"/>
              <a:ext cx="235974"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5</a:t>
              </a:r>
            </a:p>
          </p:txBody>
        </p:sp>
      </p:grpSp>
      <p:sp>
        <p:nvSpPr>
          <p:cNvPr id="34" name="Freeform 50">
            <a:extLst>
              <a:ext uri="{FF2B5EF4-FFF2-40B4-BE49-F238E27FC236}">
                <a16:creationId xmlns:a16="http://schemas.microsoft.com/office/drawing/2014/main" id="{CCD5B22D-F2B1-FBE2-8811-C5A25E92F0EB}"/>
              </a:ext>
            </a:extLst>
          </p:cNvPr>
          <p:cNvSpPr/>
          <p:nvPr/>
        </p:nvSpPr>
        <p:spPr>
          <a:xfrm>
            <a:off x="5129792" y="2033121"/>
            <a:ext cx="2321434" cy="783820"/>
          </a:xfrm>
          <a:custGeom>
            <a:avLst/>
            <a:gdLst>
              <a:gd name="connsiteX0" fmla="*/ 0 w 390418"/>
              <a:gd name="connsiteY0" fmla="*/ 0 h 339047"/>
              <a:gd name="connsiteX1" fmla="*/ 390418 w 390418"/>
              <a:gd name="connsiteY1" fmla="*/ 0 h 339047"/>
              <a:gd name="connsiteX2" fmla="*/ 390418 w 390418"/>
              <a:gd name="connsiteY2" fmla="*/ 339047 h 339047"/>
            </a:gdLst>
            <a:ahLst/>
            <a:cxnLst>
              <a:cxn ang="0">
                <a:pos x="connsiteX0" y="connsiteY0"/>
              </a:cxn>
              <a:cxn ang="0">
                <a:pos x="connsiteX1" y="connsiteY1"/>
              </a:cxn>
              <a:cxn ang="0">
                <a:pos x="connsiteX2" y="connsiteY2"/>
              </a:cxn>
            </a:cxnLst>
            <a:rect l="l" t="t" r="r" b="b"/>
            <a:pathLst>
              <a:path w="390418" h="339047">
                <a:moveTo>
                  <a:pt x="0" y="0"/>
                </a:moveTo>
                <a:lnTo>
                  <a:pt x="390418" y="0"/>
                </a:lnTo>
                <a:lnTo>
                  <a:pt x="390418" y="339047"/>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Microsoft Sans Serif"/>
              <a:ea typeface="+mn-ea"/>
              <a:cs typeface="+mn-cs"/>
              <a:sym typeface="Arial"/>
            </a:endParaRPr>
          </a:p>
        </p:txBody>
      </p:sp>
      <p:grpSp>
        <p:nvGrpSpPr>
          <p:cNvPr id="35" name="Group 34">
            <a:extLst>
              <a:ext uri="{FF2B5EF4-FFF2-40B4-BE49-F238E27FC236}">
                <a16:creationId xmlns:a16="http://schemas.microsoft.com/office/drawing/2014/main" id="{E54409B7-37DE-A36F-EBB0-7059ABFFA895}"/>
              </a:ext>
            </a:extLst>
          </p:cNvPr>
          <p:cNvGrpSpPr/>
          <p:nvPr/>
        </p:nvGrpSpPr>
        <p:grpSpPr>
          <a:xfrm>
            <a:off x="159797" y="2387939"/>
            <a:ext cx="1987058" cy="706347"/>
            <a:chOff x="7487210" y="564442"/>
            <a:chExt cx="1494630" cy="706347"/>
          </a:xfrm>
        </p:grpSpPr>
        <p:sp>
          <p:nvSpPr>
            <p:cNvPr id="36" name="TextBox 35">
              <a:extLst>
                <a:ext uri="{FF2B5EF4-FFF2-40B4-BE49-F238E27FC236}">
                  <a16:creationId xmlns:a16="http://schemas.microsoft.com/office/drawing/2014/main" id="{ACF2FD70-9832-88E4-635C-F448A079CF73}"/>
                </a:ext>
              </a:extLst>
            </p:cNvPr>
            <p:cNvSpPr txBox="1"/>
            <p:nvPr/>
          </p:nvSpPr>
          <p:spPr>
            <a:xfrm>
              <a:off x="7757653" y="564442"/>
              <a:ext cx="1224187" cy="706347"/>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Recommend personalized actions</a:t>
              </a:r>
            </a:p>
          </p:txBody>
        </p:sp>
        <p:sp>
          <p:nvSpPr>
            <p:cNvPr id="37" name="Rectangle: Rounded Corners 36">
              <a:extLst>
                <a:ext uri="{FF2B5EF4-FFF2-40B4-BE49-F238E27FC236}">
                  <a16:creationId xmlns:a16="http://schemas.microsoft.com/office/drawing/2014/main" id="{7A3F1E11-53E0-8624-C672-A96B23F4CF32}"/>
                </a:ext>
              </a:extLst>
            </p:cNvPr>
            <p:cNvSpPr/>
            <p:nvPr/>
          </p:nvSpPr>
          <p:spPr>
            <a:xfrm>
              <a:off x="7487210" y="608825"/>
              <a:ext cx="199270"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6</a:t>
              </a:r>
            </a:p>
          </p:txBody>
        </p:sp>
      </p:grpSp>
      <p:sp>
        <p:nvSpPr>
          <p:cNvPr id="38" name="TextBox 37">
            <a:extLst>
              <a:ext uri="{FF2B5EF4-FFF2-40B4-BE49-F238E27FC236}">
                <a16:creationId xmlns:a16="http://schemas.microsoft.com/office/drawing/2014/main" id="{2F58E879-567F-DCCE-F0BE-9878B4A2C815}"/>
              </a:ext>
            </a:extLst>
          </p:cNvPr>
          <p:cNvSpPr txBox="1"/>
          <p:nvPr/>
        </p:nvSpPr>
        <p:spPr>
          <a:xfrm>
            <a:off x="5204199" y="4090423"/>
            <a:ext cx="2554538" cy="297004"/>
          </a:xfrm>
          <a:prstGeom prst="rect">
            <a:avLst/>
          </a:prstGeom>
          <a:noFill/>
        </p:spPr>
        <p:txBody>
          <a:bodyPr wrap="square" rtlCol="0">
            <a:spAutoFit/>
          </a:bodyPr>
          <a:lstStyle/>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Durable multimode display</a:t>
            </a:r>
          </a:p>
        </p:txBody>
      </p:sp>
      <p:sp>
        <p:nvSpPr>
          <p:cNvPr id="39" name="TextBox 38">
            <a:extLst>
              <a:ext uri="{FF2B5EF4-FFF2-40B4-BE49-F238E27FC236}">
                <a16:creationId xmlns:a16="http://schemas.microsoft.com/office/drawing/2014/main" id="{F8EEA10B-4184-68AC-DD33-BA82A4D75352}"/>
              </a:ext>
            </a:extLst>
          </p:cNvPr>
          <p:cNvSpPr txBox="1"/>
          <p:nvPr/>
        </p:nvSpPr>
        <p:spPr>
          <a:xfrm>
            <a:off x="496027" y="5712073"/>
            <a:ext cx="2777663" cy="30777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Multiple audio microphones</a:t>
            </a:r>
          </a:p>
        </p:txBody>
      </p:sp>
      <p:sp>
        <p:nvSpPr>
          <p:cNvPr id="40" name="Freeform 37">
            <a:extLst>
              <a:ext uri="{FF2B5EF4-FFF2-40B4-BE49-F238E27FC236}">
                <a16:creationId xmlns:a16="http://schemas.microsoft.com/office/drawing/2014/main" id="{6D4F8766-7378-B2CB-FE12-C26E3AD78233}"/>
              </a:ext>
            </a:extLst>
          </p:cNvPr>
          <p:cNvSpPr/>
          <p:nvPr/>
        </p:nvSpPr>
        <p:spPr>
          <a:xfrm flipH="1">
            <a:off x="3224369" y="5531309"/>
            <a:ext cx="2951746" cy="395846"/>
          </a:xfrm>
          <a:custGeom>
            <a:avLst/>
            <a:gdLst>
              <a:gd name="connsiteX0" fmla="*/ 1078895 w 1078895"/>
              <a:gd name="connsiteY0" fmla="*/ 478972 h 478972"/>
              <a:gd name="connsiteX1" fmla="*/ 0 w 1078895"/>
              <a:gd name="connsiteY1" fmla="*/ 478972 h 478972"/>
              <a:gd name="connsiteX2" fmla="*/ 0 w 1078895"/>
              <a:gd name="connsiteY2" fmla="*/ 387048 h 478972"/>
              <a:gd name="connsiteX3" fmla="*/ 0 w 1078895"/>
              <a:gd name="connsiteY3" fmla="*/ 0 h 478972"/>
            </a:gdLst>
            <a:ahLst/>
            <a:cxnLst>
              <a:cxn ang="0">
                <a:pos x="connsiteX0" y="connsiteY0"/>
              </a:cxn>
              <a:cxn ang="0">
                <a:pos x="connsiteX1" y="connsiteY1"/>
              </a:cxn>
              <a:cxn ang="0">
                <a:pos x="connsiteX2" y="connsiteY2"/>
              </a:cxn>
              <a:cxn ang="0">
                <a:pos x="connsiteX3" y="connsiteY3"/>
              </a:cxn>
            </a:cxnLst>
            <a:rect l="l" t="t" r="r" b="b"/>
            <a:pathLst>
              <a:path w="1078895" h="478972">
                <a:moveTo>
                  <a:pt x="1078895" y="478972"/>
                </a:moveTo>
                <a:lnTo>
                  <a:pt x="0" y="478972"/>
                </a:lnTo>
                <a:lnTo>
                  <a:pt x="0" y="387048"/>
                </a:lnTo>
                <a:lnTo>
                  <a:pt x="0" y="0"/>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Microsoft Sans Serif"/>
              <a:ea typeface="+mn-ea"/>
              <a:cs typeface="+mn-cs"/>
              <a:sym typeface="Arial"/>
            </a:endParaRPr>
          </a:p>
        </p:txBody>
      </p:sp>
      <p:sp>
        <p:nvSpPr>
          <p:cNvPr id="41" name="TextBox 40">
            <a:extLst>
              <a:ext uri="{FF2B5EF4-FFF2-40B4-BE49-F238E27FC236}">
                <a16:creationId xmlns:a16="http://schemas.microsoft.com/office/drawing/2014/main" id="{BD806F06-A36D-8F9C-76D2-4607204B2726}"/>
              </a:ext>
            </a:extLst>
          </p:cNvPr>
          <p:cNvSpPr txBox="1"/>
          <p:nvPr/>
        </p:nvSpPr>
        <p:spPr>
          <a:xfrm>
            <a:off x="4175760" y="3109727"/>
            <a:ext cx="2013281" cy="297004"/>
          </a:xfrm>
          <a:prstGeom prst="rect">
            <a:avLst/>
          </a:prstGeom>
          <a:noFill/>
        </p:spPr>
        <p:txBody>
          <a:bodyPr wrap="square" rtlCol="0">
            <a:spAutoFit/>
          </a:bodyPr>
          <a:lstStyle/>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Directional speakers</a:t>
            </a:r>
          </a:p>
        </p:txBody>
      </p:sp>
      <p:sp>
        <p:nvSpPr>
          <p:cNvPr id="42" name="Freeform 25">
            <a:extLst>
              <a:ext uri="{FF2B5EF4-FFF2-40B4-BE49-F238E27FC236}">
                <a16:creationId xmlns:a16="http://schemas.microsoft.com/office/drawing/2014/main" id="{83E00336-7859-C8C4-2D54-8F0DBF9DE644}"/>
              </a:ext>
            </a:extLst>
          </p:cNvPr>
          <p:cNvSpPr/>
          <p:nvPr/>
        </p:nvSpPr>
        <p:spPr>
          <a:xfrm flipH="1" flipV="1">
            <a:off x="3551218" y="3258229"/>
            <a:ext cx="624541" cy="654890"/>
          </a:xfrm>
          <a:custGeom>
            <a:avLst/>
            <a:gdLst>
              <a:gd name="connsiteX0" fmla="*/ 0 w 479580"/>
              <a:gd name="connsiteY0" fmla="*/ 396453 h 396453"/>
              <a:gd name="connsiteX1" fmla="*/ 300537 w 479580"/>
              <a:gd name="connsiteY1" fmla="*/ 396453 h 396453"/>
              <a:gd name="connsiteX2" fmla="*/ 300537 w 479580"/>
              <a:gd name="connsiteY2" fmla="*/ 0 h 396453"/>
              <a:gd name="connsiteX3" fmla="*/ 479580 w 479580"/>
              <a:gd name="connsiteY3" fmla="*/ 0 h 396453"/>
            </a:gdLst>
            <a:ahLst/>
            <a:cxnLst>
              <a:cxn ang="0">
                <a:pos x="connsiteX0" y="connsiteY0"/>
              </a:cxn>
              <a:cxn ang="0">
                <a:pos x="connsiteX1" y="connsiteY1"/>
              </a:cxn>
              <a:cxn ang="0">
                <a:pos x="connsiteX2" y="connsiteY2"/>
              </a:cxn>
              <a:cxn ang="0">
                <a:pos x="connsiteX3" y="connsiteY3"/>
              </a:cxn>
            </a:cxnLst>
            <a:rect l="l" t="t" r="r" b="b"/>
            <a:pathLst>
              <a:path w="479580" h="396453">
                <a:moveTo>
                  <a:pt x="0" y="396453"/>
                </a:moveTo>
                <a:lnTo>
                  <a:pt x="300537" y="396453"/>
                </a:lnTo>
                <a:lnTo>
                  <a:pt x="300537" y="0"/>
                </a:lnTo>
                <a:lnTo>
                  <a:pt x="479580" y="0"/>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endParaRPr>
          </a:p>
        </p:txBody>
      </p:sp>
      <p:sp>
        <p:nvSpPr>
          <p:cNvPr id="2" name="Footer Placeholder 1">
            <a:extLst>
              <a:ext uri="{FF2B5EF4-FFF2-40B4-BE49-F238E27FC236}">
                <a16:creationId xmlns:a16="http://schemas.microsoft.com/office/drawing/2014/main" id="{6F56EB78-B24F-9980-E35B-018938411C9A}"/>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sym typeface="Arial"/>
              </a:rPr>
              <a:t>IEEE CSCN 2023 - Panel</a:t>
            </a:r>
          </a:p>
        </p:txBody>
      </p:sp>
    </p:spTree>
    <p:extLst>
      <p:ext uri="{BB962C8B-B14F-4D97-AF65-F5344CB8AC3E}">
        <p14:creationId xmlns:p14="http://schemas.microsoft.com/office/powerpoint/2010/main" val="2281281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72241FE-6311-3371-545E-E0F26342074B}"/>
              </a:ext>
            </a:extLst>
          </p:cNvPr>
          <p:cNvSpPr>
            <a:spLocks noGrp="1"/>
          </p:cNvSpPr>
          <p:nvPr>
            <p:ph type="title"/>
          </p:nvPr>
        </p:nvSpPr>
        <p:spPr>
          <a:xfrm>
            <a:off x="495300" y="565124"/>
            <a:ext cx="11187112" cy="439479"/>
          </a:xfrm>
        </p:spPr>
        <p:txBody>
          <a:bodyPr/>
          <a:lstStyle/>
          <a:p>
            <a:r>
              <a:rPr lang="en-US" dirty="0"/>
              <a:t>Open and Global Standards for the Metaverse</a:t>
            </a:r>
          </a:p>
        </p:txBody>
      </p:sp>
      <p:pic>
        <p:nvPicPr>
          <p:cNvPr id="12" name="Picture 10" descr="Image result for Metaverse Standards Forum logo">
            <a:extLst>
              <a:ext uri="{FF2B5EF4-FFF2-40B4-BE49-F238E27FC236}">
                <a16:creationId xmlns:a16="http://schemas.microsoft.com/office/drawing/2014/main" id="{220103D5-C8EF-A000-A9BA-1FB6617CC704}"/>
              </a:ext>
            </a:extLst>
          </p:cNvPr>
          <p:cNvPicPr>
            <a:picLocks noGrp="1" noChangeAspect="1" noChangeArrowheads="1"/>
          </p:cNvPicPr>
          <p:nvPr>
            <p:ph sz="quarter" idx="14"/>
          </p:nvPr>
        </p:nvPicPr>
        <p:blipFill>
          <a:blip r:embed="rId3">
            <a:extLst>
              <a:ext uri="{28A0092B-C50C-407E-A947-70E740481C1C}">
                <a14:useLocalDpi xmlns:a14="http://schemas.microsoft.com/office/drawing/2010/main" val="0"/>
              </a:ext>
            </a:extLst>
          </a:blip>
          <a:srcRect/>
          <a:stretch>
            <a:fillRect/>
          </a:stretch>
        </p:blipFill>
        <p:spPr bwMode="auto">
          <a:xfrm>
            <a:off x="9559770" y="134860"/>
            <a:ext cx="2624276" cy="2356834"/>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8">
            <a:extLst>
              <a:ext uri="{FF2B5EF4-FFF2-40B4-BE49-F238E27FC236}">
                <a16:creationId xmlns:a16="http://schemas.microsoft.com/office/drawing/2014/main" id="{90C3739F-596F-E405-9ACA-7D57013A5048}"/>
              </a:ext>
            </a:extLst>
          </p:cNvPr>
          <p:cNvPicPr>
            <a:picLocks noChangeAspect="1"/>
          </p:cNvPicPr>
          <p:nvPr/>
        </p:nvPicPr>
        <p:blipFill>
          <a:blip r:embed="rId4"/>
          <a:stretch>
            <a:fillRect/>
          </a:stretch>
        </p:blipFill>
        <p:spPr>
          <a:xfrm>
            <a:off x="2491111" y="3133214"/>
            <a:ext cx="1968259" cy="470537"/>
          </a:xfrm>
          <a:prstGeom prst="rect">
            <a:avLst/>
          </a:prstGeom>
        </p:spPr>
      </p:pic>
      <p:pic>
        <p:nvPicPr>
          <p:cNvPr id="20" name="Picture 19">
            <a:extLst>
              <a:ext uri="{FF2B5EF4-FFF2-40B4-BE49-F238E27FC236}">
                <a16:creationId xmlns:a16="http://schemas.microsoft.com/office/drawing/2014/main" id="{6FDD096F-D3EB-E15F-11CE-042DC1F0D1A5}"/>
              </a:ext>
            </a:extLst>
          </p:cNvPr>
          <p:cNvPicPr>
            <a:picLocks noChangeAspect="1"/>
          </p:cNvPicPr>
          <p:nvPr/>
        </p:nvPicPr>
        <p:blipFill>
          <a:blip r:embed="rId5"/>
          <a:stretch>
            <a:fillRect/>
          </a:stretch>
        </p:blipFill>
        <p:spPr>
          <a:xfrm>
            <a:off x="4894046" y="3191036"/>
            <a:ext cx="1968259" cy="469453"/>
          </a:xfrm>
          <a:prstGeom prst="rect">
            <a:avLst/>
          </a:prstGeom>
        </p:spPr>
      </p:pic>
      <p:pic>
        <p:nvPicPr>
          <p:cNvPr id="21" name="Picture 20">
            <a:extLst>
              <a:ext uri="{FF2B5EF4-FFF2-40B4-BE49-F238E27FC236}">
                <a16:creationId xmlns:a16="http://schemas.microsoft.com/office/drawing/2014/main" id="{73B6D008-137D-587F-B32C-6109D5D88B9E}"/>
              </a:ext>
            </a:extLst>
          </p:cNvPr>
          <p:cNvPicPr>
            <a:picLocks noChangeAspect="1"/>
          </p:cNvPicPr>
          <p:nvPr/>
        </p:nvPicPr>
        <p:blipFill>
          <a:blip r:embed="rId6"/>
          <a:stretch>
            <a:fillRect/>
          </a:stretch>
        </p:blipFill>
        <p:spPr>
          <a:xfrm>
            <a:off x="542835" y="3101231"/>
            <a:ext cx="1308100" cy="762000"/>
          </a:xfrm>
          <a:prstGeom prst="rect">
            <a:avLst/>
          </a:prstGeom>
        </p:spPr>
      </p:pic>
      <p:sp>
        <p:nvSpPr>
          <p:cNvPr id="22" name="Rounded Rectangle 21">
            <a:extLst>
              <a:ext uri="{FF2B5EF4-FFF2-40B4-BE49-F238E27FC236}">
                <a16:creationId xmlns:a16="http://schemas.microsoft.com/office/drawing/2014/main" id="{E7A17628-7181-4EEE-D341-DB3ED445A523}"/>
              </a:ext>
            </a:extLst>
          </p:cNvPr>
          <p:cNvSpPr/>
          <p:nvPr/>
        </p:nvSpPr>
        <p:spPr>
          <a:xfrm>
            <a:off x="2338087" y="3887884"/>
            <a:ext cx="2243092" cy="2041541"/>
          </a:xfrm>
          <a:prstGeom prst="roundRect">
            <a:avLst/>
          </a:prstGeom>
          <a:solidFill>
            <a:schemeClr val="accent3">
              <a:lumMod val="20000"/>
              <a:lumOff val="80000"/>
            </a:schemeClr>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endParaRPr kumimoji="0" lang="en-US" sz="1400" b="0" i="0" u="none" strike="noStrike" kern="0" cap="none" spc="0" normalizeH="0" baseline="0" noProof="0" err="1">
              <a:ln>
                <a:noFill/>
              </a:ln>
              <a:solidFill>
                <a:srgbClr val="F7F8FA"/>
              </a:solidFill>
              <a:effectLst/>
              <a:uLnTx/>
              <a:uFillTx/>
              <a:latin typeface="Microsoft Sans Serif"/>
              <a:ea typeface="+mn-ea"/>
              <a:cs typeface="Microsoft Sans Serif" panose="020B0604020202020204" pitchFamily="34" charset="0"/>
              <a:sym typeface="Arial"/>
            </a:endParaRPr>
          </a:p>
        </p:txBody>
      </p:sp>
      <p:sp>
        <p:nvSpPr>
          <p:cNvPr id="24" name="Rounded Rectangle 23">
            <a:extLst>
              <a:ext uri="{FF2B5EF4-FFF2-40B4-BE49-F238E27FC236}">
                <a16:creationId xmlns:a16="http://schemas.microsoft.com/office/drawing/2014/main" id="{CA1F0719-27A1-75D7-EEFA-27EEB71EACB3}"/>
              </a:ext>
            </a:extLst>
          </p:cNvPr>
          <p:cNvSpPr/>
          <p:nvPr/>
        </p:nvSpPr>
        <p:spPr>
          <a:xfrm>
            <a:off x="146563" y="3934127"/>
            <a:ext cx="2100644" cy="1995298"/>
          </a:xfrm>
          <a:prstGeom prst="roundRect">
            <a:avLst/>
          </a:prstGeom>
          <a:solidFill>
            <a:schemeClr val="accent5">
              <a:lumMod val="40000"/>
              <a:lumOff val="6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endParaRPr kumimoji="0" lang="en-US" sz="1400" b="0" i="0" u="none" strike="noStrike" kern="0" cap="none" spc="0" normalizeH="0" baseline="0" noProof="0" err="1">
              <a:ln>
                <a:noFill/>
              </a:ln>
              <a:solidFill>
                <a:srgbClr val="F7F8FA"/>
              </a:solidFill>
              <a:effectLst/>
              <a:uLnTx/>
              <a:uFillTx/>
              <a:latin typeface="Microsoft Sans Serif"/>
              <a:ea typeface="+mn-ea"/>
              <a:cs typeface="Microsoft Sans Serif" panose="020B0604020202020204" pitchFamily="34" charset="0"/>
              <a:sym typeface="Arial"/>
            </a:endParaRPr>
          </a:p>
        </p:txBody>
      </p:sp>
      <p:pic>
        <p:nvPicPr>
          <p:cNvPr id="28" name="Picture 27" descr="Graphical user interface, application&#10;&#10;Description automatically generated">
            <a:extLst>
              <a:ext uri="{FF2B5EF4-FFF2-40B4-BE49-F238E27FC236}">
                <a16:creationId xmlns:a16="http://schemas.microsoft.com/office/drawing/2014/main" id="{831037F3-7E87-87B2-C18A-DAEA8E68921D}"/>
              </a:ext>
            </a:extLst>
          </p:cNvPr>
          <p:cNvPicPr>
            <a:picLocks noChangeAspect="1"/>
          </p:cNvPicPr>
          <p:nvPr/>
        </p:nvPicPr>
        <p:blipFill>
          <a:blip r:embed="rId7"/>
          <a:stretch>
            <a:fillRect/>
          </a:stretch>
        </p:blipFill>
        <p:spPr>
          <a:xfrm>
            <a:off x="7074107" y="4215755"/>
            <a:ext cx="4971327" cy="1328968"/>
          </a:xfrm>
          <a:prstGeom prst="rect">
            <a:avLst/>
          </a:prstGeom>
        </p:spPr>
      </p:pic>
      <p:sp>
        <p:nvSpPr>
          <p:cNvPr id="33" name="TextBox 32">
            <a:extLst>
              <a:ext uri="{FF2B5EF4-FFF2-40B4-BE49-F238E27FC236}">
                <a16:creationId xmlns:a16="http://schemas.microsoft.com/office/drawing/2014/main" id="{D0BEA6C7-D879-7969-20E8-FC02D0D75CE7}"/>
              </a:ext>
            </a:extLst>
          </p:cNvPr>
          <p:cNvSpPr txBox="1"/>
          <p:nvPr/>
        </p:nvSpPr>
        <p:spPr>
          <a:xfrm>
            <a:off x="430077" y="4030578"/>
            <a:ext cx="1693922" cy="1861663"/>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0E283C"/>
                </a:solidFill>
                <a:effectLst/>
                <a:uLnTx/>
                <a:uFillTx/>
                <a:latin typeface="Microsoft Sans Serif"/>
                <a:cs typeface="Microsoft Sans Serif" panose="020B0604020202020204" pitchFamily="34" charset="0"/>
                <a:sym typeface="Arial"/>
              </a:rPr>
              <a:t>XR Architectures</a:t>
            </a:r>
          </a:p>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0E283C"/>
                </a:solidFill>
                <a:effectLst/>
                <a:uLnTx/>
                <a:uFillTx/>
                <a:latin typeface="Microsoft Sans Serif"/>
                <a:cs typeface="Microsoft Sans Serif" panose="020B0604020202020204" pitchFamily="34" charset="0"/>
                <a:sym typeface="Arial"/>
              </a:rPr>
              <a:t>XR Split Rendering</a:t>
            </a:r>
          </a:p>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0E283C"/>
                </a:solidFill>
                <a:effectLst/>
                <a:uLnTx/>
                <a:uFillTx/>
                <a:latin typeface="Microsoft Sans Serif"/>
                <a:cs typeface="Microsoft Sans Serif" panose="020B0604020202020204" pitchFamily="34" charset="0"/>
                <a:sym typeface="Arial"/>
              </a:rPr>
              <a:t>Tethered AR Glass</a:t>
            </a:r>
          </a:p>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0E283C"/>
                </a:solidFill>
                <a:effectLst/>
                <a:uLnTx/>
                <a:uFillTx/>
                <a:latin typeface="Microsoft Sans Serif"/>
                <a:cs typeface="Microsoft Sans Serif" panose="020B0604020202020204" pitchFamily="34" charset="0"/>
                <a:sym typeface="Arial"/>
              </a:rPr>
              <a:t>XR Conferencing</a:t>
            </a:r>
          </a:p>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0E283C"/>
                </a:solidFill>
                <a:effectLst/>
                <a:uLnTx/>
                <a:uFillTx/>
                <a:latin typeface="Microsoft Sans Serif"/>
                <a:cs typeface="Microsoft Sans Serif" panose="020B0604020202020204" pitchFamily="34" charset="0"/>
                <a:sym typeface="Arial"/>
              </a:rPr>
              <a:t>IVAS Speech Codec</a:t>
            </a:r>
          </a:p>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0E283C"/>
                </a:solidFill>
                <a:effectLst/>
                <a:uLnTx/>
                <a:uFillTx/>
                <a:latin typeface="Microsoft Sans Serif"/>
                <a:cs typeface="Microsoft Sans Serif" panose="020B0604020202020204" pitchFamily="34" charset="0"/>
                <a:sym typeface="Arial"/>
              </a:rPr>
              <a:t>XR Traffic QoS, Power Savings, Capacity Enhancement</a:t>
            </a:r>
          </a:p>
        </p:txBody>
      </p:sp>
      <p:sp>
        <p:nvSpPr>
          <p:cNvPr id="34" name="Right Triangle 33">
            <a:extLst>
              <a:ext uri="{FF2B5EF4-FFF2-40B4-BE49-F238E27FC236}">
                <a16:creationId xmlns:a16="http://schemas.microsoft.com/office/drawing/2014/main" id="{614B0E3B-4F19-3E43-FA25-C56DC3CA3D60}"/>
              </a:ext>
            </a:extLst>
          </p:cNvPr>
          <p:cNvSpPr/>
          <p:nvPr/>
        </p:nvSpPr>
        <p:spPr>
          <a:xfrm>
            <a:off x="8426371" y="2174341"/>
            <a:ext cx="3530278" cy="902237"/>
          </a:xfrm>
          <a:prstGeom prst="rtTriangle">
            <a:avLst/>
          </a:prstGeom>
          <a:gradFill flip="none" rotWithShape="1">
            <a:gsLst>
              <a:gs pos="0">
                <a:schemeClr val="accent3">
                  <a:lumMod val="60000"/>
                  <a:lumOff val="40000"/>
                  <a:shade val="30000"/>
                  <a:satMod val="115000"/>
                </a:schemeClr>
              </a:gs>
              <a:gs pos="50000">
                <a:schemeClr val="accent3">
                  <a:lumMod val="60000"/>
                  <a:lumOff val="40000"/>
                  <a:shade val="67500"/>
                  <a:satMod val="115000"/>
                </a:schemeClr>
              </a:gs>
              <a:gs pos="100000">
                <a:schemeClr val="accent3">
                  <a:lumMod val="60000"/>
                  <a:lumOff val="4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endParaRPr kumimoji="0" lang="en-US" sz="1400" b="0" i="0" u="none" strike="noStrike" kern="0" cap="none" spc="0" normalizeH="0" baseline="0" noProof="0" err="1">
              <a:ln>
                <a:noFill/>
              </a:ln>
              <a:solidFill>
                <a:srgbClr val="F7F8FA"/>
              </a:solidFill>
              <a:effectLst/>
              <a:uLnTx/>
              <a:uFillTx/>
              <a:latin typeface="Microsoft Sans Serif"/>
              <a:ea typeface="+mn-ea"/>
              <a:cs typeface="Microsoft Sans Serif" panose="020B0604020202020204" pitchFamily="34" charset="0"/>
              <a:sym typeface="Arial"/>
            </a:endParaRPr>
          </a:p>
        </p:txBody>
      </p:sp>
      <p:sp>
        <p:nvSpPr>
          <p:cNvPr id="35" name="Right Triangle 34">
            <a:extLst>
              <a:ext uri="{FF2B5EF4-FFF2-40B4-BE49-F238E27FC236}">
                <a16:creationId xmlns:a16="http://schemas.microsoft.com/office/drawing/2014/main" id="{50BF083D-39BC-79C3-CE6D-310276C3E8E0}"/>
              </a:ext>
            </a:extLst>
          </p:cNvPr>
          <p:cNvSpPr/>
          <p:nvPr/>
        </p:nvSpPr>
        <p:spPr>
          <a:xfrm flipH="1">
            <a:off x="251950" y="2174341"/>
            <a:ext cx="8174421" cy="902238"/>
          </a:xfrm>
          <a:prstGeom prst="rtTriangle">
            <a:avLst/>
          </a:prstGeom>
          <a:gradFill flip="none" rotWithShape="1">
            <a:gsLst>
              <a:gs pos="0">
                <a:schemeClr val="accent3">
                  <a:lumMod val="60000"/>
                  <a:lumOff val="40000"/>
                  <a:shade val="30000"/>
                  <a:satMod val="115000"/>
                </a:schemeClr>
              </a:gs>
              <a:gs pos="50000">
                <a:schemeClr val="accent3">
                  <a:lumMod val="60000"/>
                  <a:lumOff val="40000"/>
                  <a:shade val="67500"/>
                  <a:satMod val="115000"/>
                </a:schemeClr>
              </a:gs>
              <a:gs pos="100000">
                <a:schemeClr val="accent3">
                  <a:lumMod val="60000"/>
                  <a:lumOff val="4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endParaRPr kumimoji="0" lang="en-US" sz="1400" b="0" i="0" u="none" strike="noStrike" kern="0" cap="none" spc="0" normalizeH="0" baseline="0" noProof="0" err="1">
              <a:ln>
                <a:noFill/>
              </a:ln>
              <a:solidFill>
                <a:srgbClr val="F7F8FA"/>
              </a:solidFill>
              <a:effectLst/>
              <a:uLnTx/>
              <a:uFillTx/>
              <a:latin typeface="Microsoft Sans Serif"/>
              <a:ea typeface="+mn-ea"/>
              <a:cs typeface="Microsoft Sans Serif" panose="020B0604020202020204" pitchFamily="34" charset="0"/>
              <a:sym typeface="Arial"/>
            </a:endParaRPr>
          </a:p>
        </p:txBody>
      </p:sp>
      <p:sp>
        <p:nvSpPr>
          <p:cNvPr id="37" name="Left-Right Arrow 36">
            <a:extLst>
              <a:ext uri="{FF2B5EF4-FFF2-40B4-BE49-F238E27FC236}">
                <a16:creationId xmlns:a16="http://schemas.microsoft.com/office/drawing/2014/main" id="{3B22075C-AEAD-C286-C0FC-5C1FA23BE516}"/>
              </a:ext>
            </a:extLst>
          </p:cNvPr>
          <p:cNvSpPr/>
          <p:nvPr/>
        </p:nvSpPr>
        <p:spPr>
          <a:xfrm>
            <a:off x="146563" y="5967852"/>
            <a:ext cx="6780161" cy="413821"/>
          </a:xfrm>
          <a:prstGeom prst="leftRightArrow">
            <a:avLst>
              <a:gd name="adj1" fmla="val 93467"/>
              <a:gd name="adj2" fmla="val 50000"/>
            </a:avLst>
          </a:prstGeom>
          <a:gradFill flip="none" rotWithShape="1">
            <a:gsLst>
              <a:gs pos="0">
                <a:schemeClr val="accent2">
                  <a:lumMod val="75000"/>
                  <a:shade val="30000"/>
                  <a:satMod val="115000"/>
                </a:schemeClr>
              </a:gs>
              <a:gs pos="50000">
                <a:schemeClr val="accent2">
                  <a:lumMod val="75000"/>
                  <a:shade val="67500"/>
                  <a:satMod val="115000"/>
                </a:schemeClr>
              </a:gs>
              <a:gs pos="100000">
                <a:schemeClr val="accent2">
                  <a:lumMod val="75000"/>
                  <a:shade val="100000"/>
                  <a:satMod val="11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7F8FA"/>
                </a:solidFill>
                <a:effectLst/>
                <a:uLnTx/>
                <a:uFillTx/>
                <a:latin typeface="Microsoft Sans Serif"/>
                <a:ea typeface="+mn-ea"/>
                <a:cs typeface="Microsoft Sans Serif" panose="020B0604020202020204" pitchFamily="34" charset="0"/>
                <a:sym typeface="Arial"/>
              </a:rPr>
              <a:t>QC driving or contributing</a:t>
            </a:r>
          </a:p>
        </p:txBody>
      </p:sp>
      <p:sp>
        <p:nvSpPr>
          <p:cNvPr id="38" name="Left-Right Arrow 37">
            <a:extLst>
              <a:ext uri="{FF2B5EF4-FFF2-40B4-BE49-F238E27FC236}">
                <a16:creationId xmlns:a16="http://schemas.microsoft.com/office/drawing/2014/main" id="{3ED59D33-E031-17AE-D0BC-78102310CEA3}"/>
              </a:ext>
            </a:extLst>
          </p:cNvPr>
          <p:cNvSpPr/>
          <p:nvPr/>
        </p:nvSpPr>
        <p:spPr>
          <a:xfrm>
            <a:off x="7074108" y="5967852"/>
            <a:ext cx="4971327" cy="413821"/>
          </a:xfrm>
          <a:prstGeom prst="leftRightArrow">
            <a:avLst>
              <a:gd name="adj1" fmla="val 93467"/>
              <a:gd name="adj2" fmla="val 50000"/>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F7F8FA"/>
                </a:solidFill>
                <a:effectLst/>
                <a:uLnTx/>
                <a:uFillTx/>
                <a:latin typeface="Microsoft Sans Serif"/>
                <a:ea typeface="+mn-ea"/>
                <a:cs typeface="Microsoft Sans Serif" panose="020B0604020202020204" pitchFamily="34" charset="0"/>
                <a:sym typeface="Arial"/>
              </a:rPr>
              <a:t>Additional selected organizations</a:t>
            </a:r>
          </a:p>
        </p:txBody>
      </p:sp>
      <p:sp>
        <p:nvSpPr>
          <p:cNvPr id="42" name="TextBox 41">
            <a:extLst>
              <a:ext uri="{FF2B5EF4-FFF2-40B4-BE49-F238E27FC236}">
                <a16:creationId xmlns:a16="http://schemas.microsoft.com/office/drawing/2014/main" id="{197A0559-9E4B-9E8D-2B6B-75C95E182D5B}"/>
              </a:ext>
            </a:extLst>
          </p:cNvPr>
          <p:cNvSpPr txBox="1"/>
          <p:nvPr/>
        </p:nvSpPr>
        <p:spPr>
          <a:xfrm>
            <a:off x="2530721" y="4022147"/>
            <a:ext cx="1905430" cy="1861663"/>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39A3B5">
                    <a:lumMod val="75000"/>
                  </a:srgbClr>
                </a:solidFill>
                <a:effectLst/>
                <a:uLnTx/>
                <a:uFillTx/>
                <a:latin typeface="Microsoft Sans Serif"/>
                <a:cs typeface="Microsoft Sans Serif" panose="020B0604020202020204" pitchFamily="34" charset="0"/>
                <a:sym typeface="Arial"/>
              </a:rPr>
              <a:t>XR System: Scene Description</a:t>
            </a:r>
          </a:p>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endParaRPr kumimoji="0" lang="en-US" sz="1400" b="1" i="0" u="none" strike="noStrike" kern="0" cap="none" spc="0" normalizeH="0" baseline="0" noProof="0" dirty="0">
              <a:ln>
                <a:noFill/>
              </a:ln>
              <a:solidFill>
                <a:srgbClr val="39A3B5">
                  <a:lumMod val="75000"/>
                </a:srgbClr>
              </a:solidFill>
              <a:effectLst/>
              <a:uLnTx/>
              <a:uFillTx/>
              <a:latin typeface="Microsoft Sans Serif"/>
              <a:cs typeface="Microsoft Sans Serif" panose="020B0604020202020204" pitchFamily="34" charset="0"/>
              <a:sym typeface="Arial"/>
            </a:endParaRPr>
          </a:p>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39A3B5">
                    <a:lumMod val="75000"/>
                  </a:srgbClr>
                </a:solidFill>
                <a:effectLst/>
                <a:uLnTx/>
                <a:uFillTx/>
                <a:latin typeface="Microsoft Sans Serif"/>
                <a:cs typeface="Microsoft Sans Serif" panose="020B0604020202020204" pitchFamily="34" charset="0"/>
                <a:sym typeface="Arial"/>
              </a:rPr>
              <a:t>Coding/Compression for CGC/3D content</a:t>
            </a:r>
          </a:p>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endParaRPr kumimoji="0" lang="en-US" sz="1400" b="1" i="0" u="none" strike="noStrike" kern="0" cap="none" spc="0" normalizeH="0" baseline="0" noProof="0" dirty="0">
              <a:ln>
                <a:noFill/>
              </a:ln>
              <a:solidFill>
                <a:srgbClr val="39A3B5">
                  <a:lumMod val="75000"/>
                </a:srgbClr>
              </a:solidFill>
              <a:effectLst/>
              <a:uLnTx/>
              <a:uFillTx/>
              <a:latin typeface="Microsoft Sans Serif"/>
              <a:cs typeface="Microsoft Sans Serif" panose="020B0604020202020204" pitchFamily="34" charset="0"/>
              <a:sym typeface="Arial"/>
            </a:endParaRPr>
          </a:p>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39A3B5">
                    <a:lumMod val="75000"/>
                  </a:srgbClr>
                </a:solidFill>
                <a:effectLst/>
                <a:uLnTx/>
                <a:uFillTx/>
                <a:latin typeface="Microsoft Sans Serif"/>
                <a:cs typeface="Microsoft Sans Serif" panose="020B0604020202020204" pitchFamily="34" charset="0"/>
                <a:sym typeface="Arial"/>
              </a:rPr>
              <a:t>Haptics, Audio, Video</a:t>
            </a:r>
          </a:p>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endParaRPr kumimoji="0" lang="en-US" sz="1400" b="1" i="0" u="none" strike="noStrike" kern="0" cap="none" spc="0" normalizeH="0" baseline="0" noProof="0" dirty="0">
              <a:ln>
                <a:noFill/>
              </a:ln>
              <a:solidFill>
                <a:srgbClr val="39A3B5">
                  <a:lumMod val="75000"/>
                </a:srgbClr>
              </a:solidFill>
              <a:effectLst/>
              <a:uLnTx/>
              <a:uFillTx/>
              <a:latin typeface="Microsoft Sans Serif"/>
              <a:cs typeface="Microsoft Sans Serif" panose="020B0604020202020204" pitchFamily="34" charset="0"/>
              <a:sym typeface="Arial"/>
            </a:endParaRPr>
          </a:p>
          <a:p>
            <a:pPr marL="0" marR="0" lvl="0" indent="0" algn="l" defTabSz="914400" rtl="0" eaLnBrk="1" fontAlgn="auto" latinLnBrk="0" hangingPunct="1">
              <a:lnSpc>
                <a:spcPct val="96000"/>
              </a:lnSpc>
              <a:spcBef>
                <a:spcPts val="0"/>
              </a:spcBef>
              <a:spcAft>
                <a:spcPts val="0"/>
              </a:spcAft>
              <a:buClr>
                <a:srgbClr val="000000"/>
              </a:buClr>
              <a:buSzTx/>
              <a:buFont typeface="Arial"/>
              <a:buNone/>
              <a:tabLst/>
              <a:defRPr/>
            </a:pPr>
            <a:r>
              <a:rPr kumimoji="0" lang="en-US" sz="1400" b="1" i="0" u="none" strike="noStrike" kern="0" cap="none" spc="0" normalizeH="0" baseline="0" noProof="0" dirty="0">
                <a:ln>
                  <a:noFill/>
                </a:ln>
                <a:solidFill>
                  <a:srgbClr val="39A3B5">
                    <a:lumMod val="75000"/>
                  </a:srgbClr>
                </a:solidFill>
                <a:effectLst/>
                <a:uLnTx/>
                <a:uFillTx/>
                <a:latin typeface="Microsoft Sans Serif"/>
                <a:cs typeface="Microsoft Sans Serif" panose="020B0604020202020204" pitchFamily="34" charset="0"/>
                <a:sym typeface="Arial"/>
              </a:rPr>
              <a:t>Coding for Machines</a:t>
            </a:r>
          </a:p>
        </p:txBody>
      </p:sp>
      <p:pic>
        <p:nvPicPr>
          <p:cNvPr id="2050" name="Picture 2" descr="Khronos announces OpenXR initiative for virtual reality">
            <a:extLst>
              <a:ext uri="{FF2B5EF4-FFF2-40B4-BE49-F238E27FC236}">
                <a16:creationId xmlns:a16="http://schemas.microsoft.com/office/drawing/2014/main" id="{CF831222-1246-1F44-2519-52504CF3703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52478" y="4491549"/>
            <a:ext cx="2243092" cy="934622"/>
          </a:xfrm>
          <a:prstGeom prst="rect">
            <a:avLst/>
          </a:prstGeom>
          <a:noFill/>
          <a:extLst>
            <a:ext uri="{909E8E84-426E-40DD-AFC4-6F175D3DCCD1}">
              <a14:hiddenFill xmlns:a14="http://schemas.microsoft.com/office/drawing/2010/main">
                <a:solidFill>
                  <a:srgbClr val="FFFFFF"/>
                </a:solidFill>
              </a14:hiddenFill>
            </a:ext>
          </a:extLst>
        </p:spPr>
      </p:pic>
      <p:sp>
        <p:nvSpPr>
          <p:cNvPr id="23" name="Rounded Rectangle 22">
            <a:extLst>
              <a:ext uri="{FF2B5EF4-FFF2-40B4-BE49-F238E27FC236}">
                <a16:creationId xmlns:a16="http://schemas.microsoft.com/office/drawing/2014/main" id="{70E401DA-8B9F-2932-3F48-49CF2A8F003B}"/>
              </a:ext>
            </a:extLst>
          </p:cNvPr>
          <p:cNvSpPr/>
          <p:nvPr/>
        </p:nvSpPr>
        <p:spPr>
          <a:xfrm>
            <a:off x="4683631" y="3875104"/>
            <a:ext cx="2243093" cy="2054321"/>
          </a:xfrm>
          <a:prstGeom prst="round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endParaRPr kumimoji="0" lang="en-US" sz="1400" b="0" i="0" u="none" strike="noStrike" kern="0" cap="none" spc="0" normalizeH="0" baseline="0" noProof="0" err="1">
              <a:ln>
                <a:noFill/>
              </a:ln>
              <a:solidFill>
                <a:srgbClr val="F7F8FA"/>
              </a:solidFill>
              <a:effectLst/>
              <a:uLnTx/>
              <a:uFillTx/>
              <a:latin typeface="Microsoft Sans Serif"/>
              <a:ea typeface="+mn-ea"/>
              <a:cs typeface="Microsoft Sans Serif" panose="020B0604020202020204" pitchFamily="34" charset="0"/>
              <a:sym typeface="Arial"/>
            </a:endParaRPr>
          </a:p>
        </p:txBody>
      </p:sp>
      <p:sp>
        <p:nvSpPr>
          <p:cNvPr id="4" name="Rectangle 3">
            <a:extLst>
              <a:ext uri="{FF2B5EF4-FFF2-40B4-BE49-F238E27FC236}">
                <a16:creationId xmlns:a16="http://schemas.microsoft.com/office/drawing/2014/main" id="{08B5B9FF-505A-8781-D0A1-AECD46C764CF}"/>
              </a:ext>
            </a:extLst>
          </p:cNvPr>
          <p:cNvSpPr/>
          <p:nvPr/>
        </p:nvSpPr>
        <p:spPr>
          <a:xfrm>
            <a:off x="7155813" y="4680306"/>
            <a:ext cx="848113" cy="39986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endParaRPr kumimoji="0" lang="en-US" sz="1400" b="0" i="0" u="none" strike="noStrike" kern="0" cap="none" spc="0" normalizeH="0" baseline="0" noProof="0" err="1">
              <a:ln>
                <a:noFill/>
              </a:ln>
              <a:solidFill>
                <a:srgbClr val="F7F8FA"/>
              </a:solidFill>
              <a:effectLst/>
              <a:uLnTx/>
              <a:uFillTx/>
              <a:latin typeface="Microsoft Sans Serif"/>
              <a:ea typeface="+mn-ea"/>
              <a:cs typeface="Microsoft Sans Serif" panose="020B0604020202020204" pitchFamily="34" charset="0"/>
              <a:sym typeface="Arial"/>
            </a:endParaRPr>
          </a:p>
        </p:txBody>
      </p:sp>
      <p:pic>
        <p:nvPicPr>
          <p:cNvPr id="16" name="Picture 15">
            <a:extLst>
              <a:ext uri="{FF2B5EF4-FFF2-40B4-BE49-F238E27FC236}">
                <a16:creationId xmlns:a16="http://schemas.microsoft.com/office/drawing/2014/main" id="{42411E68-CFB8-55E4-12C3-F0C867C74BAA}"/>
              </a:ext>
            </a:extLst>
          </p:cNvPr>
          <p:cNvPicPr>
            <a:picLocks noChangeAspect="1"/>
          </p:cNvPicPr>
          <p:nvPr/>
        </p:nvPicPr>
        <p:blipFill>
          <a:blip r:embed="rId9"/>
          <a:stretch>
            <a:fillRect/>
          </a:stretch>
        </p:blipFill>
        <p:spPr>
          <a:xfrm>
            <a:off x="5948390" y="5230842"/>
            <a:ext cx="913915" cy="478531"/>
          </a:xfrm>
          <a:prstGeom prst="rect">
            <a:avLst/>
          </a:prstGeom>
        </p:spPr>
      </p:pic>
      <p:pic>
        <p:nvPicPr>
          <p:cNvPr id="1028" name="Picture 4" descr="Home | Vulkan | Cross platform 3D Graphics">
            <a:extLst>
              <a:ext uri="{FF2B5EF4-FFF2-40B4-BE49-F238E27FC236}">
                <a16:creationId xmlns:a16="http://schemas.microsoft.com/office/drawing/2014/main" id="{D76B6AC0-1F50-5669-DBF0-135D135CA2D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797032" y="4133626"/>
            <a:ext cx="1356352" cy="393436"/>
          </a:xfrm>
          <a:prstGeom prst="rect">
            <a:avLst/>
          </a:prstGeom>
          <a:noFill/>
          <a:extLst>
            <a:ext uri="{909E8E84-426E-40DD-AFC4-6F175D3DCCD1}">
              <a14:hiddenFill xmlns:a14="http://schemas.microsoft.com/office/drawing/2010/main">
                <a:solidFill>
                  <a:srgbClr val="FFFFFF"/>
                </a:solidFill>
              </a14:hiddenFill>
            </a:ext>
          </a:extLst>
        </p:spPr>
      </p:pic>
      <p:sp>
        <p:nvSpPr>
          <p:cNvPr id="6" name="Footer Placeholder 5">
            <a:extLst>
              <a:ext uri="{FF2B5EF4-FFF2-40B4-BE49-F238E27FC236}">
                <a16:creationId xmlns:a16="http://schemas.microsoft.com/office/drawing/2014/main" id="{A172210C-D966-CAF1-D95C-9097BBF66303}"/>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sym typeface="Arial"/>
              </a:rPr>
              <a:t>IEEE CSCN 2023 - Panel</a:t>
            </a:r>
            <a:endParaRPr kumimoji="0" lang="en-US" sz="800" b="0" i="0" u="none" strike="noStrike" kern="1200" cap="none" spc="0" normalizeH="0" baseline="0" noProof="0" dirty="0">
              <a:ln>
                <a:noFill/>
              </a:ln>
              <a:solidFill>
                <a:srgbClr val="445776">
                  <a:lumMod val="60000"/>
                  <a:lumOff val="40000"/>
                </a:srgbClr>
              </a:solidFill>
              <a:effectLst/>
              <a:uLnTx/>
              <a:uFillTx/>
              <a:latin typeface="Microsoft Sans Serif"/>
              <a:ea typeface="+mn-ea"/>
              <a:cs typeface="+mn-cs"/>
              <a:sym typeface="Arial"/>
            </a:endParaRPr>
          </a:p>
        </p:txBody>
      </p:sp>
    </p:spTree>
    <p:extLst>
      <p:ext uri="{BB962C8B-B14F-4D97-AF65-F5344CB8AC3E}">
        <p14:creationId xmlns:p14="http://schemas.microsoft.com/office/powerpoint/2010/main" val="3458176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Placeholder 35">
            <a:extLst>
              <a:ext uri="{FF2B5EF4-FFF2-40B4-BE49-F238E27FC236}">
                <a16:creationId xmlns:a16="http://schemas.microsoft.com/office/drawing/2014/main" id="{0D4EFBEC-F52E-5DE2-6415-D907F135BF5A}"/>
              </a:ext>
            </a:extLst>
          </p:cNvPr>
          <p:cNvPicPr>
            <a:picLocks noChangeAspect="1"/>
          </p:cNvPicPr>
          <p:nvPr/>
        </p:nvPicPr>
        <p:blipFill rotWithShape="1">
          <a:blip r:embed="rId2"/>
          <a:srcRect l="38208" t="11563" b="11563"/>
          <a:stretch/>
        </p:blipFill>
        <p:spPr>
          <a:xfrm>
            <a:off x="4658372" y="0"/>
            <a:ext cx="7533627" cy="6858000"/>
          </a:xfrm>
          <a:prstGeom prst="rect">
            <a:avLst/>
          </a:prstGeom>
          <a:noFill/>
        </p:spPr>
      </p:pic>
      <p:sp>
        <p:nvSpPr>
          <p:cNvPr id="7" name="Rectangle 6">
            <a:extLst>
              <a:ext uri="{FF2B5EF4-FFF2-40B4-BE49-F238E27FC236}">
                <a16:creationId xmlns:a16="http://schemas.microsoft.com/office/drawing/2014/main" id="{F8E41BA4-7BC6-78D0-BA9E-EA17B98DDC81}"/>
              </a:ext>
            </a:extLst>
          </p:cNvPr>
          <p:cNvSpPr/>
          <p:nvPr/>
        </p:nvSpPr>
        <p:spPr>
          <a:xfrm>
            <a:off x="4658371" y="0"/>
            <a:ext cx="7543800" cy="6858000"/>
          </a:xfrm>
          <a:prstGeom prst="rect">
            <a:avLst/>
          </a:prstGeom>
          <a:gradFill>
            <a:gsLst>
              <a:gs pos="23000">
                <a:srgbClr val="020812">
                  <a:alpha val="50000"/>
                </a:srgbClr>
              </a:gs>
              <a:gs pos="85000">
                <a:srgbClr val="020812">
                  <a:alpha val="50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8" name="TextBox 7">
            <a:extLst>
              <a:ext uri="{FF2B5EF4-FFF2-40B4-BE49-F238E27FC236}">
                <a16:creationId xmlns:a16="http://schemas.microsoft.com/office/drawing/2014/main" id="{7341B60C-4C70-BCBA-D971-81AD1B5F05AD}"/>
              </a:ext>
            </a:extLst>
          </p:cNvPr>
          <p:cNvSpPr txBox="1"/>
          <p:nvPr/>
        </p:nvSpPr>
        <p:spPr>
          <a:xfrm>
            <a:off x="5095924" y="565976"/>
            <a:ext cx="4340932" cy="722955"/>
          </a:xfrm>
          <a:prstGeom prst="rect">
            <a:avLst/>
          </a:prstGeom>
          <a:noFill/>
          <a:effectLst/>
        </p:spPr>
        <p:txBody>
          <a:bodyPr wrap="none" lIns="0" tIns="0" rIns="0" bIns="0" rtlCol="0">
            <a:spAutoFit/>
          </a:bodyPr>
          <a:lstStyle/>
          <a:p>
            <a:pPr>
              <a:lnSpc>
                <a:spcPct val="87000"/>
              </a:lnSpc>
              <a:spcBef>
                <a:spcPct val="0"/>
              </a:spcBef>
              <a:defRPr/>
            </a:pPr>
            <a:r>
              <a:rPr lang="en-US" sz="5400" b="1">
                <a:solidFill>
                  <a:schemeClr val="bg1"/>
                </a:solidFill>
                <a:effectLst>
                  <a:innerShdw blurRad="38100" dist="25400" dir="8100000">
                    <a:prstClr val="black">
                      <a:alpha val="50000"/>
                    </a:prstClr>
                  </a:innerShdw>
                </a:effectLst>
              </a:rPr>
              <a:t>About this talk</a:t>
            </a:r>
          </a:p>
        </p:txBody>
      </p:sp>
      <p:grpSp>
        <p:nvGrpSpPr>
          <p:cNvPr id="22" name="Group 21">
            <a:extLst>
              <a:ext uri="{FF2B5EF4-FFF2-40B4-BE49-F238E27FC236}">
                <a16:creationId xmlns:a16="http://schemas.microsoft.com/office/drawing/2014/main" id="{3780528A-EEE6-C609-9BE2-41C7AF452A68}"/>
              </a:ext>
            </a:extLst>
          </p:cNvPr>
          <p:cNvGrpSpPr/>
          <p:nvPr/>
        </p:nvGrpSpPr>
        <p:grpSpPr>
          <a:xfrm>
            <a:off x="5358613" y="2248744"/>
            <a:ext cx="3223362" cy="457200"/>
            <a:chOff x="5358613" y="1792509"/>
            <a:chExt cx="3223362" cy="457200"/>
          </a:xfrm>
        </p:grpSpPr>
        <p:sp>
          <p:nvSpPr>
            <p:cNvPr id="9" name="Content Placeholder 5">
              <a:extLst>
                <a:ext uri="{FF2B5EF4-FFF2-40B4-BE49-F238E27FC236}">
                  <a16:creationId xmlns:a16="http://schemas.microsoft.com/office/drawing/2014/main" id="{5862A0DC-6A11-8B68-DE0C-7811640C0DBA}"/>
                </a:ext>
              </a:extLst>
            </p:cNvPr>
            <p:cNvSpPr txBox="1">
              <a:spLocks/>
            </p:cNvSpPr>
            <p:nvPr/>
          </p:nvSpPr>
          <p:spPr>
            <a:xfrm>
              <a:off x="6096000" y="1854909"/>
              <a:ext cx="2485975" cy="332399"/>
            </a:xfrm>
            <a:prstGeom prst="rect">
              <a:avLst/>
            </a:prstGeom>
          </p:spPr>
          <p:txBody>
            <a:bodyPr vert="horz" wrap="square" lIns="0" tIns="0" rIns="0" bIns="0" rtlCol="0">
              <a:spAutoFit/>
            </a:bodyPr>
            <a:lst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4800"/>
                </a:spcBef>
                <a:spcAft>
                  <a:spcPts val="0"/>
                </a:spcAft>
                <a:buClr>
                  <a:srgbClr val="ACBACF"/>
                </a:buClr>
                <a:buSzPct val="90000"/>
                <a:buFont typeface="Arial" panose="020B0604020202020204" pitchFamily="34" charset="0"/>
                <a:buNone/>
                <a:tabLst/>
                <a:defRPr/>
              </a:pPr>
              <a:r>
                <a:rPr lang="en-US">
                  <a:solidFill>
                    <a:schemeClr val="bg1"/>
                  </a:solidFill>
                  <a:latin typeface="Microsoft Sans Serif"/>
                </a:rPr>
                <a:t>Cellular standards</a:t>
              </a:r>
            </a:p>
          </p:txBody>
        </p:sp>
        <p:sp>
          <p:nvSpPr>
            <p:cNvPr id="10" name="Oval 9">
              <a:extLst>
                <a:ext uri="{FF2B5EF4-FFF2-40B4-BE49-F238E27FC236}">
                  <a16:creationId xmlns:a16="http://schemas.microsoft.com/office/drawing/2014/main" id="{C0215F57-E483-06C1-1EBB-0CBD5A2BD3DF}"/>
                </a:ext>
              </a:extLst>
            </p:cNvPr>
            <p:cNvSpPr>
              <a:spLocks noChangeAspect="1"/>
            </p:cNvSpPr>
            <p:nvPr/>
          </p:nvSpPr>
          <p:spPr bwMode="gray">
            <a:xfrm>
              <a:off x="5358613" y="1792509"/>
              <a:ext cx="455788" cy="457200"/>
            </a:xfrm>
            <a:prstGeom prst="ellipse">
              <a:avLst/>
            </a:prstGeom>
            <a:solidFill>
              <a:schemeClr val="accent1"/>
            </a:solidFill>
            <a:ln w="28575" cap="flat" cmpd="sng" algn="ctr">
              <a:noFill/>
              <a:prstDash val="solid"/>
            </a:ln>
            <a:effectLst>
              <a:innerShdw blurRad="63500" dist="12700" dir="189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chemeClr val="bg1"/>
                  </a:solidFill>
                  <a:effectLst/>
                  <a:uLnTx/>
                  <a:uFillTx/>
                  <a:latin typeface="Microsoft Sans Serif"/>
                  <a:ea typeface="+mn-ea"/>
                  <a:cs typeface="+mn-cs"/>
                </a:rPr>
                <a:t>1</a:t>
              </a:r>
            </a:p>
          </p:txBody>
        </p:sp>
      </p:grpSp>
      <p:grpSp>
        <p:nvGrpSpPr>
          <p:cNvPr id="11" name="Group 10">
            <a:extLst>
              <a:ext uri="{FF2B5EF4-FFF2-40B4-BE49-F238E27FC236}">
                <a16:creationId xmlns:a16="http://schemas.microsoft.com/office/drawing/2014/main" id="{11CF5C4F-2CD2-55C2-A61B-825005D99839}"/>
              </a:ext>
            </a:extLst>
          </p:cNvPr>
          <p:cNvGrpSpPr/>
          <p:nvPr/>
        </p:nvGrpSpPr>
        <p:grpSpPr>
          <a:xfrm>
            <a:off x="5358613" y="3567248"/>
            <a:ext cx="6030646" cy="457200"/>
            <a:chOff x="481013" y="3320730"/>
            <a:chExt cx="5868522" cy="457200"/>
          </a:xfrm>
        </p:grpSpPr>
        <p:sp>
          <p:nvSpPr>
            <p:cNvPr id="12" name="Content Placeholder 5">
              <a:extLst>
                <a:ext uri="{FF2B5EF4-FFF2-40B4-BE49-F238E27FC236}">
                  <a16:creationId xmlns:a16="http://schemas.microsoft.com/office/drawing/2014/main" id="{F4FAB1E8-DD25-FDF8-C39C-D5E58ED01FE6}"/>
                </a:ext>
              </a:extLst>
            </p:cNvPr>
            <p:cNvSpPr txBox="1">
              <a:spLocks/>
            </p:cNvSpPr>
            <p:nvPr/>
          </p:nvSpPr>
          <p:spPr>
            <a:xfrm>
              <a:off x="1198576" y="3383130"/>
              <a:ext cx="5150959" cy="332399"/>
            </a:xfrm>
            <a:prstGeom prst="rect">
              <a:avLst/>
            </a:prstGeom>
          </p:spPr>
          <p:txBody>
            <a:bodyPr vert="horz" wrap="square" lIns="0" tIns="0" rIns="0" bIns="0" rtlCol="0">
              <a:spAutoFit/>
            </a:bodyPr>
            <a:lst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4800"/>
                </a:spcBef>
                <a:spcAft>
                  <a:spcPts val="0"/>
                </a:spcAft>
                <a:buClr>
                  <a:srgbClr val="ACBACF"/>
                </a:buClr>
                <a:buSzPct val="90000"/>
                <a:buFont typeface="Arial" panose="020B0604020202020204" pitchFamily="34" charset="0"/>
                <a:buNone/>
                <a:tabLst/>
                <a:defRPr/>
              </a:pPr>
              <a:r>
                <a:rPr lang="en-US" dirty="0">
                  <a:solidFill>
                    <a:schemeClr val="bg1"/>
                  </a:solidFill>
                </a:rPr>
                <a:t>6G Requirements and Design Vectors</a:t>
              </a:r>
            </a:p>
          </p:txBody>
        </p:sp>
        <p:sp>
          <p:nvSpPr>
            <p:cNvPr id="13" name="Oval 12">
              <a:extLst>
                <a:ext uri="{FF2B5EF4-FFF2-40B4-BE49-F238E27FC236}">
                  <a16:creationId xmlns:a16="http://schemas.microsoft.com/office/drawing/2014/main" id="{AAB53AB6-FBC1-4AFE-F132-A62346CD735A}"/>
                </a:ext>
              </a:extLst>
            </p:cNvPr>
            <p:cNvSpPr>
              <a:spLocks noChangeAspect="1"/>
            </p:cNvSpPr>
            <p:nvPr/>
          </p:nvSpPr>
          <p:spPr bwMode="gray">
            <a:xfrm>
              <a:off x="481013" y="3320730"/>
              <a:ext cx="455788" cy="457200"/>
            </a:xfrm>
            <a:prstGeom prst="ellipse">
              <a:avLst/>
            </a:prstGeom>
            <a:solidFill>
              <a:schemeClr val="accent1"/>
            </a:solidFill>
            <a:ln w="28575" cap="flat" cmpd="sng" algn="ctr">
              <a:noFill/>
              <a:prstDash val="solid"/>
            </a:ln>
            <a:effectLst>
              <a:innerShdw blurRad="63500" dist="12700" dir="189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chemeClr val="bg1"/>
                  </a:solidFill>
                  <a:effectLst/>
                  <a:uLnTx/>
                  <a:uFillTx/>
                  <a:ea typeface="+mn-ea"/>
                  <a:cs typeface="+mn-cs"/>
                </a:rPr>
                <a:t>2</a:t>
              </a:r>
            </a:p>
          </p:txBody>
        </p:sp>
      </p:grpSp>
      <p:grpSp>
        <p:nvGrpSpPr>
          <p:cNvPr id="2" name="Group 1">
            <a:extLst>
              <a:ext uri="{FF2B5EF4-FFF2-40B4-BE49-F238E27FC236}">
                <a16:creationId xmlns:a16="http://schemas.microsoft.com/office/drawing/2014/main" id="{046F9373-8796-1977-0004-90F7AF5DF09F}"/>
              </a:ext>
            </a:extLst>
          </p:cNvPr>
          <p:cNvGrpSpPr/>
          <p:nvPr/>
        </p:nvGrpSpPr>
        <p:grpSpPr>
          <a:xfrm>
            <a:off x="5358613" y="4885752"/>
            <a:ext cx="4591144" cy="457200"/>
            <a:chOff x="4045093" y="3320730"/>
            <a:chExt cx="4591144" cy="457200"/>
          </a:xfrm>
        </p:grpSpPr>
        <p:sp>
          <p:nvSpPr>
            <p:cNvPr id="3" name="Content Placeholder 5">
              <a:extLst>
                <a:ext uri="{FF2B5EF4-FFF2-40B4-BE49-F238E27FC236}">
                  <a16:creationId xmlns:a16="http://schemas.microsoft.com/office/drawing/2014/main" id="{29995D4E-FA04-8046-5389-BC1CCA7672AC}"/>
                </a:ext>
              </a:extLst>
            </p:cNvPr>
            <p:cNvSpPr txBox="1">
              <a:spLocks/>
            </p:cNvSpPr>
            <p:nvPr/>
          </p:nvSpPr>
          <p:spPr>
            <a:xfrm>
              <a:off x="4782478" y="3383130"/>
              <a:ext cx="3853759" cy="332399"/>
            </a:xfrm>
            <a:prstGeom prst="rect">
              <a:avLst/>
            </a:prstGeom>
          </p:spPr>
          <p:txBody>
            <a:bodyPr vert="horz" wrap="square" lIns="0" tIns="0" rIns="0" bIns="0" rtlCol="0">
              <a:spAutoFit/>
            </a:bodyPr>
            <a:lst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4800"/>
                </a:spcBef>
                <a:spcAft>
                  <a:spcPts val="0"/>
                </a:spcAft>
                <a:buClr>
                  <a:srgbClr val="ACBACF"/>
                </a:buClr>
                <a:buSzPct val="90000"/>
                <a:buFont typeface="Arial" panose="020B0604020202020204" pitchFamily="34" charset="0"/>
                <a:buNone/>
                <a:tabLst/>
                <a:defRPr/>
              </a:pPr>
              <a:r>
                <a:rPr kumimoji="0" lang="en-US" b="0" i="0" u="none" strike="noStrike" kern="1200" cap="none" spc="0" normalizeH="0" baseline="0" noProof="0" dirty="0">
                  <a:ln>
                    <a:noFill/>
                  </a:ln>
                  <a:solidFill>
                    <a:schemeClr val="bg1"/>
                  </a:solidFill>
                  <a:effectLst/>
                  <a:uLnTx/>
                  <a:uFillTx/>
                  <a:ea typeface="+mn-ea"/>
                  <a:cs typeface="+mn-cs"/>
                </a:rPr>
                <a:t>The XR/Metaverse example</a:t>
              </a:r>
            </a:p>
          </p:txBody>
        </p:sp>
        <p:sp>
          <p:nvSpPr>
            <p:cNvPr id="4" name="Oval 3">
              <a:extLst>
                <a:ext uri="{FF2B5EF4-FFF2-40B4-BE49-F238E27FC236}">
                  <a16:creationId xmlns:a16="http://schemas.microsoft.com/office/drawing/2014/main" id="{BF48D271-474A-BF07-A3F1-C95EAD41B047}"/>
                </a:ext>
              </a:extLst>
            </p:cNvPr>
            <p:cNvSpPr>
              <a:spLocks noChangeAspect="1"/>
            </p:cNvSpPr>
            <p:nvPr/>
          </p:nvSpPr>
          <p:spPr bwMode="gray">
            <a:xfrm>
              <a:off x="4045093" y="3320730"/>
              <a:ext cx="455788" cy="457200"/>
            </a:xfrm>
            <a:prstGeom prst="ellipse">
              <a:avLst/>
            </a:prstGeom>
            <a:solidFill>
              <a:schemeClr val="accent1"/>
            </a:solidFill>
            <a:ln w="28575" cap="flat" cmpd="sng" algn="ctr">
              <a:noFill/>
              <a:prstDash val="solid"/>
            </a:ln>
            <a:effectLst>
              <a:innerShdw blurRad="63500" dist="12700" dir="189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chemeClr val="bg1"/>
                  </a:solidFill>
                  <a:effectLst/>
                  <a:uLnTx/>
                  <a:uFillTx/>
                  <a:ea typeface="+mn-ea"/>
                  <a:cs typeface="+mn-cs"/>
                </a:rPr>
                <a:t>3</a:t>
              </a:r>
            </a:p>
          </p:txBody>
        </p:sp>
      </p:grpSp>
      <p:sp>
        <p:nvSpPr>
          <p:cNvPr id="16" name="TextBox 15">
            <a:extLst>
              <a:ext uri="{FF2B5EF4-FFF2-40B4-BE49-F238E27FC236}">
                <a16:creationId xmlns:a16="http://schemas.microsoft.com/office/drawing/2014/main" id="{6261F8E0-3ED5-E5A1-31F3-3BC068EACDF1}"/>
              </a:ext>
            </a:extLst>
          </p:cNvPr>
          <p:cNvSpPr txBox="1"/>
          <p:nvPr/>
        </p:nvSpPr>
        <p:spPr>
          <a:xfrm>
            <a:off x="304242" y="3197129"/>
            <a:ext cx="3438434" cy="531812"/>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Presenter</a:t>
            </a:r>
          </a:p>
        </p:txBody>
      </p:sp>
      <p:sp>
        <p:nvSpPr>
          <p:cNvPr id="17" name="TextBox 16">
            <a:extLst>
              <a:ext uri="{FF2B5EF4-FFF2-40B4-BE49-F238E27FC236}">
                <a16:creationId xmlns:a16="http://schemas.microsoft.com/office/drawing/2014/main" id="{0C816CB4-1C76-AC91-9B00-3AA88753E5F0}"/>
              </a:ext>
            </a:extLst>
          </p:cNvPr>
          <p:cNvSpPr txBox="1"/>
          <p:nvPr/>
        </p:nvSpPr>
        <p:spPr>
          <a:xfrm>
            <a:off x="304240" y="3918639"/>
            <a:ext cx="3893534" cy="2723823"/>
          </a:xfrm>
          <a:prstGeom prst="rect">
            <a:avLst/>
          </a:prstGeom>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Dr. Thomas Stockhammer</a:t>
            </a:r>
            <a:endParaRPr kumimoji="0" lang="de-DE"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Senior Director, Technical Standards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Qualcomm Europe, Inc., </a:t>
            </a:r>
            <a:r>
              <a:rPr lang="en-US" sz="1600" dirty="0">
                <a:solidFill>
                  <a:srgbClr val="82CBD7">
                    <a:lumMod val="40000"/>
                    <a:lumOff val="60000"/>
                  </a:srgbClr>
                </a:solidFill>
                <a:latin typeface="Microsoft Sans Serif"/>
                <a:cs typeface="Microsoft Sans Serif" panose="020B0604020202020204" pitchFamily="34" charset="0"/>
              </a:rPr>
              <a:t>IEEE Fellow</a:t>
            </a:r>
            <a:endPar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Leading and driving among others</a:t>
            </a:r>
            <a:endParaRPr kumimoji="0" lang="de-DE" sz="11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DVB: 5G TF, DVB-I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MPEG: MPEG-I, CMAF and DASH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3GPP: XR over 5G, 5G Video, 5GMS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DASH-IF: Interop WG, Test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ETSI &amp; 5G-MAG: 5G Broadcast and 5GMS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CTA WAVE: CMAF Device PB, Test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Metaverse Standards Forum: Chair, Board</a:t>
            </a:r>
          </a:p>
        </p:txBody>
      </p:sp>
      <p:cxnSp>
        <p:nvCxnSpPr>
          <p:cNvPr id="18" name="Straight Connector 17">
            <a:extLst>
              <a:ext uri="{FF2B5EF4-FFF2-40B4-BE49-F238E27FC236}">
                <a16:creationId xmlns:a16="http://schemas.microsoft.com/office/drawing/2014/main" id="{8675BD02-C720-3361-6E3B-A66EC9F98434}"/>
              </a:ext>
            </a:extLst>
          </p:cNvPr>
          <p:cNvCxnSpPr>
            <a:cxnSpLocks/>
          </p:cNvCxnSpPr>
          <p:nvPr/>
        </p:nvCxnSpPr>
        <p:spPr>
          <a:xfrm flipH="1">
            <a:off x="304243" y="3800300"/>
            <a:ext cx="2930209" cy="0"/>
          </a:xfrm>
          <a:prstGeom prst="line">
            <a:avLst/>
          </a:prstGeom>
          <a:ln w="19050" cap="rnd">
            <a:solidFill>
              <a:srgbClr val="FFFFFF">
                <a:alpha val="35000"/>
              </a:srgbClr>
            </a:solidFill>
            <a:round/>
            <a:headEnd w="lg" len="lg"/>
            <a:tailEnd type="none"/>
          </a:ln>
        </p:spPr>
        <p:style>
          <a:lnRef idx="1">
            <a:schemeClr val="accent1"/>
          </a:lnRef>
          <a:fillRef idx="0">
            <a:schemeClr val="accent1"/>
          </a:fillRef>
          <a:effectRef idx="0">
            <a:schemeClr val="accent1"/>
          </a:effectRef>
          <a:fontRef idx="minor">
            <a:schemeClr val="tx1"/>
          </a:fontRef>
        </p:style>
      </p:cxnSp>
      <p:pic>
        <p:nvPicPr>
          <p:cNvPr id="21" name="Picture 20" descr="A person wearing glasses&#10;&#10;Description automatically generated with medium confidence">
            <a:extLst>
              <a:ext uri="{FF2B5EF4-FFF2-40B4-BE49-F238E27FC236}">
                <a16:creationId xmlns:a16="http://schemas.microsoft.com/office/drawing/2014/main" id="{71691096-9CB9-C431-8628-AA6161C73769}"/>
              </a:ext>
            </a:extLst>
          </p:cNvPr>
          <p:cNvPicPr>
            <a:picLocks noChangeAspect="1"/>
          </p:cNvPicPr>
          <p:nvPr/>
        </p:nvPicPr>
        <p:blipFill>
          <a:blip r:embed="rId3"/>
          <a:stretch>
            <a:fillRect/>
          </a:stretch>
        </p:blipFill>
        <p:spPr>
          <a:xfrm>
            <a:off x="1200067" y="294706"/>
            <a:ext cx="1787614" cy="274739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3" name="Cloud 22">
            <a:extLst>
              <a:ext uri="{FF2B5EF4-FFF2-40B4-BE49-F238E27FC236}">
                <a16:creationId xmlns:a16="http://schemas.microsoft.com/office/drawing/2014/main" id="{3C71734E-9000-F0DC-7BCB-5CE56202276E}"/>
              </a:ext>
            </a:extLst>
          </p:cNvPr>
          <p:cNvSpPr/>
          <p:nvPr/>
        </p:nvSpPr>
        <p:spPr>
          <a:xfrm>
            <a:off x="2390974" y="3208386"/>
            <a:ext cx="1840131" cy="516314"/>
          </a:xfrm>
          <a:prstGeom prst="cloud">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pic>
        <p:nvPicPr>
          <p:cNvPr id="24" name="Picture 23" descr="Title: LinkedIn - Description: LinkedIn icon">
            <a:hlinkClick r:id="rId4"/>
            <a:extLst>
              <a:ext uri="{FF2B5EF4-FFF2-40B4-BE49-F238E27FC236}">
                <a16:creationId xmlns:a16="http://schemas.microsoft.com/office/drawing/2014/main" id="{D0E17076-45A2-C0A6-FC7E-ACA3AB7589E7}"/>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904465" y="3340681"/>
            <a:ext cx="228161" cy="228161"/>
          </a:xfrm>
          <a:prstGeom prst="rect">
            <a:avLst/>
          </a:prstGeom>
          <a:noFill/>
          <a:ln>
            <a:noFill/>
          </a:ln>
        </p:spPr>
      </p:pic>
      <p:pic>
        <p:nvPicPr>
          <p:cNvPr id="25" name="Picture 24" descr="Title: Facebook - Description: Facebook icon">
            <a:hlinkClick r:id="rId6"/>
            <a:extLst>
              <a:ext uri="{FF2B5EF4-FFF2-40B4-BE49-F238E27FC236}">
                <a16:creationId xmlns:a16="http://schemas.microsoft.com/office/drawing/2014/main" id="{F8A03B2D-4414-787E-36F0-8345C8E779BD}"/>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158924" y="3340681"/>
            <a:ext cx="228160" cy="228160"/>
          </a:xfrm>
          <a:prstGeom prst="rect">
            <a:avLst/>
          </a:prstGeom>
          <a:noFill/>
          <a:ln>
            <a:noFill/>
          </a:ln>
        </p:spPr>
      </p:pic>
      <p:pic>
        <p:nvPicPr>
          <p:cNvPr id="26" name="Picture 25" descr="Github symbol (png logo icon) blue">
            <a:hlinkClick r:id="rId8"/>
            <a:extLst>
              <a:ext uri="{FF2B5EF4-FFF2-40B4-BE49-F238E27FC236}">
                <a16:creationId xmlns:a16="http://schemas.microsoft.com/office/drawing/2014/main" id="{22497467-2CE6-EBDA-CF16-B2F7F20D5B70}"/>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3413382" y="3327852"/>
            <a:ext cx="253818" cy="253818"/>
          </a:xfrm>
          <a:prstGeom prst="rect">
            <a:avLst/>
          </a:prstGeom>
          <a:noFill/>
          <a:ln>
            <a:noFill/>
          </a:ln>
        </p:spPr>
      </p:pic>
      <p:pic>
        <p:nvPicPr>
          <p:cNvPr id="28" name="Picture 27" descr="Discord Logo - Logo, zeichen, emblem, symbol. Geschichte und Bedeutung">
            <a:hlinkClick r:id="rId10"/>
            <a:extLst>
              <a:ext uri="{FF2B5EF4-FFF2-40B4-BE49-F238E27FC236}">
                <a16:creationId xmlns:a16="http://schemas.microsoft.com/office/drawing/2014/main" id="{7677EF80-A5E2-468C-74DA-3465CEFFA783}"/>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3636348" y="3327852"/>
            <a:ext cx="401879" cy="253818"/>
          </a:xfrm>
          <a:prstGeom prst="rect">
            <a:avLst/>
          </a:prstGeom>
          <a:noFill/>
          <a:ln>
            <a:noFill/>
          </a:ln>
        </p:spPr>
      </p:pic>
      <p:pic>
        <p:nvPicPr>
          <p:cNvPr id="29" name="Picture 28">
            <a:hlinkClick r:id="rId12"/>
            <a:extLst>
              <a:ext uri="{FF2B5EF4-FFF2-40B4-BE49-F238E27FC236}">
                <a16:creationId xmlns:a16="http://schemas.microsoft.com/office/drawing/2014/main" id="{5D2CC730-FAD1-ED7B-8211-0443CE98DA82}"/>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2627299" y="3331445"/>
            <a:ext cx="275664" cy="275664"/>
          </a:xfrm>
          <a:prstGeom prst="rect">
            <a:avLst/>
          </a:prstGeom>
          <a:noFill/>
          <a:ln>
            <a:noFill/>
          </a:ln>
        </p:spPr>
      </p:pic>
      <p:sp>
        <p:nvSpPr>
          <p:cNvPr id="30" name="Footer Placeholder 29">
            <a:extLst>
              <a:ext uri="{FF2B5EF4-FFF2-40B4-BE49-F238E27FC236}">
                <a16:creationId xmlns:a16="http://schemas.microsoft.com/office/drawing/2014/main" id="{AB37D7A9-B71F-0811-4F86-C20A3CF2ED55}"/>
              </a:ext>
            </a:extLst>
          </p:cNvPr>
          <p:cNvSpPr>
            <a:spLocks noGrp="1"/>
          </p:cNvSpPr>
          <p:nvPr>
            <p:ph type="ftr" sz="quarter" idx="16"/>
          </p:nvPr>
        </p:nvSpPr>
        <p:spPr/>
        <p:txBody>
          <a:bodyPr/>
          <a:lstStyle/>
          <a:p>
            <a:r>
              <a:rPr lang="en-US"/>
              <a:t>IEEE CSCN 2023 - Panel</a:t>
            </a:r>
          </a:p>
        </p:txBody>
      </p:sp>
    </p:spTree>
    <p:extLst>
      <p:ext uri="{BB962C8B-B14F-4D97-AF65-F5344CB8AC3E}">
        <p14:creationId xmlns:p14="http://schemas.microsoft.com/office/powerpoint/2010/main" val="423730649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1632B4CC-EDD1-4694-939D-9811A80FE510}"/>
              </a:ext>
            </a:extLst>
          </p:cNvPr>
          <p:cNvSpPr>
            <a:spLocks noGrp="1"/>
          </p:cNvSpPr>
          <p:nvPr>
            <p:ph type="title"/>
          </p:nvPr>
        </p:nvSpPr>
        <p:spPr>
          <a:xfrm>
            <a:off x="495300" y="565125"/>
            <a:ext cx="11187112" cy="439479"/>
          </a:xfrm>
        </p:spPr>
        <p:txBody>
          <a:bodyPr/>
          <a:lstStyle/>
          <a:p>
            <a:r>
              <a:rPr lang="de-DE" dirty="0"/>
              <a:t>XR Standards – Optimizations, Systems and Workflows</a:t>
            </a:r>
            <a:endParaRPr lang="en-US" dirty="0"/>
          </a:p>
        </p:txBody>
      </p:sp>
      <p:sp>
        <p:nvSpPr>
          <p:cNvPr id="8" name="Subtitle 7">
            <a:extLst>
              <a:ext uri="{FF2B5EF4-FFF2-40B4-BE49-F238E27FC236}">
                <a16:creationId xmlns:a16="http://schemas.microsoft.com/office/drawing/2014/main" id="{1270770C-AF50-4E8E-8452-17825F7524BF}"/>
              </a:ext>
            </a:extLst>
          </p:cNvPr>
          <p:cNvSpPr>
            <a:spLocks noGrp="1"/>
          </p:cNvSpPr>
          <p:nvPr>
            <p:ph type="subTitle" idx="1"/>
          </p:nvPr>
        </p:nvSpPr>
        <p:spPr/>
        <p:txBody>
          <a:bodyPr/>
          <a:lstStyle/>
          <a:p>
            <a:r>
              <a:rPr lang="de-DE" dirty="0"/>
              <a:t>Formalizing architectures, workflows and APIs for highest quality and lowest power consumption </a:t>
            </a:r>
            <a:endParaRPr lang="en-US" dirty="0"/>
          </a:p>
        </p:txBody>
      </p:sp>
      <p:sp>
        <p:nvSpPr>
          <p:cNvPr id="6" name="Footer Placeholder 5">
            <a:extLst>
              <a:ext uri="{FF2B5EF4-FFF2-40B4-BE49-F238E27FC236}">
                <a16:creationId xmlns:a16="http://schemas.microsoft.com/office/drawing/2014/main" id="{0E055C6A-052F-4BE0-8341-06D02F95FE0C}"/>
              </a:ext>
            </a:extLst>
          </p:cNvPr>
          <p:cNvSpPr>
            <a:spLocks noGrp="1"/>
          </p:cNvSpPr>
          <p:nvPr>
            <p:ph type="ftr" sz="quarter" idx="3"/>
          </p:nvPr>
        </p:nvSpPr>
        <p:spPr>
          <a:xfrm>
            <a:off x="495299" y="6531676"/>
            <a:ext cx="5954053"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sym typeface="Arial"/>
              </a:rPr>
              <a:t>IEEE CSCN 2023 - Panel</a:t>
            </a:r>
          </a:p>
        </p:txBody>
      </p:sp>
      <p:pic>
        <p:nvPicPr>
          <p:cNvPr id="11" name="Picture 10">
            <a:extLst>
              <a:ext uri="{FF2B5EF4-FFF2-40B4-BE49-F238E27FC236}">
                <a16:creationId xmlns:a16="http://schemas.microsoft.com/office/drawing/2014/main" id="{F8F9AE7F-6A1A-4F55-A709-1153388D9989}"/>
              </a:ext>
            </a:extLst>
          </p:cNvPr>
          <p:cNvPicPr>
            <a:picLocks noChangeAspect="1"/>
          </p:cNvPicPr>
          <p:nvPr/>
        </p:nvPicPr>
        <p:blipFill>
          <a:blip r:embed="rId2"/>
          <a:stretch>
            <a:fillRect/>
          </a:stretch>
        </p:blipFill>
        <p:spPr>
          <a:xfrm>
            <a:off x="0" y="1411150"/>
            <a:ext cx="12192000" cy="4059670"/>
          </a:xfrm>
          <a:prstGeom prst="rect">
            <a:avLst/>
          </a:prstGeom>
        </p:spPr>
      </p:pic>
      <p:pic>
        <p:nvPicPr>
          <p:cNvPr id="12" name="Picture 11">
            <a:extLst>
              <a:ext uri="{FF2B5EF4-FFF2-40B4-BE49-F238E27FC236}">
                <a16:creationId xmlns:a16="http://schemas.microsoft.com/office/drawing/2014/main" id="{A111B4CC-1E2F-4A4C-974A-498373822231}"/>
              </a:ext>
            </a:extLst>
          </p:cNvPr>
          <p:cNvPicPr>
            <a:picLocks noChangeAspect="1"/>
          </p:cNvPicPr>
          <p:nvPr/>
        </p:nvPicPr>
        <p:blipFill>
          <a:blip r:embed="rId3"/>
          <a:stretch>
            <a:fillRect/>
          </a:stretch>
        </p:blipFill>
        <p:spPr>
          <a:xfrm>
            <a:off x="502781" y="5505656"/>
            <a:ext cx="2368245" cy="721575"/>
          </a:xfrm>
          <a:prstGeom prst="rect">
            <a:avLst/>
          </a:prstGeom>
        </p:spPr>
      </p:pic>
      <p:pic>
        <p:nvPicPr>
          <p:cNvPr id="1026" name="Picture 2">
            <a:extLst>
              <a:ext uri="{FF2B5EF4-FFF2-40B4-BE49-F238E27FC236}">
                <a16:creationId xmlns:a16="http://schemas.microsoft.com/office/drawing/2014/main" id="{1F29AB80-6A77-44CF-871D-BAADEAE3DF3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85477" y="5649603"/>
            <a:ext cx="1812603" cy="43368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Khronos Group introduces VR Standards Initiative | KitGuru">
            <a:extLst>
              <a:ext uri="{FF2B5EF4-FFF2-40B4-BE49-F238E27FC236}">
                <a16:creationId xmlns:a16="http://schemas.microsoft.com/office/drawing/2014/main" id="{44AE474C-576E-475C-9B84-CC777C09FD2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51807" y="5470820"/>
            <a:ext cx="2011680" cy="1005840"/>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3GPP to study the enhancement needed for LTE-based eMBMS to meet the 5G  requirements – 5G-Xcast">
            <a:extLst>
              <a:ext uri="{FF2B5EF4-FFF2-40B4-BE49-F238E27FC236}">
                <a16:creationId xmlns:a16="http://schemas.microsoft.com/office/drawing/2014/main" id="{6CACBB95-73C1-4C0D-B085-4278058062C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940194" y="5437222"/>
            <a:ext cx="2171013" cy="923989"/>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glTF - Wikipedia">
            <a:extLst>
              <a:ext uri="{FF2B5EF4-FFF2-40B4-BE49-F238E27FC236}">
                <a16:creationId xmlns:a16="http://schemas.microsoft.com/office/drawing/2014/main" id="{6E181554-8E18-4C4F-B13E-F6721BDDBE0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504684" y="5566061"/>
            <a:ext cx="1338680" cy="700576"/>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Wi-Fi Alliance Zertifizierung - CETECOM™">
            <a:extLst>
              <a:ext uri="{FF2B5EF4-FFF2-40B4-BE49-F238E27FC236}">
                <a16:creationId xmlns:a16="http://schemas.microsoft.com/office/drawing/2014/main" id="{CC7D4752-BB65-9B0A-F78A-ACC57CF3137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1111207" y="5470820"/>
            <a:ext cx="1075022" cy="92018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35691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32928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B25396A-FB6E-4CD7-9CF6-8B71BD10BBC3}"/>
              </a:ext>
            </a:extLst>
          </p:cNvPr>
          <p:cNvSpPr>
            <a:spLocks noGrp="1"/>
          </p:cNvSpPr>
          <p:nvPr>
            <p:ph type="title"/>
          </p:nvPr>
        </p:nvSpPr>
        <p:spPr>
          <a:xfrm>
            <a:off x="502444" y="549415"/>
            <a:ext cx="11187112" cy="439479"/>
          </a:xfrm>
        </p:spPr>
        <p:txBody>
          <a:bodyPr anchor="t"/>
          <a:lstStyle/>
          <a:p>
            <a:pPr algn="ctr"/>
            <a:r>
              <a:rPr lang="en-US"/>
              <a:t> Mobile has made a leap eve</a:t>
            </a:r>
            <a:r>
              <a:rPr lang="en-US" spc="150"/>
              <a:t>r</a:t>
            </a:r>
            <a:r>
              <a:rPr lang="en-US"/>
              <a:t>y</a:t>
            </a:r>
            <a:r>
              <a:rPr lang="en-US" baseline="-10000"/>
              <a:t> </a:t>
            </a:r>
            <a:r>
              <a:rPr lang="en-US" spc="-300" baseline="-12000"/>
              <a:t>~</a:t>
            </a:r>
            <a:r>
              <a:rPr lang="en-US" spc="-150"/>
              <a:t>1</a:t>
            </a:r>
            <a:r>
              <a:rPr lang="en-US"/>
              <a:t>0 years</a:t>
            </a:r>
            <a:endParaRPr lang="de-DE"/>
          </a:p>
        </p:txBody>
      </p:sp>
      <p:grpSp>
        <p:nvGrpSpPr>
          <p:cNvPr id="22" name="Group 21">
            <a:extLst>
              <a:ext uri="{FF2B5EF4-FFF2-40B4-BE49-F238E27FC236}">
                <a16:creationId xmlns:a16="http://schemas.microsoft.com/office/drawing/2014/main" id="{52C2BE6B-0C4F-6303-A761-25312F2A8B8F}"/>
              </a:ext>
            </a:extLst>
          </p:cNvPr>
          <p:cNvGrpSpPr/>
          <p:nvPr/>
        </p:nvGrpSpPr>
        <p:grpSpPr>
          <a:xfrm>
            <a:off x="5762092" y="1398454"/>
            <a:ext cx="2219904" cy="4475533"/>
            <a:chOff x="5882153" y="1398454"/>
            <a:chExt cx="2219904" cy="4475533"/>
          </a:xfrm>
        </p:grpSpPr>
        <p:cxnSp>
          <p:nvCxnSpPr>
            <p:cNvPr id="524" name="Straight Connector 523">
              <a:extLst>
                <a:ext uri="{FF2B5EF4-FFF2-40B4-BE49-F238E27FC236}">
                  <a16:creationId xmlns:a16="http://schemas.microsoft.com/office/drawing/2014/main" id="{62C3A5C7-8F9C-446B-8C2F-F564CB1242DB}"/>
                </a:ext>
              </a:extLst>
            </p:cNvPr>
            <p:cNvCxnSpPr/>
            <p:nvPr/>
          </p:nvCxnSpPr>
          <p:spPr>
            <a:xfrm>
              <a:off x="6987447"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A910F712-1583-49EE-B8D5-98C070FAAD22}"/>
                </a:ext>
              </a:extLst>
            </p:cNvPr>
            <p:cNvSpPr/>
            <p:nvPr/>
          </p:nvSpPr>
          <p:spPr>
            <a:xfrm>
              <a:off x="5976549" y="1398454"/>
              <a:ext cx="2031112"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Mobile broadband and emerging expansion</a:t>
              </a:r>
            </a:p>
          </p:txBody>
        </p:sp>
        <p:sp>
          <p:nvSpPr>
            <p:cNvPr id="13" name="TextBox 70">
              <a:extLst>
                <a:ext uri="{FF2B5EF4-FFF2-40B4-BE49-F238E27FC236}">
                  <a16:creationId xmlns:a16="http://schemas.microsoft.com/office/drawing/2014/main" id="{102C869A-B5AB-4C3E-8AB5-2A55BD0D4C11}"/>
                </a:ext>
              </a:extLst>
            </p:cNvPr>
            <p:cNvSpPr txBox="1"/>
            <p:nvPr/>
          </p:nvSpPr>
          <p:spPr>
            <a:xfrm>
              <a:off x="5882153" y="5098325"/>
              <a:ext cx="2219904" cy="775662"/>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2010s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Mobile broadband</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150" normalizeH="0" baseline="0" noProof="0">
                  <a:ln>
                    <a:noFill/>
                  </a:ln>
                  <a:solidFill>
                    <a:srgbClr val="445776"/>
                  </a:solidFill>
                  <a:effectLst/>
                  <a:uLnTx/>
                  <a:uFillTx/>
                  <a:latin typeface="Microsoft Sans Serif"/>
                  <a:ea typeface="+mn-ea"/>
                  <a:cs typeface="Microsoft Sans Serif" panose="020B0604020202020204" pitchFamily="34" charset="0"/>
                </a:rPr>
                <a:t>L</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TE, </a:t>
              </a:r>
              <a:r>
                <a:rPr kumimoji="0" lang="en-US" sz="800" b="0" i="0" u="none" strike="noStrike" kern="1200" cap="none" spc="-150" normalizeH="0" baseline="0" noProof="0">
                  <a:ln>
                    <a:noFill/>
                  </a:ln>
                  <a:solidFill>
                    <a:srgbClr val="445776"/>
                  </a:solidFill>
                  <a:effectLst/>
                  <a:uLnTx/>
                  <a:uFillTx/>
                  <a:latin typeface="Microsoft Sans Serif"/>
                  <a:ea typeface="+mn-ea"/>
                  <a:cs typeface="Microsoft Sans Serif" panose="020B0604020202020204" pitchFamily="34" charset="0"/>
                </a:rPr>
                <a:t>L</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TE Advanced,</a:t>
              </a:r>
              <a:b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b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Gigabit </a:t>
              </a:r>
              <a:r>
                <a:rPr kumimoji="0" lang="en-US" sz="800" b="0" i="0" u="none" strike="noStrike" kern="1200" cap="none" spc="-150" normalizeH="0" baseline="0" noProof="0">
                  <a:ln>
                    <a:noFill/>
                  </a:ln>
                  <a:solidFill>
                    <a:srgbClr val="445776"/>
                  </a:solidFill>
                  <a:effectLst/>
                  <a:uLnTx/>
                  <a:uFillTx/>
                  <a:latin typeface="Microsoft Sans Serif"/>
                  <a:ea typeface="+mn-ea"/>
                  <a:cs typeface="Microsoft Sans Serif" panose="020B0604020202020204" pitchFamily="34" charset="0"/>
                </a:rPr>
                <a:t>L</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TE</a:t>
              </a:r>
            </a:p>
          </p:txBody>
        </p:sp>
        <p:grpSp>
          <p:nvGrpSpPr>
            <p:cNvPr id="341" name="Group 340">
              <a:extLst>
                <a:ext uri="{FF2B5EF4-FFF2-40B4-BE49-F238E27FC236}">
                  <a16:creationId xmlns:a16="http://schemas.microsoft.com/office/drawing/2014/main" id="{9AE31008-42C6-4E8F-8CCE-72FE7F36ED11}"/>
                </a:ext>
              </a:extLst>
            </p:cNvPr>
            <p:cNvGrpSpPr/>
            <p:nvPr/>
          </p:nvGrpSpPr>
          <p:grpSpPr>
            <a:xfrm>
              <a:off x="6071703" y="2807151"/>
              <a:ext cx="1482675" cy="1231742"/>
              <a:chOff x="6696717" y="4051300"/>
              <a:chExt cx="2128172" cy="1767993"/>
            </a:xfrm>
          </p:grpSpPr>
          <p:pic>
            <p:nvPicPr>
              <p:cNvPr id="342" name="Picture 341">
                <a:extLst>
                  <a:ext uri="{FF2B5EF4-FFF2-40B4-BE49-F238E27FC236}">
                    <a16:creationId xmlns:a16="http://schemas.microsoft.com/office/drawing/2014/main" id="{B6587C94-B0B2-43BB-9D4C-4E639AE142F2}"/>
                  </a:ext>
                </a:extLst>
              </p:cNvPr>
              <p:cNvPicPr>
                <a:picLocks noChangeAspect="1"/>
              </p:cNvPicPr>
              <p:nvPr/>
            </p:nvPicPr>
            <p:blipFill>
              <a:blip r:embed="rId3"/>
              <a:stretch>
                <a:fillRect/>
              </a:stretch>
            </p:blipFill>
            <p:spPr>
              <a:xfrm>
                <a:off x="6696717" y="4051300"/>
                <a:ext cx="1767993" cy="1767993"/>
              </a:xfrm>
              <a:prstGeom prst="rect">
                <a:avLst/>
              </a:prstGeom>
            </p:spPr>
          </p:pic>
          <p:sp>
            <p:nvSpPr>
              <p:cNvPr id="343" name="Oval 342">
                <a:extLst>
                  <a:ext uri="{FF2B5EF4-FFF2-40B4-BE49-F238E27FC236}">
                    <a16:creationId xmlns:a16="http://schemas.microsoft.com/office/drawing/2014/main" id="{B2709E3C-B271-4438-9C13-AA9DCE5420AA}"/>
                  </a:ext>
                </a:extLst>
              </p:cNvPr>
              <p:cNvSpPr/>
              <p:nvPr/>
            </p:nvSpPr>
            <p:spPr bwMode="gray">
              <a:xfrm>
                <a:off x="7187490"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grpSp>
            <p:nvGrpSpPr>
              <p:cNvPr id="345" name="Group 344">
                <a:extLst>
                  <a:ext uri="{FF2B5EF4-FFF2-40B4-BE49-F238E27FC236}">
                    <a16:creationId xmlns:a16="http://schemas.microsoft.com/office/drawing/2014/main" id="{0FE61A49-00D3-4E9A-BBF8-2DD10C2A6929}"/>
                  </a:ext>
                </a:extLst>
              </p:cNvPr>
              <p:cNvGrpSpPr/>
              <p:nvPr/>
            </p:nvGrpSpPr>
            <p:grpSpPr>
              <a:xfrm>
                <a:off x="7312622" y="4235404"/>
                <a:ext cx="1387124" cy="1387118"/>
                <a:chOff x="7312622" y="4235404"/>
                <a:chExt cx="1387124" cy="1387118"/>
              </a:xfrm>
            </p:grpSpPr>
            <p:sp>
              <p:nvSpPr>
                <p:cNvPr id="346" name="Oval 345">
                  <a:extLst>
                    <a:ext uri="{FF2B5EF4-FFF2-40B4-BE49-F238E27FC236}">
                      <a16:creationId xmlns:a16="http://schemas.microsoft.com/office/drawing/2014/main" id="{1C44CD73-C140-42A0-B776-6DFF2DD554D7}"/>
                    </a:ext>
                  </a:extLst>
                </p:cNvPr>
                <p:cNvSpPr/>
                <p:nvPr/>
              </p:nvSpPr>
              <p:spPr bwMode="gray">
                <a:xfrm>
                  <a:off x="7312622"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347" name="Freeform: Shape 346">
                  <a:extLst>
                    <a:ext uri="{FF2B5EF4-FFF2-40B4-BE49-F238E27FC236}">
                      <a16:creationId xmlns:a16="http://schemas.microsoft.com/office/drawing/2014/main" id="{1577C818-A973-4A6F-99C5-98666290FE34}"/>
                    </a:ext>
                  </a:extLst>
                </p:cNvPr>
                <p:cNvSpPr/>
                <p:nvPr/>
              </p:nvSpPr>
              <p:spPr>
                <a:xfrm>
                  <a:off x="7552819" y="4670082"/>
                  <a:ext cx="904509" cy="508462"/>
                </a:xfrm>
                <a:custGeom>
                  <a:avLst/>
                  <a:gdLst>
                    <a:gd name="connsiteX0" fmla="*/ 275487 w 1886982"/>
                    <a:gd name="connsiteY0" fmla="*/ 20403 h 1060751"/>
                    <a:gd name="connsiteX1" fmla="*/ 418305 w 1886982"/>
                    <a:gd name="connsiteY1" fmla="*/ 20403 h 1060751"/>
                    <a:gd name="connsiteX2" fmla="*/ 437615 w 1886982"/>
                    <a:gd name="connsiteY2" fmla="*/ 31697 h 1060751"/>
                    <a:gd name="connsiteX3" fmla="*/ 437250 w 1886982"/>
                    <a:gd name="connsiteY3" fmla="*/ 53921 h 1060751"/>
                    <a:gd name="connsiteX4" fmla="*/ 196792 w 1886982"/>
                    <a:gd name="connsiteY4" fmla="*/ 655796 h 1060751"/>
                    <a:gd name="connsiteX5" fmla="*/ 463482 w 1886982"/>
                    <a:gd name="connsiteY5" fmla="*/ 655796 h 1060751"/>
                    <a:gd name="connsiteX6" fmla="*/ 463482 w 1886982"/>
                    <a:gd name="connsiteY6" fmla="*/ 470708 h 1060751"/>
                    <a:gd name="connsiteX7" fmla="*/ 471854 w 1886982"/>
                    <a:gd name="connsiteY7" fmla="*/ 451404 h 1060751"/>
                    <a:gd name="connsiteX8" fmla="*/ 491145 w 1886982"/>
                    <a:gd name="connsiteY8" fmla="*/ 443027 h 1060751"/>
                    <a:gd name="connsiteX9" fmla="*/ 625090 w 1886982"/>
                    <a:gd name="connsiteY9" fmla="*/ 443027 h 1060751"/>
                    <a:gd name="connsiteX10" fmla="*/ 645656 w 1886982"/>
                    <a:gd name="connsiteY10" fmla="*/ 451404 h 1060751"/>
                    <a:gd name="connsiteX11" fmla="*/ 654210 w 1886982"/>
                    <a:gd name="connsiteY11" fmla="*/ 470708 h 1060751"/>
                    <a:gd name="connsiteX12" fmla="*/ 654210 w 1886982"/>
                    <a:gd name="connsiteY12" fmla="*/ 655796 h 1060751"/>
                    <a:gd name="connsiteX13" fmla="*/ 766424 w 1886982"/>
                    <a:gd name="connsiteY13" fmla="*/ 655796 h 1060751"/>
                    <a:gd name="connsiteX14" fmla="*/ 785733 w 1886982"/>
                    <a:gd name="connsiteY14" fmla="*/ 664172 h 1060751"/>
                    <a:gd name="connsiteX15" fmla="*/ 794113 w 1886982"/>
                    <a:gd name="connsiteY15" fmla="*/ 683472 h 1060751"/>
                    <a:gd name="connsiteX16" fmla="*/ 794113 w 1886982"/>
                    <a:gd name="connsiteY16" fmla="*/ 795547 h 1060751"/>
                    <a:gd name="connsiteX17" fmla="*/ 785733 w 1886982"/>
                    <a:gd name="connsiteY17" fmla="*/ 814836 h 1060751"/>
                    <a:gd name="connsiteX18" fmla="*/ 766424 w 1886982"/>
                    <a:gd name="connsiteY18" fmla="*/ 823207 h 1060751"/>
                    <a:gd name="connsiteX19" fmla="*/ 654210 w 1886982"/>
                    <a:gd name="connsiteY19" fmla="*/ 823207 h 1060751"/>
                    <a:gd name="connsiteX20" fmla="*/ 654210 w 1886982"/>
                    <a:gd name="connsiteY20" fmla="*/ 1012672 h 1060751"/>
                    <a:gd name="connsiteX21" fmla="*/ 645656 w 1886982"/>
                    <a:gd name="connsiteY21" fmla="*/ 1031972 h 1060751"/>
                    <a:gd name="connsiteX22" fmla="*/ 625090 w 1886982"/>
                    <a:gd name="connsiteY22" fmla="*/ 1040348 h 1060751"/>
                    <a:gd name="connsiteX23" fmla="*/ 491145 w 1886982"/>
                    <a:gd name="connsiteY23" fmla="*/ 1040348 h 1060751"/>
                    <a:gd name="connsiteX24" fmla="*/ 471854 w 1886982"/>
                    <a:gd name="connsiteY24" fmla="*/ 1031972 h 1060751"/>
                    <a:gd name="connsiteX25" fmla="*/ 463482 w 1886982"/>
                    <a:gd name="connsiteY25" fmla="*/ 1012672 h 1060751"/>
                    <a:gd name="connsiteX26" fmla="*/ 463482 w 1886982"/>
                    <a:gd name="connsiteY26" fmla="*/ 823207 h 1060751"/>
                    <a:gd name="connsiteX27" fmla="*/ 27742 w 1886982"/>
                    <a:gd name="connsiteY27" fmla="*/ 823207 h 1060751"/>
                    <a:gd name="connsiteX28" fmla="*/ 7886 w 1886982"/>
                    <a:gd name="connsiteY28" fmla="*/ 814836 h 1060751"/>
                    <a:gd name="connsiteX29" fmla="*/ 53 w 1886982"/>
                    <a:gd name="connsiteY29" fmla="*/ 795547 h 1060751"/>
                    <a:gd name="connsiteX30" fmla="*/ 53 w 1886982"/>
                    <a:gd name="connsiteY30" fmla="*/ 692190 h 1060751"/>
                    <a:gd name="connsiteX31" fmla="*/ 1328 w 1886982"/>
                    <a:gd name="connsiteY31" fmla="*/ 673263 h 1060751"/>
                    <a:gd name="connsiteX32" fmla="*/ 10254 w 1886982"/>
                    <a:gd name="connsiteY32" fmla="*/ 645595 h 1060751"/>
                    <a:gd name="connsiteX33" fmla="*/ 243426 w 1886982"/>
                    <a:gd name="connsiteY33" fmla="*/ 43720 h 1060751"/>
                    <a:gd name="connsiteX34" fmla="*/ 254538 w 1886982"/>
                    <a:gd name="connsiteY34" fmla="*/ 26596 h 1060751"/>
                    <a:gd name="connsiteX35" fmla="*/ 275487 w 1886982"/>
                    <a:gd name="connsiteY35" fmla="*/ 20403 h 1060751"/>
                    <a:gd name="connsiteX36" fmla="*/ 1384660 w 1886982"/>
                    <a:gd name="connsiteY36" fmla="*/ 0 h 1060751"/>
                    <a:gd name="connsiteX37" fmla="*/ 1691976 w 1886982"/>
                    <a:gd name="connsiteY37" fmla="*/ 84284 h 1060751"/>
                    <a:gd name="connsiteX38" fmla="*/ 1884430 w 1886982"/>
                    <a:gd name="connsiteY38" fmla="*/ 316129 h 1060751"/>
                    <a:gd name="connsiteX39" fmla="*/ 1886253 w 1886982"/>
                    <a:gd name="connsiteY39" fmla="*/ 333808 h 1060751"/>
                    <a:gd name="connsiteX40" fmla="*/ 1868410 w 1886982"/>
                    <a:gd name="connsiteY40" fmla="*/ 348206 h 1060751"/>
                    <a:gd name="connsiteX41" fmla="*/ 1724282 w 1886982"/>
                    <a:gd name="connsiteY41" fmla="*/ 384658 h 1060751"/>
                    <a:gd name="connsiteX42" fmla="*/ 1701712 w 1886982"/>
                    <a:gd name="connsiteY42" fmla="*/ 379920 h 1060751"/>
                    <a:gd name="connsiteX43" fmla="*/ 1692240 w 1886982"/>
                    <a:gd name="connsiteY43" fmla="*/ 364245 h 1060751"/>
                    <a:gd name="connsiteX44" fmla="*/ 1572889 w 1886982"/>
                    <a:gd name="connsiteY44" fmla="*/ 231377 h 1060751"/>
                    <a:gd name="connsiteX45" fmla="*/ 1384660 w 1886982"/>
                    <a:gd name="connsiteY45" fmla="*/ 180526 h 1060751"/>
                    <a:gd name="connsiteX46" fmla="*/ 1142860 w 1886982"/>
                    <a:gd name="connsiteY46" fmla="*/ 283139 h 1060751"/>
                    <a:gd name="connsiteX47" fmla="*/ 1046468 w 1886982"/>
                    <a:gd name="connsiteY47" fmla="*/ 533378 h 1060751"/>
                    <a:gd name="connsiteX48" fmla="*/ 1142678 w 1886982"/>
                    <a:gd name="connsiteY48" fmla="*/ 783624 h 1060751"/>
                    <a:gd name="connsiteX49" fmla="*/ 1387576 w 1886982"/>
                    <a:gd name="connsiteY49" fmla="*/ 883139 h 1060751"/>
                    <a:gd name="connsiteX50" fmla="*/ 1572342 w 1886982"/>
                    <a:gd name="connsiteY50" fmla="*/ 828621 h 1060751"/>
                    <a:gd name="connsiteX51" fmla="*/ 1689324 w 1886982"/>
                    <a:gd name="connsiteY51" fmla="*/ 687675 h 1060751"/>
                    <a:gd name="connsiteX52" fmla="*/ 1409442 w 1886982"/>
                    <a:gd name="connsiteY52" fmla="*/ 687675 h 1060751"/>
                    <a:gd name="connsiteX53" fmla="*/ 1386846 w 1886982"/>
                    <a:gd name="connsiteY53" fmla="*/ 678396 h 1060751"/>
                    <a:gd name="connsiteX54" fmla="*/ 1377372 w 1886982"/>
                    <a:gd name="connsiteY54" fmla="*/ 657107 h 1060751"/>
                    <a:gd name="connsiteX55" fmla="*/ 1377372 w 1886982"/>
                    <a:gd name="connsiteY55" fmla="*/ 561056 h 1060751"/>
                    <a:gd name="connsiteX56" fmla="*/ 1386846 w 1886982"/>
                    <a:gd name="connsiteY56" fmla="*/ 539206 h 1060751"/>
                    <a:gd name="connsiteX57" fmla="*/ 1409442 w 1886982"/>
                    <a:gd name="connsiteY57" fmla="*/ 530467 h 1060751"/>
                    <a:gd name="connsiteX58" fmla="*/ 1848028 w 1886982"/>
                    <a:gd name="connsiteY58" fmla="*/ 530467 h 1060751"/>
                    <a:gd name="connsiteX59" fmla="*/ 1870594 w 1886982"/>
                    <a:gd name="connsiteY59" fmla="*/ 539206 h 1060751"/>
                    <a:gd name="connsiteX60" fmla="*/ 1880058 w 1886982"/>
                    <a:gd name="connsiteY60" fmla="*/ 561056 h 1060751"/>
                    <a:gd name="connsiteX61" fmla="*/ 1880058 w 1886982"/>
                    <a:gd name="connsiteY61" fmla="*/ 1008298 h 1060751"/>
                    <a:gd name="connsiteX62" fmla="*/ 1870594 w 1886982"/>
                    <a:gd name="connsiteY62" fmla="*/ 1030879 h 1060751"/>
                    <a:gd name="connsiteX63" fmla="*/ 1848028 w 1886982"/>
                    <a:gd name="connsiteY63" fmla="*/ 1040348 h 1060751"/>
                    <a:gd name="connsiteX64" fmla="*/ 1733018 w 1886982"/>
                    <a:gd name="connsiteY64" fmla="*/ 1040348 h 1060751"/>
                    <a:gd name="connsiteX65" fmla="*/ 1710452 w 1886982"/>
                    <a:gd name="connsiteY65" fmla="*/ 1030879 h 1060751"/>
                    <a:gd name="connsiteX66" fmla="*/ 1700989 w 1886982"/>
                    <a:gd name="connsiteY66" fmla="*/ 1008298 h 1060751"/>
                    <a:gd name="connsiteX67" fmla="*/ 1700989 w 1886982"/>
                    <a:gd name="connsiteY67" fmla="*/ 903520 h 1060751"/>
                    <a:gd name="connsiteX68" fmla="*/ 1569427 w 1886982"/>
                    <a:gd name="connsiteY68" fmla="*/ 1015984 h 1060751"/>
                    <a:gd name="connsiteX69" fmla="*/ 1361336 w 1886982"/>
                    <a:gd name="connsiteY69" fmla="*/ 1060751 h 1060751"/>
                    <a:gd name="connsiteX70" fmla="*/ 1094689 w 1886982"/>
                    <a:gd name="connsiteY70" fmla="*/ 989972 h 1060751"/>
                    <a:gd name="connsiteX71" fmla="*/ 911022 w 1886982"/>
                    <a:gd name="connsiteY71" fmla="*/ 801352 h 1060751"/>
                    <a:gd name="connsiteX72" fmla="*/ 842625 w 1886982"/>
                    <a:gd name="connsiteY72" fmla="*/ 530467 h 1060751"/>
                    <a:gd name="connsiteX73" fmla="*/ 915449 w 1886982"/>
                    <a:gd name="connsiteY73" fmla="*/ 259443 h 1060751"/>
                    <a:gd name="connsiteX74" fmla="*/ 1108726 w 1886982"/>
                    <a:gd name="connsiteY74" fmla="*/ 70781 h 1060751"/>
                    <a:gd name="connsiteX75" fmla="*/ 1384660 w 1886982"/>
                    <a:gd name="connsiteY75"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886982" h="1060751">
                      <a:moveTo>
                        <a:pt x="275487" y="20403"/>
                      </a:moveTo>
                      <a:lnTo>
                        <a:pt x="418305" y="20403"/>
                      </a:lnTo>
                      <a:cubicBezTo>
                        <a:pt x="428384" y="20888"/>
                        <a:pt x="434822" y="24653"/>
                        <a:pt x="437615" y="31697"/>
                      </a:cubicBezTo>
                      <a:cubicBezTo>
                        <a:pt x="440408" y="38741"/>
                        <a:pt x="440287" y="46149"/>
                        <a:pt x="437250" y="53921"/>
                      </a:cubicBezTo>
                      <a:lnTo>
                        <a:pt x="196792" y="655796"/>
                      </a:lnTo>
                      <a:lnTo>
                        <a:pt x="463482" y="655796"/>
                      </a:lnTo>
                      <a:lnTo>
                        <a:pt x="463482" y="470708"/>
                      </a:lnTo>
                      <a:cubicBezTo>
                        <a:pt x="463725" y="463181"/>
                        <a:pt x="466516" y="456746"/>
                        <a:pt x="471854" y="451404"/>
                      </a:cubicBezTo>
                      <a:cubicBezTo>
                        <a:pt x="477193" y="446062"/>
                        <a:pt x="483623" y="443270"/>
                        <a:pt x="491145" y="443027"/>
                      </a:cubicBezTo>
                      <a:lnTo>
                        <a:pt x="625090" y="443027"/>
                      </a:lnTo>
                      <a:cubicBezTo>
                        <a:pt x="633310" y="443270"/>
                        <a:pt x="640165" y="446062"/>
                        <a:pt x="645656" y="451404"/>
                      </a:cubicBezTo>
                      <a:cubicBezTo>
                        <a:pt x="651145" y="456746"/>
                        <a:pt x="653997" y="463181"/>
                        <a:pt x="654210" y="470708"/>
                      </a:cubicBezTo>
                      <a:lnTo>
                        <a:pt x="654210" y="655796"/>
                      </a:lnTo>
                      <a:lnTo>
                        <a:pt x="766424" y="655796"/>
                      </a:lnTo>
                      <a:cubicBezTo>
                        <a:pt x="773953" y="656039"/>
                        <a:pt x="780390" y="658831"/>
                        <a:pt x="785733" y="664172"/>
                      </a:cubicBezTo>
                      <a:cubicBezTo>
                        <a:pt x="791076" y="669513"/>
                        <a:pt x="793870" y="675946"/>
                        <a:pt x="794113" y="683472"/>
                      </a:cubicBezTo>
                      <a:lnTo>
                        <a:pt x="794113" y="795547"/>
                      </a:lnTo>
                      <a:cubicBezTo>
                        <a:pt x="793870" y="803069"/>
                        <a:pt x="791076" y="809498"/>
                        <a:pt x="785733" y="814836"/>
                      </a:cubicBezTo>
                      <a:cubicBezTo>
                        <a:pt x="780390" y="820174"/>
                        <a:pt x="773953" y="822964"/>
                        <a:pt x="766424" y="823207"/>
                      </a:cubicBezTo>
                      <a:lnTo>
                        <a:pt x="654210" y="823207"/>
                      </a:lnTo>
                      <a:lnTo>
                        <a:pt x="654210" y="1012672"/>
                      </a:lnTo>
                      <a:cubicBezTo>
                        <a:pt x="653997" y="1020198"/>
                        <a:pt x="651146" y="1026631"/>
                        <a:pt x="645656" y="1031972"/>
                      </a:cubicBezTo>
                      <a:cubicBezTo>
                        <a:pt x="640165" y="1037313"/>
                        <a:pt x="633310" y="1040105"/>
                        <a:pt x="625090" y="1040348"/>
                      </a:cubicBezTo>
                      <a:lnTo>
                        <a:pt x="491145" y="1040348"/>
                      </a:lnTo>
                      <a:cubicBezTo>
                        <a:pt x="483623" y="1040105"/>
                        <a:pt x="477193" y="1037313"/>
                        <a:pt x="471854" y="1031972"/>
                      </a:cubicBezTo>
                      <a:cubicBezTo>
                        <a:pt x="466516" y="1026631"/>
                        <a:pt x="463725" y="1020198"/>
                        <a:pt x="463482" y="1012672"/>
                      </a:cubicBezTo>
                      <a:lnTo>
                        <a:pt x="463482" y="823207"/>
                      </a:lnTo>
                      <a:lnTo>
                        <a:pt x="27742" y="823207"/>
                      </a:lnTo>
                      <a:cubicBezTo>
                        <a:pt x="19575" y="822964"/>
                        <a:pt x="12956" y="820174"/>
                        <a:pt x="7886" y="814836"/>
                      </a:cubicBezTo>
                      <a:cubicBezTo>
                        <a:pt x="2816" y="809498"/>
                        <a:pt x="204" y="803069"/>
                        <a:pt x="53" y="795547"/>
                      </a:cubicBezTo>
                      <a:lnTo>
                        <a:pt x="53" y="692190"/>
                      </a:lnTo>
                      <a:cubicBezTo>
                        <a:pt x="-160" y="685518"/>
                        <a:pt x="266" y="679209"/>
                        <a:pt x="1328" y="673263"/>
                      </a:cubicBezTo>
                      <a:cubicBezTo>
                        <a:pt x="2390" y="667318"/>
                        <a:pt x="5366" y="658095"/>
                        <a:pt x="10254" y="645595"/>
                      </a:cubicBezTo>
                      <a:lnTo>
                        <a:pt x="243426" y="43720"/>
                      </a:lnTo>
                      <a:cubicBezTo>
                        <a:pt x="246128" y="36373"/>
                        <a:pt x="249833" y="30665"/>
                        <a:pt x="254538" y="26596"/>
                      </a:cubicBezTo>
                      <a:cubicBezTo>
                        <a:pt x="259244" y="22528"/>
                        <a:pt x="266228" y="20463"/>
                        <a:pt x="275487" y="20403"/>
                      </a:cubicBezTo>
                      <a:close/>
                      <a:moveTo>
                        <a:pt x="1384660" y="0"/>
                      </a:moveTo>
                      <a:cubicBezTo>
                        <a:pt x="1499786" y="875"/>
                        <a:pt x="1602225" y="28970"/>
                        <a:pt x="1691976" y="84284"/>
                      </a:cubicBezTo>
                      <a:cubicBezTo>
                        <a:pt x="1781728" y="139598"/>
                        <a:pt x="1845879" y="216879"/>
                        <a:pt x="1884430" y="316129"/>
                      </a:cubicBezTo>
                      <a:cubicBezTo>
                        <a:pt x="1887041" y="321566"/>
                        <a:pt x="1887649" y="327459"/>
                        <a:pt x="1886253" y="333808"/>
                      </a:cubicBezTo>
                      <a:cubicBezTo>
                        <a:pt x="1884858" y="340157"/>
                        <a:pt x="1878910" y="344956"/>
                        <a:pt x="1868410" y="348206"/>
                      </a:cubicBezTo>
                      <a:lnTo>
                        <a:pt x="1724282" y="384658"/>
                      </a:lnTo>
                      <a:cubicBezTo>
                        <a:pt x="1713667" y="386359"/>
                        <a:pt x="1706143" y="384780"/>
                        <a:pt x="1701712" y="379920"/>
                      </a:cubicBezTo>
                      <a:cubicBezTo>
                        <a:pt x="1697281" y="375059"/>
                        <a:pt x="1694124" y="369835"/>
                        <a:pt x="1692240" y="364245"/>
                      </a:cubicBezTo>
                      <a:cubicBezTo>
                        <a:pt x="1663845" y="308747"/>
                        <a:pt x="1624061" y="264458"/>
                        <a:pt x="1572889" y="231377"/>
                      </a:cubicBezTo>
                      <a:cubicBezTo>
                        <a:pt x="1521717" y="198297"/>
                        <a:pt x="1458974" y="181347"/>
                        <a:pt x="1384660" y="180526"/>
                      </a:cubicBezTo>
                      <a:cubicBezTo>
                        <a:pt x="1285748" y="182926"/>
                        <a:pt x="1205148" y="217130"/>
                        <a:pt x="1142860" y="283139"/>
                      </a:cubicBezTo>
                      <a:cubicBezTo>
                        <a:pt x="1080573" y="349147"/>
                        <a:pt x="1048442" y="432560"/>
                        <a:pt x="1046468" y="533378"/>
                      </a:cubicBezTo>
                      <a:cubicBezTo>
                        <a:pt x="1048291" y="635878"/>
                        <a:pt x="1080360" y="719294"/>
                        <a:pt x="1142678" y="783624"/>
                      </a:cubicBezTo>
                      <a:cubicBezTo>
                        <a:pt x="1204996" y="847955"/>
                        <a:pt x="1286628" y="881127"/>
                        <a:pt x="1387576" y="883139"/>
                      </a:cubicBezTo>
                      <a:cubicBezTo>
                        <a:pt x="1458276" y="882197"/>
                        <a:pt x="1519864" y="864024"/>
                        <a:pt x="1572342" y="828621"/>
                      </a:cubicBezTo>
                      <a:cubicBezTo>
                        <a:pt x="1624820" y="793217"/>
                        <a:pt x="1663814" y="746236"/>
                        <a:pt x="1689324" y="687675"/>
                      </a:cubicBezTo>
                      <a:lnTo>
                        <a:pt x="1409442" y="687675"/>
                      </a:lnTo>
                      <a:cubicBezTo>
                        <a:pt x="1400452" y="687403"/>
                        <a:pt x="1392920" y="684309"/>
                        <a:pt x="1386846" y="678396"/>
                      </a:cubicBezTo>
                      <a:cubicBezTo>
                        <a:pt x="1380773" y="672482"/>
                        <a:pt x="1377614" y="665386"/>
                        <a:pt x="1377372" y="657107"/>
                      </a:cubicBezTo>
                      <a:lnTo>
                        <a:pt x="1377372" y="561056"/>
                      </a:lnTo>
                      <a:cubicBezTo>
                        <a:pt x="1377614" y="552134"/>
                        <a:pt x="1380773" y="544850"/>
                        <a:pt x="1386846" y="539206"/>
                      </a:cubicBezTo>
                      <a:cubicBezTo>
                        <a:pt x="1392920" y="533562"/>
                        <a:pt x="1400452" y="530649"/>
                        <a:pt x="1409442" y="530467"/>
                      </a:cubicBezTo>
                      <a:lnTo>
                        <a:pt x="1848028" y="530467"/>
                      </a:lnTo>
                      <a:cubicBezTo>
                        <a:pt x="1857006" y="530648"/>
                        <a:pt x="1864529" y="533562"/>
                        <a:pt x="1870594" y="539206"/>
                      </a:cubicBezTo>
                      <a:cubicBezTo>
                        <a:pt x="1876661" y="544850"/>
                        <a:pt x="1879815" y="552134"/>
                        <a:pt x="1880058" y="561056"/>
                      </a:cubicBezTo>
                      <a:lnTo>
                        <a:pt x="1880058" y="1008298"/>
                      </a:lnTo>
                      <a:cubicBezTo>
                        <a:pt x="1879815" y="1017282"/>
                        <a:pt x="1876661" y="1024809"/>
                        <a:pt x="1870594" y="1030879"/>
                      </a:cubicBezTo>
                      <a:cubicBezTo>
                        <a:pt x="1864529" y="1036949"/>
                        <a:pt x="1857006" y="1040105"/>
                        <a:pt x="1848028" y="1040348"/>
                      </a:cubicBezTo>
                      <a:lnTo>
                        <a:pt x="1733018" y="1040348"/>
                      </a:lnTo>
                      <a:cubicBezTo>
                        <a:pt x="1724040" y="1040105"/>
                        <a:pt x="1716518" y="1036949"/>
                        <a:pt x="1710452" y="1030879"/>
                      </a:cubicBezTo>
                      <a:cubicBezTo>
                        <a:pt x="1704386" y="1024809"/>
                        <a:pt x="1701232" y="1017282"/>
                        <a:pt x="1700989" y="1008298"/>
                      </a:cubicBezTo>
                      <a:lnTo>
                        <a:pt x="1700989" y="903520"/>
                      </a:lnTo>
                      <a:cubicBezTo>
                        <a:pt x="1668614" y="949561"/>
                        <a:pt x="1624760" y="987049"/>
                        <a:pt x="1569427" y="1015984"/>
                      </a:cubicBezTo>
                      <a:cubicBezTo>
                        <a:pt x="1514094" y="1044918"/>
                        <a:pt x="1444730" y="1059841"/>
                        <a:pt x="1361336" y="1060751"/>
                      </a:cubicBezTo>
                      <a:cubicBezTo>
                        <a:pt x="1261315" y="1059762"/>
                        <a:pt x="1172432" y="1036170"/>
                        <a:pt x="1094689" y="989972"/>
                      </a:cubicBezTo>
                      <a:cubicBezTo>
                        <a:pt x="1016946" y="943774"/>
                        <a:pt x="955723" y="880901"/>
                        <a:pt x="911022" y="801352"/>
                      </a:cubicBezTo>
                      <a:cubicBezTo>
                        <a:pt x="866321" y="721803"/>
                        <a:pt x="843521" y="631508"/>
                        <a:pt x="842625" y="530467"/>
                      </a:cubicBezTo>
                      <a:cubicBezTo>
                        <a:pt x="843674" y="429358"/>
                        <a:pt x="867950" y="339017"/>
                        <a:pt x="915449" y="259443"/>
                      </a:cubicBezTo>
                      <a:cubicBezTo>
                        <a:pt x="962949" y="179868"/>
                        <a:pt x="1027375" y="116981"/>
                        <a:pt x="1108726" y="70781"/>
                      </a:cubicBezTo>
                      <a:cubicBezTo>
                        <a:pt x="1190078" y="24580"/>
                        <a:pt x="1282056" y="987"/>
                        <a:pt x="138466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nvGrpSpPr>
          <p:cNvPr id="17" name="Group 16">
            <a:extLst>
              <a:ext uri="{FF2B5EF4-FFF2-40B4-BE49-F238E27FC236}">
                <a16:creationId xmlns:a16="http://schemas.microsoft.com/office/drawing/2014/main" id="{FA29F9B1-E46A-39F9-073F-5C5BF6EF8890}"/>
              </a:ext>
            </a:extLst>
          </p:cNvPr>
          <p:cNvGrpSpPr/>
          <p:nvPr/>
        </p:nvGrpSpPr>
        <p:grpSpPr>
          <a:xfrm>
            <a:off x="4031504" y="1398454"/>
            <a:ext cx="1815578" cy="4475533"/>
            <a:chOff x="3911977" y="1398454"/>
            <a:chExt cx="1815578" cy="4475533"/>
          </a:xfrm>
        </p:grpSpPr>
        <p:cxnSp>
          <p:nvCxnSpPr>
            <p:cNvPr id="523" name="Straight Connector 522">
              <a:extLst>
                <a:ext uri="{FF2B5EF4-FFF2-40B4-BE49-F238E27FC236}">
                  <a16:creationId xmlns:a16="http://schemas.microsoft.com/office/drawing/2014/main" id="{BAA15E5F-95C6-4BDE-8744-591E8B8FADA1}"/>
                </a:ext>
              </a:extLst>
            </p:cNvPr>
            <p:cNvCxnSpPr>
              <a:cxnSpLocks/>
            </p:cNvCxnSpPr>
            <p:nvPr/>
          </p:nvCxnSpPr>
          <p:spPr>
            <a:xfrm>
              <a:off x="4841293"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4D4A20F4-FE6E-468C-BA45-FD0177093F99}"/>
                </a:ext>
              </a:extLst>
            </p:cNvPr>
            <p:cNvSpPr/>
            <p:nvPr/>
          </p:nvSpPr>
          <p:spPr>
            <a:xfrm>
              <a:off x="4083718" y="1398454"/>
              <a:ext cx="1516930"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Focus shifts</a:t>
              </a:r>
              <a:br>
                <a:rPr kumimoji="0" lang="en-US" sz="1200" b="0" i="0" u="none" strike="noStrike" kern="1200" cap="none" spc="0" normalizeH="0" baseline="0" noProof="0">
                  <a:ln>
                    <a:noFill/>
                  </a:ln>
                  <a:solidFill>
                    <a:srgbClr val="2853DC"/>
                  </a:solidFill>
                  <a:effectLst/>
                  <a:uLnTx/>
                  <a:uFillTx/>
                  <a:latin typeface="Microsoft Sans Serif"/>
                  <a:ea typeface="+mn-ea"/>
                  <a:cs typeface="+mn-cs"/>
                </a:rPr>
              </a:br>
              <a:r>
                <a:rPr kumimoji="0" lang="en-US" sz="1200" b="0" i="0" u="none" strike="noStrike" kern="1200" cap="none" spc="0" normalizeH="0" baseline="0" noProof="0">
                  <a:ln>
                    <a:noFill/>
                  </a:ln>
                  <a:solidFill>
                    <a:srgbClr val="2853DC"/>
                  </a:solidFill>
                  <a:effectLst/>
                  <a:uLnTx/>
                  <a:uFillTx/>
                  <a:latin typeface="Microsoft Sans Serif"/>
                  <a:ea typeface="+mn-ea"/>
                  <a:cs typeface="+mn-cs"/>
                </a:rPr>
                <a:t> to mobile data</a:t>
              </a:r>
            </a:p>
          </p:txBody>
        </p:sp>
        <p:sp>
          <p:nvSpPr>
            <p:cNvPr id="11" name="TextBox 70">
              <a:extLst>
                <a:ext uri="{FF2B5EF4-FFF2-40B4-BE49-F238E27FC236}">
                  <a16:creationId xmlns:a16="http://schemas.microsoft.com/office/drawing/2014/main" id="{16D32EAF-45F6-4F6A-A42F-0C38990C82AC}"/>
                </a:ext>
              </a:extLst>
            </p:cNvPr>
            <p:cNvSpPr txBox="1"/>
            <p:nvPr/>
          </p:nvSpPr>
          <p:spPr>
            <a:xfrm>
              <a:off x="3956811" y="5098325"/>
              <a:ext cx="1770744" cy="775662"/>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2000s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Wireless Internet</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CDMA200</a:t>
              </a: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0/</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E</a:t>
              </a: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V-</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DO</a:t>
              </a:r>
              <a:b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b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WCDM</a:t>
              </a: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A/</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HSP</a:t>
              </a: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A+,</a:t>
              </a:r>
              <a:endPar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endParaRPr>
            </a:p>
          </p:txBody>
        </p:sp>
        <p:grpSp>
          <p:nvGrpSpPr>
            <p:cNvPr id="348" name="Group 347">
              <a:extLst>
                <a:ext uri="{FF2B5EF4-FFF2-40B4-BE49-F238E27FC236}">
                  <a16:creationId xmlns:a16="http://schemas.microsoft.com/office/drawing/2014/main" id="{F9396BBA-02B7-42A6-A8A4-24F11F6C2C08}"/>
                </a:ext>
              </a:extLst>
            </p:cNvPr>
            <p:cNvGrpSpPr/>
            <p:nvPr/>
          </p:nvGrpSpPr>
          <p:grpSpPr>
            <a:xfrm>
              <a:off x="3911977" y="2807151"/>
              <a:ext cx="1496755" cy="1231742"/>
              <a:chOff x="4766317" y="4051300"/>
              <a:chExt cx="2148383" cy="1767993"/>
            </a:xfrm>
          </p:grpSpPr>
          <p:pic>
            <p:nvPicPr>
              <p:cNvPr id="349" name="Picture 348">
                <a:extLst>
                  <a:ext uri="{FF2B5EF4-FFF2-40B4-BE49-F238E27FC236}">
                    <a16:creationId xmlns:a16="http://schemas.microsoft.com/office/drawing/2014/main" id="{2D31778B-7692-4B28-90C8-01A634768815}"/>
                  </a:ext>
                </a:extLst>
              </p:cNvPr>
              <p:cNvPicPr>
                <a:picLocks noChangeAspect="1"/>
              </p:cNvPicPr>
              <p:nvPr/>
            </p:nvPicPr>
            <p:blipFill>
              <a:blip r:embed="rId3"/>
              <a:stretch>
                <a:fillRect/>
              </a:stretch>
            </p:blipFill>
            <p:spPr>
              <a:xfrm>
                <a:off x="4766317" y="4051300"/>
                <a:ext cx="1767993" cy="1767993"/>
              </a:xfrm>
              <a:prstGeom prst="rect">
                <a:avLst/>
              </a:prstGeom>
            </p:spPr>
          </p:pic>
          <p:sp>
            <p:nvSpPr>
              <p:cNvPr id="350" name="Oval 349">
                <a:extLst>
                  <a:ext uri="{FF2B5EF4-FFF2-40B4-BE49-F238E27FC236}">
                    <a16:creationId xmlns:a16="http://schemas.microsoft.com/office/drawing/2014/main" id="{77204BEA-EF86-4522-96EB-4EEDCE74B4BB}"/>
                  </a:ext>
                </a:extLst>
              </p:cNvPr>
              <p:cNvSpPr/>
              <p:nvPr/>
            </p:nvSpPr>
            <p:spPr bwMode="gray">
              <a:xfrm>
                <a:off x="5277301"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grpSp>
            <p:nvGrpSpPr>
              <p:cNvPr id="352" name="Group 351">
                <a:extLst>
                  <a:ext uri="{FF2B5EF4-FFF2-40B4-BE49-F238E27FC236}">
                    <a16:creationId xmlns:a16="http://schemas.microsoft.com/office/drawing/2014/main" id="{C5852CAD-4873-4203-87C6-9C40FA06F686}"/>
                  </a:ext>
                </a:extLst>
              </p:cNvPr>
              <p:cNvGrpSpPr/>
              <p:nvPr/>
            </p:nvGrpSpPr>
            <p:grpSpPr>
              <a:xfrm>
                <a:off x="5402433" y="4235404"/>
                <a:ext cx="1387124" cy="1387118"/>
                <a:chOff x="5402433" y="4235404"/>
                <a:chExt cx="1387124" cy="1387118"/>
              </a:xfrm>
            </p:grpSpPr>
            <p:sp>
              <p:nvSpPr>
                <p:cNvPr id="353" name="Oval 352">
                  <a:extLst>
                    <a:ext uri="{FF2B5EF4-FFF2-40B4-BE49-F238E27FC236}">
                      <a16:creationId xmlns:a16="http://schemas.microsoft.com/office/drawing/2014/main" id="{A6E9AB79-F465-4153-85B5-A12E96E7BD65}"/>
                    </a:ext>
                  </a:extLst>
                </p:cNvPr>
                <p:cNvSpPr/>
                <p:nvPr/>
              </p:nvSpPr>
              <p:spPr bwMode="gray">
                <a:xfrm>
                  <a:off x="5402433"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355" name="Freeform: Shape 354">
                  <a:extLst>
                    <a:ext uri="{FF2B5EF4-FFF2-40B4-BE49-F238E27FC236}">
                      <a16:creationId xmlns:a16="http://schemas.microsoft.com/office/drawing/2014/main" id="{C772D363-D715-4B41-8493-BEEDBE0B1D4C}"/>
                    </a:ext>
                  </a:extLst>
                </p:cNvPr>
                <p:cNvSpPr/>
                <p:nvPr/>
              </p:nvSpPr>
              <p:spPr>
                <a:xfrm>
                  <a:off x="5653240" y="4670082"/>
                  <a:ext cx="898845" cy="508462"/>
                </a:xfrm>
                <a:custGeom>
                  <a:avLst/>
                  <a:gdLst>
                    <a:gd name="connsiteX0" fmla="*/ 1372843 w 1875165"/>
                    <a:gd name="connsiteY0" fmla="*/ 0 h 1060751"/>
                    <a:gd name="connsiteX1" fmla="*/ 1680160 w 1875165"/>
                    <a:gd name="connsiteY1" fmla="*/ 84284 h 1060751"/>
                    <a:gd name="connsiteX2" fmla="*/ 1872613 w 1875165"/>
                    <a:gd name="connsiteY2" fmla="*/ 316129 h 1060751"/>
                    <a:gd name="connsiteX3" fmla="*/ 1874437 w 1875165"/>
                    <a:gd name="connsiteY3" fmla="*/ 333808 h 1060751"/>
                    <a:gd name="connsiteX4" fmla="*/ 1856594 w 1875165"/>
                    <a:gd name="connsiteY4" fmla="*/ 348206 h 1060751"/>
                    <a:gd name="connsiteX5" fmla="*/ 1712466 w 1875165"/>
                    <a:gd name="connsiteY5" fmla="*/ 384658 h 1060751"/>
                    <a:gd name="connsiteX6" fmla="*/ 1689896 w 1875165"/>
                    <a:gd name="connsiteY6" fmla="*/ 379920 h 1060751"/>
                    <a:gd name="connsiteX7" fmla="*/ 1680423 w 1875165"/>
                    <a:gd name="connsiteY7" fmla="*/ 364245 h 1060751"/>
                    <a:gd name="connsiteX8" fmla="*/ 1561073 w 1875165"/>
                    <a:gd name="connsiteY8" fmla="*/ 231377 h 1060751"/>
                    <a:gd name="connsiteX9" fmla="*/ 1372843 w 1875165"/>
                    <a:gd name="connsiteY9" fmla="*/ 180526 h 1060751"/>
                    <a:gd name="connsiteX10" fmla="*/ 1131044 w 1875165"/>
                    <a:gd name="connsiteY10" fmla="*/ 283139 h 1060751"/>
                    <a:gd name="connsiteX11" fmla="*/ 1034651 w 1875165"/>
                    <a:gd name="connsiteY11" fmla="*/ 533378 h 1060751"/>
                    <a:gd name="connsiteX12" fmla="*/ 1130861 w 1875165"/>
                    <a:gd name="connsiteY12" fmla="*/ 783624 h 1060751"/>
                    <a:gd name="connsiteX13" fmla="*/ 1375759 w 1875165"/>
                    <a:gd name="connsiteY13" fmla="*/ 883139 h 1060751"/>
                    <a:gd name="connsiteX14" fmla="*/ 1560526 w 1875165"/>
                    <a:gd name="connsiteY14" fmla="*/ 828621 h 1060751"/>
                    <a:gd name="connsiteX15" fmla="*/ 1677508 w 1875165"/>
                    <a:gd name="connsiteY15" fmla="*/ 687675 h 1060751"/>
                    <a:gd name="connsiteX16" fmla="*/ 1397625 w 1875165"/>
                    <a:gd name="connsiteY16" fmla="*/ 687675 h 1060751"/>
                    <a:gd name="connsiteX17" fmla="*/ 1375030 w 1875165"/>
                    <a:gd name="connsiteY17" fmla="*/ 678396 h 1060751"/>
                    <a:gd name="connsiteX18" fmla="*/ 1365555 w 1875165"/>
                    <a:gd name="connsiteY18" fmla="*/ 657107 h 1060751"/>
                    <a:gd name="connsiteX19" fmla="*/ 1365555 w 1875165"/>
                    <a:gd name="connsiteY19" fmla="*/ 561056 h 1060751"/>
                    <a:gd name="connsiteX20" fmla="*/ 1375030 w 1875165"/>
                    <a:gd name="connsiteY20" fmla="*/ 539206 h 1060751"/>
                    <a:gd name="connsiteX21" fmla="*/ 1397625 w 1875165"/>
                    <a:gd name="connsiteY21" fmla="*/ 530467 h 1060751"/>
                    <a:gd name="connsiteX22" fmla="*/ 1836212 w 1875165"/>
                    <a:gd name="connsiteY22" fmla="*/ 530467 h 1060751"/>
                    <a:gd name="connsiteX23" fmla="*/ 1858778 w 1875165"/>
                    <a:gd name="connsiteY23" fmla="*/ 539206 h 1060751"/>
                    <a:gd name="connsiteX24" fmla="*/ 1868241 w 1875165"/>
                    <a:gd name="connsiteY24" fmla="*/ 561056 h 1060751"/>
                    <a:gd name="connsiteX25" fmla="*/ 1868241 w 1875165"/>
                    <a:gd name="connsiteY25" fmla="*/ 1008298 h 1060751"/>
                    <a:gd name="connsiteX26" fmla="*/ 1858777 w 1875165"/>
                    <a:gd name="connsiteY26" fmla="*/ 1030879 h 1060751"/>
                    <a:gd name="connsiteX27" fmla="*/ 1836212 w 1875165"/>
                    <a:gd name="connsiteY27" fmla="*/ 1040348 h 1060751"/>
                    <a:gd name="connsiteX28" fmla="*/ 1721201 w 1875165"/>
                    <a:gd name="connsiteY28" fmla="*/ 1040348 h 1060751"/>
                    <a:gd name="connsiteX29" fmla="*/ 1698635 w 1875165"/>
                    <a:gd name="connsiteY29" fmla="*/ 1030879 h 1060751"/>
                    <a:gd name="connsiteX30" fmla="*/ 1689172 w 1875165"/>
                    <a:gd name="connsiteY30" fmla="*/ 1008298 h 1060751"/>
                    <a:gd name="connsiteX31" fmla="*/ 1689172 w 1875165"/>
                    <a:gd name="connsiteY31" fmla="*/ 903520 h 1060751"/>
                    <a:gd name="connsiteX32" fmla="*/ 1557611 w 1875165"/>
                    <a:gd name="connsiteY32" fmla="*/ 1015984 h 1060751"/>
                    <a:gd name="connsiteX33" fmla="*/ 1349520 w 1875165"/>
                    <a:gd name="connsiteY33" fmla="*/ 1060751 h 1060751"/>
                    <a:gd name="connsiteX34" fmla="*/ 1082872 w 1875165"/>
                    <a:gd name="connsiteY34" fmla="*/ 989972 h 1060751"/>
                    <a:gd name="connsiteX35" fmla="*/ 899205 w 1875165"/>
                    <a:gd name="connsiteY35" fmla="*/ 801352 h 1060751"/>
                    <a:gd name="connsiteX36" fmla="*/ 830808 w 1875165"/>
                    <a:gd name="connsiteY36" fmla="*/ 530467 h 1060751"/>
                    <a:gd name="connsiteX37" fmla="*/ 903633 w 1875165"/>
                    <a:gd name="connsiteY37" fmla="*/ 259443 h 1060751"/>
                    <a:gd name="connsiteX38" fmla="*/ 1096909 w 1875165"/>
                    <a:gd name="connsiteY38" fmla="*/ 70781 h 1060751"/>
                    <a:gd name="connsiteX39" fmla="*/ 1372843 w 1875165"/>
                    <a:gd name="connsiteY39" fmla="*/ 0 h 1060751"/>
                    <a:gd name="connsiteX40" fmla="*/ 407981 w 1875165"/>
                    <a:gd name="connsiteY40" fmla="*/ 0 h 1060751"/>
                    <a:gd name="connsiteX41" fmla="*/ 639648 w 1875165"/>
                    <a:gd name="connsiteY41" fmla="*/ 72989 h 1060751"/>
                    <a:gd name="connsiteX42" fmla="*/ 731394 w 1875165"/>
                    <a:gd name="connsiteY42" fmla="*/ 265121 h 1060751"/>
                    <a:gd name="connsiteX43" fmla="*/ 689541 w 1875165"/>
                    <a:gd name="connsiteY43" fmla="*/ 396710 h 1060751"/>
                    <a:gd name="connsiteX44" fmla="*/ 580010 w 1875165"/>
                    <a:gd name="connsiteY44" fmla="*/ 477944 h 1060751"/>
                    <a:gd name="connsiteX45" fmla="*/ 723796 w 1875165"/>
                    <a:gd name="connsiteY45" fmla="*/ 564231 h 1060751"/>
                    <a:gd name="connsiteX46" fmla="*/ 782401 w 1875165"/>
                    <a:gd name="connsiteY46" fmla="*/ 735857 h 1060751"/>
                    <a:gd name="connsiteX47" fmla="*/ 674443 w 1875165"/>
                    <a:gd name="connsiteY47" fmla="*/ 971556 h 1060751"/>
                    <a:gd name="connsiteX48" fmla="*/ 394845 w 1875165"/>
                    <a:gd name="connsiteY48" fmla="*/ 1060751 h 1060751"/>
                    <a:gd name="connsiteX49" fmla="*/ 109959 w 1875165"/>
                    <a:gd name="connsiteY49" fmla="*/ 967915 h 1060751"/>
                    <a:gd name="connsiteX50" fmla="*/ 0 w 1875165"/>
                    <a:gd name="connsiteY50" fmla="*/ 728566 h 1060751"/>
                    <a:gd name="connsiteX51" fmla="*/ 0 w 1875165"/>
                    <a:gd name="connsiteY51" fmla="*/ 706694 h 1060751"/>
                    <a:gd name="connsiteX52" fmla="*/ 8553 w 1875165"/>
                    <a:gd name="connsiteY52" fmla="*/ 687374 h 1060751"/>
                    <a:gd name="connsiteX53" fmla="*/ 29118 w 1875165"/>
                    <a:gd name="connsiteY53" fmla="*/ 678989 h 1060751"/>
                    <a:gd name="connsiteX54" fmla="*/ 161610 w 1875165"/>
                    <a:gd name="connsiteY54" fmla="*/ 678989 h 1060751"/>
                    <a:gd name="connsiteX55" fmla="*/ 183449 w 1875165"/>
                    <a:gd name="connsiteY55" fmla="*/ 687374 h 1060751"/>
                    <a:gd name="connsiteX56" fmla="*/ 192184 w 1875165"/>
                    <a:gd name="connsiteY56" fmla="*/ 706694 h 1060751"/>
                    <a:gd name="connsiteX57" fmla="*/ 192184 w 1875165"/>
                    <a:gd name="connsiteY57" fmla="*/ 716901 h 1060751"/>
                    <a:gd name="connsiteX58" fmla="*/ 244125 w 1875165"/>
                    <a:gd name="connsiteY58" fmla="*/ 844671 h 1060751"/>
                    <a:gd name="connsiteX59" fmla="*/ 393387 w 1875165"/>
                    <a:gd name="connsiteY59" fmla="*/ 899170 h 1060751"/>
                    <a:gd name="connsiteX60" fmla="*/ 535543 w 1875165"/>
                    <a:gd name="connsiteY60" fmla="*/ 850686 h 1060751"/>
                    <a:gd name="connsiteX61" fmla="*/ 585844 w 1875165"/>
                    <a:gd name="connsiteY61" fmla="*/ 734399 h 1060751"/>
                    <a:gd name="connsiteX62" fmla="*/ 537365 w 1875165"/>
                    <a:gd name="connsiteY62" fmla="*/ 624308 h 1060751"/>
                    <a:gd name="connsiteX63" fmla="*/ 399219 w 1875165"/>
                    <a:gd name="connsiteY63" fmla="*/ 579833 h 1060751"/>
                    <a:gd name="connsiteX64" fmla="*/ 358395 w 1875165"/>
                    <a:gd name="connsiteY64" fmla="*/ 579833 h 1060751"/>
                    <a:gd name="connsiteX65" fmla="*/ 337073 w 1875165"/>
                    <a:gd name="connsiteY65" fmla="*/ 570372 h 1060751"/>
                    <a:gd name="connsiteX66" fmla="*/ 327778 w 1875165"/>
                    <a:gd name="connsiteY66" fmla="*/ 547811 h 1060751"/>
                    <a:gd name="connsiteX67" fmla="*/ 327778 w 1875165"/>
                    <a:gd name="connsiteY67" fmla="*/ 461932 h 1060751"/>
                    <a:gd name="connsiteX68" fmla="*/ 337255 w 1875165"/>
                    <a:gd name="connsiteY68" fmla="*/ 438097 h 1060751"/>
                    <a:gd name="connsiteX69" fmla="*/ 359853 w 1875165"/>
                    <a:gd name="connsiteY69" fmla="*/ 428454 h 1060751"/>
                    <a:gd name="connsiteX70" fmla="*/ 390484 w 1875165"/>
                    <a:gd name="connsiteY70" fmla="*/ 428454 h 1060751"/>
                    <a:gd name="connsiteX71" fmla="*/ 503119 w 1875165"/>
                    <a:gd name="connsiteY71" fmla="*/ 390720 h 1060751"/>
                    <a:gd name="connsiteX72" fmla="*/ 547954 w 1875165"/>
                    <a:gd name="connsiteY72" fmla="*/ 292830 h 1060751"/>
                    <a:gd name="connsiteX73" fmla="*/ 507129 w 1875165"/>
                    <a:gd name="connsiteY73" fmla="*/ 198586 h 1060751"/>
                    <a:gd name="connsiteX74" fmla="*/ 396316 w 1875165"/>
                    <a:gd name="connsiteY74" fmla="*/ 160124 h 1060751"/>
                    <a:gd name="connsiteX75" fmla="*/ 292245 w 1875165"/>
                    <a:gd name="connsiteY75" fmla="*/ 196216 h 1060751"/>
                    <a:gd name="connsiteX76" fmla="*/ 224262 w 1875165"/>
                    <a:gd name="connsiteY76" fmla="*/ 273871 h 1060751"/>
                    <a:gd name="connsiteX77" fmla="*/ 203305 w 1875165"/>
                    <a:gd name="connsiteY77" fmla="*/ 294106 h 1060751"/>
                    <a:gd name="connsiteX78" fmla="*/ 179081 w 1875165"/>
                    <a:gd name="connsiteY78" fmla="*/ 291371 h 1060751"/>
                    <a:gd name="connsiteX79" fmla="*/ 90268 w 1875165"/>
                    <a:gd name="connsiteY79" fmla="*/ 251996 h 1060751"/>
                    <a:gd name="connsiteX80" fmla="*/ 67883 w 1875165"/>
                    <a:gd name="connsiteY80" fmla="*/ 231762 h 1060751"/>
                    <a:gd name="connsiteX81" fmla="*/ 68429 w 1875165"/>
                    <a:gd name="connsiteY81" fmla="*/ 203872 h 1060751"/>
                    <a:gd name="connsiteX82" fmla="*/ 181318 w 1875165"/>
                    <a:gd name="connsiteY82" fmla="*/ 65333 h 1060751"/>
                    <a:gd name="connsiteX83" fmla="*/ 407981 w 1875165"/>
                    <a:gd name="connsiteY83"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875165" h="1060751">
                      <a:moveTo>
                        <a:pt x="1372843" y="0"/>
                      </a:moveTo>
                      <a:cubicBezTo>
                        <a:pt x="1487970" y="875"/>
                        <a:pt x="1590408" y="28970"/>
                        <a:pt x="1680160" y="84284"/>
                      </a:cubicBezTo>
                      <a:cubicBezTo>
                        <a:pt x="1769911" y="139598"/>
                        <a:pt x="1834062" y="216879"/>
                        <a:pt x="1872613" y="316129"/>
                      </a:cubicBezTo>
                      <a:cubicBezTo>
                        <a:pt x="1875224" y="321566"/>
                        <a:pt x="1875832" y="327459"/>
                        <a:pt x="1874437" y="333808"/>
                      </a:cubicBezTo>
                      <a:cubicBezTo>
                        <a:pt x="1873040" y="340157"/>
                        <a:pt x="1867093" y="344956"/>
                        <a:pt x="1856594" y="348206"/>
                      </a:cubicBezTo>
                      <a:lnTo>
                        <a:pt x="1712466" y="384658"/>
                      </a:lnTo>
                      <a:cubicBezTo>
                        <a:pt x="1701850" y="386359"/>
                        <a:pt x="1694327" y="384780"/>
                        <a:pt x="1689896" y="379920"/>
                      </a:cubicBezTo>
                      <a:cubicBezTo>
                        <a:pt x="1685464" y="375059"/>
                        <a:pt x="1682307" y="369835"/>
                        <a:pt x="1680423" y="364245"/>
                      </a:cubicBezTo>
                      <a:cubicBezTo>
                        <a:pt x="1652028" y="308747"/>
                        <a:pt x="1612244" y="264458"/>
                        <a:pt x="1561073" y="231377"/>
                      </a:cubicBezTo>
                      <a:cubicBezTo>
                        <a:pt x="1509900" y="198297"/>
                        <a:pt x="1447157" y="181347"/>
                        <a:pt x="1372843" y="180526"/>
                      </a:cubicBezTo>
                      <a:cubicBezTo>
                        <a:pt x="1273931" y="182926"/>
                        <a:pt x="1193331" y="217130"/>
                        <a:pt x="1131044" y="283139"/>
                      </a:cubicBezTo>
                      <a:cubicBezTo>
                        <a:pt x="1068756" y="349147"/>
                        <a:pt x="1036626" y="432560"/>
                        <a:pt x="1034651" y="533378"/>
                      </a:cubicBezTo>
                      <a:cubicBezTo>
                        <a:pt x="1036473" y="635878"/>
                        <a:pt x="1068543" y="719294"/>
                        <a:pt x="1130861" y="783624"/>
                      </a:cubicBezTo>
                      <a:cubicBezTo>
                        <a:pt x="1193179" y="847955"/>
                        <a:pt x="1274812" y="881127"/>
                        <a:pt x="1375759" y="883139"/>
                      </a:cubicBezTo>
                      <a:cubicBezTo>
                        <a:pt x="1446459" y="882197"/>
                        <a:pt x="1508047" y="864024"/>
                        <a:pt x="1560526" y="828621"/>
                      </a:cubicBezTo>
                      <a:cubicBezTo>
                        <a:pt x="1613004" y="793217"/>
                        <a:pt x="1651998" y="746236"/>
                        <a:pt x="1677508" y="687675"/>
                      </a:cubicBezTo>
                      <a:lnTo>
                        <a:pt x="1397625" y="687675"/>
                      </a:lnTo>
                      <a:cubicBezTo>
                        <a:pt x="1388635" y="687403"/>
                        <a:pt x="1381104" y="684309"/>
                        <a:pt x="1375030" y="678396"/>
                      </a:cubicBezTo>
                      <a:cubicBezTo>
                        <a:pt x="1368956" y="672482"/>
                        <a:pt x="1365798" y="665386"/>
                        <a:pt x="1365555" y="657107"/>
                      </a:cubicBezTo>
                      <a:lnTo>
                        <a:pt x="1365555" y="561056"/>
                      </a:lnTo>
                      <a:cubicBezTo>
                        <a:pt x="1365798" y="552134"/>
                        <a:pt x="1368956" y="544850"/>
                        <a:pt x="1375030" y="539206"/>
                      </a:cubicBezTo>
                      <a:cubicBezTo>
                        <a:pt x="1381104" y="533562"/>
                        <a:pt x="1388635" y="530649"/>
                        <a:pt x="1397625" y="530467"/>
                      </a:cubicBezTo>
                      <a:lnTo>
                        <a:pt x="1836212" y="530467"/>
                      </a:lnTo>
                      <a:cubicBezTo>
                        <a:pt x="1845190" y="530648"/>
                        <a:pt x="1852711" y="533562"/>
                        <a:pt x="1858778" y="539206"/>
                      </a:cubicBezTo>
                      <a:cubicBezTo>
                        <a:pt x="1864844" y="544850"/>
                        <a:pt x="1867999" y="552134"/>
                        <a:pt x="1868241" y="561056"/>
                      </a:cubicBezTo>
                      <a:lnTo>
                        <a:pt x="1868241" y="1008298"/>
                      </a:lnTo>
                      <a:cubicBezTo>
                        <a:pt x="1867999" y="1017282"/>
                        <a:pt x="1864844" y="1024809"/>
                        <a:pt x="1858777" y="1030879"/>
                      </a:cubicBezTo>
                      <a:cubicBezTo>
                        <a:pt x="1852711" y="1036949"/>
                        <a:pt x="1845190" y="1040105"/>
                        <a:pt x="1836212" y="1040348"/>
                      </a:cubicBezTo>
                      <a:lnTo>
                        <a:pt x="1721201" y="1040348"/>
                      </a:lnTo>
                      <a:cubicBezTo>
                        <a:pt x="1712223" y="1040105"/>
                        <a:pt x="1704702" y="1036949"/>
                        <a:pt x="1698635" y="1030879"/>
                      </a:cubicBezTo>
                      <a:cubicBezTo>
                        <a:pt x="1692569" y="1024809"/>
                        <a:pt x="1689415" y="1017282"/>
                        <a:pt x="1689172" y="1008298"/>
                      </a:cubicBezTo>
                      <a:lnTo>
                        <a:pt x="1689172" y="903520"/>
                      </a:lnTo>
                      <a:cubicBezTo>
                        <a:pt x="1656798" y="949561"/>
                        <a:pt x="1612944" y="987049"/>
                        <a:pt x="1557611" y="1015984"/>
                      </a:cubicBezTo>
                      <a:cubicBezTo>
                        <a:pt x="1502277" y="1044918"/>
                        <a:pt x="1432914" y="1059841"/>
                        <a:pt x="1349520" y="1060751"/>
                      </a:cubicBezTo>
                      <a:cubicBezTo>
                        <a:pt x="1249497" y="1059762"/>
                        <a:pt x="1160615" y="1036170"/>
                        <a:pt x="1082872" y="989972"/>
                      </a:cubicBezTo>
                      <a:cubicBezTo>
                        <a:pt x="1005129" y="943774"/>
                        <a:pt x="943907" y="880901"/>
                        <a:pt x="899205" y="801352"/>
                      </a:cubicBezTo>
                      <a:cubicBezTo>
                        <a:pt x="854504" y="721803"/>
                        <a:pt x="831705" y="631508"/>
                        <a:pt x="830808" y="530467"/>
                      </a:cubicBezTo>
                      <a:cubicBezTo>
                        <a:pt x="831858" y="429358"/>
                        <a:pt x="856133" y="339017"/>
                        <a:pt x="903633" y="259443"/>
                      </a:cubicBezTo>
                      <a:cubicBezTo>
                        <a:pt x="951132" y="179868"/>
                        <a:pt x="1015558" y="116981"/>
                        <a:pt x="1096909" y="70781"/>
                      </a:cubicBezTo>
                      <a:cubicBezTo>
                        <a:pt x="1178261" y="24580"/>
                        <a:pt x="1270239" y="987"/>
                        <a:pt x="1372843" y="0"/>
                      </a:cubicBezTo>
                      <a:close/>
                      <a:moveTo>
                        <a:pt x="407981" y="0"/>
                      </a:moveTo>
                      <a:cubicBezTo>
                        <a:pt x="503077" y="1118"/>
                        <a:pt x="580299" y="25448"/>
                        <a:pt x="639648" y="72989"/>
                      </a:cubicBezTo>
                      <a:cubicBezTo>
                        <a:pt x="698997" y="120530"/>
                        <a:pt x="729579" y="184574"/>
                        <a:pt x="731394" y="265121"/>
                      </a:cubicBezTo>
                      <a:cubicBezTo>
                        <a:pt x="730727" y="314826"/>
                        <a:pt x="716775" y="358689"/>
                        <a:pt x="689541" y="396710"/>
                      </a:cubicBezTo>
                      <a:cubicBezTo>
                        <a:pt x="662307" y="434732"/>
                        <a:pt x="625797" y="461810"/>
                        <a:pt x="580010" y="477944"/>
                      </a:cubicBezTo>
                      <a:cubicBezTo>
                        <a:pt x="638133" y="491949"/>
                        <a:pt x="686061" y="520712"/>
                        <a:pt x="723796" y="564231"/>
                      </a:cubicBezTo>
                      <a:cubicBezTo>
                        <a:pt x="761531" y="607750"/>
                        <a:pt x="781066" y="664959"/>
                        <a:pt x="782401" y="735857"/>
                      </a:cubicBezTo>
                      <a:cubicBezTo>
                        <a:pt x="780556" y="834855"/>
                        <a:pt x="744570" y="913421"/>
                        <a:pt x="674443" y="971556"/>
                      </a:cubicBezTo>
                      <a:cubicBezTo>
                        <a:pt x="604316" y="1029690"/>
                        <a:pt x="511117" y="1059422"/>
                        <a:pt x="394845" y="1060751"/>
                      </a:cubicBezTo>
                      <a:cubicBezTo>
                        <a:pt x="276353" y="1059119"/>
                        <a:pt x="181391" y="1028174"/>
                        <a:pt x="109959" y="967915"/>
                      </a:cubicBezTo>
                      <a:cubicBezTo>
                        <a:pt x="38527" y="907656"/>
                        <a:pt x="1874" y="827873"/>
                        <a:pt x="0" y="728566"/>
                      </a:cubicBezTo>
                      <a:lnTo>
                        <a:pt x="0" y="706694"/>
                      </a:lnTo>
                      <a:cubicBezTo>
                        <a:pt x="212" y="699160"/>
                        <a:pt x="3063" y="692720"/>
                        <a:pt x="8553" y="687374"/>
                      </a:cubicBezTo>
                      <a:cubicBezTo>
                        <a:pt x="14043" y="682027"/>
                        <a:pt x="20899" y="679232"/>
                        <a:pt x="29118" y="678989"/>
                      </a:cubicBezTo>
                      <a:lnTo>
                        <a:pt x="161610" y="678989"/>
                      </a:lnTo>
                      <a:cubicBezTo>
                        <a:pt x="170528" y="679232"/>
                        <a:pt x="177807" y="682027"/>
                        <a:pt x="183449" y="687374"/>
                      </a:cubicBezTo>
                      <a:cubicBezTo>
                        <a:pt x="189090" y="692720"/>
                        <a:pt x="192002" y="699160"/>
                        <a:pt x="192184" y="706694"/>
                      </a:cubicBezTo>
                      <a:lnTo>
                        <a:pt x="192184" y="716901"/>
                      </a:lnTo>
                      <a:cubicBezTo>
                        <a:pt x="192458" y="767238"/>
                        <a:pt x="209772" y="809828"/>
                        <a:pt x="244125" y="844671"/>
                      </a:cubicBezTo>
                      <a:cubicBezTo>
                        <a:pt x="278480" y="879515"/>
                        <a:pt x="328234" y="897681"/>
                        <a:pt x="393387" y="899170"/>
                      </a:cubicBezTo>
                      <a:cubicBezTo>
                        <a:pt x="454988" y="897955"/>
                        <a:pt x="502373" y="881794"/>
                        <a:pt x="535543" y="850686"/>
                      </a:cubicBezTo>
                      <a:cubicBezTo>
                        <a:pt x="568712" y="819579"/>
                        <a:pt x="585480" y="780817"/>
                        <a:pt x="585844" y="734399"/>
                      </a:cubicBezTo>
                      <a:cubicBezTo>
                        <a:pt x="585541" y="689682"/>
                        <a:pt x="569381" y="652985"/>
                        <a:pt x="537365" y="624308"/>
                      </a:cubicBezTo>
                      <a:cubicBezTo>
                        <a:pt x="505350" y="595630"/>
                        <a:pt x="459301" y="580806"/>
                        <a:pt x="399219" y="579833"/>
                      </a:cubicBezTo>
                      <a:lnTo>
                        <a:pt x="358395" y="579833"/>
                      </a:lnTo>
                      <a:cubicBezTo>
                        <a:pt x="350103" y="579591"/>
                        <a:pt x="342996" y="576437"/>
                        <a:pt x="337073" y="570372"/>
                      </a:cubicBezTo>
                      <a:cubicBezTo>
                        <a:pt x="331149" y="564307"/>
                        <a:pt x="328051" y="556787"/>
                        <a:pt x="327778" y="547811"/>
                      </a:cubicBezTo>
                      <a:lnTo>
                        <a:pt x="327778" y="461932"/>
                      </a:lnTo>
                      <a:cubicBezTo>
                        <a:pt x="328021" y="452259"/>
                        <a:pt x="331180" y="444314"/>
                        <a:pt x="337255" y="438097"/>
                      </a:cubicBezTo>
                      <a:cubicBezTo>
                        <a:pt x="343330" y="431881"/>
                        <a:pt x="350863" y="428666"/>
                        <a:pt x="359853" y="428454"/>
                      </a:cubicBezTo>
                      <a:lnTo>
                        <a:pt x="390484" y="428454"/>
                      </a:lnTo>
                      <a:cubicBezTo>
                        <a:pt x="436595" y="427816"/>
                        <a:pt x="474140" y="415238"/>
                        <a:pt x="503119" y="390720"/>
                      </a:cubicBezTo>
                      <a:cubicBezTo>
                        <a:pt x="532098" y="366201"/>
                        <a:pt x="547043" y="333571"/>
                        <a:pt x="547954" y="292830"/>
                      </a:cubicBezTo>
                      <a:cubicBezTo>
                        <a:pt x="547468" y="254761"/>
                        <a:pt x="533859" y="223347"/>
                        <a:pt x="507129" y="198586"/>
                      </a:cubicBezTo>
                      <a:cubicBezTo>
                        <a:pt x="480398" y="173825"/>
                        <a:pt x="443461" y="161005"/>
                        <a:pt x="396316" y="160124"/>
                      </a:cubicBezTo>
                      <a:cubicBezTo>
                        <a:pt x="354426" y="161400"/>
                        <a:pt x="319736" y="173431"/>
                        <a:pt x="292245" y="196216"/>
                      </a:cubicBezTo>
                      <a:cubicBezTo>
                        <a:pt x="264755" y="219002"/>
                        <a:pt x="242093" y="244887"/>
                        <a:pt x="224262" y="273871"/>
                      </a:cubicBezTo>
                      <a:cubicBezTo>
                        <a:pt x="217184" y="284717"/>
                        <a:pt x="210198" y="291462"/>
                        <a:pt x="203305" y="294106"/>
                      </a:cubicBezTo>
                      <a:cubicBezTo>
                        <a:pt x="196411" y="296749"/>
                        <a:pt x="188337" y="295837"/>
                        <a:pt x="179081" y="291371"/>
                      </a:cubicBezTo>
                      <a:lnTo>
                        <a:pt x="90268" y="251996"/>
                      </a:lnTo>
                      <a:cubicBezTo>
                        <a:pt x="79258" y="246801"/>
                        <a:pt x="71796" y="240056"/>
                        <a:pt x="67883" y="231762"/>
                      </a:cubicBezTo>
                      <a:cubicBezTo>
                        <a:pt x="63970" y="223468"/>
                        <a:pt x="64153" y="214171"/>
                        <a:pt x="68429" y="203872"/>
                      </a:cubicBezTo>
                      <a:cubicBezTo>
                        <a:pt x="87837" y="152673"/>
                        <a:pt x="125467" y="106494"/>
                        <a:pt x="181318" y="65333"/>
                      </a:cubicBezTo>
                      <a:cubicBezTo>
                        <a:pt x="237169" y="24172"/>
                        <a:pt x="312723" y="2394"/>
                        <a:pt x="40798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nvGrpSpPr>
          <p:cNvPr id="16" name="Group 15">
            <a:extLst>
              <a:ext uri="{FF2B5EF4-FFF2-40B4-BE49-F238E27FC236}">
                <a16:creationId xmlns:a16="http://schemas.microsoft.com/office/drawing/2014/main" id="{BFCED098-BC03-04E9-0982-486D5D247698}"/>
              </a:ext>
            </a:extLst>
          </p:cNvPr>
          <p:cNvGrpSpPr/>
          <p:nvPr/>
        </p:nvGrpSpPr>
        <p:grpSpPr>
          <a:xfrm>
            <a:off x="2201846" y="1398454"/>
            <a:ext cx="1914648" cy="4475533"/>
            <a:chOff x="1745605" y="1398454"/>
            <a:chExt cx="1914648" cy="4475533"/>
          </a:xfrm>
        </p:grpSpPr>
        <p:cxnSp>
          <p:nvCxnSpPr>
            <p:cNvPr id="522" name="Straight Connector 521">
              <a:extLst>
                <a:ext uri="{FF2B5EF4-FFF2-40B4-BE49-F238E27FC236}">
                  <a16:creationId xmlns:a16="http://schemas.microsoft.com/office/drawing/2014/main" id="{52012339-E0D3-4D25-BF66-31D51B98FE4B}"/>
                </a:ext>
              </a:extLst>
            </p:cNvPr>
            <p:cNvCxnSpPr/>
            <p:nvPr/>
          </p:nvCxnSpPr>
          <p:spPr>
            <a:xfrm>
              <a:off x="2695139"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D1BC099-C709-411C-AE74-72549F29BC4E}"/>
                </a:ext>
              </a:extLst>
            </p:cNvPr>
            <p:cNvSpPr/>
            <p:nvPr/>
          </p:nvSpPr>
          <p:spPr>
            <a:xfrm>
              <a:off x="2018827" y="1398454"/>
              <a:ext cx="1361908"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Efficient voice to reach billions</a:t>
              </a:r>
            </a:p>
          </p:txBody>
        </p:sp>
        <p:sp>
          <p:nvSpPr>
            <p:cNvPr id="10" name="TextBox 70">
              <a:extLst>
                <a:ext uri="{FF2B5EF4-FFF2-40B4-BE49-F238E27FC236}">
                  <a16:creationId xmlns:a16="http://schemas.microsoft.com/office/drawing/2014/main" id="{2CFFE3DC-FC20-4E02-B560-A0CEEE9114B8}"/>
                </a:ext>
              </a:extLst>
            </p:cNvPr>
            <p:cNvSpPr txBox="1"/>
            <p:nvPr/>
          </p:nvSpPr>
          <p:spPr>
            <a:xfrm>
              <a:off x="1745605" y="5098325"/>
              <a:ext cx="1914648" cy="775662"/>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1990s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Digital voice</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D-</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AMPS, GSM,</a:t>
              </a:r>
              <a:b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b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I</a:t>
              </a: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S-</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95 (CDMA)</a:t>
              </a:r>
            </a:p>
          </p:txBody>
        </p:sp>
        <p:grpSp>
          <p:nvGrpSpPr>
            <p:cNvPr id="356" name="Group 355">
              <a:extLst>
                <a:ext uri="{FF2B5EF4-FFF2-40B4-BE49-F238E27FC236}">
                  <a16:creationId xmlns:a16="http://schemas.microsoft.com/office/drawing/2014/main" id="{522CC7F4-0272-42CE-9181-6DED7E2AC812}"/>
                </a:ext>
              </a:extLst>
            </p:cNvPr>
            <p:cNvGrpSpPr/>
            <p:nvPr/>
          </p:nvGrpSpPr>
          <p:grpSpPr>
            <a:xfrm>
              <a:off x="1765930" y="2807151"/>
              <a:ext cx="1501988" cy="1231742"/>
              <a:chOff x="2848617" y="4051300"/>
              <a:chExt cx="2155894" cy="1767993"/>
            </a:xfrm>
          </p:grpSpPr>
          <p:pic>
            <p:nvPicPr>
              <p:cNvPr id="357" name="Picture 356">
                <a:extLst>
                  <a:ext uri="{FF2B5EF4-FFF2-40B4-BE49-F238E27FC236}">
                    <a16:creationId xmlns:a16="http://schemas.microsoft.com/office/drawing/2014/main" id="{ACE9C3B2-669F-48CE-81D5-E8CE04C42D12}"/>
                  </a:ext>
                </a:extLst>
              </p:cNvPr>
              <p:cNvPicPr>
                <a:picLocks noChangeAspect="1"/>
              </p:cNvPicPr>
              <p:nvPr/>
            </p:nvPicPr>
            <p:blipFill>
              <a:blip r:embed="rId3"/>
              <a:stretch>
                <a:fillRect/>
              </a:stretch>
            </p:blipFill>
            <p:spPr>
              <a:xfrm>
                <a:off x="2848617" y="4051300"/>
                <a:ext cx="1767993" cy="1767993"/>
              </a:xfrm>
              <a:prstGeom prst="rect">
                <a:avLst/>
              </a:prstGeom>
            </p:spPr>
          </p:pic>
          <p:sp>
            <p:nvSpPr>
              <p:cNvPr id="358" name="Oval 357">
                <a:extLst>
                  <a:ext uri="{FF2B5EF4-FFF2-40B4-BE49-F238E27FC236}">
                    <a16:creationId xmlns:a16="http://schemas.microsoft.com/office/drawing/2014/main" id="{64A2EB7B-DD42-44A5-8C21-FEFF98929AF3}"/>
                  </a:ext>
                </a:extLst>
              </p:cNvPr>
              <p:cNvSpPr/>
              <p:nvPr/>
            </p:nvSpPr>
            <p:spPr bwMode="gray">
              <a:xfrm>
                <a:off x="3367112"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grpSp>
            <p:nvGrpSpPr>
              <p:cNvPr id="360" name="Group 359">
                <a:extLst>
                  <a:ext uri="{FF2B5EF4-FFF2-40B4-BE49-F238E27FC236}">
                    <a16:creationId xmlns:a16="http://schemas.microsoft.com/office/drawing/2014/main" id="{2E5D55F8-95C8-4E2F-8048-5C922D634F9F}"/>
                  </a:ext>
                </a:extLst>
              </p:cNvPr>
              <p:cNvGrpSpPr/>
              <p:nvPr/>
            </p:nvGrpSpPr>
            <p:grpSpPr>
              <a:xfrm>
                <a:off x="3492244" y="4235404"/>
                <a:ext cx="1387124" cy="1387118"/>
                <a:chOff x="3492244" y="4235404"/>
                <a:chExt cx="1387124" cy="1387118"/>
              </a:xfrm>
            </p:grpSpPr>
            <p:sp>
              <p:nvSpPr>
                <p:cNvPr id="361" name="Oval 360">
                  <a:extLst>
                    <a:ext uri="{FF2B5EF4-FFF2-40B4-BE49-F238E27FC236}">
                      <a16:creationId xmlns:a16="http://schemas.microsoft.com/office/drawing/2014/main" id="{290BF7F0-C8F0-406F-ABCA-1C2D7E6C8128}"/>
                    </a:ext>
                  </a:extLst>
                </p:cNvPr>
                <p:cNvSpPr/>
                <p:nvPr/>
              </p:nvSpPr>
              <p:spPr bwMode="gray">
                <a:xfrm>
                  <a:off x="3492244"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362" name="Freeform: Shape 361">
                  <a:extLst>
                    <a:ext uri="{FF2B5EF4-FFF2-40B4-BE49-F238E27FC236}">
                      <a16:creationId xmlns:a16="http://schemas.microsoft.com/office/drawing/2014/main" id="{41E16E7C-232B-45E6-95D8-255BC85213FD}"/>
                    </a:ext>
                  </a:extLst>
                </p:cNvPr>
                <p:cNvSpPr/>
                <p:nvPr/>
              </p:nvSpPr>
              <p:spPr>
                <a:xfrm>
                  <a:off x="3754441" y="4670082"/>
                  <a:ext cx="881027" cy="508462"/>
                </a:xfrm>
                <a:custGeom>
                  <a:avLst/>
                  <a:gdLst>
                    <a:gd name="connsiteX0" fmla="*/ 1335673 w 1837994"/>
                    <a:gd name="connsiteY0" fmla="*/ 0 h 1060751"/>
                    <a:gd name="connsiteX1" fmla="*/ 1642989 w 1837994"/>
                    <a:gd name="connsiteY1" fmla="*/ 84284 h 1060751"/>
                    <a:gd name="connsiteX2" fmla="*/ 1835442 w 1837994"/>
                    <a:gd name="connsiteY2" fmla="*/ 316129 h 1060751"/>
                    <a:gd name="connsiteX3" fmla="*/ 1837266 w 1837994"/>
                    <a:gd name="connsiteY3" fmla="*/ 333808 h 1060751"/>
                    <a:gd name="connsiteX4" fmla="*/ 1819422 w 1837994"/>
                    <a:gd name="connsiteY4" fmla="*/ 348206 h 1060751"/>
                    <a:gd name="connsiteX5" fmla="*/ 1675295 w 1837994"/>
                    <a:gd name="connsiteY5" fmla="*/ 384658 h 1060751"/>
                    <a:gd name="connsiteX6" fmla="*/ 1652724 w 1837994"/>
                    <a:gd name="connsiteY6" fmla="*/ 379920 h 1060751"/>
                    <a:gd name="connsiteX7" fmla="*/ 1643253 w 1837994"/>
                    <a:gd name="connsiteY7" fmla="*/ 364245 h 1060751"/>
                    <a:gd name="connsiteX8" fmla="*/ 1523902 w 1837994"/>
                    <a:gd name="connsiteY8" fmla="*/ 231377 h 1060751"/>
                    <a:gd name="connsiteX9" fmla="*/ 1335673 w 1837994"/>
                    <a:gd name="connsiteY9" fmla="*/ 180526 h 1060751"/>
                    <a:gd name="connsiteX10" fmla="*/ 1093872 w 1837994"/>
                    <a:gd name="connsiteY10" fmla="*/ 283139 h 1060751"/>
                    <a:gd name="connsiteX11" fmla="*/ 997480 w 1837994"/>
                    <a:gd name="connsiteY11" fmla="*/ 533378 h 1060751"/>
                    <a:gd name="connsiteX12" fmla="*/ 1093691 w 1837994"/>
                    <a:gd name="connsiteY12" fmla="*/ 783624 h 1060751"/>
                    <a:gd name="connsiteX13" fmla="*/ 1338588 w 1837994"/>
                    <a:gd name="connsiteY13" fmla="*/ 883139 h 1060751"/>
                    <a:gd name="connsiteX14" fmla="*/ 1523355 w 1837994"/>
                    <a:gd name="connsiteY14" fmla="*/ 828621 h 1060751"/>
                    <a:gd name="connsiteX15" fmla="*/ 1640337 w 1837994"/>
                    <a:gd name="connsiteY15" fmla="*/ 687675 h 1060751"/>
                    <a:gd name="connsiteX16" fmla="*/ 1360454 w 1837994"/>
                    <a:gd name="connsiteY16" fmla="*/ 687675 h 1060751"/>
                    <a:gd name="connsiteX17" fmla="*/ 1337859 w 1837994"/>
                    <a:gd name="connsiteY17" fmla="*/ 678396 h 1060751"/>
                    <a:gd name="connsiteX18" fmla="*/ 1328384 w 1837994"/>
                    <a:gd name="connsiteY18" fmla="*/ 657107 h 1060751"/>
                    <a:gd name="connsiteX19" fmla="*/ 1328384 w 1837994"/>
                    <a:gd name="connsiteY19" fmla="*/ 561056 h 1060751"/>
                    <a:gd name="connsiteX20" fmla="*/ 1337859 w 1837994"/>
                    <a:gd name="connsiteY20" fmla="*/ 539206 h 1060751"/>
                    <a:gd name="connsiteX21" fmla="*/ 1360454 w 1837994"/>
                    <a:gd name="connsiteY21" fmla="*/ 530467 h 1060751"/>
                    <a:gd name="connsiteX22" fmla="*/ 1799041 w 1837994"/>
                    <a:gd name="connsiteY22" fmla="*/ 530467 h 1060751"/>
                    <a:gd name="connsiteX23" fmla="*/ 1821607 w 1837994"/>
                    <a:gd name="connsiteY23" fmla="*/ 539206 h 1060751"/>
                    <a:gd name="connsiteX24" fmla="*/ 1831071 w 1837994"/>
                    <a:gd name="connsiteY24" fmla="*/ 561056 h 1060751"/>
                    <a:gd name="connsiteX25" fmla="*/ 1831071 w 1837994"/>
                    <a:gd name="connsiteY25" fmla="*/ 1008298 h 1060751"/>
                    <a:gd name="connsiteX26" fmla="*/ 1821607 w 1837994"/>
                    <a:gd name="connsiteY26" fmla="*/ 1030879 h 1060751"/>
                    <a:gd name="connsiteX27" fmla="*/ 1799041 w 1837994"/>
                    <a:gd name="connsiteY27" fmla="*/ 1040348 h 1060751"/>
                    <a:gd name="connsiteX28" fmla="*/ 1684030 w 1837994"/>
                    <a:gd name="connsiteY28" fmla="*/ 1040348 h 1060751"/>
                    <a:gd name="connsiteX29" fmla="*/ 1661465 w 1837994"/>
                    <a:gd name="connsiteY29" fmla="*/ 1030879 h 1060751"/>
                    <a:gd name="connsiteX30" fmla="*/ 1652002 w 1837994"/>
                    <a:gd name="connsiteY30" fmla="*/ 1008298 h 1060751"/>
                    <a:gd name="connsiteX31" fmla="*/ 1652002 w 1837994"/>
                    <a:gd name="connsiteY31" fmla="*/ 903520 h 1060751"/>
                    <a:gd name="connsiteX32" fmla="*/ 1520439 w 1837994"/>
                    <a:gd name="connsiteY32" fmla="*/ 1015984 h 1060751"/>
                    <a:gd name="connsiteX33" fmla="*/ 1312349 w 1837994"/>
                    <a:gd name="connsiteY33" fmla="*/ 1060751 h 1060751"/>
                    <a:gd name="connsiteX34" fmla="*/ 1045701 w 1837994"/>
                    <a:gd name="connsiteY34" fmla="*/ 989972 h 1060751"/>
                    <a:gd name="connsiteX35" fmla="*/ 862035 w 1837994"/>
                    <a:gd name="connsiteY35" fmla="*/ 801352 h 1060751"/>
                    <a:gd name="connsiteX36" fmla="*/ 793637 w 1837994"/>
                    <a:gd name="connsiteY36" fmla="*/ 530467 h 1060751"/>
                    <a:gd name="connsiteX37" fmla="*/ 866461 w 1837994"/>
                    <a:gd name="connsiteY37" fmla="*/ 259443 h 1060751"/>
                    <a:gd name="connsiteX38" fmla="*/ 1059739 w 1837994"/>
                    <a:gd name="connsiteY38" fmla="*/ 70781 h 1060751"/>
                    <a:gd name="connsiteX39" fmla="*/ 1335673 w 1837994"/>
                    <a:gd name="connsiteY39" fmla="*/ 0 h 1060751"/>
                    <a:gd name="connsiteX40" fmla="*/ 374680 w 1837994"/>
                    <a:gd name="connsiteY40" fmla="*/ 0 h 1060751"/>
                    <a:gd name="connsiteX41" fmla="*/ 627239 w 1837994"/>
                    <a:gd name="connsiteY41" fmla="*/ 84095 h 1060751"/>
                    <a:gd name="connsiteX42" fmla="*/ 730085 w 1837994"/>
                    <a:gd name="connsiteY42" fmla="*/ 314638 h 1060751"/>
                    <a:gd name="connsiteX43" fmla="*/ 656902 w 1837994"/>
                    <a:gd name="connsiteY43" fmla="*/ 517258 h 1060751"/>
                    <a:gd name="connsiteX44" fmla="*/ 467840 w 1837994"/>
                    <a:gd name="connsiteY44" fmla="*/ 711133 h 1060751"/>
                    <a:gd name="connsiteX45" fmla="*/ 279891 w 1837994"/>
                    <a:gd name="connsiteY45" fmla="*/ 872938 h 1060751"/>
                    <a:gd name="connsiteX46" fmla="*/ 715525 w 1837994"/>
                    <a:gd name="connsiteY46" fmla="*/ 872938 h 1060751"/>
                    <a:gd name="connsiteX47" fmla="*/ 737377 w 1837994"/>
                    <a:gd name="connsiteY47" fmla="*/ 882218 h 1060751"/>
                    <a:gd name="connsiteX48" fmla="*/ 746116 w 1837994"/>
                    <a:gd name="connsiteY48" fmla="*/ 903508 h 1060751"/>
                    <a:gd name="connsiteX49" fmla="*/ 746116 w 1837994"/>
                    <a:gd name="connsiteY49" fmla="*/ 1009777 h 1060751"/>
                    <a:gd name="connsiteX50" fmla="*/ 737377 w 1837994"/>
                    <a:gd name="connsiteY50" fmla="*/ 1031068 h 1060751"/>
                    <a:gd name="connsiteX51" fmla="*/ 715525 w 1837994"/>
                    <a:gd name="connsiteY51" fmla="*/ 1040348 h 1060751"/>
                    <a:gd name="connsiteX52" fmla="*/ 52604 w 1837994"/>
                    <a:gd name="connsiteY52" fmla="*/ 1040348 h 1060751"/>
                    <a:gd name="connsiteX53" fmla="*/ 31296 w 1837994"/>
                    <a:gd name="connsiteY53" fmla="*/ 1031068 h 1060751"/>
                    <a:gd name="connsiteX54" fmla="*/ 22007 w 1837994"/>
                    <a:gd name="connsiteY54" fmla="*/ 1009777 h 1060751"/>
                    <a:gd name="connsiteX55" fmla="*/ 22007 w 1837994"/>
                    <a:gd name="connsiteY55" fmla="*/ 920977 h 1060751"/>
                    <a:gd name="connsiteX56" fmla="*/ 31113 w 1837994"/>
                    <a:gd name="connsiteY56" fmla="*/ 885856 h 1060751"/>
                    <a:gd name="connsiteX57" fmla="*/ 46776 w 1837994"/>
                    <a:gd name="connsiteY57" fmla="*/ 867107 h 1060751"/>
                    <a:gd name="connsiteX58" fmla="*/ 335332 w 1837994"/>
                    <a:gd name="connsiteY58" fmla="*/ 610551 h 1060751"/>
                    <a:gd name="connsiteX59" fmla="*/ 482887 w 1837994"/>
                    <a:gd name="connsiteY59" fmla="*/ 461683 h 1060751"/>
                    <a:gd name="connsiteX60" fmla="*/ 536443 w 1837994"/>
                    <a:gd name="connsiteY60" fmla="*/ 324842 h 1060751"/>
                    <a:gd name="connsiteX61" fmla="*/ 487259 w 1837994"/>
                    <a:gd name="connsiteY61" fmla="*/ 212234 h 1060751"/>
                    <a:gd name="connsiteX62" fmla="*/ 370308 w 1837994"/>
                    <a:gd name="connsiteY62" fmla="*/ 171782 h 1060751"/>
                    <a:gd name="connsiteX63" fmla="*/ 244250 w 1837994"/>
                    <a:gd name="connsiteY63" fmla="*/ 220798 h 1060751"/>
                    <a:gd name="connsiteX64" fmla="*/ 179399 w 1837994"/>
                    <a:gd name="connsiteY64" fmla="*/ 323384 h 1060751"/>
                    <a:gd name="connsiteX65" fmla="*/ 156810 w 1837994"/>
                    <a:gd name="connsiteY65" fmla="*/ 355635 h 1060751"/>
                    <a:gd name="connsiteX66" fmla="*/ 121106 w 1837994"/>
                    <a:gd name="connsiteY66" fmla="*/ 358369 h 1060751"/>
                    <a:gd name="connsiteX67" fmla="*/ 26380 w 1837994"/>
                    <a:gd name="connsiteY67" fmla="*/ 330672 h 1060751"/>
                    <a:gd name="connsiteX68" fmla="*/ 4155 w 1837994"/>
                    <a:gd name="connsiteY68" fmla="*/ 313362 h 1060751"/>
                    <a:gd name="connsiteX69" fmla="*/ 1605 w 1837994"/>
                    <a:gd name="connsiteY69" fmla="*/ 284026 h 1060751"/>
                    <a:gd name="connsiteX70" fmla="*/ 67562 w 1837994"/>
                    <a:gd name="connsiteY70" fmla="*/ 144975 h 1060751"/>
                    <a:gd name="connsiteX71" fmla="*/ 193108 w 1837994"/>
                    <a:gd name="connsiteY71" fmla="*/ 40929 h 1060751"/>
                    <a:gd name="connsiteX72" fmla="*/ 374680 w 1837994"/>
                    <a:gd name="connsiteY72"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837994" h="1060751">
                      <a:moveTo>
                        <a:pt x="1335673" y="0"/>
                      </a:moveTo>
                      <a:cubicBezTo>
                        <a:pt x="1450799" y="875"/>
                        <a:pt x="1553237" y="28970"/>
                        <a:pt x="1642989" y="84284"/>
                      </a:cubicBezTo>
                      <a:cubicBezTo>
                        <a:pt x="1732740" y="139598"/>
                        <a:pt x="1796892" y="216879"/>
                        <a:pt x="1835442" y="316129"/>
                      </a:cubicBezTo>
                      <a:cubicBezTo>
                        <a:pt x="1838053" y="321566"/>
                        <a:pt x="1838661" y="327459"/>
                        <a:pt x="1837266" y="333808"/>
                      </a:cubicBezTo>
                      <a:cubicBezTo>
                        <a:pt x="1835870" y="340157"/>
                        <a:pt x="1829922" y="344956"/>
                        <a:pt x="1819422" y="348206"/>
                      </a:cubicBezTo>
                      <a:lnTo>
                        <a:pt x="1675295" y="384658"/>
                      </a:lnTo>
                      <a:cubicBezTo>
                        <a:pt x="1664680" y="386359"/>
                        <a:pt x="1657156" y="384780"/>
                        <a:pt x="1652724" y="379920"/>
                      </a:cubicBezTo>
                      <a:cubicBezTo>
                        <a:pt x="1648293" y="375059"/>
                        <a:pt x="1645137" y="369835"/>
                        <a:pt x="1643253" y="364245"/>
                      </a:cubicBezTo>
                      <a:cubicBezTo>
                        <a:pt x="1614858" y="308747"/>
                        <a:pt x="1575074" y="264458"/>
                        <a:pt x="1523902" y="231377"/>
                      </a:cubicBezTo>
                      <a:cubicBezTo>
                        <a:pt x="1472730" y="198297"/>
                        <a:pt x="1409986" y="181347"/>
                        <a:pt x="1335673" y="180526"/>
                      </a:cubicBezTo>
                      <a:cubicBezTo>
                        <a:pt x="1236760" y="182926"/>
                        <a:pt x="1156160" y="217130"/>
                        <a:pt x="1093872" y="283139"/>
                      </a:cubicBezTo>
                      <a:cubicBezTo>
                        <a:pt x="1031585" y="349147"/>
                        <a:pt x="999454" y="432560"/>
                        <a:pt x="997480" y="533378"/>
                      </a:cubicBezTo>
                      <a:cubicBezTo>
                        <a:pt x="999303" y="635878"/>
                        <a:pt x="1031373" y="719294"/>
                        <a:pt x="1093691" y="783624"/>
                      </a:cubicBezTo>
                      <a:cubicBezTo>
                        <a:pt x="1156008" y="847955"/>
                        <a:pt x="1237641" y="881127"/>
                        <a:pt x="1338588" y="883139"/>
                      </a:cubicBezTo>
                      <a:cubicBezTo>
                        <a:pt x="1409288" y="882197"/>
                        <a:pt x="1470877" y="864024"/>
                        <a:pt x="1523355" y="828621"/>
                      </a:cubicBezTo>
                      <a:cubicBezTo>
                        <a:pt x="1575833" y="793217"/>
                        <a:pt x="1614827" y="746236"/>
                        <a:pt x="1640337" y="687675"/>
                      </a:cubicBezTo>
                      <a:lnTo>
                        <a:pt x="1360454" y="687675"/>
                      </a:lnTo>
                      <a:cubicBezTo>
                        <a:pt x="1351465" y="687403"/>
                        <a:pt x="1343933" y="684309"/>
                        <a:pt x="1337859" y="678396"/>
                      </a:cubicBezTo>
                      <a:cubicBezTo>
                        <a:pt x="1331786" y="672482"/>
                        <a:pt x="1328627" y="665386"/>
                        <a:pt x="1328384" y="657107"/>
                      </a:cubicBezTo>
                      <a:lnTo>
                        <a:pt x="1328384" y="561056"/>
                      </a:lnTo>
                      <a:cubicBezTo>
                        <a:pt x="1328627" y="552134"/>
                        <a:pt x="1331786" y="544850"/>
                        <a:pt x="1337859" y="539206"/>
                      </a:cubicBezTo>
                      <a:cubicBezTo>
                        <a:pt x="1343933" y="533562"/>
                        <a:pt x="1351465" y="530649"/>
                        <a:pt x="1360454" y="530467"/>
                      </a:cubicBezTo>
                      <a:lnTo>
                        <a:pt x="1799041" y="530467"/>
                      </a:lnTo>
                      <a:cubicBezTo>
                        <a:pt x="1808018" y="530648"/>
                        <a:pt x="1815540" y="533562"/>
                        <a:pt x="1821607" y="539206"/>
                      </a:cubicBezTo>
                      <a:cubicBezTo>
                        <a:pt x="1827673" y="544850"/>
                        <a:pt x="1830828" y="552134"/>
                        <a:pt x="1831071" y="561056"/>
                      </a:cubicBezTo>
                      <a:lnTo>
                        <a:pt x="1831071" y="1008298"/>
                      </a:lnTo>
                      <a:cubicBezTo>
                        <a:pt x="1830828" y="1017282"/>
                        <a:pt x="1827673" y="1024809"/>
                        <a:pt x="1821607" y="1030879"/>
                      </a:cubicBezTo>
                      <a:cubicBezTo>
                        <a:pt x="1815540" y="1036949"/>
                        <a:pt x="1808018" y="1040105"/>
                        <a:pt x="1799041" y="1040348"/>
                      </a:cubicBezTo>
                      <a:lnTo>
                        <a:pt x="1684030" y="1040348"/>
                      </a:lnTo>
                      <a:cubicBezTo>
                        <a:pt x="1675052" y="1040105"/>
                        <a:pt x="1667531" y="1036949"/>
                        <a:pt x="1661465" y="1030879"/>
                      </a:cubicBezTo>
                      <a:cubicBezTo>
                        <a:pt x="1655398" y="1024809"/>
                        <a:pt x="1652245" y="1017282"/>
                        <a:pt x="1652002" y="1008298"/>
                      </a:cubicBezTo>
                      <a:lnTo>
                        <a:pt x="1652002" y="903520"/>
                      </a:lnTo>
                      <a:cubicBezTo>
                        <a:pt x="1619626" y="949561"/>
                        <a:pt x="1575773" y="987049"/>
                        <a:pt x="1520439" y="1015984"/>
                      </a:cubicBezTo>
                      <a:cubicBezTo>
                        <a:pt x="1465107" y="1044918"/>
                        <a:pt x="1395743" y="1059841"/>
                        <a:pt x="1312349" y="1060751"/>
                      </a:cubicBezTo>
                      <a:cubicBezTo>
                        <a:pt x="1212327" y="1059762"/>
                        <a:pt x="1123444" y="1036170"/>
                        <a:pt x="1045701" y="989972"/>
                      </a:cubicBezTo>
                      <a:cubicBezTo>
                        <a:pt x="967958" y="943774"/>
                        <a:pt x="906736" y="880901"/>
                        <a:pt x="862035" y="801352"/>
                      </a:cubicBezTo>
                      <a:cubicBezTo>
                        <a:pt x="817333" y="721803"/>
                        <a:pt x="794534" y="631508"/>
                        <a:pt x="793637" y="530467"/>
                      </a:cubicBezTo>
                      <a:cubicBezTo>
                        <a:pt x="794687" y="429358"/>
                        <a:pt x="818962" y="339017"/>
                        <a:pt x="866461" y="259443"/>
                      </a:cubicBezTo>
                      <a:cubicBezTo>
                        <a:pt x="913961" y="179868"/>
                        <a:pt x="978387" y="116981"/>
                        <a:pt x="1059739" y="70781"/>
                      </a:cubicBezTo>
                      <a:cubicBezTo>
                        <a:pt x="1141090" y="24580"/>
                        <a:pt x="1233068" y="987"/>
                        <a:pt x="1335673" y="0"/>
                      </a:cubicBezTo>
                      <a:close/>
                      <a:moveTo>
                        <a:pt x="374680" y="0"/>
                      </a:moveTo>
                      <a:cubicBezTo>
                        <a:pt x="476822" y="906"/>
                        <a:pt x="561008" y="28938"/>
                        <a:pt x="627239" y="84095"/>
                      </a:cubicBezTo>
                      <a:cubicBezTo>
                        <a:pt x="693471" y="139252"/>
                        <a:pt x="727753" y="216100"/>
                        <a:pt x="730085" y="314638"/>
                      </a:cubicBezTo>
                      <a:cubicBezTo>
                        <a:pt x="728815" y="386004"/>
                        <a:pt x="704420" y="453545"/>
                        <a:pt x="656902" y="517258"/>
                      </a:cubicBezTo>
                      <a:cubicBezTo>
                        <a:pt x="609383" y="580972"/>
                        <a:pt x="546362" y="645597"/>
                        <a:pt x="467840" y="711133"/>
                      </a:cubicBezTo>
                      <a:lnTo>
                        <a:pt x="279891" y="872938"/>
                      </a:lnTo>
                      <a:lnTo>
                        <a:pt x="715525" y="872938"/>
                      </a:lnTo>
                      <a:cubicBezTo>
                        <a:pt x="724448" y="873211"/>
                        <a:pt x="731732" y="876304"/>
                        <a:pt x="737377" y="882218"/>
                      </a:cubicBezTo>
                      <a:cubicBezTo>
                        <a:pt x="743021" y="888132"/>
                        <a:pt x="745934" y="895228"/>
                        <a:pt x="746116" y="903508"/>
                      </a:cubicBezTo>
                      <a:lnTo>
                        <a:pt x="746116" y="1009777"/>
                      </a:lnTo>
                      <a:cubicBezTo>
                        <a:pt x="745934" y="1018057"/>
                        <a:pt x="743021" y="1025154"/>
                        <a:pt x="737377" y="1031068"/>
                      </a:cubicBezTo>
                      <a:cubicBezTo>
                        <a:pt x="731732" y="1036982"/>
                        <a:pt x="724448" y="1040075"/>
                        <a:pt x="715525" y="1040348"/>
                      </a:cubicBezTo>
                      <a:lnTo>
                        <a:pt x="52604" y="1040348"/>
                      </a:lnTo>
                      <a:cubicBezTo>
                        <a:pt x="44317" y="1040075"/>
                        <a:pt x="37215" y="1036982"/>
                        <a:pt x="31296" y="1031068"/>
                      </a:cubicBezTo>
                      <a:cubicBezTo>
                        <a:pt x="25377" y="1025154"/>
                        <a:pt x="22281" y="1018057"/>
                        <a:pt x="22007" y="1009777"/>
                      </a:cubicBezTo>
                      <a:lnTo>
                        <a:pt x="22007" y="920977"/>
                      </a:lnTo>
                      <a:cubicBezTo>
                        <a:pt x="22493" y="906450"/>
                        <a:pt x="25528" y="894743"/>
                        <a:pt x="31113" y="885856"/>
                      </a:cubicBezTo>
                      <a:cubicBezTo>
                        <a:pt x="36699" y="876969"/>
                        <a:pt x="41919" y="870720"/>
                        <a:pt x="46776" y="867107"/>
                      </a:cubicBezTo>
                      <a:lnTo>
                        <a:pt x="335332" y="610551"/>
                      </a:lnTo>
                      <a:cubicBezTo>
                        <a:pt x="398544" y="556100"/>
                        <a:pt x="447729" y="506477"/>
                        <a:pt x="482887" y="461683"/>
                      </a:cubicBezTo>
                      <a:cubicBezTo>
                        <a:pt x="518045" y="416889"/>
                        <a:pt x="535897" y="371275"/>
                        <a:pt x="536443" y="324842"/>
                      </a:cubicBezTo>
                      <a:cubicBezTo>
                        <a:pt x="535168" y="276373"/>
                        <a:pt x="518773" y="238837"/>
                        <a:pt x="487259" y="212234"/>
                      </a:cubicBezTo>
                      <a:cubicBezTo>
                        <a:pt x="455744" y="185631"/>
                        <a:pt x="416760" y="172147"/>
                        <a:pt x="370308" y="171782"/>
                      </a:cubicBezTo>
                      <a:cubicBezTo>
                        <a:pt x="316266" y="173635"/>
                        <a:pt x="274246" y="189973"/>
                        <a:pt x="244250" y="220798"/>
                      </a:cubicBezTo>
                      <a:cubicBezTo>
                        <a:pt x="214253" y="251622"/>
                        <a:pt x="192636" y="285818"/>
                        <a:pt x="179399" y="323384"/>
                      </a:cubicBezTo>
                      <a:cubicBezTo>
                        <a:pt x="173691" y="338781"/>
                        <a:pt x="166161" y="349531"/>
                        <a:pt x="156810" y="355635"/>
                      </a:cubicBezTo>
                      <a:cubicBezTo>
                        <a:pt x="147459" y="361740"/>
                        <a:pt x="135557" y="362651"/>
                        <a:pt x="121106" y="358369"/>
                      </a:cubicBezTo>
                      <a:lnTo>
                        <a:pt x="26380" y="330672"/>
                      </a:lnTo>
                      <a:cubicBezTo>
                        <a:pt x="16057" y="327544"/>
                        <a:pt x="8649" y="321774"/>
                        <a:pt x="4155" y="313362"/>
                      </a:cubicBezTo>
                      <a:cubicBezTo>
                        <a:pt x="-338" y="304950"/>
                        <a:pt x="-1188" y="295171"/>
                        <a:pt x="1605" y="284026"/>
                      </a:cubicBezTo>
                      <a:cubicBezTo>
                        <a:pt x="13363" y="234184"/>
                        <a:pt x="35348" y="187834"/>
                        <a:pt x="67562" y="144975"/>
                      </a:cubicBezTo>
                      <a:cubicBezTo>
                        <a:pt x="99776" y="102116"/>
                        <a:pt x="141625" y="67434"/>
                        <a:pt x="193108" y="40929"/>
                      </a:cubicBezTo>
                      <a:cubicBezTo>
                        <a:pt x="244591" y="14424"/>
                        <a:pt x="305115" y="781"/>
                        <a:pt x="374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nvGrpSpPr>
          <p:cNvPr id="15" name="Group 14">
            <a:extLst>
              <a:ext uri="{FF2B5EF4-FFF2-40B4-BE49-F238E27FC236}">
                <a16:creationId xmlns:a16="http://schemas.microsoft.com/office/drawing/2014/main" id="{C3A4E17B-A894-665F-AED6-9B9CC47E21DF}"/>
              </a:ext>
            </a:extLst>
          </p:cNvPr>
          <p:cNvGrpSpPr/>
          <p:nvPr/>
        </p:nvGrpSpPr>
        <p:grpSpPr>
          <a:xfrm>
            <a:off x="369975" y="1398454"/>
            <a:ext cx="1916861" cy="4475533"/>
            <a:chOff x="369975" y="1398454"/>
            <a:chExt cx="1916861" cy="4475533"/>
          </a:xfrm>
        </p:grpSpPr>
        <p:cxnSp>
          <p:nvCxnSpPr>
            <p:cNvPr id="521" name="Straight Connector 520">
              <a:extLst>
                <a:ext uri="{FF2B5EF4-FFF2-40B4-BE49-F238E27FC236}">
                  <a16:creationId xmlns:a16="http://schemas.microsoft.com/office/drawing/2014/main" id="{3E0C3235-09F1-4DAD-A465-63D988214AF7}"/>
                </a:ext>
              </a:extLst>
            </p:cNvPr>
            <p:cNvCxnSpPr/>
            <p:nvPr/>
          </p:nvCxnSpPr>
          <p:spPr>
            <a:xfrm>
              <a:off x="1339665"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92C8F5D-470E-4CA8-B123-BB32459F83F0}"/>
                </a:ext>
              </a:extLst>
            </p:cNvPr>
            <p:cNvSpPr/>
            <p:nvPr/>
          </p:nvSpPr>
          <p:spPr>
            <a:xfrm>
              <a:off x="403800" y="1398454"/>
              <a:ext cx="1849210"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Mobile voice communication</a:t>
              </a:r>
            </a:p>
          </p:txBody>
        </p:sp>
        <p:sp>
          <p:nvSpPr>
            <p:cNvPr id="12" name="TextBox 70">
              <a:extLst>
                <a:ext uri="{FF2B5EF4-FFF2-40B4-BE49-F238E27FC236}">
                  <a16:creationId xmlns:a16="http://schemas.microsoft.com/office/drawing/2014/main" id="{D16365A4-BF3C-4B35-8DC9-BBCD391B8386}"/>
                </a:ext>
              </a:extLst>
            </p:cNvPr>
            <p:cNvSpPr txBox="1"/>
            <p:nvPr/>
          </p:nvSpPr>
          <p:spPr>
            <a:xfrm>
              <a:off x="369975" y="5098325"/>
              <a:ext cx="1916861" cy="775662"/>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1980s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Analog voice</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AMPS, NMT,</a:t>
              </a:r>
              <a:b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b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TACS </a:t>
              </a:r>
            </a:p>
          </p:txBody>
        </p:sp>
        <p:grpSp>
          <p:nvGrpSpPr>
            <p:cNvPr id="363" name="Group 362">
              <a:extLst>
                <a:ext uri="{FF2B5EF4-FFF2-40B4-BE49-F238E27FC236}">
                  <a16:creationId xmlns:a16="http://schemas.microsoft.com/office/drawing/2014/main" id="{B230D515-53E8-4170-A8A1-32D4F89E4B77}"/>
                </a:ext>
              </a:extLst>
            </p:cNvPr>
            <p:cNvGrpSpPr/>
            <p:nvPr/>
          </p:nvGrpSpPr>
          <p:grpSpPr>
            <a:xfrm>
              <a:off x="402756" y="2807151"/>
              <a:ext cx="1498374" cy="1231742"/>
              <a:chOff x="943617" y="4051300"/>
              <a:chExt cx="2150705" cy="1767993"/>
            </a:xfrm>
          </p:grpSpPr>
          <p:pic>
            <p:nvPicPr>
              <p:cNvPr id="364" name="Picture 363">
                <a:extLst>
                  <a:ext uri="{FF2B5EF4-FFF2-40B4-BE49-F238E27FC236}">
                    <a16:creationId xmlns:a16="http://schemas.microsoft.com/office/drawing/2014/main" id="{16335E53-99B3-4CAC-8C5A-2478F4575DB5}"/>
                  </a:ext>
                </a:extLst>
              </p:cNvPr>
              <p:cNvPicPr>
                <a:picLocks noChangeAspect="1"/>
              </p:cNvPicPr>
              <p:nvPr/>
            </p:nvPicPr>
            <p:blipFill>
              <a:blip r:embed="rId3"/>
              <a:stretch>
                <a:fillRect/>
              </a:stretch>
            </p:blipFill>
            <p:spPr>
              <a:xfrm>
                <a:off x="943617" y="4051300"/>
                <a:ext cx="1767993" cy="1767993"/>
              </a:xfrm>
              <a:prstGeom prst="rect">
                <a:avLst/>
              </a:prstGeom>
            </p:spPr>
          </p:pic>
          <p:sp>
            <p:nvSpPr>
              <p:cNvPr id="365" name="Oval 364">
                <a:extLst>
                  <a:ext uri="{FF2B5EF4-FFF2-40B4-BE49-F238E27FC236}">
                    <a16:creationId xmlns:a16="http://schemas.microsoft.com/office/drawing/2014/main" id="{E42107A2-A810-4A6A-8B81-2857C3D5C050}"/>
                  </a:ext>
                </a:extLst>
              </p:cNvPr>
              <p:cNvSpPr/>
              <p:nvPr/>
            </p:nvSpPr>
            <p:spPr bwMode="gray">
              <a:xfrm>
                <a:off x="1456923"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grpSp>
            <p:nvGrpSpPr>
              <p:cNvPr id="368" name="Group 367">
                <a:extLst>
                  <a:ext uri="{FF2B5EF4-FFF2-40B4-BE49-F238E27FC236}">
                    <a16:creationId xmlns:a16="http://schemas.microsoft.com/office/drawing/2014/main" id="{824F2B7A-1B35-4F6F-9D2F-AB9F842137F7}"/>
                  </a:ext>
                </a:extLst>
              </p:cNvPr>
              <p:cNvGrpSpPr/>
              <p:nvPr/>
            </p:nvGrpSpPr>
            <p:grpSpPr>
              <a:xfrm>
                <a:off x="1582055" y="4235404"/>
                <a:ext cx="1387124" cy="1387118"/>
                <a:chOff x="1582055" y="4235404"/>
                <a:chExt cx="1387124" cy="1387118"/>
              </a:xfrm>
            </p:grpSpPr>
            <p:sp>
              <p:nvSpPr>
                <p:cNvPr id="369" name="Oval 368">
                  <a:extLst>
                    <a:ext uri="{FF2B5EF4-FFF2-40B4-BE49-F238E27FC236}">
                      <a16:creationId xmlns:a16="http://schemas.microsoft.com/office/drawing/2014/main" id="{3AB6DE9B-AB9D-402E-86BE-53A15314418D}"/>
                    </a:ext>
                  </a:extLst>
                </p:cNvPr>
                <p:cNvSpPr/>
                <p:nvPr/>
              </p:nvSpPr>
              <p:spPr bwMode="gray">
                <a:xfrm>
                  <a:off x="1582055"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370" name="Freeform: Shape 369">
                  <a:extLst>
                    <a:ext uri="{FF2B5EF4-FFF2-40B4-BE49-F238E27FC236}">
                      <a16:creationId xmlns:a16="http://schemas.microsoft.com/office/drawing/2014/main" id="{0F90598C-8152-407A-825F-CDE76DA89C92}"/>
                    </a:ext>
                  </a:extLst>
                </p:cNvPr>
                <p:cNvSpPr/>
                <p:nvPr/>
              </p:nvSpPr>
              <p:spPr>
                <a:xfrm>
                  <a:off x="1913307" y="4670082"/>
                  <a:ext cx="728839" cy="508462"/>
                </a:xfrm>
                <a:custGeom>
                  <a:avLst/>
                  <a:gdLst>
                    <a:gd name="connsiteX0" fmla="*/ 241838 w 1520502"/>
                    <a:gd name="connsiteY0" fmla="*/ 20403 h 1060751"/>
                    <a:gd name="connsiteX1" fmla="*/ 319000 w 1520502"/>
                    <a:gd name="connsiteY1" fmla="*/ 20403 h 1060751"/>
                    <a:gd name="connsiteX2" fmla="*/ 340840 w 1520502"/>
                    <a:gd name="connsiteY2" fmla="*/ 29147 h 1060751"/>
                    <a:gd name="connsiteX3" fmla="*/ 349576 w 1520502"/>
                    <a:gd name="connsiteY3" fmla="*/ 51007 h 1060751"/>
                    <a:gd name="connsiteX4" fmla="*/ 349576 w 1520502"/>
                    <a:gd name="connsiteY4" fmla="*/ 1008287 h 1060751"/>
                    <a:gd name="connsiteX5" fmla="*/ 340112 w 1520502"/>
                    <a:gd name="connsiteY5" fmla="*/ 1030876 h 1060751"/>
                    <a:gd name="connsiteX6" fmla="*/ 317544 w 1520502"/>
                    <a:gd name="connsiteY6" fmla="*/ 1040348 h 1060751"/>
                    <a:gd name="connsiteX7" fmla="*/ 192337 w 1520502"/>
                    <a:gd name="connsiteY7" fmla="*/ 1040348 h 1060751"/>
                    <a:gd name="connsiteX8" fmla="*/ 170498 w 1520502"/>
                    <a:gd name="connsiteY8" fmla="*/ 1030876 h 1060751"/>
                    <a:gd name="connsiteX9" fmla="*/ 161763 w 1520502"/>
                    <a:gd name="connsiteY9" fmla="*/ 1008287 h 1060751"/>
                    <a:gd name="connsiteX10" fmla="*/ 161763 w 1520502"/>
                    <a:gd name="connsiteY10" fmla="*/ 302942 h 1060751"/>
                    <a:gd name="connsiteX11" fmla="*/ 30604 w 1520502"/>
                    <a:gd name="connsiteY11" fmla="*/ 302942 h 1060751"/>
                    <a:gd name="connsiteX12" fmla="*/ 9290 w 1520502"/>
                    <a:gd name="connsiteY12" fmla="*/ 294936 h 1060751"/>
                    <a:gd name="connsiteX13" fmla="*/ 0 w 1520502"/>
                    <a:gd name="connsiteY13" fmla="*/ 273828 h 1060751"/>
                    <a:gd name="connsiteX14" fmla="*/ 0 w 1520502"/>
                    <a:gd name="connsiteY14" fmla="*/ 177755 h 1060751"/>
                    <a:gd name="connsiteX15" fmla="*/ 8926 w 1520502"/>
                    <a:gd name="connsiteY15" fmla="*/ 152281 h 1060751"/>
                    <a:gd name="connsiteX16" fmla="*/ 32061 w 1520502"/>
                    <a:gd name="connsiteY16" fmla="*/ 144275 h 1060751"/>
                    <a:gd name="connsiteX17" fmla="*/ 52464 w 1520502"/>
                    <a:gd name="connsiteY17" fmla="*/ 144275 h 1060751"/>
                    <a:gd name="connsiteX18" fmla="*/ 142627 w 1520502"/>
                    <a:gd name="connsiteY18" fmla="*/ 119865 h 1060751"/>
                    <a:gd name="connsiteX19" fmla="*/ 196705 w 1520502"/>
                    <a:gd name="connsiteY19" fmla="*/ 49549 h 1060751"/>
                    <a:gd name="connsiteX20" fmla="*/ 216541 w 1520502"/>
                    <a:gd name="connsiteY20" fmla="*/ 26232 h 1060751"/>
                    <a:gd name="connsiteX21" fmla="*/ 241838 w 1520502"/>
                    <a:gd name="connsiteY21" fmla="*/ 20403 h 1060751"/>
                    <a:gd name="connsiteX22" fmla="*/ 1018181 w 1520502"/>
                    <a:gd name="connsiteY22" fmla="*/ 0 h 1060751"/>
                    <a:gd name="connsiteX23" fmla="*/ 1325497 w 1520502"/>
                    <a:gd name="connsiteY23" fmla="*/ 84284 h 1060751"/>
                    <a:gd name="connsiteX24" fmla="*/ 1517951 w 1520502"/>
                    <a:gd name="connsiteY24" fmla="*/ 316129 h 1060751"/>
                    <a:gd name="connsiteX25" fmla="*/ 1519774 w 1520502"/>
                    <a:gd name="connsiteY25" fmla="*/ 333808 h 1060751"/>
                    <a:gd name="connsiteX26" fmla="*/ 1501931 w 1520502"/>
                    <a:gd name="connsiteY26" fmla="*/ 348206 h 1060751"/>
                    <a:gd name="connsiteX27" fmla="*/ 1357803 w 1520502"/>
                    <a:gd name="connsiteY27" fmla="*/ 384658 h 1060751"/>
                    <a:gd name="connsiteX28" fmla="*/ 1335233 w 1520502"/>
                    <a:gd name="connsiteY28" fmla="*/ 379920 h 1060751"/>
                    <a:gd name="connsiteX29" fmla="*/ 1325761 w 1520502"/>
                    <a:gd name="connsiteY29" fmla="*/ 364245 h 1060751"/>
                    <a:gd name="connsiteX30" fmla="*/ 1206409 w 1520502"/>
                    <a:gd name="connsiteY30" fmla="*/ 231377 h 1060751"/>
                    <a:gd name="connsiteX31" fmla="*/ 1018181 w 1520502"/>
                    <a:gd name="connsiteY31" fmla="*/ 180526 h 1060751"/>
                    <a:gd name="connsiteX32" fmla="*/ 776380 w 1520502"/>
                    <a:gd name="connsiteY32" fmla="*/ 283139 h 1060751"/>
                    <a:gd name="connsiteX33" fmla="*/ 679988 w 1520502"/>
                    <a:gd name="connsiteY33" fmla="*/ 533378 h 1060751"/>
                    <a:gd name="connsiteX34" fmla="*/ 776198 w 1520502"/>
                    <a:gd name="connsiteY34" fmla="*/ 783624 h 1060751"/>
                    <a:gd name="connsiteX35" fmla="*/ 1021096 w 1520502"/>
                    <a:gd name="connsiteY35" fmla="*/ 883139 h 1060751"/>
                    <a:gd name="connsiteX36" fmla="*/ 1205863 w 1520502"/>
                    <a:gd name="connsiteY36" fmla="*/ 828621 h 1060751"/>
                    <a:gd name="connsiteX37" fmla="*/ 1322845 w 1520502"/>
                    <a:gd name="connsiteY37" fmla="*/ 687675 h 1060751"/>
                    <a:gd name="connsiteX38" fmla="*/ 1042962 w 1520502"/>
                    <a:gd name="connsiteY38" fmla="*/ 687675 h 1060751"/>
                    <a:gd name="connsiteX39" fmla="*/ 1020367 w 1520502"/>
                    <a:gd name="connsiteY39" fmla="*/ 678396 h 1060751"/>
                    <a:gd name="connsiteX40" fmla="*/ 1010892 w 1520502"/>
                    <a:gd name="connsiteY40" fmla="*/ 657107 h 1060751"/>
                    <a:gd name="connsiteX41" fmla="*/ 1010892 w 1520502"/>
                    <a:gd name="connsiteY41" fmla="*/ 561056 h 1060751"/>
                    <a:gd name="connsiteX42" fmla="*/ 1020367 w 1520502"/>
                    <a:gd name="connsiteY42" fmla="*/ 539206 h 1060751"/>
                    <a:gd name="connsiteX43" fmla="*/ 1042962 w 1520502"/>
                    <a:gd name="connsiteY43" fmla="*/ 530467 h 1060751"/>
                    <a:gd name="connsiteX44" fmla="*/ 1481549 w 1520502"/>
                    <a:gd name="connsiteY44" fmla="*/ 530467 h 1060751"/>
                    <a:gd name="connsiteX45" fmla="*/ 1504115 w 1520502"/>
                    <a:gd name="connsiteY45" fmla="*/ 539206 h 1060751"/>
                    <a:gd name="connsiteX46" fmla="*/ 1513578 w 1520502"/>
                    <a:gd name="connsiteY46" fmla="*/ 561056 h 1060751"/>
                    <a:gd name="connsiteX47" fmla="*/ 1513578 w 1520502"/>
                    <a:gd name="connsiteY47" fmla="*/ 1008298 h 1060751"/>
                    <a:gd name="connsiteX48" fmla="*/ 1504115 w 1520502"/>
                    <a:gd name="connsiteY48" fmla="*/ 1030879 h 1060751"/>
                    <a:gd name="connsiteX49" fmla="*/ 1481549 w 1520502"/>
                    <a:gd name="connsiteY49" fmla="*/ 1040348 h 1060751"/>
                    <a:gd name="connsiteX50" fmla="*/ 1366538 w 1520502"/>
                    <a:gd name="connsiteY50" fmla="*/ 1040348 h 1060751"/>
                    <a:gd name="connsiteX51" fmla="*/ 1343973 w 1520502"/>
                    <a:gd name="connsiteY51" fmla="*/ 1030879 h 1060751"/>
                    <a:gd name="connsiteX52" fmla="*/ 1334510 w 1520502"/>
                    <a:gd name="connsiteY52" fmla="*/ 1008298 h 1060751"/>
                    <a:gd name="connsiteX53" fmla="*/ 1334510 w 1520502"/>
                    <a:gd name="connsiteY53" fmla="*/ 903520 h 1060751"/>
                    <a:gd name="connsiteX54" fmla="*/ 1202948 w 1520502"/>
                    <a:gd name="connsiteY54" fmla="*/ 1015984 h 1060751"/>
                    <a:gd name="connsiteX55" fmla="*/ 994857 w 1520502"/>
                    <a:gd name="connsiteY55" fmla="*/ 1060751 h 1060751"/>
                    <a:gd name="connsiteX56" fmla="*/ 728209 w 1520502"/>
                    <a:gd name="connsiteY56" fmla="*/ 989972 h 1060751"/>
                    <a:gd name="connsiteX57" fmla="*/ 544542 w 1520502"/>
                    <a:gd name="connsiteY57" fmla="*/ 801352 h 1060751"/>
                    <a:gd name="connsiteX58" fmla="*/ 476145 w 1520502"/>
                    <a:gd name="connsiteY58" fmla="*/ 530467 h 1060751"/>
                    <a:gd name="connsiteX59" fmla="*/ 548970 w 1520502"/>
                    <a:gd name="connsiteY59" fmla="*/ 259443 h 1060751"/>
                    <a:gd name="connsiteX60" fmla="*/ 742247 w 1520502"/>
                    <a:gd name="connsiteY60" fmla="*/ 70781 h 1060751"/>
                    <a:gd name="connsiteX61" fmla="*/ 1018181 w 1520502"/>
                    <a:gd name="connsiteY61"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20502" h="1060751">
                      <a:moveTo>
                        <a:pt x="241838" y="20403"/>
                      </a:moveTo>
                      <a:lnTo>
                        <a:pt x="319000" y="20403"/>
                      </a:lnTo>
                      <a:cubicBezTo>
                        <a:pt x="327918" y="20585"/>
                        <a:pt x="335197" y="23500"/>
                        <a:pt x="340840" y="29147"/>
                      </a:cubicBezTo>
                      <a:cubicBezTo>
                        <a:pt x="346482" y="34794"/>
                        <a:pt x="349394" y="42080"/>
                        <a:pt x="349576" y="51007"/>
                      </a:cubicBezTo>
                      <a:lnTo>
                        <a:pt x="349576" y="1008287"/>
                      </a:lnTo>
                      <a:cubicBezTo>
                        <a:pt x="349333" y="1017274"/>
                        <a:pt x="346178" y="1024803"/>
                        <a:pt x="340112" y="1030876"/>
                      </a:cubicBezTo>
                      <a:cubicBezTo>
                        <a:pt x="334045" y="1036948"/>
                        <a:pt x="326522" y="1040105"/>
                        <a:pt x="317544" y="1040348"/>
                      </a:cubicBezTo>
                      <a:lnTo>
                        <a:pt x="192337" y="1040348"/>
                      </a:lnTo>
                      <a:cubicBezTo>
                        <a:pt x="183420" y="1040105"/>
                        <a:pt x="176140" y="1036948"/>
                        <a:pt x="170498" y="1030876"/>
                      </a:cubicBezTo>
                      <a:cubicBezTo>
                        <a:pt x="164857" y="1024803"/>
                        <a:pt x="161945" y="1017274"/>
                        <a:pt x="161763" y="1008287"/>
                      </a:cubicBezTo>
                      <a:lnTo>
                        <a:pt x="161763" y="302942"/>
                      </a:lnTo>
                      <a:lnTo>
                        <a:pt x="30604" y="302942"/>
                      </a:lnTo>
                      <a:cubicBezTo>
                        <a:pt x="22315" y="302820"/>
                        <a:pt x="15211" y="300152"/>
                        <a:pt x="9290" y="294936"/>
                      </a:cubicBezTo>
                      <a:cubicBezTo>
                        <a:pt x="3370" y="289719"/>
                        <a:pt x="273" y="282684"/>
                        <a:pt x="0" y="273828"/>
                      </a:cubicBezTo>
                      <a:lnTo>
                        <a:pt x="0" y="177755"/>
                      </a:lnTo>
                      <a:cubicBezTo>
                        <a:pt x="152" y="166170"/>
                        <a:pt x="3127" y="157679"/>
                        <a:pt x="8926" y="152281"/>
                      </a:cubicBezTo>
                      <a:cubicBezTo>
                        <a:pt x="14725" y="146883"/>
                        <a:pt x="22437" y="144215"/>
                        <a:pt x="32061" y="144275"/>
                      </a:cubicBezTo>
                      <a:lnTo>
                        <a:pt x="52464" y="144275"/>
                      </a:lnTo>
                      <a:cubicBezTo>
                        <a:pt x="88806" y="144154"/>
                        <a:pt x="118860" y="136017"/>
                        <a:pt x="142627" y="119865"/>
                      </a:cubicBezTo>
                      <a:cubicBezTo>
                        <a:pt x="166395" y="103713"/>
                        <a:pt x="184420" y="80274"/>
                        <a:pt x="196705" y="49549"/>
                      </a:cubicBezTo>
                      <a:cubicBezTo>
                        <a:pt x="202498" y="38134"/>
                        <a:pt x="209110" y="30361"/>
                        <a:pt x="216541" y="26232"/>
                      </a:cubicBezTo>
                      <a:cubicBezTo>
                        <a:pt x="223972" y="22103"/>
                        <a:pt x="232404" y="20160"/>
                        <a:pt x="241838" y="20403"/>
                      </a:cubicBezTo>
                      <a:close/>
                      <a:moveTo>
                        <a:pt x="1018181" y="0"/>
                      </a:moveTo>
                      <a:cubicBezTo>
                        <a:pt x="1133307" y="875"/>
                        <a:pt x="1235745" y="28970"/>
                        <a:pt x="1325497" y="84284"/>
                      </a:cubicBezTo>
                      <a:cubicBezTo>
                        <a:pt x="1415248" y="139598"/>
                        <a:pt x="1479400" y="216879"/>
                        <a:pt x="1517951" y="316129"/>
                      </a:cubicBezTo>
                      <a:cubicBezTo>
                        <a:pt x="1520561" y="321566"/>
                        <a:pt x="1521169" y="327459"/>
                        <a:pt x="1519774" y="333808"/>
                      </a:cubicBezTo>
                      <a:cubicBezTo>
                        <a:pt x="1518378" y="340157"/>
                        <a:pt x="1512431" y="344956"/>
                        <a:pt x="1501931" y="348206"/>
                      </a:cubicBezTo>
                      <a:lnTo>
                        <a:pt x="1357803" y="384658"/>
                      </a:lnTo>
                      <a:cubicBezTo>
                        <a:pt x="1347187" y="386359"/>
                        <a:pt x="1339664" y="384780"/>
                        <a:pt x="1335233" y="379920"/>
                      </a:cubicBezTo>
                      <a:cubicBezTo>
                        <a:pt x="1330802" y="375059"/>
                        <a:pt x="1327644" y="369835"/>
                        <a:pt x="1325761" y="364245"/>
                      </a:cubicBezTo>
                      <a:cubicBezTo>
                        <a:pt x="1297365" y="308747"/>
                        <a:pt x="1257582" y="264458"/>
                        <a:pt x="1206409" y="231377"/>
                      </a:cubicBezTo>
                      <a:cubicBezTo>
                        <a:pt x="1155237" y="198297"/>
                        <a:pt x="1092494" y="181347"/>
                        <a:pt x="1018181" y="180526"/>
                      </a:cubicBezTo>
                      <a:cubicBezTo>
                        <a:pt x="919268" y="182926"/>
                        <a:pt x="838668" y="217130"/>
                        <a:pt x="776380" y="283139"/>
                      </a:cubicBezTo>
                      <a:cubicBezTo>
                        <a:pt x="714093" y="349147"/>
                        <a:pt x="681962" y="432560"/>
                        <a:pt x="679988" y="533378"/>
                      </a:cubicBezTo>
                      <a:cubicBezTo>
                        <a:pt x="681811" y="635878"/>
                        <a:pt x="713881" y="719294"/>
                        <a:pt x="776198" y="783624"/>
                      </a:cubicBezTo>
                      <a:cubicBezTo>
                        <a:pt x="838516" y="847955"/>
                        <a:pt x="920149" y="881127"/>
                        <a:pt x="1021096" y="883139"/>
                      </a:cubicBezTo>
                      <a:cubicBezTo>
                        <a:pt x="1091796" y="882197"/>
                        <a:pt x="1153385" y="864024"/>
                        <a:pt x="1205863" y="828621"/>
                      </a:cubicBezTo>
                      <a:cubicBezTo>
                        <a:pt x="1258341" y="793217"/>
                        <a:pt x="1297335" y="746236"/>
                        <a:pt x="1322845" y="687675"/>
                      </a:cubicBezTo>
                      <a:lnTo>
                        <a:pt x="1042962" y="687675"/>
                      </a:lnTo>
                      <a:cubicBezTo>
                        <a:pt x="1033973" y="687403"/>
                        <a:pt x="1026441" y="684309"/>
                        <a:pt x="1020367" y="678396"/>
                      </a:cubicBezTo>
                      <a:cubicBezTo>
                        <a:pt x="1014293" y="672482"/>
                        <a:pt x="1011135" y="665386"/>
                        <a:pt x="1010892" y="657107"/>
                      </a:cubicBezTo>
                      <a:lnTo>
                        <a:pt x="1010892" y="561056"/>
                      </a:lnTo>
                      <a:cubicBezTo>
                        <a:pt x="1011135" y="552134"/>
                        <a:pt x="1014293" y="544850"/>
                        <a:pt x="1020367" y="539206"/>
                      </a:cubicBezTo>
                      <a:cubicBezTo>
                        <a:pt x="1026441" y="533562"/>
                        <a:pt x="1033973" y="530649"/>
                        <a:pt x="1042962" y="530467"/>
                      </a:cubicBezTo>
                      <a:lnTo>
                        <a:pt x="1481549" y="530467"/>
                      </a:lnTo>
                      <a:cubicBezTo>
                        <a:pt x="1490527" y="530648"/>
                        <a:pt x="1498049" y="533562"/>
                        <a:pt x="1504115" y="539206"/>
                      </a:cubicBezTo>
                      <a:cubicBezTo>
                        <a:pt x="1510181" y="544850"/>
                        <a:pt x="1513336" y="552134"/>
                        <a:pt x="1513578" y="561056"/>
                      </a:cubicBezTo>
                      <a:lnTo>
                        <a:pt x="1513578" y="1008298"/>
                      </a:lnTo>
                      <a:cubicBezTo>
                        <a:pt x="1513336" y="1017282"/>
                        <a:pt x="1510181" y="1024809"/>
                        <a:pt x="1504115" y="1030879"/>
                      </a:cubicBezTo>
                      <a:cubicBezTo>
                        <a:pt x="1498049" y="1036949"/>
                        <a:pt x="1490527" y="1040105"/>
                        <a:pt x="1481549" y="1040348"/>
                      </a:cubicBezTo>
                      <a:lnTo>
                        <a:pt x="1366538" y="1040348"/>
                      </a:lnTo>
                      <a:cubicBezTo>
                        <a:pt x="1357560" y="1040105"/>
                        <a:pt x="1350038" y="1036949"/>
                        <a:pt x="1343973" y="1030879"/>
                      </a:cubicBezTo>
                      <a:cubicBezTo>
                        <a:pt x="1337906" y="1024809"/>
                        <a:pt x="1334752" y="1017282"/>
                        <a:pt x="1334510" y="1008298"/>
                      </a:cubicBezTo>
                      <a:lnTo>
                        <a:pt x="1334510" y="903520"/>
                      </a:lnTo>
                      <a:cubicBezTo>
                        <a:pt x="1302135" y="949561"/>
                        <a:pt x="1258281" y="987049"/>
                        <a:pt x="1202948" y="1015984"/>
                      </a:cubicBezTo>
                      <a:cubicBezTo>
                        <a:pt x="1147615" y="1044918"/>
                        <a:pt x="1078251" y="1059841"/>
                        <a:pt x="994857" y="1060751"/>
                      </a:cubicBezTo>
                      <a:cubicBezTo>
                        <a:pt x="894835" y="1059762"/>
                        <a:pt x="805952" y="1036170"/>
                        <a:pt x="728209" y="989972"/>
                      </a:cubicBezTo>
                      <a:cubicBezTo>
                        <a:pt x="650466" y="943774"/>
                        <a:pt x="589244" y="880901"/>
                        <a:pt x="544542" y="801352"/>
                      </a:cubicBezTo>
                      <a:cubicBezTo>
                        <a:pt x="499841" y="721803"/>
                        <a:pt x="477042" y="631508"/>
                        <a:pt x="476145" y="530467"/>
                      </a:cubicBezTo>
                      <a:cubicBezTo>
                        <a:pt x="477195" y="429358"/>
                        <a:pt x="501470" y="339017"/>
                        <a:pt x="548970" y="259443"/>
                      </a:cubicBezTo>
                      <a:cubicBezTo>
                        <a:pt x="596469" y="179868"/>
                        <a:pt x="660895" y="116981"/>
                        <a:pt x="742247" y="70781"/>
                      </a:cubicBezTo>
                      <a:cubicBezTo>
                        <a:pt x="823598" y="24580"/>
                        <a:pt x="915576" y="987"/>
                        <a:pt x="101818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nvGrpSpPr>
          <p:cNvPr id="44" name="Group 43">
            <a:extLst>
              <a:ext uri="{FF2B5EF4-FFF2-40B4-BE49-F238E27FC236}">
                <a16:creationId xmlns:a16="http://schemas.microsoft.com/office/drawing/2014/main" id="{B61E18DA-F9DD-2E1A-7970-5CC37DF19D02}"/>
              </a:ext>
            </a:extLst>
          </p:cNvPr>
          <p:cNvGrpSpPr/>
          <p:nvPr/>
        </p:nvGrpSpPr>
        <p:grpSpPr>
          <a:xfrm>
            <a:off x="7897006" y="1398454"/>
            <a:ext cx="1877898" cy="4649555"/>
            <a:chOff x="7400215" y="1398454"/>
            <a:chExt cx="1877898" cy="4649555"/>
          </a:xfrm>
        </p:grpSpPr>
        <p:cxnSp>
          <p:nvCxnSpPr>
            <p:cNvPr id="525" name="Straight Connector 524">
              <a:extLst>
                <a:ext uri="{FF2B5EF4-FFF2-40B4-BE49-F238E27FC236}">
                  <a16:creationId xmlns:a16="http://schemas.microsoft.com/office/drawing/2014/main" id="{AFA3A100-9968-4310-A9A4-EF82DE104E23}"/>
                </a:ext>
              </a:extLst>
            </p:cNvPr>
            <p:cNvCxnSpPr>
              <a:cxnSpLocks/>
            </p:cNvCxnSpPr>
            <p:nvPr/>
          </p:nvCxnSpPr>
          <p:spPr>
            <a:xfrm>
              <a:off x="8339164"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2B9C4DA2-DF3C-4A28-9D6C-408E5C747DF7}"/>
                </a:ext>
              </a:extLst>
            </p:cNvPr>
            <p:cNvSpPr/>
            <p:nvPr/>
          </p:nvSpPr>
          <p:spPr>
            <a:xfrm>
              <a:off x="7599320" y="1398454"/>
              <a:ext cx="1479689"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A unified connectivity platform</a:t>
              </a:r>
            </a:p>
          </p:txBody>
        </p:sp>
        <p:sp>
          <p:nvSpPr>
            <p:cNvPr id="518" name="Rectangle 517">
              <a:extLst>
                <a:ext uri="{FF2B5EF4-FFF2-40B4-BE49-F238E27FC236}">
                  <a16:creationId xmlns:a16="http://schemas.microsoft.com/office/drawing/2014/main" id="{11ED1D74-03AA-4176-A90F-55E62DE12D6D}"/>
                </a:ext>
              </a:extLst>
            </p:cNvPr>
            <p:cNvSpPr/>
            <p:nvPr/>
          </p:nvSpPr>
          <p:spPr>
            <a:xfrm>
              <a:off x="7534123" y="4785535"/>
              <a:ext cx="1610083" cy="467220"/>
            </a:xfrm>
            <a:prstGeom prst="rect">
              <a:avLst/>
            </a:prstGeom>
          </p:spPr>
          <p:txBody>
            <a:bodyPr wrap="square" lIns="0" tIns="0" rIns="0" bIns="0">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82CBD7">
                    <a:lumMod val="75000"/>
                  </a:srgbClr>
                </a:solidFill>
                <a:effectLst/>
                <a:uLnTx/>
                <a:uFillTx/>
                <a:latin typeface="Qualcomm Next" pitchFamily="2" charset="0"/>
                <a:ea typeface="+mn-ea"/>
                <a:cs typeface="+mn-cs"/>
              </a:endParaRPr>
            </a:p>
          </p:txBody>
        </p:sp>
        <p:sp>
          <p:nvSpPr>
            <p:cNvPr id="14" name="TextBox 70">
              <a:extLst>
                <a:ext uri="{FF2B5EF4-FFF2-40B4-BE49-F238E27FC236}">
                  <a16:creationId xmlns:a16="http://schemas.microsoft.com/office/drawing/2014/main" id="{C920CF16-988D-4048-AF3B-1DE7782427A2}"/>
                </a:ext>
              </a:extLst>
            </p:cNvPr>
            <p:cNvSpPr txBox="1"/>
            <p:nvPr/>
          </p:nvSpPr>
          <p:spPr>
            <a:xfrm>
              <a:off x="7400215" y="5098325"/>
              <a:ext cx="1877898" cy="949684"/>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2020s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Connected intelligent edge</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5G New Radio</a:t>
              </a:r>
              <a:b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b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(NR) </a:t>
              </a:r>
            </a:p>
          </p:txBody>
        </p:sp>
        <p:grpSp>
          <p:nvGrpSpPr>
            <p:cNvPr id="196" name="Group 195">
              <a:extLst>
                <a:ext uri="{FF2B5EF4-FFF2-40B4-BE49-F238E27FC236}">
                  <a16:creationId xmlns:a16="http://schemas.microsoft.com/office/drawing/2014/main" id="{69B46B6F-2A6F-475D-80D2-B59387867750}"/>
                </a:ext>
              </a:extLst>
            </p:cNvPr>
            <p:cNvGrpSpPr/>
            <p:nvPr/>
          </p:nvGrpSpPr>
          <p:grpSpPr>
            <a:xfrm>
              <a:off x="7416236" y="2807151"/>
              <a:ext cx="1495138" cy="1231742"/>
              <a:chOff x="8589017" y="4051300"/>
              <a:chExt cx="2146061" cy="1767993"/>
            </a:xfrm>
          </p:grpSpPr>
          <p:pic>
            <p:nvPicPr>
              <p:cNvPr id="197" name="Picture 196">
                <a:extLst>
                  <a:ext uri="{FF2B5EF4-FFF2-40B4-BE49-F238E27FC236}">
                    <a16:creationId xmlns:a16="http://schemas.microsoft.com/office/drawing/2014/main" id="{27E7A272-B7F3-4AA9-858D-C62F4E1852B5}"/>
                  </a:ext>
                </a:extLst>
              </p:cNvPr>
              <p:cNvPicPr>
                <a:picLocks noChangeAspect="1"/>
              </p:cNvPicPr>
              <p:nvPr/>
            </p:nvPicPr>
            <p:blipFill>
              <a:blip r:embed="rId3"/>
              <a:stretch>
                <a:fillRect/>
              </a:stretch>
            </p:blipFill>
            <p:spPr>
              <a:xfrm>
                <a:off x="8589017" y="4051300"/>
                <a:ext cx="1767993" cy="1767993"/>
              </a:xfrm>
              <a:prstGeom prst="rect">
                <a:avLst/>
              </a:prstGeom>
            </p:spPr>
          </p:pic>
          <p:sp>
            <p:nvSpPr>
              <p:cNvPr id="198" name="Oval 197">
                <a:extLst>
                  <a:ext uri="{FF2B5EF4-FFF2-40B4-BE49-F238E27FC236}">
                    <a16:creationId xmlns:a16="http://schemas.microsoft.com/office/drawing/2014/main" id="{5C211BD2-C05D-48A5-A14C-58357E6A466F}"/>
                  </a:ext>
                </a:extLst>
              </p:cNvPr>
              <p:cNvSpPr/>
              <p:nvPr/>
            </p:nvSpPr>
            <p:spPr bwMode="gray">
              <a:xfrm>
                <a:off x="9097679"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grpSp>
            <p:nvGrpSpPr>
              <p:cNvPr id="200" name="Group 199">
                <a:extLst>
                  <a:ext uri="{FF2B5EF4-FFF2-40B4-BE49-F238E27FC236}">
                    <a16:creationId xmlns:a16="http://schemas.microsoft.com/office/drawing/2014/main" id="{86F88830-AF54-4714-B4FE-9B5AD47629A4}"/>
                  </a:ext>
                </a:extLst>
              </p:cNvPr>
              <p:cNvGrpSpPr/>
              <p:nvPr/>
            </p:nvGrpSpPr>
            <p:grpSpPr>
              <a:xfrm>
                <a:off x="9222811" y="4235404"/>
                <a:ext cx="1387124" cy="1387118"/>
                <a:chOff x="9222811" y="4235404"/>
                <a:chExt cx="1387124" cy="1387118"/>
              </a:xfrm>
            </p:grpSpPr>
            <p:sp>
              <p:nvSpPr>
                <p:cNvPr id="201" name="Oval 200">
                  <a:extLst>
                    <a:ext uri="{FF2B5EF4-FFF2-40B4-BE49-F238E27FC236}">
                      <a16:creationId xmlns:a16="http://schemas.microsoft.com/office/drawing/2014/main" id="{7F04985D-2B11-4E0B-92E5-FF5AD56D08EF}"/>
                    </a:ext>
                  </a:extLst>
                </p:cNvPr>
                <p:cNvSpPr/>
                <p:nvPr/>
              </p:nvSpPr>
              <p:spPr bwMode="gray">
                <a:xfrm>
                  <a:off x="9222811"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202" name="Freeform: Shape 201">
                  <a:extLst>
                    <a:ext uri="{FF2B5EF4-FFF2-40B4-BE49-F238E27FC236}">
                      <a16:creationId xmlns:a16="http://schemas.microsoft.com/office/drawing/2014/main" id="{59AB6DB4-62DA-43FF-80D7-7D03234FA3C5}"/>
                    </a:ext>
                  </a:extLst>
                </p:cNvPr>
                <p:cNvSpPr/>
                <p:nvPr/>
              </p:nvSpPr>
              <p:spPr>
                <a:xfrm>
                  <a:off x="9469546" y="4670082"/>
                  <a:ext cx="895266" cy="508462"/>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nvGrpSpPr>
          <p:cNvPr id="45" name="Group 44">
            <a:extLst>
              <a:ext uri="{FF2B5EF4-FFF2-40B4-BE49-F238E27FC236}">
                <a16:creationId xmlns:a16="http://schemas.microsoft.com/office/drawing/2014/main" id="{633C36BD-9992-C898-F62D-6F605C622E1D}"/>
              </a:ext>
            </a:extLst>
          </p:cNvPr>
          <p:cNvGrpSpPr/>
          <p:nvPr/>
        </p:nvGrpSpPr>
        <p:grpSpPr>
          <a:xfrm>
            <a:off x="9689916" y="1398454"/>
            <a:ext cx="1678515" cy="4474122"/>
            <a:chOff x="9689916" y="1398454"/>
            <a:chExt cx="1678515" cy="4474122"/>
          </a:xfrm>
        </p:grpSpPr>
        <p:grpSp>
          <p:nvGrpSpPr>
            <p:cNvPr id="25" name="Group 24">
              <a:extLst>
                <a:ext uri="{FF2B5EF4-FFF2-40B4-BE49-F238E27FC236}">
                  <a16:creationId xmlns:a16="http://schemas.microsoft.com/office/drawing/2014/main" id="{55D2B206-8F13-24EB-FACD-648ECD60CA57}"/>
                </a:ext>
              </a:extLst>
            </p:cNvPr>
            <p:cNvGrpSpPr/>
            <p:nvPr/>
          </p:nvGrpSpPr>
          <p:grpSpPr>
            <a:xfrm>
              <a:off x="9689916" y="1398454"/>
              <a:ext cx="1678515" cy="4474122"/>
              <a:chOff x="6071703" y="1398454"/>
              <a:chExt cx="1678515" cy="4474122"/>
            </a:xfrm>
          </p:grpSpPr>
          <p:cxnSp>
            <p:nvCxnSpPr>
              <p:cNvPr id="26" name="Straight Connector 25">
                <a:extLst>
                  <a:ext uri="{FF2B5EF4-FFF2-40B4-BE49-F238E27FC236}">
                    <a16:creationId xmlns:a16="http://schemas.microsoft.com/office/drawing/2014/main" id="{F4A77D41-534B-DF66-CE7E-329F06F4B2B1}"/>
                  </a:ext>
                </a:extLst>
              </p:cNvPr>
              <p:cNvCxnSpPr/>
              <p:nvPr/>
            </p:nvCxnSpPr>
            <p:spPr>
              <a:xfrm>
                <a:off x="6987447"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A1F31512-5B02-7B88-C1EA-7A4ED5B8A3D7}"/>
                  </a:ext>
                </a:extLst>
              </p:cNvPr>
              <p:cNvSpPr/>
              <p:nvPr/>
            </p:nvSpPr>
            <p:spPr>
              <a:xfrm>
                <a:off x="6298467" y="1398454"/>
                <a:ext cx="1387277"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The next innovation platform</a:t>
                </a:r>
              </a:p>
            </p:txBody>
          </p:sp>
          <p:sp>
            <p:nvSpPr>
              <p:cNvPr id="28" name="TextBox 70">
                <a:extLst>
                  <a:ext uri="{FF2B5EF4-FFF2-40B4-BE49-F238E27FC236}">
                    <a16:creationId xmlns:a16="http://schemas.microsoft.com/office/drawing/2014/main" id="{11F464E5-660A-5158-7FD3-10FA61F58951}"/>
                  </a:ext>
                </a:extLst>
              </p:cNvPr>
              <p:cNvSpPr txBox="1"/>
              <p:nvPr/>
            </p:nvSpPr>
            <p:spPr>
              <a:xfrm>
                <a:off x="6233993" y="5098325"/>
                <a:ext cx="1516225" cy="774251"/>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2030s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Next-gen wireless</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AI-native, new spectrum, RF sensing, and many more…</a:t>
                </a:r>
              </a:p>
            </p:txBody>
          </p:sp>
          <p:grpSp>
            <p:nvGrpSpPr>
              <p:cNvPr id="29" name="Group 28">
                <a:extLst>
                  <a:ext uri="{FF2B5EF4-FFF2-40B4-BE49-F238E27FC236}">
                    <a16:creationId xmlns:a16="http://schemas.microsoft.com/office/drawing/2014/main" id="{8C287DD3-30BB-BD71-B706-B1A0EAF59678}"/>
                  </a:ext>
                </a:extLst>
              </p:cNvPr>
              <p:cNvGrpSpPr/>
              <p:nvPr/>
            </p:nvGrpSpPr>
            <p:grpSpPr>
              <a:xfrm>
                <a:off x="6071703" y="2807151"/>
                <a:ext cx="1482675" cy="1231742"/>
                <a:chOff x="6696717" y="4051300"/>
                <a:chExt cx="2128172" cy="1767993"/>
              </a:xfrm>
            </p:grpSpPr>
            <p:pic>
              <p:nvPicPr>
                <p:cNvPr id="30" name="Picture 29">
                  <a:extLst>
                    <a:ext uri="{FF2B5EF4-FFF2-40B4-BE49-F238E27FC236}">
                      <a16:creationId xmlns:a16="http://schemas.microsoft.com/office/drawing/2014/main" id="{CEE36E88-C819-ECF7-BB98-6541462B5B2C}"/>
                    </a:ext>
                  </a:extLst>
                </p:cNvPr>
                <p:cNvPicPr>
                  <a:picLocks noChangeAspect="1"/>
                </p:cNvPicPr>
                <p:nvPr/>
              </p:nvPicPr>
              <p:blipFill>
                <a:blip r:embed="rId3"/>
                <a:stretch>
                  <a:fillRect/>
                </a:stretch>
              </p:blipFill>
              <p:spPr>
                <a:xfrm>
                  <a:off x="6696717" y="4051300"/>
                  <a:ext cx="1767993" cy="1767993"/>
                </a:xfrm>
                <a:prstGeom prst="rect">
                  <a:avLst/>
                </a:prstGeom>
              </p:spPr>
            </p:pic>
            <p:sp>
              <p:nvSpPr>
                <p:cNvPr id="31" name="Oval 30">
                  <a:extLst>
                    <a:ext uri="{FF2B5EF4-FFF2-40B4-BE49-F238E27FC236}">
                      <a16:creationId xmlns:a16="http://schemas.microsoft.com/office/drawing/2014/main" id="{E33CEB3F-1C96-16E1-DAFF-4F1B2EBC94EF}"/>
                    </a:ext>
                  </a:extLst>
                </p:cNvPr>
                <p:cNvSpPr/>
                <p:nvPr/>
              </p:nvSpPr>
              <p:spPr bwMode="gray">
                <a:xfrm>
                  <a:off x="7187490"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33" name="Oval 32">
                  <a:extLst>
                    <a:ext uri="{FF2B5EF4-FFF2-40B4-BE49-F238E27FC236}">
                      <a16:creationId xmlns:a16="http://schemas.microsoft.com/office/drawing/2014/main" id="{F7C8602B-6750-FD4E-80A0-A9E14047E537}"/>
                    </a:ext>
                  </a:extLst>
                </p:cNvPr>
                <p:cNvSpPr/>
                <p:nvPr/>
              </p:nvSpPr>
              <p:spPr bwMode="gray">
                <a:xfrm>
                  <a:off x="7312623" y="4235404"/>
                  <a:ext cx="1387124" cy="1387117"/>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grpSp>
        </p:grpSp>
        <p:grpSp>
          <p:nvGrpSpPr>
            <p:cNvPr id="41" name="Group 40">
              <a:extLst>
                <a:ext uri="{FF2B5EF4-FFF2-40B4-BE49-F238E27FC236}">
                  <a16:creationId xmlns:a16="http://schemas.microsoft.com/office/drawing/2014/main" id="{E5A0B41F-5864-D596-D08B-A9B20358E552}"/>
                </a:ext>
              </a:extLst>
            </p:cNvPr>
            <p:cNvGrpSpPr/>
            <p:nvPr/>
          </p:nvGrpSpPr>
          <p:grpSpPr>
            <a:xfrm>
              <a:off x="10282741" y="3237915"/>
              <a:ext cx="636983" cy="354239"/>
              <a:chOff x="8499238" y="550512"/>
              <a:chExt cx="897605" cy="499176"/>
            </a:xfrm>
            <a:solidFill>
              <a:schemeClr val="bg1"/>
            </a:solidFill>
          </p:grpSpPr>
          <p:sp>
            <p:nvSpPr>
              <p:cNvPr id="42" name="Freeform: Shape 41">
                <a:extLst>
                  <a:ext uri="{FF2B5EF4-FFF2-40B4-BE49-F238E27FC236}">
                    <a16:creationId xmlns:a16="http://schemas.microsoft.com/office/drawing/2014/main" id="{68E9C65A-35D9-C556-A44E-3CEDA7C5FEBA}"/>
                  </a:ext>
                </a:extLst>
              </p:cNvPr>
              <p:cNvSpPr/>
              <p:nvPr/>
            </p:nvSpPr>
            <p:spPr>
              <a:xfrm>
                <a:off x="8905380" y="550512"/>
                <a:ext cx="491463" cy="499176"/>
              </a:xfrm>
              <a:custGeom>
                <a:avLst/>
                <a:gdLst/>
                <a:ahLst/>
                <a:cxnLst/>
                <a:rect l="l" t="t" r="r" b="b"/>
                <a:pathLst>
                  <a:path w="491462" h="499176">
                    <a:moveTo>
                      <a:pt x="255076" y="0"/>
                    </a:moveTo>
                    <a:cubicBezTo>
                      <a:pt x="309253" y="412"/>
                      <a:pt x="357459" y="13633"/>
                      <a:pt x="399695" y="39663"/>
                    </a:cubicBezTo>
                    <a:cubicBezTo>
                      <a:pt x="441931" y="65693"/>
                      <a:pt x="472120" y="102060"/>
                      <a:pt x="490262" y="148766"/>
                    </a:cubicBezTo>
                    <a:cubicBezTo>
                      <a:pt x="491490" y="151325"/>
                      <a:pt x="491776" y="154098"/>
                      <a:pt x="491120" y="157086"/>
                    </a:cubicBezTo>
                    <a:cubicBezTo>
                      <a:pt x="490463" y="160073"/>
                      <a:pt x="487664" y="162332"/>
                      <a:pt x="482723" y="163861"/>
                    </a:cubicBezTo>
                    <a:lnTo>
                      <a:pt x="414898" y="181015"/>
                    </a:lnTo>
                    <a:cubicBezTo>
                      <a:pt x="409903" y="181816"/>
                      <a:pt x="406362" y="181072"/>
                      <a:pt x="404277" y="178785"/>
                    </a:cubicBezTo>
                    <a:cubicBezTo>
                      <a:pt x="402192" y="176498"/>
                      <a:pt x="400706" y="174039"/>
                      <a:pt x="399820" y="171409"/>
                    </a:cubicBezTo>
                    <a:cubicBezTo>
                      <a:pt x="386457" y="145292"/>
                      <a:pt x="367735" y="124450"/>
                      <a:pt x="343654" y="108883"/>
                    </a:cubicBezTo>
                    <a:cubicBezTo>
                      <a:pt x="319573" y="93316"/>
                      <a:pt x="290047" y="85339"/>
                      <a:pt x="255076" y="84953"/>
                    </a:cubicBezTo>
                    <a:cubicBezTo>
                      <a:pt x="208529" y="86082"/>
                      <a:pt x="170599" y="102179"/>
                      <a:pt x="141288" y="133241"/>
                    </a:cubicBezTo>
                    <a:cubicBezTo>
                      <a:pt x="111976" y="164304"/>
                      <a:pt x="96856" y="203557"/>
                      <a:pt x="95927" y="251001"/>
                    </a:cubicBezTo>
                    <a:cubicBezTo>
                      <a:pt x="96784" y="299236"/>
                      <a:pt x="111876" y="338491"/>
                      <a:pt x="141202" y="368764"/>
                    </a:cubicBezTo>
                    <a:cubicBezTo>
                      <a:pt x="170528" y="399037"/>
                      <a:pt x="208943" y="414647"/>
                      <a:pt x="256448" y="415595"/>
                    </a:cubicBezTo>
                    <a:cubicBezTo>
                      <a:pt x="289718" y="415151"/>
                      <a:pt x="318701" y="406599"/>
                      <a:pt x="343397" y="389939"/>
                    </a:cubicBezTo>
                    <a:cubicBezTo>
                      <a:pt x="368093" y="373278"/>
                      <a:pt x="386443" y="351169"/>
                      <a:pt x="398448" y="323612"/>
                    </a:cubicBezTo>
                    <a:lnTo>
                      <a:pt x="266738" y="323612"/>
                    </a:lnTo>
                    <a:cubicBezTo>
                      <a:pt x="262508" y="323483"/>
                      <a:pt x="258963" y="322027"/>
                      <a:pt x="256105" y="319245"/>
                    </a:cubicBezTo>
                    <a:cubicBezTo>
                      <a:pt x="253247" y="316462"/>
                      <a:pt x="251760" y="313122"/>
                      <a:pt x="251646" y="309226"/>
                    </a:cubicBezTo>
                    <a:lnTo>
                      <a:pt x="251646" y="264026"/>
                    </a:lnTo>
                    <a:cubicBezTo>
                      <a:pt x="251760" y="259827"/>
                      <a:pt x="253247" y="256400"/>
                      <a:pt x="256105" y="253743"/>
                    </a:cubicBezTo>
                    <a:cubicBezTo>
                      <a:pt x="258963" y="251087"/>
                      <a:pt x="262508" y="249717"/>
                      <a:pt x="266738" y="249631"/>
                    </a:cubicBezTo>
                    <a:lnTo>
                      <a:pt x="473132" y="249631"/>
                    </a:lnTo>
                    <a:cubicBezTo>
                      <a:pt x="477356" y="249717"/>
                      <a:pt x="480896" y="251087"/>
                      <a:pt x="483751" y="253743"/>
                    </a:cubicBezTo>
                    <a:cubicBezTo>
                      <a:pt x="486606" y="256400"/>
                      <a:pt x="488090" y="259827"/>
                      <a:pt x="488204" y="264026"/>
                    </a:cubicBezTo>
                    <a:lnTo>
                      <a:pt x="488204" y="474493"/>
                    </a:lnTo>
                    <a:cubicBezTo>
                      <a:pt x="488090" y="478720"/>
                      <a:pt x="486606" y="482263"/>
                      <a:pt x="483751" y="485119"/>
                    </a:cubicBezTo>
                    <a:cubicBezTo>
                      <a:pt x="480896" y="487976"/>
                      <a:pt x="477356" y="489461"/>
                      <a:pt x="473132" y="489575"/>
                    </a:cubicBezTo>
                    <a:lnTo>
                      <a:pt x="419009" y="489575"/>
                    </a:lnTo>
                    <a:cubicBezTo>
                      <a:pt x="414784" y="489461"/>
                      <a:pt x="411244" y="487976"/>
                      <a:pt x="408390" y="485119"/>
                    </a:cubicBezTo>
                    <a:cubicBezTo>
                      <a:pt x="405535" y="482263"/>
                      <a:pt x="404051" y="478720"/>
                      <a:pt x="403937" y="474493"/>
                    </a:cubicBezTo>
                    <a:lnTo>
                      <a:pt x="403937" y="425186"/>
                    </a:lnTo>
                    <a:cubicBezTo>
                      <a:pt x="388701" y="446852"/>
                      <a:pt x="368064" y="464493"/>
                      <a:pt x="342025" y="478110"/>
                    </a:cubicBezTo>
                    <a:cubicBezTo>
                      <a:pt x="315986" y="491726"/>
                      <a:pt x="283344" y="498748"/>
                      <a:pt x="244100" y="499176"/>
                    </a:cubicBezTo>
                    <a:cubicBezTo>
                      <a:pt x="197031" y="498711"/>
                      <a:pt x="155204" y="487609"/>
                      <a:pt x="118619" y="465869"/>
                    </a:cubicBezTo>
                    <a:cubicBezTo>
                      <a:pt x="82034" y="444129"/>
                      <a:pt x="53223" y="414541"/>
                      <a:pt x="32187" y="377106"/>
                    </a:cubicBezTo>
                    <a:cubicBezTo>
                      <a:pt x="11152" y="339672"/>
                      <a:pt x="422" y="297180"/>
                      <a:pt x="0" y="249631"/>
                    </a:cubicBezTo>
                    <a:cubicBezTo>
                      <a:pt x="495" y="202051"/>
                      <a:pt x="11918" y="159537"/>
                      <a:pt x="34271" y="122090"/>
                    </a:cubicBezTo>
                    <a:cubicBezTo>
                      <a:pt x="56624" y="84644"/>
                      <a:pt x="86942" y="55050"/>
                      <a:pt x="125225" y="33308"/>
                    </a:cubicBezTo>
                    <a:cubicBezTo>
                      <a:pt x="163508" y="11567"/>
                      <a:pt x="206792" y="464"/>
                      <a:pt x="2550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endParaRPr>
              </a:p>
            </p:txBody>
          </p:sp>
          <p:sp>
            <p:nvSpPr>
              <p:cNvPr id="43" name="Freeform: Shape 42">
                <a:extLst>
                  <a:ext uri="{FF2B5EF4-FFF2-40B4-BE49-F238E27FC236}">
                    <a16:creationId xmlns:a16="http://schemas.microsoft.com/office/drawing/2014/main" id="{DA5E53E1-2952-4924-8307-F2B95725E599}"/>
                  </a:ext>
                </a:extLst>
              </p:cNvPr>
              <p:cNvSpPr/>
              <p:nvPr/>
            </p:nvSpPr>
            <p:spPr>
              <a:xfrm>
                <a:off x="8499238" y="560108"/>
                <a:ext cx="372990" cy="489580"/>
              </a:xfrm>
              <a:custGeom>
                <a:avLst/>
                <a:gdLst/>
                <a:ahLst/>
                <a:cxnLst/>
                <a:rect l="l" t="t" r="r" b="b"/>
                <a:pathLst>
                  <a:path w="372990" h="489580">
                    <a:moveTo>
                      <a:pt x="196786" y="5"/>
                    </a:moveTo>
                    <a:lnTo>
                      <a:pt x="266770" y="5"/>
                    </a:lnTo>
                    <a:cubicBezTo>
                      <a:pt x="273002" y="476"/>
                      <a:pt x="276832" y="3304"/>
                      <a:pt x="278261" y="8488"/>
                    </a:cubicBezTo>
                    <a:cubicBezTo>
                      <a:pt x="279690" y="13672"/>
                      <a:pt x="278376" y="18385"/>
                      <a:pt x="274317" y="22627"/>
                    </a:cubicBezTo>
                    <a:cubicBezTo>
                      <a:pt x="268608" y="28234"/>
                      <a:pt x="255326" y="41700"/>
                      <a:pt x="234472" y="63025"/>
                    </a:cubicBezTo>
                    <a:cubicBezTo>
                      <a:pt x="213617" y="84350"/>
                      <a:pt x="192000" y="107315"/>
                      <a:pt x="169621" y="131919"/>
                    </a:cubicBezTo>
                    <a:cubicBezTo>
                      <a:pt x="147242" y="156523"/>
                      <a:pt x="130911" y="176548"/>
                      <a:pt x="120627" y="191993"/>
                    </a:cubicBezTo>
                    <a:cubicBezTo>
                      <a:pt x="133935" y="182404"/>
                      <a:pt x="147972" y="175212"/>
                      <a:pt x="162738" y="170417"/>
                    </a:cubicBezTo>
                    <a:cubicBezTo>
                      <a:pt x="177503" y="165623"/>
                      <a:pt x="193427" y="163225"/>
                      <a:pt x="210508" y="163225"/>
                    </a:cubicBezTo>
                    <a:cubicBezTo>
                      <a:pt x="240802" y="163474"/>
                      <a:pt x="268155" y="170207"/>
                      <a:pt x="292568" y="183424"/>
                    </a:cubicBezTo>
                    <a:cubicBezTo>
                      <a:pt x="316982" y="196641"/>
                      <a:pt x="336403" y="214851"/>
                      <a:pt x="350833" y="238055"/>
                    </a:cubicBezTo>
                    <a:cubicBezTo>
                      <a:pt x="365262" y="261258"/>
                      <a:pt x="372648" y="287964"/>
                      <a:pt x="372990" y="318171"/>
                    </a:cubicBezTo>
                    <a:cubicBezTo>
                      <a:pt x="372712" y="350096"/>
                      <a:pt x="364742" y="378936"/>
                      <a:pt x="349080" y="404693"/>
                    </a:cubicBezTo>
                    <a:cubicBezTo>
                      <a:pt x="333419" y="430450"/>
                      <a:pt x="311737" y="450946"/>
                      <a:pt x="284033" y="466182"/>
                    </a:cubicBezTo>
                    <a:cubicBezTo>
                      <a:pt x="256329" y="481418"/>
                      <a:pt x="224273" y="489218"/>
                      <a:pt x="187867" y="489580"/>
                    </a:cubicBezTo>
                    <a:cubicBezTo>
                      <a:pt x="131721" y="488471"/>
                      <a:pt x="86605" y="470995"/>
                      <a:pt x="52518" y="437153"/>
                    </a:cubicBezTo>
                    <a:cubicBezTo>
                      <a:pt x="18432" y="403311"/>
                      <a:pt x="926" y="359763"/>
                      <a:pt x="0" y="306507"/>
                    </a:cubicBezTo>
                    <a:cubicBezTo>
                      <a:pt x="791" y="264613"/>
                      <a:pt x="10478" y="225404"/>
                      <a:pt x="29063" y="188879"/>
                    </a:cubicBezTo>
                    <a:cubicBezTo>
                      <a:pt x="47648" y="152354"/>
                      <a:pt x="70388" y="118841"/>
                      <a:pt x="97282" y="88340"/>
                    </a:cubicBezTo>
                    <a:cubicBezTo>
                      <a:pt x="124177" y="57840"/>
                      <a:pt x="150484" y="30680"/>
                      <a:pt x="176203" y="6859"/>
                    </a:cubicBezTo>
                    <a:cubicBezTo>
                      <a:pt x="178904" y="4174"/>
                      <a:pt x="181906" y="2346"/>
                      <a:pt x="185208" y="1375"/>
                    </a:cubicBezTo>
                    <a:cubicBezTo>
                      <a:pt x="188510" y="405"/>
                      <a:pt x="192369" y="-52"/>
                      <a:pt x="196786" y="5"/>
                    </a:cubicBezTo>
                    <a:close/>
                    <a:moveTo>
                      <a:pt x="187867" y="231034"/>
                    </a:moveTo>
                    <a:cubicBezTo>
                      <a:pt x="160265" y="231763"/>
                      <a:pt x="137938" y="240768"/>
                      <a:pt x="120885" y="258050"/>
                    </a:cubicBezTo>
                    <a:cubicBezTo>
                      <a:pt x="103832" y="275331"/>
                      <a:pt x="95055" y="296516"/>
                      <a:pt x="94555" y="321602"/>
                    </a:cubicBezTo>
                    <a:cubicBezTo>
                      <a:pt x="95055" y="346717"/>
                      <a:pt x="103832" y="368015"/>
                      <a:pt x="120885" y="385497"/>
                    </a:cubicBezTo>
                    <a:cubicBezTo>
                      <a:pt x="137938" y="402979"/>
                      <a:pt x="160265" y="412099"/>
                      <a:pt x="187867" y="412857"/>
                    </a:cubicBezTo>
                    <a:cubicBezTo>
                      <a:pt x="215140" y="412099"/>
                      <a:pt x="237267" y="402979"/>
                      <a:pt x="254248" y="385497"/>
                    </a:cubicBezTo>
                    <a:cubicBezTo>
                      <a:pt x="271230" y="368015"/>
                      <a:pt x="279978" y="346717"/>
                      <a:pt x="280493" y="321602"/>
                    </a:cubicBezTo>
                    <a:cubicBezTo>
                      <a:pt x="280107" y="296516"/>
                      <a:pt x="271616" y="275331"/>
                      <a:pt x="255020" y="258050"/>
                    </a:cubicBezTo>
                    <a:cubicBezTo>
                      <a:pt x="238425" y="240768"/>
                      <a:pt x="216040" y="231763"/>
                      <a:pt x="187867" y="23103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grpSp>
      <p:sp>
        <p:nvSpPr>
          <p:cNvPr id="2" name="Footer Placeholder 1">
            <a:extLst>
              <a:ext uri="{FF2B5EF4-FFF2-40B4-BE49-F238E27FC236}">
                <a16:creationId xmlns:a16="http://schemas.microsoft.com/office/drawing/2014/main" id="{F922977D-4D01-525B-F9BD-C6864D471FD6}"/>
              </a:ext>
            </a:extLst>
          </p:cNvPr>
          <p:cNvSpPr>
            <a:spLocks noGrp="1"/>
          </p:cNvSpPr>
          <p:nvPr>
            <p:ph type="ftr" sz="quarter" idx="10"/>
          </p:nvPr>
        </p:nvSpPr>
        <p:spPr/>
        <p:txBody>
          <a:bodyPr/>
          <a:lstStyle/>
          <a:p>
            <a:r>
              <a:rPr lang="en-US"/>
              <a:t>IEEE CSCN 2023 - Panel</a:t>
            </a:r>
          </a:p>
        </p:txBody>
      </p:sp>
    </p:spTree>
    <p:extLst>
      <p:ext uri="{BB962C8B-B14F-4D97-AF65-F5344CB8AC3E}">
        <p14:creationId xmlns:p14="http://schemas.microsoft.com/office/powerpoint/2010/main" val="4557068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4BDE2F6-15B1-463F-8015-7FC1CE08537C}"/>
              </a:ext>
            </a:extLst>
          </p:cNvPr>
          <p:cNvSpPr>
            <a:spLocks noGrp="1"/>
          </p:cNvSpPr>
          <p:nvPr>
            <p:ph type="title"/>
          </p:nvPr>
        </p:nvSpPr>
        <p:spPr/>
        <p:txBody>
          <a:bodyPr/>
          <a:lstStyle/>
          <a:p>
            <a:r>
              <a:rPr lang="en-US"/>
              <a:t>The telecom industry is based on technology standards</a:t>
            </a:r>
          </a:p>
        </p:txBody>
      </p:sp>
      <p:sp>
        <p:nvSpPr>
          <p:cNvPr id="11" name="Text Placeholder 10">
            <a:extLst>
              <a:ext uri="{FF2B5EF4-FFF2-40B4-BE49-F238E27FC236}">
                <a16:creationId xmlns:a16="http://schemas.microsoft.com/office/drawing/2014/main" id="{2A9596A2-1B69-416A-80F9-5512D76D4B00}"/>
              </a:ext>
            </a:extLst>
          </p:cNvPr>
          <p:cNvSpPr>
            <a:spLocks noGrp="1"/>
          </p:cNvSpPr>
          <p:nvPr>
            <p:ph type="body" sz="quarter" idx="15"/>
          </p:nvPr>
        </p:nvSpPr>
        <p:spPr>
          <a:xfrm>
            <a:off x="472172" y="5607050"/>
            <a:ext cx="11445849" cy="929054"/>
          </a:xfrm>
        </p:spPr>
        <p:txBody>
          <a:bodyPr/>
          <a:lstStyle/>
          <a:p>
            <a:pPr>
              <a:spcAft>
                <a:spcPts val="0"/>
              </a:spcAft>
            </a:pPr>
            <a:r>
              <a:rPr lang="en-US"/>
              <a:t>Standards are essential for commercializing new technologies</a:t>
            </a:r>
          </a:p>
          <a:p>
            <a:pPr>
              <a:spcAft>
                <a:spcPts val="0"/>
              </a:spcAft>
            </a:pPr>
            <a:r>
              <a:rPr lang="en-US" sz="2000"/>
              <a:t>Inventions from early R&amp;D need to be first standardized, e.g., 5G NR in 3GPP, before productization</a:t>
            </a:r>
          </a:p>
        </p:txBody>
      </p:sp>
      <p:sp>
        <p:nvSpPr>
          <p:cNvPr id="61" name="TextBox 60">
            <a:extLst>
              <a:ext uri="{FF2B5EF4-FFF2-40B4-BE49-F238E27FC236}">
                <a16:creationId xmlns:a16="http://schemas.microsoft.com/office/drawing/2014/main" id="{07700D60-1A74-4C2B-91D8-6188EC974447}"/>
              </a:ext>
            </a:extLst>
          </p:cNvPr>
          <p:cNvSpPr txBox="1"/>
          <p:nvPr/>
        </p:nvSpPr>
        <p:spPr>
          <a:xfrm>
            <a:off x="4585291" y="2010834"/>
            <a:ext cx="6559525" cy="1237262"/>
          </a:xfrm>
          <a:prstGeom prst="rect">
            <a:avLst/>
          </a:prstGeom>
          <a:noFill/>
          <a:ln>
            <a:noFill/>
          </a:ln>
        </p:spPr>
        <p:txBody>
          <a:bodyPr wrap="square" lIns="137160" tIns="91440" rIns="0" bIns="91440"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0" i="0" u="none" strike="noStrike" kern="1200" cap="none" spc="0" normalizeH="0" baseline="0" noProof="0">
                <a:ln>
                  <a:noFill/>
                </a:ln>
                <a:solidFill>
                  <a:srgbClr val="3253DC"/>
                </a:solidFill>
                <a:effectLst/>
                <a:uLnTx/>
                <a:uFillTx/>
                <a:latin typeface="Microsoft Sans Serif"/>
                <a:ea typeface="+mn-ea"/>
                <a:cs typeface="+mn-cs"/>
              </a:rPr>
              <a:t>Ensuring inter-vendor system interoperability </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Microsoft Sans Serif"/>
                <a:ea typeface="+mn-ea"/>
                <a:cs typeface="+mn-cs"/>
              </a:rPr>
              <a:t>Vendors design and manufacture products adhering to standards, so products from one vendor can work seamlessly with ones from another — a cornerstone of global roaming</a:t>
            </a:r>
          </a:p>
        </p:txBody>
      </p:sp>
      <p:grpSp>
        <p:nvGrpSpPr>
          <p:cNvPr id="191" name="Group 190">
            <a:extLst>
              <a:ext uri="{FF2B5EF4-FFF2-40B4-BE49-F238E27FC236}">
                <a16:creationId xmlns:a16="http://schemas.microsoft.com/office/drawing/2014/main" id="{203E1E58-DADC-4EDB-BF3F-5DD32D70991E}"/>
              </a:ext>
            </a:extLst>
          </p:cNvPr>
          <p:cNvGrpSpPr/>
          <p:nvPr/>
        </p:nvGrpSpPr>
        <p:grpSpPr>
          <a:xfrm>
            <a:off x="897279" y="1871902"/>
            <a:ext cx="2770943" cy="2266196"/>
            <a:chOff x="782979" y="2166211"/>
            <a:chExt cx="2770943" cy="2266196"/>
          </a:xfrm>
        </p:grpSpPr>
        <p:grpSp>
          <p:nvGrpSpPr>
            <p:cNvPr id="189" name="Group 188">
              <a:extLst>
                <a:ext uri="{FF2B5EF4-FFF2-40B4-BE49-F238E27FC236}">
                  <a16:creationId xmlns:a16="http://schemas.microsoft.com/office/drawing/2014/main" id="{653E0148-65C9-4217-9BC2-B6E96E53861C}"/>
                </a:ext>
              </a:extLst>
            </p:cNvPr>
            <p:cNvGrpSpPr/>
            <p:nvPr/>
          </p:nvGrpSpPr>
          <p:grpSpPr>
            <a:xfrm>
              <a:off x="782979" y="2323809"/>
              <a:ext cx="918684" cy="1087465"/>
              <a:chOff x="784808" y="2234973"/>
              <a:chExt cx="1010552" cy="1196211"/>
            </a:xfrm>
          </p:grpSpPr>
          <p:grpSp>
            <p:nvGrpSpPr>
              <p:cNvPr id="31" name="Group 30">
                <a:extLst>
                  <a:ext uri="{FF2B5EF4-FFF2-40B4-BE49-F238E27FC236}">
                    <a16:creationId xmlns:a16="http://schemas.microsoft.com/office/drawing/2014/main" id="{8088E8C3-2F98-4656-B75F-6BD767EF5E75}"/>
                  </a:ext>
                </a:extLst>
              </p:cNvPr>
              <p:cNvGrpSpPr/>
              <p:nvPr/>
            </p:nvGrpSpPr>
            <p:grpSpPr>
              <a:xfrm flipH="1">
                <a:off x="1310683" y="2850072"/>
                <a:ext cx="484677" cy="581112"/>
                <a:chOff x="1268187" y="3395208"/>
                <a:chExt cx="1097423" cy="1315771"/>
              </a:xfrm>
            </p:grpSpPr>
            <p:sp>
              <p:nvSpPr>
                <p:cNvPr id="32" name="Rectangle 31">
                  <a:extLst>
                    <a:ext uri="{FF2B5EF4-FFF2-40B4-BE49-F238E27FC236}">
                      <a16:creationId xmlns:a16="http://schemas.microsoft.com/office/drawing/2014/main" id="{8900A698-22D1-4FD3-AB72-5695867F73E2}"/>
                    </a:ext>
                  </a:extLst>
                </p:cNvPr>
                <p:cNvSpPr>
                  <a:spLocks noChangeArrowheads="1"/>
                </p:cNvSpPr>
                <p:nvPr/>
              </p:nvSpPr>
              <p:spPr bwMode="auto">
                <a:xfrm>
                  <a:off x="1337459" y="3740760"/>
                  <a:ext cx="958878" cy="143812"/>
                </a:xfrm>
                <a:prstGeom prst="rect">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33" name="Freeform 10">
                  <a:extLst>
                    <a:ext uri="{FF2B5EF4-FFF2-40B4-BE49-F238E27FC236}">
                      <a16:creationId xmlns:a16="http://schemas.microsoft.com/office/drawing/2014/main" id="{A3AD22DC-C311-4DD2-8E6C-E7D4A202A66C}"/>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5">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39" name="Group 38">
                <a:extLst>
                  <a:ext uri="{FF2B5EF4-FFF2-40B4-BE49-F238E27FC236}">
                    <a16:creationId xmlns:a16="http://schemas.microsoft.com/office/drawing/2014/main" id="{7AD9F7CC-5291-4A50-853E-DD3461763D86}"/>
                  </a:ext>
                </a:extLst>
              </p:cNvPr>
              <p:cNvGrpSpPr/>
              <p:nvPr/>
            </p:nvGrpSpPr>
            <p:grpSpPr>
              <a:xfrm flipH="1">
                <a:off x="784808" y="2844085"/>
                <a:ext cx="484677" cy="581112"/>
                <a:chOff x="1268187" y="3395208"/>
                <a:chExt cx="1097423" cy="1315771"/>
              </a:xfrm>
            </p:grpSpPr>
            <p:sp>
              <p:nvSpPr>
                <p:cNvPr id="40" name="Rectangle 39">
                  <a:extLst>
                    <a:ext uri="{FF2B5EF4-FFF2-40B4-BE49-F238E27FC236}">
                      <a16:creationId xmlns:a16="http://schemas.microsoft.com/office/drawing/2014/main" id="{8083190F-ED93-4903-9C1C-82306730D48A}"/>
                    </a:ext>
                  </a:extLst>
                </p:cNvPr>
                <p:cNvSpPr>
                  <a:spLocks noChangeArrowheads="1"/>
                </p:cNvSpPr>
                <p:nvPr/>
              </p:nvSpPr>
              <p:spPr bwMode="auto">
                <a:xfrm>
                  <a:off x="1337459" y="3740760"/>
                  <a:ext cx="958878" cy="143812"/>
                </a:xfrm>
                <a:prstGeom prst="rect">
                  <a:avLst/>
                </a:prstGeom>
                <a:solidFill>
                  <a:schemeClr val="accent3">
                    <a:lumMod val="60000"/>
                    <a:lumOff val="4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1" name="Freeform 10">
                  <a:extLst>
                    <a:ext uri="{FF2B5EF4-FFF2-40B4-BE49-F238E27FC236}">
                      <a16:creationId xmlns:a16="http://schemas.microsoft.com/office/drawing/2014/main" id="{29A482C6-AB99-455B-99DD-E8095F2C8ECF}"/>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3">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15" name="Group 14">
                <a:extLst>
                  <a:ext uri="{FF2B5EF4-FFF2-40B4-BE49-F238E27FC236}">
                    <a16:creationId xmlns:a16="http://schemas.microsoft.com/office/drawing/2014/main" id="{C6DAE740-929A-4E1D-8A33-6648F7363DCB}"/>
                  </a:ext>
                </a:extLst>
              </p:cNvPr>
              <p:cNvGrpSpPr/>
              <p:nvPr/>
            </p:nvGrpSpPr>
            <p:grpSpPr>
              <a:xfrm flipH="1">
                <a:off x="1310683" y="2236915"/>
                <a:ext cx="484677" cy="581112"/>
                <a:chOff x="1268187" y="3395208"/>
                <a:chExt cx="1097423" cy="1315771"/>
              </a:xfrm>
            </p:grpSpPr>
            <p:sp>
              <p:nvSpPr>
                <p:cNvPr id="16" name="Rectangle 15">
                  <a:extLst>
                    <a:ext uri="{FF2B5EF4-FFF2-40B4-BE49-F238E27FC236}">
                      <a16:creationId xmlns:a16="http://schemas.microsoft.com/office/drawing/2014/main" id="{B11886F6-AA70-4F3D-B8C3-6516571DB75C}"/>
                    </a:ext>
                  </a:extLst>
                </p:cNvPr>
                <p:cNvSpPr>
                  <a:spLocks noChangeArrowheads="1"/>
                </p:cNvSpPr>
                <p:nvPr/>
              </p:nvSpPr>
              <p:spPr bwMode="auto">
                <a:xfrm>
                  <a:off x="1337459" y="3740760"/>
                  <a:ext cx="958878" cy="143812"/>
                </a:xfrm>
                <a:prstGeom prst="rect">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7" name="Freeform 10">
                  <a:extLst>
                    <a:ext uri="{FF2B5EF4-FFF2-40B4-BE49-F238E27FC236}">
                      <a16:creationId xmlns:a16="http://schemas.microsoft.com/office/drawing/2014/main" id="{ADA66F36-A7C7-4E6F-871A-427A034BDDDD}"/>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23" name="Group 22">
                <a:extLst>
                  <a:ext uri="{FF2B5EF4-FFF2-40B4-BE49-F238E27FC236}">
                    <a16:creationId xmlns:a16="http://schemas.microsoft.com/office/drawing/2014/main" id="{388A08DA-7DF4-49D5-A2B7-DF4607FD7A23}"/>
                  </a:ext>
                </a:extLst>
              </p:cNvPr>
              <p:cNvGrpSpPr/>
              <p:nvPr/>
            </p:nvGrpSpPr>
            <p:grpSpPr>
              <a:xfrm flipH="1">
                <a:off x="784808" y="2234973"/>
                <a:ext cx="485282" cy="581112"/>
                <a:chOff x="1268187" y="3395208"/>
                <a:chExt cx="1097423" cy="1315771"/>
              </a:xfrm>
            </p:grpSpPr>
            <p:sp>
              <p:nvSpPr>
                <p:cNvPr id="24" name="Rectangle 23">
                  <a:extLst>
                    <a:ext uri="{FF2B5EF4-FFF2-40B4-BE49-F238E27FC236}">
                      <a16:creationId xmlns:a16="http://schemas.microsoft.com/office/drawing/2014/main" id="{21E71792-1A2B-4ECC-BE00-46FE582ABC89}"/>
                    </a:ext>
                  </a:extLst>
                </p:cNvPr>
                <p:cNvSpPr>
                  <a:spLocks noChangeArrowheads="1"/>
                </p:cNvSpPr>
                <p:nvPr/>
              </p:nvSpPr>
              <p:spPr bwMode="auto">
                <a:xfrm>
                  <a:off x="1337459" y="3740760"/>
                  <a:ext cx="958878" cy="143812"/>
                </a:xfrm>
                <a:prstGeom prst="rect">
                  <a:avLst/>
                </a:prstGeom>
                <a:solidFill>
                  <a:schemeClr val="accent2">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25" name="Freeform 10">
                  <a:extLst>
                    <a:ext uri="{FF2B5EF4-FFF2-40B4-BE49-F238E27FC236}">
                      <a16:creationId xmlns:a16="http://schemas.microsoft.com/office/drawing/2014/main" id="{62F1DE7F-8D05-4E2E-90C5-419EDEBD50E4}"/>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188" name="Group 187">
              <a:extLst>
                <a:ext uri="{FF2B5EF4-FFF2-40B4-BE49-F238E27FC236}">
                  <a16:creationId xmlns:a16="http://schemas.microsoft.com/office/drawing/2014/main" id="{471EE966-0207-4A55-B5CF-B25A7DBB3693}"/>
                </a:ext>
              </a:extLst>
            </p:cNvPr>
            <p:cNvGrpSpPr/>
            <p:nvPr/>
          </p:nvGrpSpPr>
          <p:grpSpPr>
            <a:xfrm>
              <a:off x="2382704" y="2411170"/>
              <a:ext cx="1171218" cy="932753"/>
              <a:chOff x="2753374" y="2095702"/>
              <a:chExt cx="1288340" cy="932753"/>
            </a:xfrm>
          </p:grpSpPr>
          <p:grpSp>
            <p:nvGrpSpPr>
              <p:cNvPr id="49" name="Group 48">
                <a:extLst>
                  <a:ext uri="{FF2B5EF4-FFF2-40B4-BE49-F238E27FC236}">
                    <a16:creationId xmlns:a16="http://schemas.microsoft.com/office/drawing/2014/main" id="{5515827D-06EC-4570-8756-89A047501045}"/>
                  </a:ext>
                </a:extLst>
              </p:cNvPr>
              <p:cNvGrpSpPr>
                <a:grpSpLocks noChangeAspect="1"/>
              </p:cNvGrpSpPr>
              <p:nvPr/>
            </p:nvGrpSpPr>
            <p:grpSpPr>
              <a:xfrm>
                <a:off x="3416257" y="2583621"/>
                <a:ext cx="624548" cy="444834"/>
                <a:chOff x="876298" y="3148883"/>
                <a:chExt cx="1868049" cy="1330520"/>
              </a:xfrm>
            </p:grpSpPr>
            <p:sp>
              <p:nvSpPr>
                <p:cNvPr id="50" name="Rectangle: Rounded Corners 18">
                  <a:extLst>
                    <a:ext uri="{FF2B5EF4-FFF2-40B4-BE49-F238E27FC236}">
                      <a16:creationId xmlns:a16="http://schemas.microsoft.com/office/drawing/2014/main" id="{7DA7CE4F-D098-4AB8-B62E-0598E1E88B3F}"/>
                    </a:ext>
                  </a:extLst>
                </p:cNvPr>
                <p:cNvSpPr/>
                <p:nvPr/>
              </p:nvSpPr>
              <p:spPr>
                <a:xfrm>
                  <a:off x="876298" y="3148883"/>
                  <a:ext cx="1868049" cy="1330520"/>
                </a:xfrm>
                <a:prstGeom prst="roundRect">
                  <a:avLst>
                    <a:gd name="adj" fmla="val 6037"/>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1" name="Freeform 12">
                  <a:extLst>
                    <a:ext uri="{FF2B5EF4-FFF2-40B4-BE49-F238E27FC236}">
                      <a16:creationId xmlns:a16="http://schemas.microsoft.com/office/drawing/2014/main" id="{2E255213-61BB-46EF-ACAB-083924006CDA}"/>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2" name="Freeform: Shape 20">
                  <a:extLst>
                    <a:ext uri="{FF2B5EF4-FFF2-40B4-BE49-F238E27FC236}">
                      <a16:creationId xmlns:a16="http://schemas.microsoft.com/office/drawing/2014/main" id="{1A8E5C6B-82C8-42F3-8530-3177A18F1829}"/>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57" name="Group 56">
                <a:extLst>
                  <a:ext uri="{FF2B5EF4-FFF2-40B4-BE49-F238E27FC236}">
                    <a16:creationId xmlns:a16="http://schemas.microsoft.com/office/drawing/2014/main" id="{41DC5AE2-13A4-4591-9423-CB611C86A238}"/>
                  </a:ext>
                </a:extLst>
              </p:cNvPr>
              <p:cNvGrpSpPr>
                <a:grpSpLocks noChangeAspect="1"/>
              </p:cNvGrpSpPr>
              <p:nvPr/>
            </p:nvGrpSpPr>
            <p:grpSpPr>
              <a:xfrm>
                <a:off x="2753374" y="2576634"/>
                <a:ext cx="624548" cy="444835"/>
                <a:chOff x="876298" y="3148883"/>
                <a:chExt cx="1868049" cy="1330520"/>
              </a:xfrm>
            </p:grpSpPr>
            <p:sp>
              <p:nvSpPr>
                <p:cNvPr id="58" name="Rectangle: Rounded Corners 45">
                  <a:extLst>
                    <a:ext uri="{FF2B5EF4-FFF2-40B4-BE49-F238E27FC236}">
                      <a16:creationId xmlns:a16="http://schemas.microsoft.com/office/drawing/2014/main" id="{A77AA326-6E74-4DD2-8FC4-8484ECC5E2D6}"/>
                    </a:ext>
                  </a:extLst>
                </p:cNvPr>
                <p:cNvSpPr/>
                <p:nvPr/>
              </p:nvSpPr>
              <p:spPr>
                <a:xfrm>
                  <a:off x="876298" y="3148883"/>
                  <a:ext cx="1868049" cy="1330520"/>
                </a:xfrm>
                <a:prstGeom prst="roundRect">
                  <a:avLst>
                    <a:gd name="adj" fmla="val 6037"/>
                  </a:avLst>
                </a:prstGeom>
                <a:solidFill>
                  <a:schemeClr val="accent3">
                    <a:lumMod val="60000"/>
                    <a:lumOff val="4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9" name="Freeform 12">
                  <a:extLst>
                    <a:ext uri="{FF2B5EF4-FFF2-40B4-BE49-F238E27FC236}">
                      <a16:creationId xmlns:a16="http://schemas.microsoft.com/office/drawing/2014/main" id="{08E71FDD-E825-4365-BC7C-0E8E8439B183}"/>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60" name="Freeform: Shape 47">
                  <a:extLst>
                    <a:ext uri="{FF2B5EF4-FFF2-40B4-BE49-F238E27FC236}">
                      <a16:creationId xmlns:a16="http://schemas.microsoft.com/office/drawing/2014/main" id="{1DE587DC-4623-4797-BFD2-9DDAE1C6C011}"/>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45" name="Group 44">
                <a:extLst>
                  <a:ext uri="{FF2B5EF4-FFF2-40B4-BE49-F238E27FC236}">
                    <a16:creationId xmlns:a16="http://schemas.microsoft.com/office/drawing/2014/main" id="{DF6AE5F2-9361-4CE2-B2EB-844B057E176C}"/>
                  </a:ext>
                </a:extLst>
              </p:cNvPr>
              <p:cNvGrpSpPr>
                <a:grpSpLocks noChangeAspect="1"/>
              </p:cNvGrpSpPr>
              <p:nvPr/>
            </p:nvGrpSpPr>
            <p:grpSpPr>
              <a:xfrm>
                <a:off x="3417166" y="2095702"/>
                <a:ext cx="624548" cy="444834"/>
                <a:chOff x="876298" y="3148883"/>
                <a:chExt cx="1868049" cy="1330520"/>
              </a:xfrm>
            </p:grpSpPr>
            <p:sp>
              <p:nvSpPr>
                <p:cNvPr id="46" name="Rectangle: Rounded Corners 45">
                  <a:extLst>
                    <a:ext uri="{FF2B5EF4-FFF2-40B4-BE49-F238E27FC236}">
                      <a16:creationId xmlns:a16="http://schemas.microsoft.com/office/drawing/2014/main" id="{37C6954C-73CC-4836-966B-FD06036CA48E}"/>
                    </a:ext>
                  </a:extLst>
                </p:cNvPr>
                <p:cNvSpPr/>
                <p:nvPr/>
              </p:nvSpPr>
              <p:spPr>
                <a:xfrm>
                  <a:off x="876298" y="3148883"/>
                  <a:ext cx="1868049" cy="1330520"/>
                </a:xfrm>
                <a:prstGeom prst="roundRect">
                  <a:avLst>
                    <a:gd name="adj" fmla="val 6037"/>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7" name="Freeform 12">
                  <a:extLst>
                    <a:ext uri="{FF2B5EF4-FFF2-40B4-BE49-F238E27FC236}">
                      <a16:creationId xmlns:a16="http://schemas.microsoft.com/office/drawing/2014/main" id="{3F1626E7-2B4C-41C5-8963-657B1D59209D}"/>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48" name="Freeform: Shape 47">
                  <a:extLst>
                    <a:ext uri="{FF2B5EF4-FFF2-40B4-BE49-F238E27FC236}">
                      <a16:creationId xmlns:a16="http://schemas.microsoft.com/office/drawing/2014/main" id="{A68E9019-7209-4EA6-9DE6-A693216808CD}"/>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53" name="Group 52">
                <a:extLst>
                  <a:ext uri="{FF2B5EF4-FFF2-40B4-BE49-F238E27FC236}">
                    <a16:creationId xmlns:a16="http://schemas.microsoft.com/office/drawing/2014/main" id="{68838BB8-4AE8-4217-89B6-85F5DADE9EB6}"/>
                  </a:ext>
                </a:extLst>
              </p:cNvPr>
              <p:cNvGrpSpPr>
                <a:grpSpLocks noChangeAspect="1"/>
              </p:cNvGrpSpPr>
              <p:nvPr/>
            </p:nvGrpSpPr>
            <p:grpSpPr>
              <a:xfrm>
                <a:off x="2757338" y="2097409"/>
                <a:ext cx="624548" cy="444834"/>
                <a:chOff x="876298" y="3148883"/>
                <a:chExt cx="1868049" cy="1330520"/>
              </a:xfrm>
            </p:grpSpPr>
            <p:sp>
              <p:nvSpPr>
                <p:cNvPr id="54" name="Rectangle: Rounded Corners 45">
                  <a:extLst>
                    <a:ext uri="{FF2B5EF4-FFF2-40B4-BE49-F238E27FC236}">
                      <a16:creationId xmlns:a16="http://schemas.microsoft.com/office/drawing/2014/main" id="{CFD6FAC0-90DD-45F6-9B27-A87E46D6263A}"/>
                    </a:ext>
                  </a:extLst>
                </p:cNvPr>
                <p:cNvSpPr/>
                <p:nvPr/>
              </p:nvSpPr>
              <p:spPr>
                <a:xfrm>
                  <a:off x="876298" y="3148883"/>
                  <a:ext cx="1868049" cy="1330520"/>
                </a:xfrm>
                <a:prstGeom prst="roundRect">
                  <a:avLst>
                    <a:gd name="adj" fmla="val 6037"/>
                  </a:avLst>
                </a:prstGeom>
                <a:solidFill>
                  <a:schemeClr val="accent2">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5" name="Freeform 12">
                  <a:extLst>
                    <a:ext uri="{FF2B5EF4-FFF2-40B4-BE49-F238E27FC236}">
                      <a16:creationId xmlns:a16="http://schemas.microsoft.com/office/drawing/2014/main" id="{E5B03A65-A65D-403C-9FE9-F5AD019FFD69}"/>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6" name="Freeform: Shape 47">
                  <a:extLst>
                    <a:ext uri="{FF2B5EF4-FFF2-40B4-BE49-F238E27FC236}">
                      <a16:creationId xmlns:a16="http://schemas.microsoft.com/office/drawing/2014/main" id="{14964EAE-7929-4128-8976-2DB6D703A659}"/>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grpSp>
          <p:nvGrpSpPr>
            <p:cNvPr id="148" name="Group 147">
              <a:extLst>
                <a:ext uri="{FF2B5EF4-FFF2-40B4-BE49-F238E27FC236}">
                  <a16:creationId xmlns:a16="http://schemas.microsoft.com/office/drawing/2014/main" id="{9F1A2C79-FBFB-46F1-9020-D939014E731E}"/>
                </a:ext>
              </a:extLst>
            </p:cNvPr>
            <p:cNvGrpSpPr/>
            <p:nvPr/>
          </p:nvGrpSpPr>
          <p:grpSpPr>
            <a:xfrm>
              <a:off x="1044049" y="2166211"/>
              <a:ext cx="2223450" cy="1957626"/>
              <a:chOff x="1469183" y="2011873"/>
              <a:chExt cx="1670511" cy="1470794"/>
            </a:xfrm>
          </p:grpSpPr>
          <p:sp>
            <p:nvSpPr>
              <p:cNvPr id="134" name="Freeform 19">
                <a:extLst>
                  <a:ext uri="{FF2B5EF4-FFF2-40B4-BE49-F238E27FC236}">
                    <a16:creationId xmlns:a16="http://schemas.microsoft.com/office/drawing/2014/main" id="{602CEC33-B2E1-4F48-A6FD-7355B9A9264A}"/>
                  </a:ext>
                </a:extLst>
              </p:cNvPr>
              <p:cNvSpPr>
                <a:spLocks/>
              </p:cNvSpPr>
              <p:nvPr/>
            </p:nvSpPr>
            <p:spPr bwMode="auto">
              <a:xfrm>
                <a:off x="1469183" y="2995493"/>
                <a:ext cx="328824" cy="487174"/>
              </a:xfrm>
              <a:custGeom>
                <a:avLst/>
                <a:gdLst>
                  <a:gd name="T0" fmla="*/ 1681 w 1913"/>
                  <a:gd name="T1" fmla="*/ 2831 h 2832"/>
                  <a:gd name="T2" fmla="*/ 1543 w 1913"/>
                  <a:gd name="T3" fmla="*/ 2774 h 2832"/>
                  <a:gd name="T4" fmla="*/ 31 w 1913"/>
                  <a:gd name="T5" fmla="*/ 287 h 2832"/>
                  <a:gd name="T6" fmla="*/ 173 w 1913"/>
                  <a:gd name="T7" fmla="*/ 31 h 2832"/>
                  <a:gd name="T8" fmla="*/ 428 w 1913"/>
                  <a:gd name="T9" fmla="*/ 173 h 2832"/>
                  <a:gd name="T10" fmla="*/ 1827 w 1913"/>
                  <a:gd name="T11" fmla="*/ 2475 h 2832"/>
                  <a:gd name="T12" fmla="*/ 1835 w 1913"/>
                  <a:gd name="T13" fmla="*/ 2767 h 2832"/>
                  <a:gd name="T14" fmla="*/ 1681 w 1913"/>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3" h="2832">
                    <a:moveTo>
                      <a:pt x="1681" y="2831"/>
                    </a:moveTo>
                    <a:cubicBezTo>
                      <a:pt x="1631" y="2830"/>
                      <a:pt x="1582" y="2811"/>
                      <a:pt x="1543" y="2774"/>
                    </a:cubicBezTo>
                    <a:cubicBezTo>
                      <a:pt x="825" y="2093"/>
                      <a:pt x="302" y="1233"/>
                      <a:pt x="31" y="287"/>
                    </a:cubicBezTo>
                    <a:cubicBezTo>
                      <a:pt x="0" y="177"/>
                      <a:pt x="63" y="63"/>
                      <a:pt x="173" y="31"/>
                    </a:cubicBezTo>
                    <a:cubicBezTo>
                      <a:pt x="283" y="0"/>
                      <a:pt x="397" y="63"/>
                      <a:pt x="428" y="173"/>
                    </a:cubicBezTo>
                    <a:cubicBezTo>
                      <a:pt x="679" y="1048"/>
                      <a:pt x="1162" y="1844"/>
                      <a:pt x="1827" y="2475"/>
                    </a:cubicBezTo>
                    <a:cubicBezTo>
                      <a:pt x="1910" y="2553"/>
                      <a:pt x="1913" y="2684"/>
                      <a:pt x="1835" y="2767"/>
                    </a:cubicBezTo>
                    <a:cubicBezTo>
                      <a:pt x="1793" y="2811"/>
                      <a:pt x="1737" y="2832"/>
                      <a:pt x="1681" y="283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35" name="Freeform 20">
                <a:extLst>
                  <a:ext uri="{FF2B5EF4-FFF2-40B4-BE49-F238E27FC236}">
                    <a16:creationId xmlns:a16="http://schemas.microsoft.com/office/drawing/2014/main" id="{BA506972-5ED6-4F9A-A3C5-7D232EF712A1}"/>
                  </a:ext>
                </a:extLst>
              </p:cNvPr>
              <p:cNvSpPr>
                <a:spLocks/>
              </p:cNvSpPr>
              <p:nvPr/>
            </p:nvSpPr>
            <p:spPr bwMode="auto">
              <a:xfrm>
                <a:off x="2810870" y="2995493"/>
                <a:ext cx="328824" cy="487174"/>
              </a:xfrm>
              <a:custGeom>
                <a:avLst/>
                <a:gdLst>
                  <a:gd name="T0" fmla="*/ 233 w 1914"/>
                  <a:gd name="T1" fmla="*/ 2831 h 2832"/>
                  <a:gd name="T2" fmla="*/ 371 w 1914"/>
                  <a:gd name="T3" fmla="*/ 2774 h 2832"/>
                  <a:gd name="T4" fmla="*/ 1882 w 1914"/>
                  <a:gd name="T5" fmla="*/ 287 h 2832"/>
                  <a:gd name="T6" fmla="*/ 1741 w 1914"/>
                  <a:gd name="T7" fmla="*/ 31 h 2832"/>
                  <a:gd name="T8" fmla="*/ 1486 w 1914"/>
                  <a:gd name="T9" fmla="*/ 173 h 2832"/>
                  <a:gd name="T10" fmla="*/ 87 w 1914"/>
                  <a:gd name="T11" fmla="*/ 2475 h 2832"/>
                  <a:gd name="T12" fmla="*/ 79 w 1914"/>
                  <a:gd name="T13" fmla="*/ 2767 h 2832"/>
                  <a:gd name="T14" fmla="*/ 233 w 1914"/>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4" h="2832">
                    <a:moveTo>
                      <a:pt x="233" y="2831"/>
                    </a:moveTo>
                    <a:cubicBezTo>
                      <a:pt x="283" y="2830"/>
                      <a:pt x="332" y="2811"/>
                      <a:pt x="371" y="2774"/>
                    </a:cubicBezTo>
                    <a:cubicBezTo>
                      <a:pt x="1089" y="2093"/>
                      <a:pt x="1612" y="1233"/>
                      <a:pt x="1882" y="287"/>
                    </a:cubicBezTo>
                    <a:cubicBezTo>
                      <a:pt x="1914" y="177"/>
                      <a:pt x="1850" y="63"/>
                      <a:pt x="1741" y="31"/>
                    </a:cubicBezTo>
                    <a:cubicBezTo>
                      <a:pt x="1631" y="0"/>
                      <a:pt x="1517" y="63"/>
                      <a:pt x="1486" y="173"/>
                    </a:cubicBezTo>
                    <a:cubicBezTo>
                      <a:pt x="1235" y="1048"/>
                      <a:pt x="751" y="1844"/>
                      <a:pt x="87" y="2475"/>
                    </a:cubicBezTo>
                    <a:cubicBezTo>
                      <a:pt x="4" y="2553"/>
                      <a:pt x="0" y="2684"/>
                      <a:pt x="79" y="2767"/>
                    </a:cubicBezTo>
                    <a:cubicBezTo>
                      <a:pt x="121" y="2811"/>
                      <a:pt x="177" y="2832"/>
                      <a:pt x="233" y="283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36" name="Freeform 21">
                <a:extLst>
                  <a:ext uri="{FF2B5EF4-FFF2-40B4-BE49-F238E27FC236}">
                    <a16:creationId xmlns:a16="http://schemas.microsoft.com/office/drawing/2014/main" id="{F4159F89-7782-4172-B752-3B16F6CD629B}"/>
                  </a:ext>
                </a:extLst>
              </p:cNvPr>
              <p:cNvSpPr>
                <a:spLocks/>
              </p:cNvSpPr>
              <p:nvPr/>
            </p:nvSpPr>
            <p:spPr bwMode="auto">
              <a:xfrm>
                <a:off x="2021978" y="2011873"/>
                <a:ext cx="558502" cy="118406"/>
              </a:xfrm>
              <a:custGeom>
                <a:avLst/>
                <a:gdLst>
                  <a:gd name="T0" fmla="*/ 3206 w 3247"/>
                  <a:gd name="T1" fmla="*/ 348 h 689"/>
                  <a:gd name="T2" fmla="*/ 3086 w 3247"/>
                  <a:gd name="T3" fmla="*/ 260 h 689"/>
                  <a:gd name="T4" fmla="*/ 175 w 3247"/>
                  <a:gd name="T5" fmla="*/ 260 h 689"/>
                  <a:gd name="T6" fmla="*/ 30 w 3247"/>
                  <a:gd name="T7" fmla="*/ 514 h 689"/>
                  <a:gd name="T8" fmla="*/ 284 w 3247"/>
                  <a:gd name="T9" fmla="*/ 658 h 689"/>
                  <a:gd name="T10" fmla="*/ 2978 w 3247"/>
                  <a:gd name="T11" fmla="*/ 658 h 689"/>
                  <a:gd name="T12" fmla="*/ 3231 w 3247"/>
                  <a:gd name="T13" fmla="*/ 513 h 689"/>
                  <a:gd name="T14" fmla="*/ 3206 w 3247"/>
                  <a:gd name="T15" fmla="*/ 348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7" h="689">
                    <a:moveTo>
                      <a:pt x="3206" y="348"/>
                    </a:moveTo>
                    <a:cubicBezTo>
                      <a:pt x="3179" y="306"/>
                      <a:pt x="3138" y="274"/>
                      <a:pt x="3086" y="260"/>
                    </a:cubicBezTo>
                    <a:cubicBezTo>
                      <a:pt x="2131" y="0"/>
                      <a:pt x="1124" y="0"/>
                      <a:pt x="175" y="260"/>
                    </a:cubicBezTo>
                    <a:cubicBezTo>
                      <a:pt x="65" y="290"/>
                      <a:pt x="0" y="404"/>
                      <a:pt x="30" y="514"/>
                    </a:cubicBezTo>
                    <a:cubicBezTo>
                      <a:pt x="60" y="624"/>
                      <a:pt x="174" y="689"/>
                      <a:pt x="284" y="658"/>
                    </a:cubicBezTo>
                    <a:cubicBezTo>
                      <a:pt x="1162" y="418"/>
                      <a:pt x="2094" y="418"/>
                      <a:pt x="2978" y="658"/>
                    </a:cubicBezTo>
                    <a:cubicBezTo>
                      <a:pt x="3088" y="688"/>
                      <a:pt x="3201" y="624"/>
                      <a:pt x="3231" y="513"/>
                    </a:cubicBezTo>
                    <a:cubicBezTo>
                      <a:pt x="3247" y="455"/>
                      <a:pt x="3236" y="396"/>
                      <a:pt x="3206" y="34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90" name="Group 189">
              <a:extLst>
                <a:ext uri="{FF2B5EF4-FFF2-40B4-BE49-F238E27FC236}">
                  <a16:creationId xmlns:a16="http://schemas.microsoft.com/office/drawing/2014/main" id="{91299F38-0653-4360-BADA-B2F6F0FF8268}"/>
                </a:ext>
              </a:extLst>
            </p:cNvPr>
            <p:cNvGrpSpPr/>
            <p:nvPr/>
          </p:nvGrpSpPr>
          <p:grpSpPr>
            <a:xfrm>
              <a:off x="1559637" y="3918521"/>
              <a:ext cx="1187547" cy="513886"/>
              <a:chOff x="1643134" y="3892827"/>
              <a:chExt cx="1306302" cy="565275"/>
            </a:xfrm>
          </p:grpSpPr>
          <p:grpSp>
            <p:nvGrpSpPr>
              <p:cNvPr id="151" name="Group 150">
                <a:extLst>
                  <a:ext uri="{FF2B5EF4-FFF2-40B4-BE49-F238E27FC236}">
                    <a16:creationId xmlns:a16="http://schemas.microsoft.com/office/drawing/2014/main" id="{54134518-483D-44F6-83B0-8A0594CE9CA0}"/>
                  </a:ext>
                </a:extLst>
              </p:cNvPr>
              <p:cNvGrpSpPr>
                <a:grpSpLocks noChangeAspect="1"/>
              </p:cNvGrpSpPr>
              <p:nvPr/>
            </p:nvGrpSpPr>
            <p:grpSpPr>
              <a:xfrm>
                <a:off x="2644496" y="3892827"/>
                <a:ext cx="304940" cy="565275"/>
                <a:chOff x="5434013" y="2201863"/>
                <a:chExt cx="1323975" cy="2454275"/>
              </a:xfrm>
            </p:grpSpPr>
            <p:sp>
              <p:nvSpPr>
                <p:cNvPr id="152" name="Freeform 5">
                  <a:extLst>
                    <a:ext uri="{FF2B5EF4-FFF2-40B4-BE49-F238E27FC236}">
                      <a16:creationId xmlns:a16="http://schemas.microsoft.com/office/drawing/2014/main" id="{18D9C0DB-A91D-4A0C-B16B-B66CF9F221BB}"/>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3" name="Freeform: Shape 35">
                  <a:extLst>
                    <a:ext uri="{FF2B5EF4-FFF2-40B4-BE49-F238E27FC236}">
                      <a16:creationId xmlns:a16="http://schemas.microsoft.com/office/drawing/2014/main" id="{233BE8C0-9EF4-4999-BA06-D95B4ED040FC}"/>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59" name="Group 158">
                <a:extLst>
                  <a:ext uri="{FF2B5EF4-FFF2-40B4-BE49-F238E27FC236}">
                    <a16:creationId xmlns:a16="http://schemas.microsoft.com/office/drawing/2014/main" id="{A4742201-D4F0-4BDE-8F66-74F9EC00E82B}"/>
                  </a:ext>
                </a:extLst>
              </p:cNvPr>
              <p:cNvGrpSpPr>
                <a:grpSpLocks noChangeAspect="1"/>
              </p:cNvGrpSpPr>
              <p:nvPr/>
            </p:nvGrpSpPr>
            <p:grpSpPr>
              <a:xfrm>
                <a:off x="2310708" y="3892827"/>
                <a:ext cx="304941" cy="565275"/>
                <a:chOff x="5434013" y="2201863"/>
                <a:chExt cx="1323975" cy="2454275"/>
              </a:xfrm>
            </p:grpSpPr>
            <p:sp>
              <p:nvSpPr>
                <p:cNvPr id="160" name="Freeform 5">
                  <a:extLst>
                    <a:ext uri="{FF2B5EF4-FFF2-40B4-BE49-F238E27FC236}">
                      <a16:creationId xmlns:a16="http://schemas.microsoft.com/office/drawing/2014/main" id="{B3D364EA-17E9-431B-9CFE-928C06513FA4}"/>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61" name="Freeform: Shape 15">
                  <a:extLst>
                    <a:ext uri="{FF2B5EF4-FFF2-40B4-BE49-F238E27FC236}">
                      <a16:creationId xmlns:a16="http://schemas.microsoft.com/office/drawing/2014/main" id="{0636D10C-66C6-426B-94A3-FCFC1B317942}"/>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67" name="Group 166">
                <a:extLst>
                  <a:ext uri="{FF2B5EF4-FFF2-40B4-BE49-F238E27FC236}">
                    <a16:creationId xmlns:a16="http://schemas.microsoft.com/office/drawing/2014/main" id="{E002D5CE-2E2A-4998-BF81-F33E0CBD49BE}"/>
                  </a:ext>
                </a:extLst>
              </p:cNvPr>
              <p:cNvGrpSpPr>
                <a:grpSpLocks noChangeAspect="1"/>
              </p:cNvGrpSpPr>
              <p:nvPr/>
            </p:nvGrpSpPr>
            <p:grpSpPr>
              <a:xfrm>
                <a:off x="1643134" y="3892827"/>
                <a:ext cx="304940" cy="565275"/>
                <a:chOff x="5434013" y="2201863"/>
                <a:chExt cx="1323975" cy="2454275"/>
              </a:xfrm>
            </p:grpSpPr>
            <p:sp>
              <p:nvSpPr>
                <p:cNvPr id="168" name="Freeform 5">
                  <a:extLst>
                    <a:ext uri="{FF2B5EF4-FFF2-40B4-BE49-F238E27FC236}">
                      <a16:creationId xmlns:a16="http://schemas.microsoft.com/office/drawing/2014/main" id="{3921D187-7898-4FD3-8C8C-BD101F7923F9}"/>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69" name="Freeform: Shape 15">
                  <a:extLst>
                    <a:ext uri="{FF2B5EF4-FFF2-40B4-BE49-F238E27FC236}">
                      <a16:creationId xmlns:a16="http://schemas.microsoft.com/office/drawing/2014/main" id="{47C8A220-4E7C-4B9C-ADF2-022ECD7019DD}"/>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75" name="Group 174">
                <a:extLst>
                  <a:ext uri="{FF2B5EF4-FFF2-40B4-BE49-F238E27FC236}">
                    <a16:creationId xmlns:a16="http://schemas.microsoft.com/office/drawing/2014/main" id="{7B4E0734-2091-4014-B62B-7D308AFDDE95}"/>
                  </a:ext>
                </a:extLst>
              </p:cNvPr>
              <p:cNvGrpSpPr>
                <a:grpSpLocks noChangeAspect="1"/>
              </p:cNvGrpSpPr>
              <p:nvPr/>
            </p:nvGrpSpPr>
            <p:grpSpPr>
              <a:xfrm>
                <a:off x="1976921" y="3892827"/>
                <a:ext cx="304940" cy="565275"/>
                <a:chOff x="5434013" y="2201863"/>
                <a:chExt cx="1323975" cy="2454275"/>
              </a:xfrm>
            </p:grpSpPr>
            <p:sp>
              <p:nvSpPr>
                <p:cNvPr id="176" name="Freeform 5">
                  <a:extLst>
                    <a:ext uri="{FF2B5EF4-FFF2-40B4-BE49-F238E27FC236}">
                      <a16:creationId xmlns:a16="http://schemas.microsoft.com/office/drawing/2014/main" id="{0B86FB38-B4BB-414D-86D9-F7028E076FD8}"/>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77" name="Freeform: Shape 15">
                  <a:extLst>
                    <a:ext uri="{FF2B5EF4-FFF2-40B4-BE49-F238E27FC236}">
                      <a16:creationId xmlns:a16="http://schemas.microsoft.com/office/drawing/2014/main" id="{3AE4CEBB-F660-4017-828A-FD30E4C0EEF2}"/>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grpSp>
      <p:sp>
        <p:nvSpPr>
          <p:cNvPr id="192" name="TextBox 191">
            <a:extLst>
              <a:ext uri="{FF2B5EF4-FFF2-40B4-BE49-F238E27FC236}">
                <a16:creationId xmlns:a16="http://schemas.microsoft.com/office/drawing/2014/main" id="{6AB13E07-6385-4AFE-8488-4540DA9CE1D4}"/>
              </a:ext>
            </a:extLst>
          </p:cNvPr>
          <p:cNvSpPr txBox="1"/>
          <p:nvPr/>
        </p:nvSpPr>
        <p:spPr>
          <a:xfrm>
            <a:off x="4585291" y="3535078"/>
            <a:ext cx="6815699" cy="1237262"/>
          </a:xfrm>
          <a:prstGeom prst="rect">
            <a:avLst/>
          </a:prstGeom>
          <a:noFill/>
          <a:ln>
            <a:noFill/>
          </a:ln>
        </p:spPr>
        <p:txBody>
          <a:bodyPr wrap="square" lIns="137160" tIns="91440" rIns="0" bIns="91440"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0" i="0" u="none" strike="noStrike" kern="1200" cap="none" spc="0" normalizeH="0" baseline="0" noProof="0">
                <a:ln>
                  <a:noFill/>
                </a:ln>
                <a:solidFill>
                  <a:srgbClr val="3253DC"/>
                </a:solidFill>
                <a:effectLst/>
                <a:uLnTx/>
                <a:uFillTx/>
                <a:latin typeface="Microsoft Sans Serif"/>
                <a:ea typeface="+mn-ea"/>
                <a:cs typeface="+mn-cs"/>
              </a:rPr>
              <a:t>Spurring transparent and fair industry competition</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Microsoft Sans Serif"/>
                <a:ea typeface="+mn-ea"/>
                <a:cs typeface="+mn-cs"/>
              </a:rPr>
              <a:t>Standards are available to anyone who wishes to access them; in many cases, they are free to download on the Internet (e.g., cellular standards </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Microsoft Sans Serif"/>
                <a:ea typeface="+mn-ea"/>
                <a:cs typeface="+mn-cs"/>
              </a:rPr>
              <a:t>at www.3gpp.org)</a:t>
            </a:r>
          </a:p>
        </p:txBody>
      </p:sp>
      <p:sp>
        <p:nvSpPr>
          <p:cNvPr id="200" name="Rectangle 199">
            <a:extLst>
              <a:ext uri="{FF2B5EF4-FFF2-40B4-BE49-F238E27FC236}">
                <a16:creationId xmlns:a16="http://schemas.microsoft.com/office/drawing/2014/main" id="{C1DD4690-7A7D-439D-8437-64FC239CF73E}"/>
              </a:ext>
            </a:extLst>
          </p:cNvPr>
          <p:cNvSpPr/>
          <p:nvPr/>
        </p:nvSpPr>
        <p:spPr>
          <a:xfrm>
            <a:off x="395855" y="4188414"/>
            <a:ext cx="3754367" cy="58477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3253DC"/>
                </a:solidFill>
                <a:effectLst/>
                <a:uLnTx/>
                <a:uFillTx/>
                <a:latin typeface="Microsoft Sans Serif"/>
                <a:ea typeface="+mn-ea"/>
                <a:cs typeface="+mn-cs"/>
              </a:rPr>
              <a:t>Technology standardization is key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3253DC"/>
                </a:solidFill>
                <a:effectLst/>
                <a:uLnTx/>
                <a:uFillTx/>
                <a:latin typeface="Microsoft Sans Serif"/>
                <a:ea typeface="+mn-ea"/>
                <a:cs typeface="+mn-cs"/>
              </a:rPr>
              <a:t>for an openly competitive ecosystem</a:t>
            </a:r>
          </a:p>
        </p:txBody>
      </p:sp>
      <p:sp>
        <p:nvSpPr>
          <p:cNvPr id="2" name="Footer Placeholder 1">
            <a:extLst>
              <a:ext uri="{FF2B5EF4-FFF2-40B4-BE49-F238E27FC236}">
                <a16:creationId xmlns:a16="http://schemas.microsoft.com/office/drawing/2014/main" id="{2075ABB6-3FC5-AEBB-357B-BDBBE8C28010}"/>
              </a:ext>
            </a:extLst>
          </p:cNvPr>
          <p:cNvSpPr>
            <a:spLocks noGrp="1"/>
          </p:cNvSpPr>
          <p:nvPr>
            <p:ph type="ftr" sz="quarter" idx="3"/>
          </p:nvPr>
        </p:nvSpPr>
        <p:spPr/>
        <p:txBody>
          <a:bodyPr/>
          <a:lstStyle/>
          <a:p>
            <a:r>
              <a:rPr lang="en-US"/>
              <a:t>IEEE CSCN 2023 - Panel</a:t>
            </a:r>
          </a:p>
        </p:txBody>
      </p:sp>
    </p:spTree>
    <p:extLst>
      <p:ext uri="{BB962C8B-B14F-4D97-AF65-F5344CB8AC3E}">
        <p14:creationId xmlns:p14="http://schemas.microsoft.com/office/powerpoint/2010/main" val="670507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Graphic 109">
            <a:extLst>
              <a:ext uri="{FF2B5EF4-FFF2-40B4-BE49-F238E27FC236}">
                <a16:creationId xmlns:a16="http://schemas.microsoft.com/office/drawing/2014/main" id="{6501303E-894C-456B-B69A-FB609266BD98}"/>
              </a:ext>
            </a:extLst>
          </p:cNvPr>
          <p:cNvSpPr/>
          <p:nvPr/>
        </p:nvSpPr>
        <p:spPr>
          <a:xfrm>
            <a:off x="5196183" y="3070158"/>
            <a:ext cx="1501680" cy="783692"/>
          </a:xfrm>
          <a:custGeom>
            <a:avLst/>
            <a:gdLst>
              <a:gd name="connsiteX0" fmla="*/ 574977 w 1088877"/>
              <a:gd name="connsiteY0" fmla="*/ 12287 h 568261"/>
              <a:gd name="connsiteX1" fmla="*/ 1075230 w 1088877"/>
              <a:gd name="connsiteY1" fmla="*/ 492443 h 568261"/>
              <a:gd name="connsiteX2" fmla="*/ 1044750 w 1088877"/>
              <a:gd name="connsiteY2" fmla="*/ 568262 h 568261"/>
              <a:gd name="connsiteX3" fmla="*/ 44148 w 1088877"/>
              <a:gd name="connsiteY3" fmla="*/ 568262 h 568261"/>
              <a:gd name="connsiteX4" fmla="*/ 13668 w 1088877"/>
              <a:gd name="connsiteY4" fmla="*/ 492443 h 568261"/>
              <a:gd name="connsiteX5" fmla="*/ 514017 w 1088877"/>
              <a:gd name="connsiteY5" fmla="*/ 12287 h 568261"/>
              <a:gd name="connsiteX6" fmla="*/ 574977 w 1088877"/>
              <a:gd name="connsiteY6" fmla="*/ 12287 h 56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877" h="568261">
                <a:moveTo>
                  <a:pt x="574977" y="12287"/>
                </a:moveTo>
                <a:lnTo>
                  <a:pt x="1075230" y="492443"/>
                </a:lnTo>
                <a:cubicBezTo>
                  <a:pt x="1103900" y="519875"/>
                  <a:pt x="1084374" y="568262"/>
                  <a:pt x="1044750" y="568262"/>
                </a:cubicBezTo>
                <a:lnTo>
                  <a:pt x="44148" y="568262"/>
                </a:lnTo>
                <a:cubicBezTo>
                  <a:pt x="4429" y="568262"/>
                  <a:pt x="-15002" y="519875"/>
                  <a:pt x="13668" y="492443"/>
                </a:cubicBezTo>
                <a:lnTo>
                  <a:pt x="514017" y="12287"/>
                </a:lnTo>
                <a:cubicBezTo>
                  <a:pt x="530971" y="-4096"/>
                  <a:pt x="557927" y="-4096"/>
                  <a:pt x="574977" y="12287"/>
                </a:cubicBezTo>
                <a:close/>
              </a:path>
            </a:pathLst>
          </a:custGeom>
          <a:solidFill>
            <a:schemeClr val="accent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53DC">
                  <a:lumMod val="50000"/>
                </a:srgbClr>
              </a:solidFill>
              <a:effectLst/>
              <a:uLnTx/>
              <a:uFillTx/>
              <a:latin typeface="Microsoft Sans Serif"/>
              <a:ea typeface="+mn-ea"/>
              <a:cs typeface="+mn-cs"/>
            </a:endParaRPr>
          </a:p>
        </p:txBody>
      </p:sp>
      <p:sp>
        <p:nvSpPr>
          <p:cNvPr id="2" name="Title 1">
            <a:extLst>
              <a:ext uri="{FF2B5EF4-FFF2-40B4-BE49-F238E27FC236}">
                <a16:creationId xmlns:a16="http://schemas.microsoft.com/office/drawing/2014/main" id="{46006B33-0F9F-49A6-8345-0B78861D3CD4}"/>
              </a:ext>
            </a:extLst>
          </p:cNvPr>
          <p:cNvSpPr txBox="1">
            <a:spLocks/>
          </p:cNvSpPr>
          <p:nvPr/>
        </p:nvSpPr>
        <p:spPr>
          <a:xfrm>
            <a:off x="379797" y="482038"/>
            <a:ext cx="11187112" cy="2160591"/>
          </a:xfrm>
          <a:prstGeom prst="rect">
            <a:avLst/>
          </a:prstGeom>
        </p:spPr>
        <p:txBody>
          <a:bodyPr>
            <a:spAutoFit/>
          </a:bodyPr>
          <a:lst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a:lstStyle>
          <a:p>
            <a:pPr marL="0" marR="0" lvl="0" indent="0" algn="l" defTabSz="914400" rtl="0" eaLnBrk="1" fontAlgn="auto" latinLnBrk="0" hangingPunct="1">
              <a:lnSpc>
                <a:spcPct val="84000"/>
              </a:lnSpc>
              <a:spcBef>
                <a:spcPct val="0"/>
              </a:spcBef>
              <a:spcAft>
                <a:spcPts val="0"/>
              </a:spcAft>
              <a:buClrTx/>
              <a:buSzTx/>
              <a:buFontTx/>
              <a:buNone/>
              <a:tabLst/>
              <a:defRPr/>
            </a:pPr>
            <a: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t>Foundation</a:t>
            </a:r>
            <a:b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br>
            <a: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t>to “G” leadership</a:t>
            </a:r>
            <a:b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br>
            <a: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t>is technology</a:t>
            </a:r>
            <a:b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br>
            <a: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t>leadership</a:t>
            </a:r>
          </a:p>
        </p:txBody>
      </p:sp>
      <p:sp>
        <p:nvSpPr>
          <p:cNvPr id="3" name="Subtitle 6">
            <a:extLst>
              <a:ext uri="{FF2B5EF4-FFF2-40B4-BE49-F238E27FC236}">
                <a16:creationId xmlns:a16="http://schemas.microsoft.com/office/drawing/2014/main" id="{580F1FD9-BBF8-4EF5-955F-5EF94236AACA}"/>
              </a:ext>
            </a:extLst>
          </p:cNvPr>
          <p:cNvSpPr txBox="1">
            <a:spLocks/>
          </p:cNvSpPr>
          <p:nvPr/>
        </p:nvSpPr>
        <p:spPr>
          <a:xfrm>
            <a:off x="379797" y="3069288"/>
            <a:ext cx="3131107" cy="1255087"/>
          </a:xfrm>
          <a:prstGeom prst="rect">
            <a:avLst/>
          </a:prstGeom>
        </p:spPr>
        <p:txBody>
          <a:bodyPr wrap="square">
            <a:spAutoFit/>
          </a:bodyPr>
          <a:lst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1200"/>
              </a:spcBef>
              <a:spcAft>
                <a:spcPts val="0"/>
              </a:spcAft>
              <a:buClr>
                <a:srgbClr val="2853DC"/>
              </a:buClr>
              <a:buSzTx/>
              <a:buFont typeface="Arial" panose="020B0604020202020204" pitchFamily="34" charset="0"/>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Early R&amp;D and</a:t>
            </a:r>
            <a:br>
              <a:rPr kumimoji="0" lang="en-US" sz="1800" b="0" i="0" u="none" strike="noStrike" kern="1200" cap="none" spc="0" normalizeH="0" baseline="0" noProof="0">
                <a:ln>
                  <a:noFill/>
                </a:ln>
                <a:solidFill>
                  <a:srgbClr val="13171F"/>
                </a:solidFill>
                <a:effectLst/>
                <a:uLnTx/>
                <a:uFillTx/>
                <a:latin typeface="Microsoft Sans Serif"/>
                <a:ea typeface="+mn-ea"/>
                <a:cs typeface="+mn-cs"/>
              </a:rPr>
            </a:br>
            <a:r>
              <a:rPr kumimoji="0" lang="en-US" sz="1800" b="0" i="0" u="none" strike="noStrike" kern="1200" cap="none" spc="0" normalizeH="0" baseline="0" noProof="0">
                <a:ln>
                  <a:noFill/>
                </a:ln>
                <a:solidFill>
                  <a:srgbClr val="13171F"/>
                </a:solidFill>
                <a:effectLst/>
                <a:uLnTx/>
                <a:uFillTx/>
                <a:latin typeface="Microsoft Sans Serif"/>
                <a:ea typeface="+mn-ea"/>
                <a:cs typeface="+mn-cs"/>
              </a:rPr>
              <a:t>technology inventions</a:t>
            </a:r>
            <a:br>
              <a:rPr kumimoji="0" lang="en-US" sz="1800" b="0" i="0" u="none" strike="noStrike" kern="1200" cap="none" spc="0" normalizeH="0" baseline="0" noProof="0">
                <a:ln>
                  <a:noFill/>
                </a:ln>
                <a:solidFill>
                  <a:srgbClr val="13171F"/>
                </a:solidFill>
                <a:effectLst/>
                <a:uLnTx/>
                <a:uFillTx/>
                <a:latin typeface="Microsoft Sans Serif"/>
                <a:ea typeface="+mn-ea"/>
                <a:cs typeface="+mn-cs"/>
              </a:rPr>
            </a:br>
            <a:r>
              <a:rPr kumimoji="0" lang="en-US" sz="1800" b="0" i="0" u="none" strike="noStrike" kern="1200" cap="none" spc="0" normalizeH="0" baseline="0" noProof="0">
                <a:ln>
                  <a:noFill/>
                </a:ln>
                <a:solidFill>
                  <a:srgbClr val="13171F"/>
                </a:solidFill>
                <a:effectLst/>
                <a:uLnTx/>
                <a:uFillTx/>
                <a:latin typeface="Microsoft Sans Serif"/>
                <a:ea typeface="+mn-ea"/>
                <a:cs typeface="+mn-cs"/>
              </a:rPr>
              <a:t>essential to leading</a:t>
            </a:r>
            <a:br>
              <a:rPr kumimoji="0" lang="en-US" sz="1800" b="0" i="0" u="none" strike="noStrike" kern="1200" cap="none" spc="0" normalizeH="0" baseline="0" noProof="0">
                <a:ln>
                  <a:noFill/>
                </a:ln>
                <a:solidFill>
                  <a:srgbClr val="13171F"/>
                </a:solidFill>
                <a:effectLst/>
                <a:uLnTx/>
                <a:uFillTx/>
                <a:latin typeface="Microsoft Sans Serif"/>
                <a:ea typeface="+mn-ea"/>
                <a:cs typeface="+mn-cs"/>
              </a:rPr>
            </a:br>
            <a:r>
              <a:rPr kumimoji="0" lang="en-US" sz="1800" b="0" i="0" u="none" strike="noStrike" kern="1200" cap="none" spc="0" normalizeH="0" baseline="0" noProof="0">
                <a:ln>
                  <a:noFill/>
                </a:ln>
                <a:solidFill>
                  <a:srgbClr val="13171F"/>
                </a:solidFill>
                <a:effectLst/>
                <a:uLnTx/>
                <a:uFillTx/>
                <a:latin typeface="Microsoft Sans Serif"/>
                <a:ea typeface="+mn-ea"/>
                <a:cs typeface="+mn-cs"/>
              </a:rPr>
              <a:t>ecosystem forward</a:t>
            </a:r>
          </a:p>
        </p:txBody>
      </p:sp>
      <p:sp>
        <p:nvSpPr>
          <p:cNvPr id="11" name="TextBox 10">
            <a:extLst>
              <a:ext uri="{FF2B5EF4-FFF2-40B4-BE49-F238E27FC236}">
                <a16:creationId xmlns:a16="http://schemas.microsoft.com/office/drawing/2014/main" id="{1876AD9B-248A-4F50-9FE7-C330BCAD850F}"/>
              </a:ext>
            </a:extLst>
          </p:cNvPr>
          <p:cNvSpPr txBox="1"/>
          <p:nvPr/>
        </p:nvSpPr>
        <p:spPr>
          <a:xfrm>
            <a:off x="10082618" y="2270733"/>
            <a:ext cx="1958798" cy="498598"/>
          </a:xfrm>
          <a:prstGeom prst="rect">
            <a:avLst/>
          </a:prstGeom>
          <a:noFill/>
        </p:spPr>
        <p:txBody>
          <a:bodyPr wrap="square" lIns="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Proof-of-concept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Deliver end-to-end prototypes</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and impactful demonstrations</a:t>
            </a:r>
          </a:p>
        </p:txBody>
      </p:sp>
      <p:sp>
        <p:nvSpPr>
          <p:cNvPr id="12" name="TextBox 11">
            <a:extLst>
              <a:ext uri="{FF2B5EF4-FFF2-40B4-BE49-F238E27FC236}">
                <a16:creationId xmlns:a16="http://schemas.microsoft.com/office/drawing/2014/main" id="{4EE3CD72-035F-462B-9C98-A061500FE5C9}"/>
              </a:ext>
            </a:extLst>
          </p:cNvPr>
          <p:cNvSpPr txBox="1"/>
          <p:nvPr/>
        </p:nvSpPr>
        <p:spPr>
          <a:xfrm>
            <a:off x="2428542" y="2270733"/>
            <a:ext cx="3220836" cy="498598"/>
          </a:xfrm>
          <a:prstGeom prst="rect">
            <a:avLst/>
          </a:prstGeom>
          <a:noFill/>
        </p:spPr>
        <p:txBody>
          <a:bodyPr wrap="square" lIns="0" tIns="0" rIns="0" bIns="0"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Vision</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Identify a problem or need; </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establish requirements</a:t>
            </a:r>
          </a:p>
        </p:txBody>
      </p:sp>
      <p:sp>
        <p:nvSpPr>
          <p:cNvPr id="13" name="TextBox 12">
            <a:extLst>
              <a:ext uri="{FF2B5EF4-FFF2-40B4-BE49-F238E27FC236}">
                <a16:creationId xmlns:a16="http://schemas.microsoft.com/office/drawing/2014/main" id="{A730AE2E-E090-4774-A16C-A41EB170BCF0}"/>
              </a:ext>
            </a:extLst>
          </p:cNvPr>
          <p:cNvSpPr txBox="1"/>
          <p:nvPr/>
        </p:nvSpPr>
        <p:spPr>
          <a:xfrm>
            <a:off x="10082618" y="4194679"/>
            <a:ext cx="2202489" cy="637097"/>
          </a:xfrm>
          <a:prstGeom prst="rect">
            <a:avLst/>
          </a:prstGeom>
          <a:noFill/>
        </p:spPr>
        <p:txBody>
          <a:bodyPr wrap="square" lIns="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Standardization</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Drive e2e design with</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ecosystem and through</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standards process </a:t>
            </a:r>
          </a:p>
        </p:txBody>
      </p:sp>
      <p:sp>
        <p:nvSpPr>
          <p:cNvPr id="14" name="TextBox 13">
            <a:extLst>
              <a:ext uri="{FF2B5EF4-FFF2-40B4-BE49-F238E27FC236}">
                <a16:creationId xmlns:a16="http://schemas.microsoft.com/office/drawing/2014/main" id="{DCAFFCBA-9CA5-44A6-AABD-203FD2F3FBA6}"/>
              </a:ext>
            </a:extLst>
          </p:cNvPr>
          <p:cNvSpPr txBox="1"/>
          <p:nvPr/>
        </p:nvSpPr>
        <p:spPr>
          <a:xfrm>
            <a:off x="2710680" y="4167372"/>
            <a:ext cx="3017486" cy="914096"/>
          </a:xfrm>
          <a:prstGeom prst="rect">
            <a:avLst/>
          </a:prstGeom>
          <a:noFill/>
        </p:spPr>
        <p:txBody>
          <a:bodyPr wrap="square" lIns="0" tIns="0" rIns="0" bIns="0"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Commercialization</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Engage with global network</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operators to deploy</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new features with</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standards-compliant</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infrastructure and devices</a:t>
            </a:r>
          </a:p>
        </p:txBody>
      </p:sp>
      <p:sp>
        <p:nvSpPr>
          <p:cNvPr id="15" name="TextBox 14">
            <a:extLst>
              <a:ext uri="{FF2B5EF4-FFF2-40B4-BE49-F238E27FC236}">
                <a16:creationId xmlns:a16="http://schemas.microsoft.com/office/drawing/2014/main" id="{CBF55020-D065-4674-ADAC-7F0DD49477F6}"/>
              </a:ext>
            </a:extLst>
          </p:cNvPr>
          <p:cNvSpPr txBox="1"/>
          <p:nvPr/>
        </p:nvSpPr>
        <p:spPr>
          <a:xfrm>
            <a:off x="6416343" y="5622256"/>
            <a:ext cx="2973241" cy="789447"/>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Trials</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a:ln>
                  <a:noFill/>
                </a:ln>
                <a:solidFill>
                  <a:srgbClr val="000000">
                    <a:lumMod val="85000"/>
                    <a:lumOff val="15000"/>
                  </a:srgbClr>
                </a:solidFill>
                <a:effectLst/>
                <a:uLnTx/>
                <a:uFillTx/>
                <a:latin typeface="Microsoft Sans Serif"/>
                <a:ea typeface="+mn-ea"/>
                <a:cs typeface="Microsoft Sans Serif" panose="020B0604020202020204" pitchFamily="34" charset="0"/>
              </a:rPr>
              <a:t>C</a:t>
            </a: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ollaborate on OTA field trials</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that track 3GPP standardization</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and drive ecosystem towards</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rapid commercialization</a:t>
            </a:r>
          </a:p>
        </p:txBody>
      </p:sp>
      <p:sp>
        <p:nvSpPr>
          <p:cNvPr id="16" name="TextBox 15">
            <a:extLst>
              <a:ext uri="{FF2B5EF4-FFF2-40B4-BE49-F238E27FC236}">
                <a16:creationId xmlns:a16="http://schemas.microsoft.com/office/drawing/2014/main" id="{ECD026DC-F3D0-43D1-8055-54563F6C2A05}"/>
              </a:ext>
            </a:extLst>
          </p:cNvPr>
          <p:cNvSpPr txBox="1"/>
          <p:nvPr/>
        </p:nvSpPr>
        <p:spPr>
          <a:xfrm>
            <a:off x="6260960" y="471315"/>
            <a:ext cx="3220836" cy="4985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Invention</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Invent new technologies and</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e2e system architecture</a:t>
            </a:r>
          </a:p>
        </p:txBody>
      </p:sp>
      <p:sp>
        <p:nvSpPr>
          <p:cNvPr id="4" name="Arc 3">
            <a:extLst>
              <a:ext uri="{FF2B5EF4-FFF2-40B4-BE49-F238E27FC236}">
                <a16:creationId xmlns:a16="http://schemas.microsoft.com/office/drawing/2014/main" id="{100C747A-FED7-417E-83A8-B6A617A46448}"/>
              </a:ext>
            </a:extLst>
          </p:cNvPr>
          <p:cNvSpPr/>
          <p:nvPr/>
        </p:nvSpPr>
        <p:spPr>
          <a:xfrm>
            <a:off x="5901417" y="1323635"/>
            <a:ext cx="3939923" cy="3939923"/>
          </a:xfrm>
          <a:prstGeom prst="arc">
            <a:avLst>
              <a:gd name="adj1" fmla="val 11817931"/>
              <a:gd name="adj2" fmla="val 10122937"/>
            </a:avLst>
          </a:prstGeom>
          <a:noFill/>
          <a:ln w="508000" cap="rnd">
            <a:solidFill>
              <a:schemeClr val="accent1"/>
            </a:solidFill>
            <a:round/>
            <a:headEnd type="none" w="sm" len="sm"/>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9" name="Arc 8">
            <a:extLst>
              <a:ext uri="{FF2B5EF4-FFF2-40B4-BE49-F238E27FC236}">
                <a16:creationId xmlns:a16="http://schemas.microsoft.com/office/drawing/2014/main" id="{004BFCC3-E065-4082-898C-014204FB9DAC}"/>
              </a:ext>
            </a:extLst>
          </p:cNvPr>
          <p:cNvSpPr/>
          <p:nvPr/>
        </p:nvSpPr>
        <p:spPr>
          <a:xfrm>
            <a:off x="5901417" y="1323635"/>
            <a:ext cx="3939923" cy="3939923"/>
          </a:xfrm>
          <a:prstGeom prst="arc">
            <a:avLst>
              <a:gd name="adj1" fmla="val 12539132"/>
              <a:gd name="adj2" fmla="val 9151790"/>
            </a:avLst>
          </a:prstGeom>
          <a:ln w="15875" cap="rnd">
            <a:solidFill>
              <a:schemeClr val="bg1"/>
            </a:solidFill>
            <a:prstDash val="sysDash"/>
            <a:round/>
            <a:headEnd type="none" w="sm" len="sm"/>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nvGrpSpPr>
          <p:cNvPr id="17" name="Group 16">
            <a:extLst>
              <a:ext uri="{FF2B5EF4-FFF2-40B4-BE49-F238E27FC236}">
                <a16:creationId xmlns:a16="http://schemas.microsoft.com/office/drawing/2014/main" id="{346C587A-D3FE-4038-B9E3-60825E7A9787}"/>
              </a:ext>
            </a:extLst>
          </p:cNvPr>
          <p:cNvGrpSpPr/>
          <p:nvPr/>
        </p:nvGrpSpPr>
        <p:grpSpPr>
          <a:xfrm>
            <a:off x="6049421" y="4157200"/>
            <a:ext cx="218537" cy="218535"/>
            <a:chOff x="1929017" y="6016980"/>
            <a:chExt cx="206654" cy="206652"/>
          </a:xfrm>
        </p:grpSpPr>
        <p:sp>
          <p:nvSpPr>
            <p:cNvPr id="18" name="Oval 17">
              <a:extLst>
                <a:ext uri="{FF2B5EF4-FFF2-40B4-BE49-F238E27FC236}">
                  <a16:creationId xmlns:a16="http://schemas.microsoft.com/office/drawing/2014/main" id="{CA2FF099-3030-4199-8AB7-DBDBB98B92EB}"/>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19" name="Oval 18">
              <a:extLst>
                <a:ext uri="{FF2B5EF4-FFF2-40B4-BE49-F238E27FC236}">
                  <a16:creationId xmlns:a16="http://schemas.microsoft.com/office/drawing/2014/main" id="{4B0D41A6-09D5-46F2-ACAF-138208B765DD}"/>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0" name="Oval 19">
              <a:extLst>
                <a:ext uri="{FF2B5EF4-FFF2-40B4-BE49-F238E27FC236}">
                  <a16:creationId xmlns:a16="http://schemas.microsoft.com/office/drawing/2014/main" id="{C1B9950D-6901-4C95-A4FE-8FF55EBD907D}"/>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21" name="Group 20">
            <a:extLst>
              <a:ext uri="{FF2B5EF4-FFF2-40B4-BE49-F238E27FC236}">
                <a16:creationId xmlns:a16="http://schemas.microsoft.com/office/drawing/2014/main" id="{C412C3E5-5D4B-404B-9E35-76D71134D526}"/>
              </a:ext>
            </a:extLst>
          </p:cNvPr>
          <p:cNvGrpSpPr/>
          <p:nvPr/>
        </p:nvGrpSpPr>
        <p:grpSpPr>
          <a:xfrm>
            <a:off x="6049421" y="2233730"/>
            <a:ext cx="218537" cy="218535"/>
            <a:chOff x="1929017" y="6016980"/>
            <a:chExt cx="206654" cy="206652"/>
          </a:xfrm>
        </p:grpSpPr>
        <p:sp>
          <p:nvSpPr>
            <p:cNvPr id="22" name="Oval 21">
              <a:extLst>
                <a:ext uri="{FF2B5EF4-FFF2-40B4-BE49-F238E27FC236}">
                  <a16:creationId xmlns:a16="http://schemas.microsoft.com/office/drawing/2014/main" id="{56676AB1-27B7-4178-819A-98576DB5B5C6}"/>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3" name="Oval 22">
              <a:extLst>
                <a:ext uri="{FF2B5EF4-FFF2-40B4-BE49-F238E27FC236}">
                  <a16:creationId xmlns:a16="http://schemas.microsoft.com/office/drawing/2014/main" id="{46ABE8FE-8550-45F8-BC09-400D81DB5416}"/>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4" name="Oval 23">
              <a:extLst>
                <a:ext uri="{FF2B5EF4-FFF2-40B4-BE49-F238E27FC236}">
                  <a16:creationId xmlns:a16="http://schemas.microsoft.com/office/drawing/2014/main" id="{23E1F6C6-8671-4F01-8A84-636BD23FA5F6}"/>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25" name="Group 24">
            <a:extLst>
              <a:ext uri="{FF2B5EF4-FFF2-40B4-BE49-F238E27FC236}">
                <a16:creationId xmlns:a16="http://schemas.microsoft.com/office/drawing/2014/main" id="{85F2F5CF-FE95-4CBD-ABEF-7ED95F8BBF6E}"/>
              </a:ext>
            </a:extLst>
          </p:cNvPr>
          <p:cNvGrpSpPr/>
          <p:nvPr/>
        </p:nvGrpSpPr>
        <p:grpSpPr>
          <a:xfrm>
            <a:off x="7762110" y="1209215"/>
            <a:ext cx="218537" cy="218535"/>
            <a:chOff x="1929017" y="6016980"/>
            <a:chExt cx="206654" cy="206652"/>
          </a:xfrm>
        </p:grpSpPr>
        <p:sp>
          <p:nvSpPr>
            <p:cNvPr id="26" name="Oval 25">
              <a:extLst>
                <a:ext uri="{FF2B5EF4-FFF2-40B4-BE49-F238E27FC236}">
                  <a16:creationId xmlns:a16="http://schemas.microsoft.com/office/drawing/2014/main" id="{F8C3F941-66FB-48C9-A992-8ED005A575CA}"/>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7" name="Oval 26">
              <a:extLst>
                <a:ext uri="{FF2B5EF4-FFF2-40B4-BE49-F238E27FC236}">
                  <a16:creationId xmlns:a16="http://schemas.microsoft.com/office/drawing/2014/main" id="{33C0A211-CAF2-47C9-9FE7-FF0BB0EC9DC2}"/>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8" name="Oval 27">
              <a:extLst>
                <a:ext uri="{FF2B5EF4-FFF2-40B4-BE49-F238E27FC236}">
                  <a16:creationId xmlns:a16="http://schemas.microsoft.com/office/drawing/2014/main" id="{589BD674-41A8-4D2F-A116-57B4CA9F3D00}"/>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29" name="Group 28">
            <a:extLst>
              <a:ext uri="{FF2B5EF4-FFF2-40B4-BE49-F238E27FC236}">
                <a16:creationId xmlns:a16="http://schemas.microsoft.com/office/drawing/2014/main" id="{E8E14FE8-638F-49D6-AF36-59710B97AFFA}"/>
              </a:ext>
            </a:extLst>
          </p:cNvPr>
          <p:cNvGrpSpPr/>
          <p:nvPr/>
        </p:nvGrpSpPr>
        <p:grpSpPr>
          <a:xfrm>
            <a:off x="9472717" y="2233730"/>
            <a:ext cx="218537" cy="218535"/>
            <a:chOff x="1929017" y="6016980"/>
            <a:chExt cx="206654" cy="206652"/>
          </a:xfrm>
        </p:grpSpPr>
        <p:sp>
          <p:nvSpPr>
            <p:cNvPr id="30" name="Oval 29">
              <a:extLst>
                <a:ext uri="{FF2B5EF4-FFF2-40B4-BE49-F238E27FC236}">
                  <a16:creationId xmlns:a16="http://schemas.microsoft.com/office/drawing/2014/main" id="{72518E2D-4BED-43BE-B9DC-50D92C2A83D8}"/>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31" name="Oval 30">
              <a:extLst>
                <a:ext uri="{FF2B5EF4-FFF2-40B4-BE49-F238E27FC236}">
                  <a16:creationId xmlns:a16="http://schemas.microsoft.com/office/drawing/2014/main" id="{B6F4E52F-C0CB-4E15-BA2A-6C4E3717D084}"/>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32" name="Oval 31">
              <a:extLst>
                <a:ext uri="{FF2B5EF4-FFF2-40B4-BE49-F238E27FC236}">
                  <a16:creationId xmlns:a16="http://schemas.microsoft.com/office/drawing/2014/main" id="{E35E449C-1343-4A8C-8026-44F815FF5DB9}"/>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33" name="Group 32">
            <a:extLst>
              <a:ext uri="{FF2B5EF4-FFF2-40B4-BE49-F238E27FC236}">
                <a16:creationId xmlns:a16="http://schemas.microsoft.com/office/drawing/2014/main" id="{6A85DFAF-946B-4288-A147-27E247F65BDB}"/>
              </a:ext>
            </a:extLst>
          </p:cNvPr>
          <p:cNvGrpSpPr/>
          <p:nvPr/>
        </p:nvGrpSpPr>
        <p:grpSpPr>
          <a:xfrm>
            <a:off x="9472717" y="4157200"/>
            <a:ext cx="218537" cy="218535"/>
            <a:chOff x="1929017" y="6016980"/>
            <a:chExt cx="206654" cy="206652"/>
          </a:xfrm>
        </p:grpSpPr>
        <p:sp>
          <p:nvSpPr>
            <p:cNvPr id="34" name="Oval 33">
              <a:extLst>
                <a:ext uri="{FF2B5EF4-FFF2-40B4-BE49-F238E27FC236}">
                  <a16:creationId xmlns:a16="http://schemas.microsoft.com/office/drawing/2014/main" id="{1742E554-C0E6-4A01-8693-DC1D10F8AE9B}"/>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35" name="Oval 34">
              <a:extLst>
                <a:ext uri="{FF2B5EF4-FFF2-40B4-BE49-F238E27FC236}">
                  <a16:creationId xmlns:a16="http://schemas.microsoft.com/office/drawing/2014/main" id="{2D9CF1E3-7FE1-40B5-BB06-CBF10A67F788}"/>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36" name="Oval 35">
              <a:extLst>
                <a:ext uri="{FF2B5EF4-FFF2-40B4-BE49-F238E27FC236}">
                  <a16:creationId xmlns:a16="http://schemas.microsoft.com/office/drawing/2014/main" id="{66C6EB04-5BBD-449E-AB0F-D68B094C06A6}"/>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37" name="Group 36">
            <a:extLst>
              <a:ext uri="{FF2B5EF4-FFF2-40B4-BE49-F238E27FC236}">
                <a16:creationId xmlns:a16="http://schemas.microsoft.com/office/drawing/2014/main" id="{4B04D593-8E21-4A2D-A972-D74BD312FDD7}"/>
              </a:ext>
            </a:extLst>
          </p:cNvPr>
          <p:cNvGrpSpPr/>
          <p:nvPr/>
        </p:nvGrpSpPr>
        <p:grpSpPr>
          <a:xfrm>
            <a:off x="7783167" y="5150712"/>
            <a:ext cx="218537" cy="218535"/>
            <a:chOff x="1929017" y="6016980"/>
            <a:chExt cx="206654" cy="206652"/>
          </a:xfrm>
        </p:grpSpPr>
        <p:sp>
          <p:nvSpPr>
            <p:cNvPr id="38" name="Oval 37">
              <a:extLst>
                <a:ext uri="{FF2B5EF4-FFF2-40B4-BE49-F238E27FC236}">
                  <a16:creationId xmlns:a16="http://schemas.microsoft.com/office/drawing/2014/main" id="{6E694177-562F-4971-9388-B60FFC3D05D6}"/>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39" name="Oval 38">
              <a:extLst>
                <a:ext uri="{FF2B5EF4-FFF2-40B4-BE49-F238E27FC236}">
                  <a16:creationId xmlns:a16="http://schemas.microsoft.com/office/drawing/2014/main" id="{967C9E49-DA37-44CE-AA7D-46FDD1359365}"/>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40" name="Oval 39">
              <a:extLst>
                <a:ext uri="{FF2B5EF4-FFF2-40B4-BE49-F238E27FC236}">
                  <a16:creationId xmlns:a16="http://schemas.microsoft.com/office/drawing/2014/main" id="{B6B2537A-3DFA-494C-BD4D-3DE04A1F54FC}"/>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103" name="Group 102">
            <a:extLst>
              <a:ext uri="{FF2B5EF4-FFF2-40B4-BE49-F238E27FC236}">
                <a16:creationId xmlns:a16="http://schemas.microsoft.com/office/drawing/2014/main" id="{7B90A1A6-F9F6-478E-9250-8D5088B7E85D}"/>
              </a:ext>
            </a:extLst>
          </p:cNvPr>
          <p:cNvGrpSpPr/>
          <p:nvPr/>
        </p:nvGrpSpPr>
        <p:grpSpPr>
          <a:xfrm>
            <a:off x="7029525" y="2403606"/>
            <a:ext cx="1637399" cy="1637388"/>
            <a:chOff x="7931521" y="1941274"/>
            <a:chExt cx="1488250" cy="1488240"/>
          </a:xfrm>
        </p:grpSpPr>
        <p:sp>
          <p:nvSpPr>
            <p:cNvPr id="104" name="Oval 103">
              <a:extLst>
                <a:ext uri="{FF2B5EF4-FFF2-40B4-BE49-F238E27FC236}">
                  <a16:creationId xmlns:a16="http://schemas.microsoft.com/office/drawing/2014/main" id="{5DDEFF43-E370-455F-A90A-DEDDA90F6401}"/>
                </a:ext>
              </a:extLst>
            </p:cNvPr>
            <p:cNvSpPr/>
            <p:nvPr/>
          </p:nvSpPr>
          <p:spPr bwMode="gray">
            <a:xfrm>
              <a:off x="7931521" y="1941274"/>
              <a:ext cx="1488250" cy="1488240"/>
            </a:xfrm>
            <a:prstGeom prst="ellipse">
              <a:avLst/>
            </a:prstGeom>
            <a:gradFill>
              <a:gsLst>
                <a:gs pos="0">
                  <a:schemeClr val="bg1"/>
                </a:gs>
                <a:gs pos="100000">
                  <a:srgbClr val="F4F7FA"/>
                </a:gs>
              </a:gsLst>
              <a:lin ang="0" scaled="0"/>
            </a:gra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105" name="Oval 104">
              <a:extLst>
                <a:ext uri="{FF2B5EF4-FFF2-40B4-BE49-F238E27FC236}">
                  <a16:creationId xmlns:a16="http://schemas.microsoft.com/office/drawing/2014/main" id="{07EB71C1-7885-4D0C-9B18-F8FE4005D9DF}"/>
                </a:ext>
              </a:extLst>
            </p:cNvPr>
            <p:cNvSpPr/>
            <p:nvPr/>
          </p:nvSpPr>
          <p:spPr bwMode="gray">
            <a:xfrm>
              <a:off x="8045255" y="2055010"/>
              <a:ext cx="1260772" cy="1260767"/>
            </a:xfrm>
            <a:prstGeom prst="ellipse">
              <a:avLst/>
            </a:prstGeom>
            <a:gradFill>
              <a:gsLst>
                <a:gs pos="100000">
                  <a:srgbClr val="FFFFFF"/>
                </a:gs>
                <a:gs pos="0">
                  <a:srgbClr val="F0F2F6"/>
                </a:gs>
              </a:gsLst>
              <a:lin ang="0" scaled="0"/>
            </a:gradFill>
            <a:ln>
              <a:noFill/>
            </a:ln>
            <a:effectLst>
              <a:outerShdw blurRad="317500" dist="317500" dir="10800000" sx="85000" sy="85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a:ea typeface="+mn-ea"/>
                <a:cs typeface="+mn-cs"/>
              </a:endParaRPr>
            </a:p>
          </p:txBody>
        </p:sp>
      </p:grpSp>
      <p:grpSp>
        <p:nvGrpSpPr>
          <p:cNvPr id="47" name="Group 46">
            <a:extLst>
              <a:ext uri="{FF2B5EF4-FFF2-40B4-BE49-F238E27FC236}">
                <a16:creationId xmlns:a16="http://schemas.microsoft.com/office/drawing/2014/main" id="{BAF0996D-FCB9-4110-8ABB-09EF9934BE25}"/>
              </a:ext>
            </a:extLst>
          </p:cNvPr>
          <p:cNvGrpSpPr>
            <a:grpSpLocks noChangeAspect="1"/>
          </p:cNvGrpSpPr>
          <p:nvPr/>
        </p:nvGrpSpPr>
        <p:grpSpPr>
          <a:xfrm>
            <a:off x="6754288" y="2165546"/>
            <a:ext cx="402006" cy="399985"/>
            <a:chOff x="2483099" y="1931169"/>
            <a:chExt cx="3530676" cy="3512934"/>
          </a:xfrm>
        </p:grpSpPr>
        <p:sp>
          <p:nvSpPr>
            <p:cNvPr id="48" name="Freeform: Shape 17">
              <a:extLst>
                <a:ext uri="{FF2B5EF4-FFF2-40B4-BE49-F238E27FC236}">
                  <a16:creationId xmlns:a16="http://schemas.microsoft.com/office/drawing/2014/main" id="{CC5D454D-2B2D-4635-9BA6-6FF29A299579}"/>
                </a:ext>
              </a:extLst>
            </p:cNvPr>
            <p:cNvSpPr>
              <a:spLocks/>
            </p:cNvSpPr>
            <p:nvPr/>
          </p:nvSpPr>
          <p:spPr bwMode="auto">
            <a:xfrm>
              <a:off x="2483099" y="1931169"/>
              <a:ext cx="3530676" cy="3512934"/>
            </a:xfrm>
            <a:custGeom>
              <a:avLst/>
              <a:gdLst>
                <a:gd name="connsiteX0" fmla="*/ 2876028 w 3530676"/>
                <a:gd name="connsiteY0" fmla="*/ 2206132 h 3512934"/>
                <a:gd name="connsiteX1" fmla="*/ 3340128 w 3530676"/>
                <a:gd name="connsiteY1" fmla="*/ 2398593 h 3512934"/>
                <a:gd name="connsiteX2" fmla="*/ 3340128 w 3530676"/>
                <a:gd name="connsiteY2" fmla="*/ 3323549 h 3512934"/>
                <a:gd name="connsiteX3" fmla="*/ 2876028 w 3530676"/>
                <a:gd name="connsiteY3" fmla="*/ 3512934 h 3512934"/>
                <a:gd name="connsiteX4" fmla="*/ 2411489 w 3530676"/>
                <a:gd name="connsiteY4" fmla="*/ 3323549 h 3512934"/>
                <a:gd name="connsiteX5" fmla="*/ 2411489 w 3530676"/>
                <a:gd name="connsiteY5" fmla="*/ 2398593 h 3512934"/>
                <a:gd name="connsiteX6" fmla="*/ 2876028 w 3530676"/>
                <a:gd name="connsiteY6" fmla="*/ 2206132 h 3512934"/>
                <a:gd name="connsiteX7" fmla="*/ 654758 w 3530676"/>
                <a:gd name="connsiteY7" fmla="*/ 2206132 h 3512934"/>
                <a:gd name="connsiteX8" fmla="*/ 1119297 w 3530676"/>
                <a:gd name="connsiteY8" fmla="*/ 2398593 h 3512934"/>
                <a:gd name="connsiteX9" fmla="*/ 1119297 w 3530676"/>
                <a:gd name="connsiteY9" fmla="*/ 3323549 h 3512934"/>
                <a:gd name="connsiteX10" fmla="*/ 654758 w 3530676"/>
                <a:gd name="connsiteY10" fmla="*/ 3512934 h 3512934"/>
                <a:gd name="connsiteX11" fmla="*/ 190218 w 3530676"/>
                <a:gd name="connsiteY11" fmla="*/ 3323549 h 3512934"/>
                <a:gd name="connsiteX12" fmla="*/ 190218 w 3530676"/>
                <a:gd name="connsiteY12" fmla="*/ 2398593 h 3512934"/>
                <a:gd name="connsiteX13" fmla="*/ 654758 w 3530676"/>
                <a:gd name="connsiteY13" fmla="*/ 2206132 h 3512934"/>
                <a:gd name="connsiteX14" fmla="*/ 2876028 w 3530676"/>
                <a:gd name="connsiteY14" fmla="*/ 0 h 3512934"/>
                <a:gd name="connsiteX15" fmla="*/ 3340128 w 3530676"/>
                <a:gd name="connsiteY15" fmla="*/ 189385 h 3512934"/>
                <a:gd name="connsiteX16" fmla="*/ 3340128 w 3530676"/>
                <a:gd name="connsiteY16" fmla="*/ 1114341 h 3512934"/>
                <a:gd name="connsiteX17" fmla="*/ 2876028 w 3530676"/>
                <a:gd name="connsiteY17" fmla="*/ 1306802 h 3512934"/>
                <a:gd name="connsiteX18" fmla="*/ 2411489 w 3530676"/>
                <a:gd name="connsiteY18" fmla="*/ 1114341 h 3512934"/>
                <a:gd name="connsiteX19" fmla="*/ 2411489 w 3530676"/>
                <a:gd name="connsiteY19" fmla="*/ 189385 h 3512934"/>
                <a:gd name="connsiteX20" fmla="*/ 2876028 w 3530676"/>
                <a:gd name="connsiteY20" fmla="*/ 0 h 3512934"/>
                <a:gd name="connsiteX21" fmla="*/ 654758 w 3530676"/>
                <a:gd name="connsiteY21" fmla="*/ 0 h 3512934"/>
                <a:gd name="connsiteX22" fmla="*/ 1119297 w 3530676"/>
                <a:gd name="connsiteY22" fmla="*/ 189385 h 3512934"/>
                <a:gd name="connsiteX23" fmla="*/ 1119297 w 3530676"/>
                <a:gd name="connsiteY23" fmla="*/ 1114341 h 3512934"/>
                <a:gd name="connsiteX24" fmla="*/ 654758 w 3530676"/>
                <a:gd name="connsiteY24" fmla="*/ 1306802 h 3512934"/>
                <a:gd name="connsiteX25" fmla="*/ 190218 w 3530676"/>
                <a:gd name="connsiteY25" fmla="*/ 1114341 h 3512934"/>
                <a:gd name="connsiteX26" fmla="*/ 190218 w 3530676"/>
                <a:gd name="connsiteY26" fmla="*/ 189385 h 3512934"/>
                <a:gd name="connsiteX27" fmla="*/ 654758 w 3530676"/>
                <a:gd name="connsiteY27" fmla="*/ 0 h 35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0676" h="3512934">
                  <a:moveTo>
                    <a:pt x="2876028" y="2206132"/>
                  </a:moveTo>
                  <a:cubicBezTo>
                    <a:pt x="3043351" y="2206132"/>
                    <a:pt x="3210673" y="2269407"/>
                    <a:pt x="3340128" y="2398593"/>
                  </a:cubicBezTo>
                  <a:cubicBezTo>
                    <a:pt x="3594193" y="2654329"/>
                    <a:pt x="3594193" y="3067813"/>
                    <a:pt x="3340128" y="3323549"/>
                  </a:cubicBezTo>
                  <a:cubicBezTo>
                    <a:pt x="3210673" y="3449659"/>
                    <a:pt x="3043351" y="3512934"/>
                    <a:pt x="2876028" y="3512934"/>
                  </a:cubicBezTo>
                  <a:cubicBezTo>
                    <a:pt x="2705624" y="3512934"/>
                    <a:pt x="2538302" y="3449659"/>
                    <a:pt x="2411489" y="3323549"/>
                  </a:cubicBezTo>
                  <a:cubicBezTo>
                    <a:pt x="2154781" y="3067813"/>
                    <a:pt x="2154781" y="2654329"/>
                    <a:pt x="2411489" y="2398593"/>
                  </a:cubicBezTo>
                  <a:cubicBezTo>
                    <a:pt x="2538302" y="2269407"/>
                    <a:pt x="2705624" y="2206132"/>
                    <a:pt x="2876028" y="2206132"/>
                  </a:cubicBezTo>
                  <a:close/>
                  <a:moveTo>
                    <a:pt x="654758" y="2206132"/>
                  </a:moveTo>
                  <a:cubicBezTo>
                    <a:pt x="825162" y="2206132"/>
                    <a:pt x="992485" y="2269407"/>
                    <a:pt x="1119297" y="2398593"/>
                  </a:cubicBezTo>
                  <a:cubicBezTo>
                    <a:pt x="1376005" y="2654329"/>
                    <a:pt x="1376005" y="3067813"/>
                    <a:pt x="1119297" y="3323549"/>
                  </a:cubicBezTo>
                  <a:cubicBezTo>
                    <a:pt x="992485" y="3449659"/>
                    <a:pt x="825162" y="3512934"/>
                    <a:pt x="654758" y="3512934"/>
                  </a:cubicBezTo>
                  <a:cubicBezTo>
                    <a:pt x="487435" y="3512934"/>
                    <a:pt x="320113" y="3449659"/>
                    <a:pt x="190218" y="3323549"/>
                  </a:cubicBezTo>
                  <a:cubicBezTo>
                    <a:pt x="-63407" y="3067813"/>
                    <a:pt x="-63407" y="2654329"/>
                    <a:pt x="190218" y="2398593"/>
                  </a:cubicBezTo>
                  <a:cubicBezTo>
                    <a:pt x="320113" y="2269407"/>
                    <a:pt x="487435" y="2206132"/>
                    <a:pt x="654758" y="2206132"/>
                  </a:cubicBezTo>
                  <a:close/>
                  <a:moveTo>
                    <a:pt x="2876028" y="0"/>
                  </a:moveTo>
                  <a:cubicBezTo>
                    <a:pt x="3043351" y="0"/>
                    <a:pt x="3210673" y="63275"/>
                    <a:pt x="3340128" y="189385"/>
                  </a:cubicBezTo>
                  <a:cubicBezTo>
                    <a:pt x="3594193" y="445121"/>
                    <a:pt x="3594193" y="858605"/>
                    <a:pt x="3340128" y="1114341"/>
                  </a:cubicBezTo>
                  <a:cubicBezTo>
                    <a:pt x="3210673" y="1243527"/>
                    <a:pt x="3043351" y="1306802"/>
                    <a:pt x="2876028" y="1306802"/>
                  </a:cubicBezTo>
                  <a:cubicBezTo>
                    <a:pt x="2705624" y="1306802"/>
                    <a:pt x="2538302" y="1243527"/>
                    <a:pt x="2411489" y="1114341"/>
                  </a:cubicBezTo>
                  <a:cubicBezTo>
                    <a:pt x="2154781" y="858605"/>
                    <a:pt x="2154781" y="445121"/>
                    <a:pt x="2411489" y="189385"/>
                  </a:cubicBezTo>
                  <a:cubicBezTo>
                    <a:pt x="2538302" y="63275"/>
                    <a:pt x="2705624" y="0"/>
                    <a:pt x="2876028" y="0"/>
                  </a:cubicBezTo>
                  <a:close/>
                  <a:moveTo>
                    <a:pt x="654758" y="0"/>
                  </a:moveTo>
                  <a:cubicBezTo>
                    <a:pt x="825162" y="0"/>
                    <a:pt x="992485" y="63275"/>
                    <a:pt x="1119297" y="189385"/>
                  </a:cubicBezTo>
                  <a:cubicBezTo>
                    <a:pt x="1376005" y="445121"/>
                    <a:pt x="1376005" y="858605"/>
                    <a:pt x="1119297" y="1114341"/>
                  </a:cubicBezTo>
                  <a:cubicBezTo>
                    <a:pt x="992485" y="1243527"/>
                    <a:pt x="825162" y="1306802"/>
                    <a:pt x="654758" y="1306802"/>
                  </a:cubicBezTo>
                  <a:cubicBezTo>
                    <a:pt x="487435" y="1306802"/>
                    <a:pt x="320113" y="1243527"/>
                    <a:pt x="190218" y="1114341"/>
                  </a:cubicBezTo>
                  <a:cubicBezTo>
                    <a:pt x="-63407" y="858605"/>
                    <a:pt x="-63407" y="445121"/>
                    <a:pt x="190218" y="189385"/>
                  </a:cubicBezTo>
                  <a:cubicBezTo>
                    <a:pt x="320113" y="63275"/>
                    <a:pt x="487435" y="0"/>
                    <a:pt x="654758"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9" name="Freeform: Shape 18">
              <a:extLst>
                <a:ext uri="{FF2B5EF4-FFF2-40B4-BE49-F238E27FC236}">
                  <a16:creationId xmlns:a16="http://schemas.microsoft.com/office/drawing/2014/main" id="{FC7F41C2-11F5-4D51-A94C-19DEE13D4A27}"/>
                </a:ext>
              </a:extLst>
            </p:cNvPr>
            <p:cNvSpPr>
              <a:spLocks/>
            </p:cNvSpPr>
            <p:nvPr/>
          </p:nvSpPr>
          <p:spPr bwMode="auto">
            <a:xfrm>
              <a:off x="2500517" y="1951501"/>
              <a:ext cx="3493641" cy="3472168"/>
            </a:xfrm>
            <a:custGeom>
              <a:avLst/>
              <a:gdLst>
                <a:gd name="connsiteX0" fmla="*/ 3465314 w 3493641"/>
                <a:gd name="connsiteY0" fmla="*/ 2203847 h 3472168"/>
                <a:gd name="connsiteX1" fmla="*/ 3486318 w 3493641"/>
                <a:gd name="connsiteY1" fmla="*/ 2211171 h 3472168"/>
                <a:gd name="connsiteX2" fmla="*/ 3241153 w 3493641"/>
                <a:gd name="connsiteY2" fmla="*/ 2596431 h 3472168"/>
                <a:gd name="connsiteX3" fmla="*/ 2877900 w 3493641"/>
                <a:gd name="connsiteY3" fmla="*/ 2847680 h 3472168"/>
                <a:gd name="connsiteX4" fmla="*/ 2860545 w 3493641"/>
                <a:gd name="connsiteY4" fmla="*/ 2841362 h 3472168"/>
                <a:gd name="connsiteX5" fmla="*/ 2866722 w 3493641"/>
                <a:gd name="connsiteY5" fmla="*/ 2858349 h 3472168"/>
                <a:gd name="connsiteX6" fmla="*/ 2614098 w 3493641"/>
                <a:gd name="connsiteY6" fmla="*/ 3220634 h 3472168"/>
                <a:gd name="connsiteX7" fmla="*/ 2227843 w 3493641"/>
                <a:gd name="connsiteY7" fmla="*/ 3464845 h 3472168"/>
                <a:gd name="connsiteX8" fmla="*/ 2472721 w 3493641"/>
                <a:gd name="connsiteY8" fmla="*/ 3082467 h 3472168"/>
                <a:gd name="connsiteX9" fmla="*/ 2838392 w 3493641"/>
                <a:gd name="connsiteY9" fmla="*/ 2830069 h 3472168"/>
                <a:gd name="connsiteX10" fmla="*/ 2856489 w 3493641"/>
                <a:gd name="connsiteY10" fmla="*/ 2837116 h 3472168"/>
                <a:gd name="connsiteX11" fmla="*/ 2849467 w 3493641"/>
                <a:gd name="connsiteY11" fmla="*/ 2819504 h 3472168"/>
                <a:gd name="connsiteX12" fmla="*/ 3102945 w 3493641"/>
                <a:gd name="connsiteY12" fmla="*/ 2455536 h 3472168"/>
                <a:gd name="connsiteX13" fmla="*/ 3465314 w 3493641"/>
                <a:gd name="connsiteY13" fmla="*/ 2203847 h 3472168"/>
                <a:gd name="connsiteX14" fmla="*/ 28424 w 3493641"/>
                <a:gd name="connsiteY14" fmla="*/ 2203847 h 3472168"/>
                <a:gd name="connsiteX15" fmla="*/ 392029 w 3493641"/>
                <a:gd name="connsiteY15" fmla="*/ 2455536 h 3472168"/>
                <a:gd name="connsiteX16" fmla="*/ 646372 w 3493641"/>
                <a:gd name="connsiteY16" fmla="*/ 2819504 h 3472168"/>
                <a:gd name="connsiteX17" fmla="*/ 639302 w 3493641"/>
                <a:gd name="connsiteY17" fmla="*/ 2837178 h 3472168"/>
                <a:gd name="connsiteX18" fmla="*/ 657557 w 3493641"/>
                <a:gd name="connsiteY18" fmla="*/ 2830069 h 3472168"/>
                <a:gd name="connsiteX19" fmla="*/ 1022789 w 3493641"/>
                <a:gd name="connsiteY19" fmla="*/ 3082467 h 3472168"/>
                <a:gd name="connsiteX20" fmla="*/ 1268107 w 3493641"/>
                <a:gd name="connsiteY20" fmla="*/ 3464845 h 3472168"/>
                <a:gd name="connsiteX21" fmla="*/ 881852 w 3493641"/>
                <a:gd name="connsiteY21" fmla="*/ 3220634 h 3472168"/>
                <a:gd name="connsiteX22" fmla="*/ 629228 w 3493641"/>
                <a:gd name="connsiteY22" fmla="*/ 2858349 h 3472168"/>
                <a:gd name="connsiteX23" fmla="*/ 635427 w 3493641"/>
                <a:gd name="connsiteY23" fmla="*/ 2841300 h 3472168"/>
                <a:gd name="connsiteX24" fmla="*/ 617842 w 3493641"/>
                <a:gd name="connsiteY24" fmla="*/ 2847680 h 3472168"/>
                <a:gd name="connsiteX25" fmla="*/ 253349 w 3493641"/>
                <a:gd name="connsiteY25" fmla="*/ 2596431 h 3472168"/>
                <a:gd name="connsiteX26" fmla="*/ 7348 w 3493641"/>
                <a:gd name="connsiteY26" fmla="*/ 2211171 h 3472168"/>
                <a:gd name="connsiteX27" fmla="*/ 28424 w 3493641"/>
                <a:gd name="connsiteY27" fmla="*/ 2203847 h 3472168"/>
                <a:gd name="connsiteX28" fmla="*/ 2248739 w 3493641"/>
                <a:gd name="connsiteY28" fmla="*/ 21 h 3472168"/>
                <a:gd name="connsiteX29" fmla="*/ 2614098 w 3493641"/>
                <a:gd name="connsiteY29" fmla="*/ 250673 h 3472168"/>
                <a:gd name="connsiteX30" fmla="*/ 2866722 w 3493641"/>
                <a:gd name="connsiteY30" fmla="*/ 611716 h 3472168"/>
                <a:gd name="connsiteX31" fmla="*/ 2859593 w 3493641"/>
                <a:gd name="connsiteY31" fmla="*/ 631256 h 3472168"/>
                <a:gd name="connsiteX32" fmla="*/ 2877900 w 3493641"/>
                <a:gd name="connsiteY32" fmla="*/ 624591 h 3472168"/>
                <a:gd name="connsiteX33" fmla="*/ 3241153 w 3493641"/>
                <a:gd name="connsiteY33" fmla="*/ 875840 h 3472168"/>
                <a:gd name="connsiteX34" fmla="*/ 3486318 w 3493641"/>
                <a:gd name="connsiteY34" fmla="*/ 1261100 h 3472168"/>
                <a:gd name="connsiteX35" fmla="*/ 3102945 w 3493641"/>
                <a:gd name="connsiteY35" fmla="*/ 1016735 h 3472168"/>
                <a:gd name="connsiteX36" fmla="*/ 2849467 w 3493641"/>
                <a:gd name="connsiteY36" fmla="*/ 652767 h 3472168"/>
                <a:gd name="connsiteX37" fmla="*/ 2857563 w 3493641"/>
                <a:gd name="connsiteY37" fmla="*/ 632460 h 3472168"/>
                <a:gd name="connsiteX38" fmla="*/ 2838392 w 3493641"/>
                <a:gd name="connsiteY38" fmla="*/ 639899 h 3472168"/>
                <a:gd name="connsiteX39" fmla="*/ 2472721 w 3493641"/>
                <a:gd name="connsiteY39" fmla="*/ 388366 h 3472168"/>
                <a:gd name="connsiteX40" fmla="*/ 2227843 w 3493641"/>
                <a:gd name="connsiteY40" fmla="*/ 7298 h 3472168"/>
                <a:gd name="connsiteX41" fmla="*/ 2248739 w 3493641"/>
                <a:gd name="connsiteY41" fmla="*/ 21 h 3472168"/>
                <a:gd name="connsiteX42" fmla="*/ 1247210 w 3493641"/>
                <a:gd name="connsiteY42" fmla="*/ 21 h 3472168"/>
                <a:gd name="connsiteX43" fmla="*/ 1268107 w 3493641"/>
                <a:gd name="connsiteY43" fmla="*/ 7298 h 3472168"/>
                <a:gd name="connsiteX44" fmla="*/ 1022789 w 3493641"/>
                <a:gd name="connsiteY44" fmla="*/ 388366 h 3472168"/>
                <a:gd name="connsiteX45" fmla="*/ 657557 w 3493641"/>
                <a:gd name="connsiteY45" fmla="*/ 639899 h 3472168"/>
                <a:gd name="connsiteX46" fmla="*/ 638223 w 3493641"/>
                <a:gd name="connsiteY46" fmla="*/ 632396 h 3472168"/>
                <a:gd name="connsiteX47" fmla="*/ 646372 w 3493641"/>
                <a:gd name="connsiteY47" fmla="*/ 652767 h 3472168"/>
                <a:gd name="connsiteX48" fmla="*/ 392029 w 3493641"/>
                <a:gd name="connsiteY48" fmla="*/ 1016735 h 3472168"/>
                <a:gd name="connsiteX49" fmla="*/ 7348 w 3493641"/>
                <a:gd name="connsiteY49" fmla="*/ 1261100 h 3472168"/>
                <a:gd name="connsiteX50" fmla="*/ 253349 w 3493641"/>
                <a:gd name="connsiteY50" fmla="*/ 875840 h 3472168"/>
                <a:gd name="connsiteX51" fmla="*/ 617842 w 3493641"/>
                <a:gd name="connsiteY51" fmla="*/ 624591 h 3472168"/>
                <a:gd name="connsiteX52" fmla="*/ 636379 w 3493641"/>
                <a:gd name="connsiteY52" fmla="*/ 631317 h 3472168"/>
                <a:gd name="connsiteX53" fmla="*/ 629228 w 3493641"/>
                <a:gd name="connsiteY53" fmla="*/ 611716 h 3472168"/>
                <a:gd name="connsiteX54" fmla="*/ 881852 w 3493641"/>
                <a:gd name="connsiteY54" fmla="*/ 250673 h 3472168"/>
                <a:gd name="connsiteX55" fmla="*/ 1247210 w 3493641"/>
                <a:gd name="connsiteY55" fmla="*/ 21 h 347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493641" h="3472168">
                  <a:moveTo>
                    <a:pt x="3465314" y="2203847"/>
                  </a:moveTo>
                  <a:cubicBezTo>
                    <a:pt x="3474173" y="2204106"/>
                    <a:pt x="3481256" y="2206493"/>
                    <a:pt x="3486318" y="2211171"/>
                  </a:cubicBezTo>
                  <a:cubicBezTo>
                    <a:pt x="3523731" y="2251238"/>
                    <a:pt x="3414133" y="2420753"/>
                    <a:pt x="3241153" y="2596431"/>
                  </a:cubicBezTo>
                  <a:cubicBezTo>
                    <a:pt x="3089796" y="2747067"/>
                    <a:pt x="2938438" y="2849498"/>
                    <a:pt x="2877900" y="2847680"/>
                  </a:cubicBezTo>
                  <a:lnTo>
                    <a:pt x="2860545" y="2841362"/>
                  </a:lnTo>
                  <a:lnTo>
                    <a:pt x="2866722" y="2858349"/>
                  </a:lnTo>
                  <a:cubicBezTo>
                    <a:pt x="2868445" y="2918779"/>
                    <a:pt x="2765549" y="3069706"/>
                    <a:pt x="2614098" y="3220634"/>
                  </a:cubicBezTo>
                  <a:cubicBezTo>
                    <a:pt x="2438367" y="3392682"/>
                    <a:pt x="2267922" y="3502247"/>
                    <a:pt x="2227843" y="3464845"/>
                  </a:cubicBezTo>
                  <a:cubicBezTo>
                    <a:pt x="2190407" y="3424363"/>
                    <a:pt x="2299633" y="3254955"/>
                    <a:pt x="2472721" y="3082467"/>
                  </a:cubicBezTo>
                  <a:cubicBezTo>
                    <a:pt x="2626870" y="2929230"/>
                    <a:pt x="2776299" y="2826526"/>
                    <a:pt x="2838392" y="2830069"/>
                  </a:cubicBezTo>
                  <a:lnTo>
                    <a:pt x="2856489" y="2837116"/>
                  </a:lnTo>
                  <a:lnTo>
                    <a:pt x="2849467" y="2819504"/>
                  </a:lnTo>
                  <a:cubicBezTo>
                    <a:pt x="2845724" y="2757820"/>
                    <a:pt x="2948892" y="2608869"/>
                    <a:pt x="3102945" y="2455536"/>
                  </a:cubicBezTo>
                  <a:cubicBezTo>
                    <a:pt x="3254303" y="2304514"/>
                    <a:pt x="3403301" y="2202035"/>
                    <a:pt x="3465314" y="2203847"/>
                  </a:cubicBezTo>
                  <a:close/>
                  <a:moveTo>
                    <a:pt x="28424" y="2203847"/>
                  </a:moveTo>
                  <a:cubicBezTo>
                    <a:pt x="90648" y="2202035"/>
                    <a:pt x="240155" y="2304514"/>
                    <a:pt x="392029" y="2455536"/>
                  </a:cubicBezTo>
                  <a:cubicBezTo>
                    <a:pt x="546608" y="2608869"/>
                    <a:pt x="650128" y="2757820"/>
                    <a:pt x="646372" y="2819504"/>
                  </a:cubicBezTo>
                  <a:lnTo>
                    <a:pt x="639302" y="2837178"/>
                  </a:lnTo>
                  <a:lnTo>
                    <a:pt x="657557" y="2830069"/>
                  </a:lnTo>
                  <a:cubicBezTo>
                    <a:pt x="719644" y="2826526"/>
                    <a:pt x="869025" y="2929230"/>
                    <a:pt x="1022789" y="3082467"/>
                  </a:cubicBezTo>
                  <a:cubicBezTo>
                    <a:pt x="1195877" y="3254955"/>
                    <a:pt x="1305543" y="3424363"/>
                    <a:pt x="1268107" y="3464845"/>
                  </a:cubicBezTo>
                  <a:cubicBezTo>
                    <a:pt x="1228028" y="3502247"/>
                    <a:pt x="1057582" y="3392682"/>
                    <a:pt x="881852" y="3220634"/>
                  </a:cubicBezTo>
                  <a:cubicBezTo>
                    <a:pt x="730400" y="3069706"/>
                    <a:pt x="627505" y="2918779"/>
                    <a:pt x="629228" y="2858349"/>
                  </a:cubicBezTo>
                  <a:lnTo>
                    <a:pt x="635427" y="2841300"/>
                  </a:lnTo>
                  <a:lnTo>
                    <a:pt x="617842" y="2847680"/>
                  </a:lnTo>
                  <a:cubicBezTo>
                    <a:pt x="557097" y="2849498"/>
                    <a:pt x="405223" y="2747067"/>
                    <a:pt x="253349" y="2596431"/>
                  </a:cubicBezTo>
                  <a:cubicBezTo>
                    <a:pt x="79779" y="2420753"/>
                    <a:pt x="-30193" y="2251238"/>
                    <a:pt x="7348" y="2211171"/>
                  </a:cubicBezTo>
                  <a:cubicBezTo>
                    <a:pt x="12427" y="2206493"/>
                    <a:pt x="19535" y="2204106"/>
                    <a:pt x="28424" y="2203847"/>
                  </a:cubicBezTo>
                  <a:close/>
                  <a:moveTo>
                    <a:pt x="2248739" y="21"/>
                  </a:moveTo>
                  <a:cubicBezTo>
                    <a:pt x="2310616" y="-1706"/>
                    <a:pt x="2460334" y="100646"/>
                    <a:pt x="2614098" y="250673"/>
                  </a:cubicBezTo>
                  <a:cubicBezTo>
                    <a:pt x="2765549" y="401083"/>
                    <a:pt x="2868445" y="551493"/>
                    <a:pt x="2866722" y="611716"/>
                  </a:cubicBezTo>
                  <a:lnTo>
                    <a:pt x="2859593" y="631256"/>
                  </a:lnTo>
                  <a:lnTo>
                    <a:pt x="2877900" y="624591"/>
                  </a:lnTo>
                  <a:cubicBezTo>
                    <a:pt x="2938438" y="622773"/>
                    <a:pt x="3089796" y="725204"/>
                    <a:pt x="3241153" y="875840"/>
                  </a:cubicBezTo>
                  <a:cubicBezTo>
                    <a:pt x="3414133" y="1051519"/>
                    <a:pt x="3523731" y="1221033"/>
                    <a:pt x="3486318" y="1261100"/>
                  </a:cubicBezTo>
                  <a:cubicBezTo>
                    <a:pt x="3445824" y="1298525"/>
                    <a:pt x="3275925" y="1189331"/>
                    <a:pt x="3102945" y="1016735"/>
                  </a:cubicBezTo>
                  <a:cubicBezTo>
                    <a:pt x="2948892" y="863402"/>
                    <a:pt x="2845724" y="714451"/>
                    <a:pt x="2849467" y="652767"/>
                  </a:cubicBezTo>
                  <a:lnTo>
                    <a:pt x="2857563" y="632460"/>
                  </a:lnTo>
                  <a:lnTo>
                    <a:pt x="2838392" y="639899"/>
                  </a:lnTo>
                  <a:cubicBezTo>
                    <a:pt x="2776299" y="643430"/>
                    <a:pt x="2626870" y="541078"/>
                    <a:pt x="2472721" y="388366"/>
                  </a:cubicBezTo>
                  <a:cubicBezTo>
                    <a:pt x="2299633" y="216469"/>
                    <a:pt x="2190407" y="47641"/>
                    <a:pt x="2227843" y="7298"/>
                  </a:cubicBezTo>
                  <a:cubicBezTo>
                    <a:pt x="2232853" y="2639"/>
                    <a:pt x="2239900" y="268"/>
                    <a:pt x="2248739" y="21"/>
                  </a:cubicBezTo>
                  <a:close/>
                  <a:moveTo>
                    <a:pt x="1247210" y="21"/>
                  </a:moveTo>
                  <a:cubicBezTo>
                    <a:pt x="1256050" y="268"/>
                    <a:pt x="1263097" y="2639"/>
                    <a:pt x="1268107" y="7298"/>
                  </a:cubicBezTo>
                  <a:cubicBezTo>
                    <a:pt x="1305543" y="47641"/>
                    <a:pt x="1195877" y="216469"/>
                    <a:pt x="1022789" y="388366"/>
                  </a:cubicBezTo>
                  <a:cubicBezTo>
                    <a:pt x="869025" y="541078"/>
                    <a:pt x="719644" y="643430"/>
                    <a:pt x="657557" y="639899"/>
                  </a:cubicBezTo>
                  <a:lnTo>
                    <a:pt x="638223" y="632396"/>
                  </a:lnTo>
                  <a:lnTo>
                    <a:pt x="646372" y="652767"/>
                  </a:lnTo>
                  <a:cubicBezTo>
                    <a:pt x="650128" y="714451"/>
                    <a:pt x="546608" y="863402"/>
                    <a:pt x="392029" y="1016735"/>
                  </a:cubicBezTo>
                  <a:cubicBezTo>
                    <a:pt x="218459" y="1189331"/>
                    <a:pt x="47980" y="1298525"/>
                    <a:pt x="7348" y="1261100"/>
                  </a:cubicBezTo>
                  <a:cubicBezTo>
                    <a:pt x="-30193" y="1221033"/>
                    <a:pt x="79779" y="1051519"/>
                    <a:pt x="253349" y="875840"/>
                  </a:cubicBezTo>
                  <a:cubicBezTo>
                    <a:pt x="405223" y="725204"/>
                    <a:pt x="557097" y="622773"/>
                    <a:pt x="617842" y="624591"/>
                  </a:cubicBezTo>
                  <a:lnTo>
                    <a:pt x="636379" y="631317"/>
                  </a:lnTo>
                  <a:lnTo>
                    <a:pt x="629228" y="611716"/>
                  </a:lnTo>
                  <a:cubicBezTo>
                    <a:pt x="627505" y="551493"/>
                    <a:pt x="730400" y="401083"/>
                    <a:pt x="881852" y="250673"/>
                  </a:cubicBezTo>
                  <a:cubicBezTo>
                    <a:pt x="1035616" y="100646"/>
                    <a:pt x="1185334" y="-1706"/>
                    <a:pt x="1247210" y="21"/>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0" name="Freeform 232">
              <a:extLst>
                <a:ext uri="{FF2B5EF4-FFF2-40B4-BE49-F238E27FC236}">
                  <a16:creationId xmlns:a16="http://schemas.microsoft.com/office/drawing/2014/main" id="{53D95F65-B496-4341-AC87-378771834051}"/>
                </a:ext>
              </a:extLst>
            </p:cNvPr>
            <p:cNvSpPr>
              <a:spLocks/>
            </p:cNvSpPr>
            <p:nvPr/>
          </p:nvSpPr>
          <p:spPr bwMode="auto">
            <a:xfrm>
              <a:off x="3056216" y="2502594"/>
              <a:ext cx="2384553" cy="2370084"/>
            </a:xfrm>
            <a:custGeom>
              <a:avLst/>
              <a:gdLst>
                <a:gd name="T0" fmla="*/ 59 w 5411"/>
                <a:gd name="T1" fmla="*/ 5334 h 5395"/>
                <a:gd name="T2" fmla="*/ 259 w 5411"/>
                <a:gd name="T3" fmla="*/ 5349 h 5395"/>
                <a:gd name="T4" fmla="*/ 2068 w 5411"/>
                <a:gd name="T5" fmla="*/ 3998 h 5395"/>
                <a:gd name="T6" fmla="*/ 2704 w 5411"/>
                <a:gd name="T7" fmla="*/ 3757 h 5395"/>
                <a:gd name="T8" fmla="*/ 3340 w 5411"/>
                <a:gd name="T9" fmla="*/ 3998 h 5395"/>
                <a:gd name="T10" fmla="*/ 5145 w 5411"/>
                <a:gd name="T11" fmla="*/ 5345 h 5395"/>
                <a:gd name="T12" fmla="*/ 5341 w 5411"/>
                <a:gd name="T13" fmla="*/ 5340 h 5395"/>
                <a:gd name="T14" fmla="*/ 5363 w 5411"/>
                <a:gd name="T15" fmla="*/ 5130 h 5395"/>
                <a:gd name="T16" fmla="*/ 4009 w 5411"/>
                <a:gd name="T17" fmla="*/ 3332 h 5395"/>
                <a:gd name="T18" fmla="*/ 3767 w 5411"/>
                <a:gd name="T19" fmla="*/ 2698 h 5395"/>
                <a:gd name="T20" fmla="*/ 4009 w 5411"/>
                <a:gd name="T21" fmla="*/ 2064 h 5395"/>
                <a:gd name="T22" fmla="*/ 5359 w 5411"/>
                <a:gd name="T23" fmla="*/ 271 h 5395"/>
                <a:gd name="T24" fmla="*/ 5355 w 5411"/>
                <a:gd name="T25" fmla="*/ 72 h 5395"/>
                <a:gd name="T26" fmla="*/ 5143 w 5411"/>
                <a:gd name="T27" fmla="*/ 49 h 5395"/>
                <a:gd name="T28" fmla="*/ 3340 w 5411"/>
                <a:gd name="T29" fmla="*/ 1398 h 5395"/>
                <a:gd name="T30" fmla="*/ 2704 w 5411"/>
                <a:gd name="T31" fmla="*/ 1639 h 5395"/>
                <a:gd name="T32" fmla="*/ 2068 w 5411"/>
                <a:gd name="T33" fmla="*/ 1398 h 5395"/>
                <a:gd name="T34" fmla="*/ 263 w 5411"/>
                <a:gd name="T35" fmla="*/ 47 h 5395"/>
                <a:gd name="T36" fmla="*/ 61 w 5411"/>
                <a:gd name="T37" fmla="*/ 62 h 5395"/>
                <a:gd name="T38" fmla="*/ 61 w 5411"/>
                <a:gd name="T39" fmla="*/ 62 h 5395"/>
                <a:gd name="T40" fmla="*/ 47 w 5411"/>
                <a:gd name="T41" fmla="*/ 263 h 5395"/>
                <a:gd name="T42" fmla="*/ 1400 w 5411"/>
                <a:gd name="T43" fmla="*/ 2064 h 5395"/>
                <a:gd name="T44" fmla="*/ 1642 w 5411"/>
                <a:gd name="T45" fmla="*/ 2698 h 5395"/>
                <a:gd name="T46" fmla="*/ 1400 w 5411"/>
                <a:gd name="T47" fmla="*/ 3332 h 5395"/>
                <a:gd name="T48" fmla="*/ 45 w 5411"/>
                <a:gd name="T49" fmla="*/ 5135 h 5395"/>
                <a:gd name="T50" fmla="*/ 59 w 5411"/>
                <a:gd name="T51" fmla="*/ 5334 h 5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11" h="5395">
                  <a:moveTo>
                    <a:pt x="59" y="5334"/>
                  </a:moveTo>
                  <a:cubicBezTo>
                    <a:pt x="113" y="5388"/>
                    <a:pt x="198" y="5395"/>
                    <a:pt x="259" y="5349"/>
                  </a:cubicBezTo>
                  <a:cubicBezTo>
                    <a:pt x="307" y="5313"/>
                    <a:pt x="1793" y="4195"/>
                    <a:pt x="2068" y="3998"/>
                  </a:cubicBezTo>
                  <a:cubicBezTo>
                    <a:pt x="2265" y="3848"/>
                    <a:pt x="2482" y="3763"/>
                    <a:pt x="2704" y="3757"/>
                  </a:cubicBezTo>
                  <a:cubicBezTo>
                    <a:pt x="2927" y="3763"/>
                    <a:pt x="3144" y="3848"/>
                    <a:pt x="3340" y="3998"/>
                  </a:cubicBezTo>
                  <a:cubicBezTo>
                    <a:pt x="3616" y="4195"/>
                    <a:pt x="5099" y="5311"/>
                    <a:pt x="5145" y="5345"/>
                  </a:cubicBezTo>
                  <a:cubicBezTo>
                    <a:pt x="5204" y="5389"/>
                    <a:pt x="5286" y="5388"/>
                    <a:pt x="5341" y="5340"/>
                  </a:cubicBezTo>
                  <a:cubicBezTo>
                    <a:pt x="5403" y="5286"/>
                    <a:pt x="5411" y="5195"/>
                    <a:pt x="5363" y="5130"/>
                  </a:cubicBezTo>
                  <a:cubicBezTo>
                    <a:pt x="5329" y="5085"/>
                    <a:pt x="4206" y="3606"/>
                    <a:pt x="4009" y="3332"/>
                  </a:cubicBezTo>
                  <a:cubicBezTo>
                    <a:pt x="3858" y="3136"/>
                    <a:pt x="3773" y="2920"/>
                    <a:pt x="3767" y="2698"/>
                  </a:cubicBezTo>
                  <a:cubicBezTo>
                    <a:pt x="3773" y="2476"/>
                    <a:pt x="3858" y="2260"/>
                    <a:pt x="4009" y="2064"/>
                  </a:cubicBezTo>
                  <a:cubicBezTo>
                    <a:pt x="4206" y="1790"/>
                    <a:pt x="5327" y="314"/>
                    <a:pt x="5359" y="271"/>
                  </a:cubicBezTo>
                  <a:cubicBezTo>
                    <a:pt x="5404" y="212"/>
                    <a:pt x="5404" y="128"/>
                    <a:pt x="5355" y="72"/>
                  </a:cubicBezTo>
                  <a:cubicBezTo>
                    <a:pt x="5301" y="9"/>
                    <a:pt x="5209" y="0"/>
                    <a:pt x="5143" y="49"/>
                  </a:cubicBezTo>
                  <a:cubicBezTo>
                    <a:pt x="5097" y="83"/>
                    <a:pt x="3616" y="1201"/>
                    <a:pt x="3340" y="1398"/>
                  </a:cubicBezTo>
                  <a:cubicBezTo>
                    <a:pt x="3144" y="1548"/>
                    <a:pt x="2927" y="1633"/>
                    <a:pt x="2704" y="1639"/>
                  </a:cubicBezTo>
                  <a:cubicBezTo>
                    <a:pt x="2482" y="1633"/>
                    <a:pt x="2265" y="1548"/>
                    <a:pt x="2068" y="1398"/>
                  </a:cubicBezTo>
                  <a:cubicBezTo>
                    <a:pt x="1793" y="1201"/>
                    <a:pt x="309" y="81"/>
                    <a:pt x="263" y="47"/>
                  </a:cubicBezTo>
                  <a:cubicBezTo>
                    <a:pt x="202" y="1"/>
                    <a:pt x="116" y="7"/>
                    <a:pt x="61" y="62"/>
                  </a:cubicBezTo>
                  <a:cubicBezTo>
                    <a:pt x="61" y="62"/>
                    <a:pt x="61" y="62"/>
                    <a:pt x="61" y="62"/>
                  </a:cubicBezTo>
                  <a:cubicBezTo>
                    <a:pt x="7" y="116"/>
                    <a:pt x="1" y="202"/>
                    <a:pt x="47" y="263"/>
                  </a:cubicBezTo>
                  <a:cubicBezTo>
                    <a:pt x="82" y="310"/>
                    <a:pt x="1203" y="1790"/>
                    <a:pt x="1400" y="2064"/>
                  </a:cubicBezTo>
                  <a:cubicBezTo>
                    <a:pt x="1551" y="2260"/>
                    <a:pt x="1636" y="2476"/>
                    <a:pt x="1642" y="2698"/>
                  </a:cubicBezTo>
                  <a:cubicBezTo>
                    <a:pt x="1636" y="2920"/>
                    <a:pt x="1551" y="3136"/>
                    <a:pt x="1400" y="3332"/>
                  </a:cubicBezTo>
                  <a:cubicBezTo>
                    <a:pt x="1203" y="3606"/>
                    <a:pt x="80" y="5088"/>
                    <a:pt x="45" y="5135"/>
                  </a:cubicBezTo>
                  <a:cubicBezTo>
                    <a:pt x="0" y="5195"/>
                    <a:pt x="6" y="5280"/>
                    <a:pt x="59" y="533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1" name="Freeform: Shape 20">
              <a:extLst>
                <a:ext uri="{FF2B5EF4-FFF2-40B4-BE49-F238E27FC236}">
                  <a16:creationId xmlns:a16="http://schemas.microsoft.com/office/drawing/2014/main" id="{CA7B0952-7032-48BB-A14C-0EB6378D6991}"/>
                </a:ext>
              </a:extLst>
            </p:cNvPr>
            <p:cNvSpPr/>
            <p:nvPr/>
          </p:nvSpPr>
          <p:spPr>
            <a:xfrm>
              <a:off x="4012722" y="3451866"/>
              <a:ext cx="471541" cy="471541"/>
            </a:xfrm>
            <a:custGeom>
              <a:avLst/>
              <a:gdLst>
                <a:gd name="connsiteX0" fmla="*/ 78592 w 471541"/>
                <a:gd name="connsiteY0" fmla="*/ 0 h 471541"/>
                <a:gd name="connsiteX1" fmla="*/ 392949 w 471541"/>
                <a:gd name="connsiteY1" fmla="*/ 0 h 471541"/>
                <a:gd name="connsiteX2" fmla="*/ 471541 w 471541"/>
                <a:gd name="connsiteY2" fmla="*/ 78592 h 471541"/>
                <a:gd name="connsiteX3" fmla="*/ 471541 w 471541"/>
                <a:gd name="connsiteY3" fmla="*/ 392949 h 471541"/>
                <a:gd name="connsiteX4" fmla="*/ 392949 w 471541"/>
                <a:gd name="connsiteY4" fmla="*/ 471541 h 471541"/>
                <a:gd name="connsiteX5" fmla="*/ 78592 w 471541"/>
                <a:gd name="connsiteY5" fmla="*/ 471541 h 471541"/>
                <a:gd name="connsiteX6" fmla="*/ 0 w 471541"/>
                <a:gd name="connsiteY6" fmla="*/ 392949 h 471541"/>
                <a:gd name="connsiteX7" fmla="*/ 0 w 471541"/>
                <a:gd name="connsiteY7" fmla="*/ 78592 h 471541"/>
                <a:gd name="connsiteX8" fmla="*/ 78592 w 471541"/>
                <a:gd name="connsiteY8" fmla="*/ 0 h 47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541" h="471541">
                  <a:moveTo>
                    <a:pt x="78592" y="0"/>
                  </a:moveTo>
                  <a:lnTo>
                    <a:pt x="392949" y="0"/>
                  </a:lnTo>
                  <a:cubicBezTo>
                    <a:pt x="436354" y="0"/>
                    <a:pt x="471541" y="35187"/>
                    <a:pt x="471541" y="78592"/>
                  </a:cubicBezTo>
                  <a:lnTo>
                    <a:pt x="471541" y="392949"/>
                  </a:lnTo>
                  <a:cubicBezTo>
                    <a:pt x="471541" y="436354"/>
                    <a:pt x="436354" y="471541"/>
                    <a:pt x="392949" y="471541"/>
                  </a:cubicBezTo>
                  <a:lnTo>
                    <a:pt x="78592" y="471541"/>
                  </a:lnTo>
                  <a:cubicBezTo>
                    <a:pt x="35187" y="471541"/>
                    <a:pt x="0" y="436354"/>
                    <a:pt x="0" y="392949"/>
                  </a:cubicBezTo>
                  <a:lnTo>
                    <a:pt x="0" y="78592"/>
                  </a:lnTo>
                  <a:cubicBezTo>
                    <a:pt x="0" y="35187"/>
                    <a:pt x="35187" y="0"/>
                    <a:pt x="78592"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52" name="Group 51">
            <a:extLst>
              <a:ext uri="{FF2B5EF4-FFF2-40B4-BE49-F238E27FC236}">
                <a16:creationId xmlns:a16="http://schemas.microsoft.com/office/drawing/2014/main" id="{3E7CE47B-1A6C-4918-83D3-7DB787FE0FD7}"/>
              </a:ext>
            </a:extLst>
          </p:cNvPr>
          <p:cNvGrpSpPr/>
          <p:nvPr/>
        </p:nvGrpSpPr>
        <p:grpSpPr>
          <a:xfrm>
            <a:off x="7623735" y="1716128"/>
            <a:ext cx="476802" cy="400507"/>
            <a:chOff x="1100813" y="2304300"/>
            <a:chExt cx="997298" cy="829897"/>
          </a:xfrm>
        </p:grpSpPr>
        <p:grpSp>
          <p:nvGrpSpPr>
            <p:cNvPr id="53" name="Group 52">
              <a:extLst>
                <a:ext uri="{FF2B5EF4-FFF2-40B4-BE49-F238E27FC236}">
                  <a16:creationId xmlns:a16="http://schemas.microsoft.com/office/drawing/2014/main" id="{8D3BD017-1CB9-4935-819B-BF2E9FF69699}"/>
                </a:ext>
              </a:extLst>
            </p:cNvPr>
            <p:cNvGrpSpPr/>
            <p:nvPr/>
          </p:nvGrpSpPr>
          <p:grpSpPr>
            <a:xfrm>
              <a:off x="1532101" y="2304300"/>
              <a:ext cx="566010" cy="562274"/>
              <a:chOff x="3768725" y="1116013"/>
              <a:chExt cx="4654550" cy="4625975"/>
            </a:xfrm>
          </p:grpSpPr>
          <p:sp>
            <p:nvSpPr>
              <p:cNvPr id="55" name="Oval 5">
                <a:extLst>
                  <a:ext uri="{FF2B5EF4-FFF2-40B4-BE49-F238E27FC236}">
                    <a16:creationId xmlns:a16="http://schemas.microsoft.com/office/drawing/2014/main" id="{F86D7A2F-CA11-4C56-A60E-5B664809D010}"/>
                  </a:ext>
                </a:extLst>
              </p:cNvPr>
              <p:cNvSpPr>
                <a:spLocks noChangeArrowheads="1"/>
              </p:cNvSpPr>
              <p:nvPr/>
            </p:nvSpPr>
            <p:spPr bwMode="auto">
              <a:xfrm>
                <a:off x="4583115" y="1925641"/>
                <a:ext cx="3013072" cy="2995615"/>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6" name="Freeform 6">
                <a:extLst>
                  <a:ext uri="{FF2B5EF4-FFF2-40B4-BE49-F238E27FC236}">
                    <a16:creationId xmlns:a16="http://schemas.microsoft.com/office/drawing/2014/main" id="{28F03D7F-E56B-4564-86C2-8FF547F7BF23}"/>
                  </a:ext>
                </a:extLst>
              </p:cNvPr>
              <p:cNvSpPr>
                <a:spLocks noEditPoints="1"/>
              </p:cNvSpPr>
              <p:nvPr/>
            </p:nvSpPr>
            <p:spPr bwMode="auto">
              <a:xfrm>
                <a:off x="3768725"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7" name="Oval 7">
                <a:extLst>
                  <a:ext uri="{FF2B5EF4-FFF2-40B4-BE49-F238E27FC236}">
                    <a16:creationId xmlns:a16="http://schemas.microsoft.com/office/drawing/2014/main" id="{84E287DD-9AE7-4582-84E4-2486996F7352}"/>
                  </a:ext>
                </a:extLst>
              </p:cNvPr>
              <p:cNvSpPr>
                <a:spLocks noChangeArrowheads="1"/>
              </p:cNvSpPr>
              <p:nvPr/>
            </p:nvSpPr>
            <p:spPr bwMode="auto">
              <a:xfrm>
                <a:off x="5356225" y="2667001"/>
                <a:ext cx="1466850" cy="15113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sp>
          <p:nvSpPr>
            <p:cNvPr id="54" name="Freeform 5">
              <a:extLst>
                <a:ext uri="{FF2B5EF4-FFF2-40B4-BE49-F238E27FC236}">
                  <a16:creationId xmlns:a16="http://schemas.microsoft.com/office/drawing/2014/main" id="{B04EAAFE-DF4F-4EEF-886C-11776CA3A141}"/>
                </a:ext>
              </a:extLst>
            </p:cNvPr>
            <p:cNvSpPr>
              <a:spLocks noChangeAspect="1"/>
            </p:cNvSpPr>
            <p:nvPr/>
          </p:nvSpPr>
          <p:spPr bwMode="auto">
            <a:xfrm>
              <a:off x="1100813" y="2574479"/>
              <a:ext cx="890599" cy="559718"/>
            </a:xfrm>
            <a:custGeom>
              <a:avLst/>
              <a:gdLst>
                <a:gd name="T0" fmla="*/ 988 w 1211"/>
                <a:gd name="T1" fmla="*/ 279 h 760"/>
                <a:gd name="T2" fmla="*/ 993 w 1211"/>
                <a:gd name="T3" fmla="*/ 231 h 760"/>
                <a:gd name="T4" fmla="*/ 762 w 1211"/>
                <a:gd name="T5" fmla="*/ 0 h 760"/>
                <a:gd name="T6" fmla="*/ 551 w 1211"/>
                <a:gd name="T7" fmla="*/ 136 h 760"/>
                <a:gd name="T8" fmla="*/ 478 w 1211"/>
                <a:gd name="T9" fmla="*/ 120 h 760"/>
                <a:gd name="T10" fmla="*/ 308 w 1211"/>
                <a:gd name="T11" fmla="*/ 279 h 760"/>
                <a:gd name="T12" fmla="*/ 240 w 1211"/>
                <a:gd name="T13" fmla="*/ 279 h 760"/>
                <a:gd name="T14" fmla="*/ 0 w 1211"/>
                <a:gd name="T15" fmla="*/ 519 h 760"/>
                <a:gd name="T16" fmla="*/ 240 w 1211"/>
                <a:gd name="T17" fmla="*/ 760 h 760"/>
                <a:gd name="T18" fmla="*/ 971 w 1211"/>
                <a:gd name="T19" fmla="*/ 760 h 760"/>
                <a:gd name="T20" fmla="*/ 1211 w 1211"/>
                <a:gd name="T21" fmla="*/ 519 h 760"/>
                <a:gd name="T22" fmla="*/ 988 w 1211"/>
                <a:gd name="T23" fmla="*/ 279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1" h="760">
                  <a:moveTo>
                    <a:pt x="988" y="279"/>
                  </a:moveTo>
                  <a:cubicBezTo>
                    <a:pt x="991" y="264"/>
                    <a:pt x="993" y="247"/>
                    <a:pt x="993" y="231"/>
                  </a:cubicBezTo>
                  <a:cubicBezTo>
                    <a:pt x="993" y="103"/>
                    <a:pt x="889" y="0"/>
                    <a:pt x="762" y="0"/>
                  </a:cubicBezTo>
                  <a:cubicBezTo>
                    <a:pt x="668" y="0"/>
                    <a:pt x="587" y="56"/>
                    <a:pt x="551" y="136"/>
                  </a:cubicBezTo>
                  <a:cubicBezTo>
                    <a:pt x="529" y="126"/>
                    <a:pt x="504" y="120"/>
                    <a:pt x="478" y="120"/>
                  </a:cubicBezTo>
                  <a:cubicBezTo>
                    <a:pt x="388" y="120"/>
                    <a:pt x="314" y="190"/>
                    <a:pt x="308" y="279"/>
                  </a:cubicBezTo>
                  <a:cubicBezTo>
                    <a:pt x="240" y="279"/>
                    <a:pt x="240" y="279"/>
                    <a:pt x="240" y="279"/>
                  </a:cubicBezTo>
                  <a:cubicBezTo>
                    <a:pt x="107" y="279"/>
                    <a:pt x="0" y="386"/>
                    <a:pt x="0" y="519"/>
                  </a:cubicBezTo>
                  <a:cubicBezTo>
                    <a:pt x="0" y="652"/>
                    <a:pt x="107" y="760"/>
                    <a:pt x="240" y="760"/>
                  </a:cubicBezTo>
                  <a:cubicBezTo>
                    <a:pt x="971" y="760"/>
                    <a:pt x="971" y="760"/>
                    <a:pt x="971" y="760"/>
                  </a:cubicBezTo>
                  <a:cubicBezTo>
                    <a:pt x="1104" y="760"/>
                    <a:pt x="1211" y="652"/>
                    <a:pt x="1211" y="519"/>
                  </a:cubicBezTo>
                  <a:cubicBezTo>
                    <a:pt x="1211" y="392"/>
                    <a:pt x="1113" y="288"/>
                    <a:pt x="988" y="27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58" name="Group 57">
            <a:extLst>
              <a:ext uri="{FF2B5EF4-FFF2-40B4-BE49-F238E27FC236}">
                <a16:creationId xmlns:a16="http://schemas.microsoft.com/office/drawing/2014/main" id="{B0A91815-7B4F-4BA2-8558-9C4162DAA4DF}"/>
              </a:ext>
            </a:extLst>
          </p:cNvPr>
          <p:cNvGrpSpPr>
            <a:grpSpLocks noChangeAspect="1"/>
          </p:cNvGrpSpPr>
          <p:nvPr/>
        </p:nvGrpSpPr>
        <p:grpSpPr>
          <a:xfrm>
            <a:off x="8701063" y="2214671"/>
            <a:ext cx="366877" cy="383057"/>
            <a:chOff x="2078071" y="3197302"/>
            <a:chExt cx="2440141" cy="2547749"/>
          </a:xfrm>
        </p:grpSpPr>
        <p:sp>
          <p:nvSpPr>
            <p:cNvPr id="59" name="Freeform 5">
              <a:extLst>
                <a:ext uri="{FF2B5EF4-FFF2-40B4-BE49-F238E27FC236}">
                  <a16:creationId xmlns:a16="http://schemas.microsoft.com/office/drawing/2014/main" id="{66ECFD83-BAAF-4EB8-AD70-936186901597}"/>
                </a:ext>
              </a:extLst>
            </p:cNvPr>
            <p:cNvSpPr>
              <a:spLocks/>
            </p:cNvSpPr>
            <p:nvPr/>
          </p:nvSpPr>
          <p:spPr bwMode="auto">
            <a:xfrm flipH="1">
              <a:off x="2078071" y="3358983"/>
              <a:ext cx="1851718" cy="2386068"/>
            </a:xfrm>
            <a:custGeom>
              <a:avLst/>
              <a:gdLst>
                <a:gd name="T0" fmla="*/ 61 w 3154"/>
                <a:gd name="T1" fmla="*/ 1995 h 4076"/>
                <a:gd name="T2" fmla="*/ 61 w 3154"/>
                <a:gd name="T3" fmla="*/ 1991 h 4076"/>
                <a:gd name="T4" fmla="*/ 300 w 3154"/>
                <a:gd name="T5" fmla="*/ 1524 h 4076"/>
                <a:gd name="T6" fmla="*/ 294 w 3154"/>
                <a:gd name="T7" fmla="*/ 1080 h 4076"/>
                <a:gd name="T8" fmla="*/ 756 w 3154"/>
                <a:gd name="T9" fmla="*/ 259 h 4076"/>
                <a:gd name="T10" fmla="*/ 1690 w 3154"/>
                <a:gd name="T11" fmla="*/ 20 h 4076"/>
                <a:gd name="T12" fmla="*/ 2557 w 3154"/>
                <a:gd name="T13" fmla="*/ 340 h 4076"/>
                <a:gd name="T14" fmla="*/ 2962 w 3154"/>
                <a:gd name="T15" fmla="*/ 1816 h 4076"/>
                <a:gd name="T16" fmla="*/ 2672 w 3154"/>
                <a:gd name="T17" fmla="*/ 2381 h 4076"/>
                <a:gd name="T18" fmla="*/ 2564 w 3154"/>
                <a:gd name="T19" fmla="*/ 2997 h 4076"/>
                <a:gd name="T20" fmla="*/ 2631 w 3154"/>
                <a:gd name="T21" fmla="*/ 3303 h 4076"/>
                <a:gd name="T22" fmla="*/ 2436 w 3154"/>
                <a:gd name="T23" fmla="*/ 3562 h 4076"/>
                <a:gd name="T24" fmla="*/ 1785 w 3154"/>
                <a:gd name="T25" fmla="*/ 3972 h 4076"/>
                <a:gd name="T26" fmla="*/ 1464 w 3154"/>
                <a:gd name="T27" fmla="*/ 4076 h 4076"/>
                <a:gd name="T28" fmla="*/ 1363 w 3154"/>
                <a:gd name="T29" fmla="*/ 4039 h 4076"/>
                <a:gd name="T30" fmla="*/ 1346 w 3154"/>
                <a:gd name="T31" fmla="*/ 3975 h 4076"/>
                <a:gd name="T32" fmla="*/ 1309 w 3154"/>
                <a:gd name="T33" fmla="*/ 3501 h 4076"/>
                <a:gd name="T34" fmla="*/ 1262 w 3154"/>
                <a:gd name="T35" fmla="*/ 3209 h 4076"/>
                <a:gd name="T36" fmla="*/ 1073 w 3154"/>
                <a:gd name="T37" fmla="*/ 2993 h 4076"/>
                <a:gd name="T38" fmla="*/ 469 w 3154"/>
                <a:gd name="T39" fmla="*/ 2946 h 4076"/>
                <a:gd name="T40" fmla="*/ 381 w 3154"/>
                <a:gd name="T41" fmla="*/ 2815 h 4076"/>
                <a:gd name="T42" fmla="*/ 402 w 3154"/>
                <a:gd name="T43" fmla="*/ 2650 h 4076"/>
                <a:gd name="T44" fmla="*/ 334 w 3154"/>
                <a:gd name="T45" fmla="*/ 2573 h 4076"/>
                <a:gd name="T46" fmla="*/ 304 w 3154"/>
                <a:gd name="T47" fmla="*/ 2418 h 4076"/>
                <a:gd name="T48" fmla="*/ 203 w 3154"/>
                <a:gd name="T49" fmla="*/ 2364 h 4076"/>
                <a:gd name="T50" fmla="*/ 203 w 3154"/>
                <a:gd name="T51" fmla="*/ 2301 h 4076"/>
                <a:gd name="T52" fmla="*/ 233 w 3154"/>
                <a:gd name="T53" fmla="*/ 2240 h 4076"/>
                <a:gd name="T54" fmla="*/ 122 w 3154"/>
                <a:gd name="T55" fmla="*/ 2196 h 4076"/>
                <a:gd name="T56" fmla="*/ 20 w 3154"/>
                <a:gd name="T57" fmla="*/ 2129 h 4076"/>
                <a:gd name="T58" fmla="*/ 61 w 3154"/>
                <a:gd name="T59" fmla="*/ 1995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54" h="4076">
                  <a:moveTo>
                    <a:pt x="61" y="1995"/>
                  </a:moveTo>
                  <a:cubicBezTo>
                    <a:pt x="61" y="1991"/>
                    <a:pt x="61" y="1991"/>
                    <a:pt x="61" y="1991"/>
                  </a:cubicBezTo>
                  <a:cubicBezTo>
                    <a:pt x="165" y="1847"/>
                    <a:pt x="273" y="1699"/>
                    <a:pt x="300" y="1524"/>
                  </a:cubicBezTo>
                  <a:cubicBezTo>
                    <a:pt x="324" y="1376"/>
                    <a:pt x="290" y="1228"/>
                    <a:pt x="294" y="1080"/>
                  </a:cubicBezTo>
                  <a:cubicBezTo>
                    <a:pt x="300" y="754"/>
                    <a:pt x="489" y="444"/>
                    <a:pt x="756" y="259"/>
                  </a:cubicBezTo>
                  <a:cubicBezTo>
                    <a:pt x="1026" y="71"/>
                    <a:pt x="1363" y="0"/>
                    <a:pt x="1690" y="20"/>
                  </a:cubicBezTo>
                  <a:cubicBezTo>
                    <a:pt x="2004" y="41"/>
                    <a:pt x="2314" y="145"/>
                    <a:pt x="2557" y="340"/>
                  </a:cubicBezTo>
                  <a:cubicBezTo>
                    <a:pt x="2986" y="680"/>
                    <a:pt x="3154" y="1305"/>
                    <a:pt x="2962" y="1816"/>
                  </a:cubicBezTo>
                  <a:cubicBezTo>
                    <a:pt x="2888" y="2015"/>
                    <a:pt x="2763" y="2193"/>
                    <a:pt x="2672" y="2381"/>
                  </a:cubicBezTo>
                  <a:cubicBezTo>
                    <a:pt x="2578" y="2573"/>
                    <a:pt x="2513" y="2792"/>
                    <a:pt x="2564" y="2997"/>
                  </a:cubicBezTo>
                  <a:cubicBezTo>
                    <a:pt x="2591" y="3098"/>
                    <a:pt x="2648" y="3198"/>
                    <a:pt x="2631" y="3303"/>
                  </a:cubicBezTo>
                  <a:cubicBezTo>
                    <a:pt x="2611" y="3414"/>
                    <a:pt x="2524" y="3494"/>
                    <a:pt x="2436" y="3562"/>
                  </a:cubicBezTo>
                  <a:cubicBezTo>
                    <a:pt x="2233" y="3720"/>
                    <a:pt x="2014" y="3858"/>
                    <a:pt x="1785" y="3972"/>
                  </a:cubicBezTo>
                  <a:cubicBezTo>
                    <a:pt x="1684" y="4022"/>
                    <a:pt x="1579" y="4070"/>
                    <a:pt x="1464" y="4076"/>
                  </a:cubicBezTo>
                  <a:cubicBezTo>
                    <a:pt x="1427" y="4076"/>
                    <a:pt x="1383" y="4073"/>
                    <a:pt x="1363" y="4039"/>
                  </a:cubicBezTo>
                  <a:cubicBezTo>
                    <a:pt x="1350" y="4022"/>
                    <a:pt x="1346" y="3999"/>
                    <a:pt x="1346" y="3975"/>
                  </a:cubicBezTo>
                  <a:cubicBezTo>
                    <a:pt x="1333" y="3817"/>
                    <a:pt x="1323" y="3659"/>
                    <a:pt x="1309" y="3501"/>
                  </a:cubicBezTo>
                  <a:cubicBezTo>
                    <a:pt x="1302" y="3400"/>
                    <a:pt x="1296" y="3303"/>
                    <a:pt x="1262" y="3209"/>
                  </a:cubicBezTo>
                  <a:cubicBezTo>
                    <a:pt x="1228" y="3118"/>
                    <a:pt x="1164" y="3030"/>
                    <a:pt x="1073" y="2993"/>
                  </a:cubicBezTo>
                  <a:cubicBezTo>
                    <a:pt x="881" y="2916"/>
                    <a:pt x="634" y="3064"/>
                    <a:pt x="469" y="2946"/>
                  </a:cubicBezTo>
                  <a:cubicBezTo>
                    <a:pt x="425" y="2916"/>
                    <a:pt x="395" y="2866"/>
                    <a:pt x="381" y="2815"/>
                  </a:cubicBezTo>
                  <a:cubicBezTo>
                    <a:pt x="368" y="2751"/>
                    <a:pt x="388" y="2707"/>
                    <a:pt x="402" y="2650"/>
                  </a:cubicBezTo>
                  <a:cubicBezTo>
                    <a:pt x="415" y="2593"/>
                    <a:pt x="375" y="2590"/>
                    <a:pt x="334" y="2573"/>
                  </a:cubicBezTo>
                  <a:cubicBezTo>
                    <a:pt x="280" y="2546"/>
                    <a:pt x="263" y="2465"/>
                    <a:pt x="304" y="2418"/>
                  </a:cubicBezTo>
                  <a:cubicBezTo>
                    <a:pt x="263" y="2428"/>
                    <a:pt x="216" y="2405"/>
                    <a:pt x="203" y="2364"/>
                  </a:cubicBezTo>
                  <a:cubicBezTo>
                    <a:pt x="192" y="2344"/>
                    <a:pt x="196" y="2321"/>
                    <a:pt x="203" y="2301"/>
                  </a:cubicBezTo>
                  <a:cubicBezTo>
                    <a:pt x="213" y="2280"/>
                    <a:pt x="240" y="2260"/>
                    <a:pt x="233" y="2240"/>
                  </a:cubicBezTo>
                  <a:cubicBezTo>
                    <a:pt x="223" y="2206"/>
                    <a:pt x="149" y="2203"/>
                    <a:pt x="122" y="2196"/>
                  </a:cubicBezTo>
                  <a:cubicBezTo>
                    <a:pt x="81" y="2186"/>
                    <a:pt x="37" y="2173"/>
                    <a:pt x="20" y="2129"/>
                  </a:cubicBezTo>
                  <a:cubicBezTo>
                    <a:pt x="0" y="2085"/>
                    <a:pt x="30" y="2035"/>
                    <a:pt x="61" y="1995"/>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60" name="Freeform 6">
              <a:extLst>
                <a:ext uri="{FF2B5EF4-FFF2-40B4-BE49-F238E27FC236}">
                  <a16:creationId xmlns:a16="http://schemas.microsoft.com/office/drawing/2014/main" id="{C2E41F12-7F4F-47B1-BC48-D2A72E115299}"/>
                </a:ext>
              </a:extLst>
            </p:cNvPr>
            <p:cNvSpPr>
              <a:spLocks/>
            </p:cNvSpPr>
            <p:nvPr/>
          </p:nvSpPr>
          <p:spPr bwMode="auto">
            <a:xfrm>
              <a:off x="3411006" y="3197302"/>
              <a:ext cx="1107206" cy="935061"/>
            </a:xfrm>
            <a:custGeom>
              <a:avLst/>
              <a:gdLst>
                <a:gd name="T0" fmla="*/ 474 w 529"/>
                <a:gd name="T1" fmla="*/ 447 h 447"/>
                <a:gd name="T2" fmla="*/ 55 w 529"/>
                <a:gd name="T3" fmla="*/ 447 h 447"/>
                <a:gd name="T4" fmla="*/ 0 w 529"/>
                <a:gd name="T5" fmla="*/ 391 h 447"/>
                <a:gd name="T6" fmla="*/ 0 w 529"/>
                <a:gd name="T7" fmla="*/ 56 h 447"/>
                <a:gd name="T8" fmla="*/ 55 w 529"/>
                <a:gd name="T9" fmla="*/ 0 h 447"/>
                <a:gd name="T10" fmla="*/ 474 w 529"/>
                <a:gd name="T11" fmla="*/ 0 h 447"/>
                <a:gd name="T12" fmla="*/ 529 w 529"/>
                <a:gd name="T13" fmla="*/ 56 h 447"/>
                <a:gd name="T14" fmla="*/ 529 w 529"/>
                <a:gd name="T15" fmla="*/ 391 h 447"/>
                <a:gd name="T16" fmla="*/ 474 w 529"/>
                <a:gd name="T17"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9" h="447">
                  <a:moveTo>
                    <a:pt x="474" y="447"/>
                  </a:moveTo>
                  <a:cubicBezTo>
                    <a:pt x="55" y="447"/>
                    <a:pt x="55" y="447"/>
                    <a:pt x="55" y="447"/>
                  </a:cubicBezTo>
                  <a:cubicBezTo>
                    <a:pt x="25" y="447"/>
                    <a:pt x="0" y="422"/>
                    <a:pt x="0" y="391"/>
                  </a:cubicBezTo>
                  <a:cubicBezTo>
                    <a:pt x="0" y="56"/>
                    <a:pt x="0" y="56"/>
                    <a:pt x="0" y="56"/>
                  </a:cubicBezTo>
                  <a:cubicBezTo>
                    <a:pt x="0" y="25"/>
                    <a:pt x="25" y="0"/>
                    <a:pt x="55" y="0"/>
                  </a:cubicBezTo>
                  <a:cubicBezTo>
                    <a:pt x="474" y="0"/>
                    <a:pt x="474" y="0"/>
                    <a:pt x="474" y="0"/>
                  </a:cubicBezTo>
                  <a:cubicBezTo>
                    <a:pt x="504" y="0"/>
                    <a:pt x="529" y="25"/>
                    <a:pt x="529" y="56"/>
                  </a:cubicBezTo>
                  <a:cubicBezTo>
                    <a:pt x="529" y="391"/>
                    <a:pt x="529" y="391"/>
                    <a:pt x="529" y="391"/>
                  </a:cubicBezTo>
                  <a:cubicBezTo>
                    <a:pt x="529" y="422"/>
                    <a:pt x="504" y="447"/>
                    <a:pt x="474" y="447"/>
                  </a:cubicBezTo>
                  <a:close/>
                </a:path>
              </a:pathLst>
            </a:custGeom>
            <a:solidFill>
              <a:schemeClr val="accent2">
                <a:lumMod val="10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1" name="Freeform 7">
              <a:extLst>
                <a:ext uri="{FF2B5EF4-FFF2-40B4-BE49-F238E27FC236}">
                  <a16:creationId xmlns:a16="http://schemas.microsoft.com/office/drawing/2014/main" id="{7B442C81-2B96-4E8D-B0E5-14F28D9AA735}"/>
                </a:ext>
              </a:extLst>
            </p:cNvPr>
            <p:cNvSpPr>
              <a:spLocks/>
            </p:cNvSpPr>
            <p:nvPr/>
          </p:nvSpPr>
          <p:spPr bwMode="auto">
            <a:xfrm>
              <a:off x="3149658" y="3518901"/>
              <a:ext cx="1106424" cy="933496"/>
            </a:xfrm>
            <a:custGeom>
              <a:avLst/>
              <a:gdLst>
                <a:gd name="T0" fmla="*/ 474 w 529"/>
                <a:gd name="T1" fmla="*/ 446 h 446"/>
                <a:gd name="T2" fmla="*/ 56 w 529"/>
                <a:gd name="T3" fmla="*/ 446 h 446"/>
                <a:gd name="T4" fmla="*/ 0 w 529"/>
                <a:gd name="T5" fmla="*/ 391 h 446"/>
                <a:gd name="T6" fmla="*/ 0 w 529"/>
                <a:gd name="T7" fmla="*/ 55 h 446"/>
                <a:gd name="T8" fmla="*/ 56 w 529"/>
                <a:gd name="T9" fmla="*/ 0 h 446"/>
                <a:gd name="T10" fmla="*/ 474 w 529"/>
                <a:gd name="T11" fmla="*/ 0 h 446"/>
                <a:gd name="T12" fmla="*/ 529 w 529"/>
                <a:gd name="T13" fmla="*/ 55 h 446"/>
                <a:gd name="T14" fmla="*/ 529 w 529"/>
                <a:gd name="T15" fmla="*/ 391 h 446"/>
                <a:gd name="T16" fmla="*/ 474 w 529"/>
                <a:gd name="T17"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9" h="446">
                  <a:moveTo>
                    <a:pt x="474" y="446"/>
                  </a:moveTo>
                  <a:cubicBezTo>
                    <a:pt x="56" y="446"/>
                    <a:pt x="56" y="446"/>
                    <a:pt x="56" y="446"/>
                  </a:cubicBezTo>
                  <a:cubicBezTo>
                    <a:pt x="25" y="446"/>
                    <a:pt x="0" y="422"/>
                    <a:pt x="0" y="391"/>
                  </a:cubicBezTo>
                  <a:cubicBezTo>
                    <a:pt x="0" y="55"/>
                    <a:pt x="0" y="55"/>
                    <a:pt x="0" y="55"/>
                  </a:cubicBezTo>
                  <a:cubicBezTo>
                    <a:pt x="0" y="25"/>
                    <a:pt x="25" y="0"/>
                    <a:pt x="56" y="0"/>
                  </a:cubicBezTo>
                  <a:cubicBezTo>
                    <a:pt x="474" y="0"/>
                    <a:pt x="474" y="0"/>
                    <a:pt x="474" y="0"/>
                  </a:cubicBezTo>
                  <a:cubicBezTo>
                    <a:pt x="504" y="0"/>
                    <a:pt x="529" y="25"/>
                    <a:pt x="529" y="55"/>
                  </a:cubicBezTo>
                  <a:cubicBezTo>
                    <a:pt x="529" y="391"/>
                    <a:pt x="529" y="391"/>
                    <a:pt x="529" y="391"/>
                  </a:cubicBezTo>
                  <a:cubicBezTo>
                    <a:pt x="529" y="422"/>
                    <a:pt x="504" y="446"/>
                    <a:pt x="474" y="446"/>
                  </a:cubicBezTo>
                  <a:close/>
                </a:path>
              </a:pathLst>
            </a:custGeom>
            <a:solidFill>
              <a:schemeClr val="accent1">
                <a:lumMod val="10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62" name="Group 61">
            <a:extLst>
              <a:ext uri="{FF2B5EF4-FFF2-40B4-BE49-F238E27FC236}">
                <a16:creationId xmlns:a16="http://schemas.microsoft.com/office/drawing/2014/main" id="{2A19DA83-CD52-4AE2-9D59-A5973DC9A376}"/>
              </a:ext>
            </a:extLst>
          </p:cNvPr>
          <p:cNvGrpSpPr/>
          <p:nvPr/>
        </p:nvGrpSpPr>
        <p:grpSpPr>
          <a:xfrm>
            <a:off x="9078892" y="2988772"/>
            <a:ext cx="351409" cy="420159"/>
            <a:chOff x="7146704" y="-1004478"/>
            <a:chExt cx="735019" cy="944079"/>
          </a:xfrm>
        </p:grpSpPr>
        <p:grpSp>
          <p:nvGrpSpPr>
            <p:cNvPr id="63" name="Group 62">
              <a:extLst>
                <a:ext uri="{FF2B5EF4-FFF2-40B4-BE49-F238E27FC236}">
                  <a16:creationId xmlns:a16="http://schemas.microsoft.com/office/drawing/2014/main" id="{4A4DF34F-3A9D-43BA-9C76-9307DE304861}"/>
                </a:ext>
              </a:extLst>
            </p:cNvPr>
            <p:cNvGrpSpPr/>
            <p:nvPr/>
          </p:nvGrpSpPr>
          <p:grpSpPr>
            <a:xfrm>
              <a:off x="7449497" y="-832727"/>
              <a:ext cx="432226" cy="429572"/>
              <a:chOff x="4197933" y="1116013"/>
              <a:chExt cx="4654550" cy="4625975"/>
            </a:xfrm>
          </p:grpSpPr>
          <p:sp>
            <p:nvSpPr>
              <p:cNvPr id="65" name="Oval 5">
                <a:extLst>
                  <a:ext uri="{FF2B5EF4-FFF2-40B4-BE49-F238E27FC236}">
                    <a16:creationId xmlns:a16="http://schemas.microsoft.com/office/drawing/2014/main" id="{7D6E49A3-A763-4B55-87BB-74AE2893004B}"/>
                  </a:ext>
                </a:extLst>
              </p:cNvPr>
              <p:cNvSpPr>
                <a:spLocks noChangeArrowheads="1"/>
              </p:cNvSpPr>
              <p:nvPr/>
            </p:nvSpPr>
            <p:spPr bwMode="auto">
              <a:xfrm>
                <a:off x="5012322" y="1925641"/>
                <a:ext cx="3013071" cy="2995618"/>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66" name="Freeform 6">
                <a:extLst>
                  <a:ext uri="{FF2B5EF4-FFF2-40B4-BE49-F238E27FC236}">
                    <a16:creationId xmlns:a16="http://schemas.microsoft.com/office/drawing/2014/main" id="{B602E944-F98C-4FFE-ABB1-A7E975101A61}"/>
                  </a:ext>
                </a:extLst>
              </p:cNvPr>
              <p:cNvSpPr>
                <a:spLocks noEditPoints="1"/>
              </p:cNvSpPr>
              <p:nvPr/>
            </p:nvSpPr>
            <p:spPr bwMode="auto">
              <a:xfrm>
                <a:off x="419793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67" name="Oval 7">
                <a:extLst>
                  <a:ext uri="{FF2B5EF4-FFF2-40B4-BE49-F238E27FC236}">
                    <a16:creationId xmlns:a16="http://schemas.microsoft.com/office/drawing/2014/main" id="{D39D899C-CE26-4FFA-B9FF-648516F86551}"/>
                  </a:ext>
                </a:extLst>
              </p:cNvPr>
              <p:cNvSpPr>
                <a:spLocks noChangeArrowheads="1"/>
              </p:cNvSpPr>
              <p:nvPr/>
            </p:nvSpPr>
            <p:spPr bwMode="auto">
              <a:xfrm>
                <a:off x="5785435" y="2667002"/>
                <a:ext cx="1466852" cy="151129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sp>
          <p:nvSpPr>
            <p:cNvPr id="64" name="Freeform 11">
              <a:extLst>
                <a:ext uri="{FF2B5EF4-FFF2-40B4-BE49-F238E27FC236}">
                  <a16:creationId xmlns:a16="http://schemas.microsoft.com/office/drawing/2014/main" id="{B5DC8F72-10BB-45C4-8682-B8537C9227B1}"/>
                </a:ext>
              </a:extLst>
            </p:cNvPr>
            <p:cNvSpPr>
              <a:spLocks noChangeArrowheads="1"/>
            </p:cNvSpPr>
            <p:nvPr/>
          </p:nvSpPr>
          <p:spPr bwMode="auto">
            <a:xfrm>
              <a:off x="7146704" y="-1004478"/>
              <a:ext cx="589100" cy="944079"/>
            </a:xfrm>
            <a:custGeom>
              <a:avLst/>
              <a:gdLst>
                <a:gd name="connsiteX0" fmla="*/ 535061 w 1023331"/>
                <a:gd name="connsiteY0" fmla="*/ 244481 h 1639972"/>
                <a:gd name="connsiteX1" fmla="*/ 624049 w 1023331"/>
                <a:gd name="connsiteY1" fmla="*/ 270296 h 1639972"/>
                <a:gd name="connsiteX2" fmla="*/ 868016 w 1023331"/>
                <a:gd name="connsiteY2" fmla="*/ 403533 h 1639972"/>
                <a:gd name="connsiteX3" fmla="*/ 904012 w 1023331"/>
                <a:gd name="connsiteY3" fmla="*/ 451498 h 1639972"/>
                <a:gd name="connsiteX4" fmla="*/ 945339 w 1023331"/>
                <a:gd name="connsiteY4" fmla="*/ 656683 h 1639972"/>
                <a:gd name="connsiteX5" fmla="*/ 914677 w 1023331"/>
                <a:gd name="connsiteY5" fmla="*/ 711310 h 1639972"/>
                <a:gd name="connsiteX6" fmla="*/ 852019 w 1023331"/>
                <a:gd name="connsiteY6" fmla="*/ 681998 h 1639972"/>
                <a:gd name="connsiteX7" fmla="*/ 793360 w 1023331"/>
                <a:gd name="connsiteY7" fmla="*/ 522114 h 1639972"/>
                <a:gd name="connsiteX8" fmla="*/ 769363 w 1023331"/>
                <a:gd name="connsiteY8" fmla="*/ 496799 h 1639972"/>
                <a:gd name="connsiteX9" fmla="*/ 645380 w 1023331"/>
                <a:gd name="connsiteY9" fmla="*/ 447501 h 1639972"/>
                <a:gd name="connsiteX10" fmla="*/ 784028 w 1023331"/>
                <a:gd name="connsiteY10" fmla="*/ 799247 h 1639972"/>
                <a:gd name="connsiteX11" fmla="*/ 788027 w 1023331"/>
                <a:gd name="connsiteY11" fmla="*/ 815235 h 1639972"/>
                <a:gd name="connsiteX12" fmla="*/ 857351 w 1023331"/>
                <a:gd name="connsiteY12" fmla="*/ 1119016 h 1639972"/>
                <a:gd name="connsiteX13" fmla="*/ 889347 w 1023331"/>
                <a:gd name="connsiteY13" fmla="*/ 1214946 h 1639972"/>
                <a:gd name="connsiteX14" fmla="*/ 1018663 w 1023331"/>
                <a:gd name="connsiteY14" fmla="*/ 1517394 h 1639972"/>
                <a:gd name="connsiteX15" fmla="*/ 998666 w 1023331"/>
                <a:gd name="connsiteY15" fmla="*/ 1584013 h 1639972"/>
                <a:gd name="connsiteX16" fmla="*/ 924009 w 1023331"/>
                <a:gd name="connsiteY16" fmla="*/ 1566692 h 1639972"/>
                <a:gd name="connsiteX17" fmla="*/ 758698 w 1023331"/>
                <a:gd name="connsiteY17" fmla="*/ 1306880 h 1639972"/>
                <a:gd name="connsiteX18" fmla="*/ 592053 w 1023331"/>
                <a:gd name="connsiteY18" fmla="*/ 975120 h 1639972"/>
                <a:gd name="connsiteX19" fmla="*/ 425409 w 1023331"/>
                <a:gd name="connsiteY19" fmla="*/ 1186966 h 1639972"/>
                <a:gd name="connsiteX20" fmla="*/ 394747 w 1023331"/>
                <a:gd name="connsiteY20" fmla="*/ 1268241 h 1639972"/>
                <a:gd name="connsiteX21" fmla="*/ 372083 w 1023331"/>
                <a:gd name="connsiteY21" fmla="*/ 1586677 h 1639972"/>
                <a:gd name="connsiteX22" fmla="*/ 314757 w 1023331"/>
                <a:gd name="connsiteY22" fmla="*/ 1639972 h 1639972"/>
                <a:gd name="connsiteX23" fmla="*/ 257432 w 1023331"/>
                <a:gd name="connsiteY23" fmla="*/ 1582680 h 1639972"/>
                <a:gd name="connsiteX24" fmla="*/ 258765 w 1023331"/>
                <a:gd name="connsiteY24" fmla="*/ 1202955 h 1639972"/>
                <a:gd name="connsiteX25" fmla="*/ 290761 w 1023331"/>
                <a:gd name="connsiteY25" fmla="*/ 1087039 h 1639972"/>
                <a:gd name="connsiteX26" fmla="*/ 453405 w 1023331"/>
                <a:gd name="connsiteY26" fmla="*/ 833888 h 1639972"/>
                <a:gd name="connsiteX27" fmla="*/ 370750 w 1023331"/>
                <a:gd name="connsiteY27" fmla="*/ 559420 h 1639972"/>
                <a:gd name="connsiteX28" fmla="*/ 265431 w 1023331"/>
                <a:gd name="connsiteY28" fmla="*/ 632700 h 1639972"/>
                <a:gd name="connsiteX29" fmla="*/ 242767 w 1023331"/>
                <a:gd name="connsiteY29" fmla="*/ 647356 h 1639972"/>
                <a:gd name="connsiteX30" fmla="*/ 74789 w 1023331"/>
                <a:gd name="connsiteY30" fmla="*/ 731296 h 1639972"/>
                <a:gd name="connsiteX31" fmla="*/ 8132 w 1023331"/>
                <a:gd name="connsiteY31" fmla="*/ 712643 h 1639972"/>
                <a:gd name="connsiteX32" fmla="*/ 22796 w 1023331"/>
                <a:gd name="connsiteY32" fmla="*/ 643359 h 1639972"/>
                <a:gd name="connsiteX33" fmla="*/ 224103 w 1023331"/>
                <a:gd name="connsiteY33" fmla="*/ 508790 h 1639972"/>
                <a:gd name="connsiteX34" fmla="*/ 236101 w 1023331"/>
                <a:gd name="connsiteY34" fmla="*/ 496799 h 1639972"/>
                <a:gd name="connsiteX35" fmla="*/ 329422 w 1023331"/>
                <a:gd name="connsiteY35" fmla="*/ 347573 h 1639972"/>
                <a:gd name="connsiteX36" fmla="*/ 444073 w 1023331"/>
                <a:gd name="connsiteY36" fmla="*/ 255640 h 1639972"/>
                <a:gd name="connsiteX37" fmla="*/ 535061 w 1023331"/>
                <a:gd name="connsiteY37" fmla="*/ 244481 h 1639972"/>
                <a:gd name="connsiteX38" fmla="*/ 365315 w 1023331"/>
                <a:gd name="connsiteY38" fmla="*/ 0 h 1639972"/>
                <a:gd name="connsiteX39" fmla="*/ 473253 w 1023331"/>
                <a:gd name="connsiteY39" fmla="*/ 112459 h 1639972"/>
                <a:gd name="connsiteX40" fmla="*/ 365315 w 1023331"/>
                <a:gd name="connsiteY40" fmla="*/ 224918 h 1639972"/>
                <a:gd name="connsiteX41" fmla="*/ 257377 w 1023331"/>
                <a:gd name="connsiteY41" fmla="*/ 112459 h 1639972"/>
                <a:gd name="connsiteX42" fmla="*/ 365315 w 1023331"/>
                <a:gd name="connsiteY42" fmla="*/ 0 h 163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3331" h="1639972">
                  <a:moveTo>
                    <a:pt x="535061" y="244481"/>
                  </a:moveTo>
                  <a:cubicBezTo>
                    <a:pt x="565724" y="246979"/>
                    <a:pt x="596053" y="255640"/>
                    <a:pt x="624049" y="270296"/>
                  </a:cubicBezTo>
                  <a:cubicBezTo>
                    <a:pt x="624049" y="270296"/>
                    <a:pt x="624049" y="270296"/>
                    <a:pt x="868016" y="403533"/>
                  </a:cubicBezTo>
                  <a:cubicBezTo>
                    <a:pt x="886681" y="412859"/>
                    <a:pt x="900012" y="431513"/>
                    <a:pt x="904012" y="451498"/>
                  </a:cubicBezTo>
                  <a:cubicBezTo>
                    <a:pt x="904012" y="451498"/>
                    <a:pt x="904012" y="451498"/>
                    <a:pt x="945339" y="656683"/>
                  </a:cubicBezTo>
                  <a:cubicBezTo>
                    <a:pt x="949339" y="679333"/>
                    <a:pt x="937340" y="701984"/>
                    <a:pt x="914677" y="711310"/>
                  </a:cubicBezTo>
                  <a:cubicBezTo>
                    <a:pt x="889347" y="720637"/>
                    <a:pt x="861351" y="707313"/>
                    <a:pt x="852019" y="681998"/>
                  </a:cubicBezTo>
                  <a:cubicBezTo>
                    <a:pt x="852019" y="681998"/>
                    <a:pt x="852019" y="681998"/>
                    <a:pt x="793360" y="522114"/>
                  </a:cubicBezTo>
                  <a:cubicBezTo>
                    <a:pt x="789360" y="510122"/>
                    <a:pt x="780028" y="502128"/>
                    <a:pt x="769363" y="496799"/>
                  </a:cubicBezTo>
                  <a:cubicBezTo>
                    <a:pt x="769363" y="496799"/>
                    <a:pt x="769363" y="496799"/>
                    <a:pt x="645380" y="447501"/>
                  </a:cubicBezTo>
                  <a:cubicBezTo>
                    <a:pt x="645380" y="447501"/>
                    <a:pt x="645380" y="447501"/>
                    <a:pt x="784028" y="799247"/>
                  </a:cubicBezTo>
                  <a:cubicBezTo>
                    <a:pt x="785361" y="804576"/>
                    <a:pt x="788027" y="809906"/>
                    <a:pt x="788027" y="815235"/>
                  </a:cubicBezTo>
                  <a:cubicBezTo>
                    <a:pt x="788027" y="815235"/>
                    <a:pt x="788027" y="815235"/>
                    <a:pt x="857351" y="1119016"/>
                  </a:cubicBezTo>
                  <a:cubicBezTo>
                    <a:pt x="865350" y="1152325"/>
                    <a:pt x="876015" y="1184302"/>
                    <a:pt x="889347" y="1214946"/>
                  </a:cubicBezTo>
                  <a:cubicBezTo>
                    <a:pt x="889347" y="1214946"/>
                    <a:pt x="889347" y="1214946"/>
                    <a:pt x="1018663" y="1517394"/>
                  </a:cubicBezTo>
                  <a:cubicBezTo>
                    <a:pt x="1029328" y="1541377"/>
                    <a:pt x="1021329" y="1569357"/>
                    <a:pt x="998666" y="1584013"/>
                  </a:cubicBezTo>
                  <a:cubicBezTo>
                    <a:pt x="973336" y="1600001"/>
                    <a:pt x="940007" y="1592007"/>
                    <a:pt x="924009" y="1566692"/>
                  </a:cubicBezTo>
                  <a:cubicBezTo>
                    <a:pt x="924009" y="1566692"/>
                    <a:pt x="924009" y="1566692"/>
                    <a:pt x="758698" y="1306880"/>
                  </a:cubicBezTo>
                  <a:cubicBezTo>
                    <a:pt x="758698" y="1306880"/>
                    <a:pt x="758698" y="1306880"/>
                    <a:pt x="592053" y="975120"/>
                  </a:cubicBezTo>
                  <a:cubicBezTo>
                    <a:pt x="592053" y="975120"/>
                    <a:pt x="592053" y="975120"/>
                    <a:pt x="425409" y="1186966"/>
                  </a:cubicBezTo>
                  <a:cubicBezTo>
                    <a:pt x="408078" y="1210949"/>
                    <a:pt x="397413" y="1238929"/>
                    <a:pt x="394747" y="1268241"/>
                  </a:cubicBezTo>
                  <a:cubicBezTo>
                    <a:pt x="394747" y="1268241"/>
                    <a:pt x="394747" y="1268241"/>
                    <a:pt x="372083" y="1586677"/>
                  </a:cubicBezTo>
                  <a:cubicBezTo>
                    <a:pt x="369417" y="1617322"/>
                    <a:pt x="345420" y="1639972"/>
                    <a:pt x="314757" y="1639972"/>
                  </a:cubicBezTo>
                  <a:cubicBezTo>
                    <a:pt x="284095" y="1639972"/>
                    <a:pt x="257432" y="1614657"/>
                    <a:pt x="257432" y="1582680"/>
                  </a:cubicBezTo>
                  <a:cubicBezTo>
                    <a:pt x="257432" y="1582680"/>
                    <a:pt x="257432" y="1582680"/>
                    <a:pt x="258765" y="1202955"/>
                  </a:cubicBezTo>
                  <a:cubicBezTo>
                    <a:pt x="258765" y="1161651"/>
                    <a:pt x="269430" y="1123013"/>
                    <a:pt x="290761" y="1087039"/>
                  </a:cubicBezTo>
                  <a:cubicBezTo>
                    <a:pt x="290761" y="1087039"/>
                    <a:pt x="290761" y="1087039"/>
                    <a:pt x="453405" y="833888"/>
                  </a:cubicBezTo>
                  <a:cubicBezTo>
                    <a:pt x="453405" y="833888"/>
                    <a:pt x="453405" y="833888"/>
                    <a:pt x="370750" y="559420"/>
                  </a:cubicBezTo>
                  <a:cubicBezTo>
                    <a:pt x="370750" y="559420"/>
                    <a:pt x="370750" y="559420"/>
                    <a:pt x="265431" y="632700"/>
                  </a:cubicBezTo>
                  <a:cubicBezTo>
                    <a:pt x="258765" y="638030"/>
                    <a:pt x="250766" y="643359"/>
                    <a:pt x="242767" y="647356"/>
                  </a:cubicBezTo>
                  <a:cubicBezTo>
                    <a:pt x="242767" y="647356"/>
                    <a:pt x="242767" y="647356"/>
                    <a:pt x="74789" y="731296"/>
                  </a:cubicBezTo>
                  <a:cubicBezTo>
                    <a:pt x="50793" y="743287"/>
                    <a:pt x="22796" y="735293"/>
                    <a:pt x="8132" y="712643"/>
                  </a:cubicBezTo>
                  <a:cubicBezTo>
                    <a:pt x="-6533" y="689992"/>
                    <a:pt x="-1201" y="658015"/>
                    <a:pt x="22796" y="643359"/>
                  </a:cubicBezTo>
                  <a:cubicBezTo>
                    <a:pt x="22796" y="643359"/>
                    <a:pt x="22796" y="643359"/>
                    <a:pt x="224103" y="508790"/>
                  </a:cubicBezTo>
                  <a:cubicBezTo>
                    <a:pt x="228102" y="506125"/>
                    <a:pt x="232102" y="502128"/>
                    <a:pt x="236101" y="496799"/>
                  </a:cubicBezTo>
                  <a:cubicBezTo>
                    <a:pt x="236101" y="496799"/>
                    <a:pt x="236101" y="496799"/>
                    <a:pt x="329422" y="347573"/>
                  </a:cubicBezTo>
                  <a:cubicBezTo>
                    <a:pt x="354752" y="304937"/>
                    <a:pt x="396080" y="272960"/>
                    <a:pt x="444073" y="255640"/>
                  </a:cubicBezTo>
                  <a:cubicBezTo>
                    <a:pt x="473403" y="245647"/>
                    <a:pt x="504399" y="241983"/>
                    <a:pt x="535061" y="244481"/>
                  </a:cubicBezTo>
                  <a:close/>
                  <a:moveTo>
                    <a:pt x="365315" y="0"/>
                  </a:moveTo>
                  <a:cubicBezTo>
                    <a:pt x="424928" y="0"/>
                    <a:pt x="473253" y="50350"/>
                    <a:pt x="473253" y="112459"/>
                  </a:cubicBezTo>
                  <a:cubicBezTo>
                    <a:pt x="473253" y="174568"/>
                    <a:pt x="424928" y="224918"/>
                    <a:pt x="365315" y="224918"/>
                  </a:cubicBezTo>
                  <a:cubicBezTo>
                    <a:pt x="305702" y="224918"/>
                    <a:pt x="257377" y="174568"/>
                    <a:pt x="257377" y="112459"/>
                  </a:cubicBezTo>
                  <a:cubicBezTo>
                    <a:pt x="257377" y="50350"/>
                    <a:pt x="305702" y="0"/>
                    <a:pt x="365315"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68" name="Group 67">
            <a:extLst>
              <a:ext uri="{FF2B5EF4-FFF2-40B4-BE49-F238E27FC236}">
                <a16:creationId xmlns:a16="http://schemas.microsoft.com/office/drawing/2014/main" id="{02C38A1C-B25E-4959-AFE9-B1A9310DE33C}"/>
              </a:ext>
            </a:extLst>
          </p:cNvPr>
          <p:cNvGrpSpPr>
            <a:grpSpLocks noChangeAspect="1"/>
          </p:cNvGrpSpPr>
          <p:nvPr/>
        </p:nvGrpSpPr>
        <p:grpSpPr>
          <a:xfrm>
            <a:off x="8668942" y="3897976"/>
            <a:ext cx="398998" cy="388282"/>
            <a:chOff x="1743099" y="1622425"/>
            <a:chExt cx="3712863" cy="3613150"/>
          </a:xfrm>
        </p:grpSpPr>
        <p:grpSp>
          <p:nvGrpSpPr>
            <p:cNvPr id="69" name="Group 68">
              <a:extLst>
                <a:ext uri="{FF2B5EF4-FFF2-40B4-BE49-F238E27FC236}">
                  <a16:creationId xmlns:a16="http://schemas.microsoft.com/office/drawing/2014/main" id="{644567A9-2195-44D5-B7A5-E02D934AEAA0}"/>
                </a:ext>
              </a:extLst>
            </p:cNvPr>
            <p:cNvGrpSpPr/>
            <p:nvPr/>
          </p:nvGrpSpPr>
          <p:grpSpPr>
            <a:xfrm>
              <a:off x="1743099" y="1622425"/>
              <a:ext cx="3712863" cy="3613150"/>
              <a:chOff x="4269731" y="1622425"/>
              <a:chExt cx="3712863" cy="3613150"/>
            </a:xfrm>
          </p:grpSpPr>
          <p:sp>
            <p:nvSpPr>
              <p:cNvPr id="73" name="Freeform 24">
                <a:extLst>
                  <a:ext uri="{FF2B5EF4-FFF2-40B4-BE49-F238E27FC236}">
                    <a16:creationId xmlns:a16="http://schemas.microsoft.com/office/drawing/2014/main" id="{CD56C17E-3D90-4F59-B275-50EB132C4CB3}"/>
                  </a:ext>
                </a:extLst>
              </p:cNvPr>
              <p:cNvSpPr>
                <a:spLocks/>
              </p:cNvSpPr>
              <p:nvPr/>
            </p:nvSpPr>
            <p:spPr bwMode="auto">
              <a:xfrm>
                <a:off x="4269731" y="1622425"/>
                <a:ext cx="3712863" cy="3613150"/>
              </a:xfrm>
              <a:custGeom>
                <a:avLst/>
                <a:gdLst>
                  <a:gd name="T0" fmla="*/ 7931 w 8468"/>
                  <a:gd name="T1" fmla="*/ 4100 h 8000"/>
                  <a:gd name="T2" fmla="*/ 7931 w 8468"/>
                  <a:gd name="T3" fmla="*/ 4100 h 8000"/>
                  <a:gd name="T4" fmla="*/ 8062 w 8468"/>
                  <a:gd name="T5" fmla="*/ 3577 h 8000"/>
                  <a:gd name="T6" fmla="*/ 7291 w 8468"/>
                  <a:gd name="T7" fmla="*/ 2511 h 8000"/>
                  <a:gd name="T8" fmla="*/ 7015 w 8468"/>
                  <a:gd name="T9" fmla="*/ 1362 h 8000"/>
                  <a:gd name="T10" fmla="*/ 6286 w 8468"/>
                  <a:gd name="T11" fmla="*/ 1032 h 8000"/>
                  <a:gd name="T12" fmla="*/ 5163 w 8468"/>
                  <a:gd name="T13" fmla="*/ 0 h 8000"/>
                  <a:gd name="T14" fmla="*/ 5163 w 8468"/>
                  <a:gd name="T15" fmla="*/ 0 h 8000"/>
                  <a:gd name="T16" fmla="*/ 4372 w 8468"/>
                  <a:gd name="T17" fmla="*/ 323 h 8000"/>
                  <a:gd name="T18" fmla="*/ 4165 w 8468"/>
                  <a:gd name="T19" fmla="*/ 605 h 8000"/>
                  <a:gd name="T20" fmla="*/ 3959 w 8468"/>
                  <a:gd name="T21" fmla="*/ 323 h 8000"/>
                  <a:gd name="T22" fmla="*/ 3167 w 8468"/>
                  <a:gd name="T23" fmla="*/ 0 h 8000"/>
                  <a:gd name="T24" fmla="*/ 2045 w 8468"/>
                  <a:gd name="T25" fmla="*/ 1032 h 8000"/>
                  <a:gd name="T26" fmla="*/ 1315 w 8468"/>
                  <a:gd name="T27" fmla="*/ 1362 h 8000"/>
                  <a:gd name="T28" fmla="*/ 1040 w 8468"/>
                  <a:gd name="T29" fmla="*/ 2511 h 8000"/>
                  <a:gd name="T30" fmla="*/ 269 w 8468"/>
                  <a:gd name="T31" fmla="*/ 3577 h 8000"/>
                  <a:gd name="T32" fmla="*/ 400 w 8468"/>
                  <a:gd name="T33" fmla="*/ 4100 h 8000"/>
                  <a:gd name="T34" fmla="*/ 400 w 8468"/>
                  <a:gd name="T35" fmla="*/ 4100 h 8000"/>
                  <a:gd name="T36" fmla="*/ 0 w 8468"/>
                  <a:gd name="T37" fmla="*/ 5063 h 8000"/>
                  <a:gd name="T38" fmla="*/ 400 w 8468"/>
                  <a:gd name="T39" fmla="*/ 6026 h 8000"/>
                  <a:gd name="T40" fmla="*/ 985 w 8468"/>
                  <a:gd name="T41" fmla="*/ 6370 h 8000"/>
                  <a:gd name="T42" fmla="*/ 2651 w 8468"/>
                  <a:gd name="T43" fmla="*/ 8000 h 8000"/>
                  <a:gd name="T44" fmla="*/ 4165 w 8468"/>
                  <a:gd name="T45" fmla="*/ 7030 h 8000"/>
                  <a:gd name="T46" fmla="*/ 5680 w 8468"/>
                  <a:gd name="T47" fmla="*/ 8000 h 8000"/>
                  <a:gd name="T48" fmla="*/ 7346 w 8468"/>
                  <a:gd name="T49" fmla="*/ 6370 h 8000"/>
                  <a:gd name="T50" fmla="*/ 7931 w 8468"/>
                  <a:gd name="T51" fmla="*/ 6026 h 8000"/>
                  <a:gd name="T52" fmla="*/ 7931 w 8468"/>
                  <a:gd name="T53" fmla="*/ 4100 h 8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68" h="8000">
                    <a:moveTo>
                      <a:pt x="7931" y="4100"/>
                    </a:moveTo>
                    <a:cubicBezTo>
                      <a:pt x="7931" y="4100"/>
                      <a:pt x="7931" y="4100"/>
                      <a:pt x="7931" y="4100"/>
                    </a:cubicBezTo>
                    <a:cubicBezTo>
                      <a:pt x="8014" y="3942"/>
                      <a:pt x="8062" y="3763"/>
                      <a:pt x="8062" y="3577"/>
                    </a:cubicBezTo>
                    <a:cubicBezTo>
                      <a:pt x="8062" y="3095"/>
                      <a:pt x="7738" y="2662"/>
                      <a:pt x="7291" y="2511"/>
                    </a:cubicBezTo>
                    <a:cubicBezTo>
                      <a:pt x="7422" y="2119"/>
                      <a:pt x="7332" y="1672"/>
                      <a:pt x="7015" y="1362"/>
                    </a:cubicBezTo>
                    <a:cubicBezTo>
                      <a:pt x="6823" y="1163"/>
                      <a:pt x="6561" y="1046"/>
                      <a:pt x="6286" y="1032"/>
                    </a:cubicBezTo>
                    <a:cubicBezTo>
                      <a:pt x="6237" y="454"/>
                      <a:pt x="5756" y="0"/>
                      <a:pt x="5163" y="0"/>
                    </a:cubicBezTo>
                    <a:cubicBezTo>
                      <a:pt x="5163" y="0"/>
                      <a:pt x="5163" y="0"/>
                      <a:pt x="5163" y="0"/>
                    </a:cubicBezTo>
                    <a:cubicBezTo>
                      <a:pt x="4867" y="0"/>
                      <a:pt x="4585" y="117"/>
                      <a:pt x="4372" y="323"/>
                    </a:cubicBezTo>
                    <a:cubicBezTo>
                      <a:pt x="4289" y="413"/>
                      <a:pt x="4220" y="502"/>
                      <a:pt x="4165" y="605"/>
                    </a:cubicBezTo>
                    <a:cubicBezTo>
                      <a:pt x="4110" y="502"/>
                      <a:pt x="4041" y="413"/>
                      <a:pt x="3959" y="323"/>
                    </a:cubicBezTo>
                    <a:cubicBezTo>
                      <a:pt x="3745" y="117"/>
                      <a:pt x="3463" y="0"/>
                      <a:pt x="3167" y="0"/>
                    </a:cubicBezTo>
                    <a:cubicBezTo>
                      <a:pt x="2575" y="0"/>
                      <a:pt x="2093" y="454"/>
                      <a:pt x="2045" y="1032"/>
                    </a:cubicBezTo>
                    <a:cubicBezTo>
                      <a:pt x="1770" y="1046"/>
                      <a:pt x="1508" y="1163"/>
                      <a:pt x="1315" y="1362"/>
                    </a:cubicBezTo>
                    <a:cubicBezTo>
                      <a:pt x="999" y="1672"/>
                      <a:pt x="909" y="2119"/>
                      <a:pt x="1040" y="2511"/>
                    </a:cubicBezTo>
                    <a:cubicBezTo>
                      <a:pt x="592" y="2662"/>
                      <a:pt x="269" y="3095"/>
                      <a:pt x="269" y="3577"/>
                    </a:cubicBezTo>
                    <a:cubicBezTo>
                      <a:pt x="269" y="3763"/>
                      <a:pt x="317" y="3942"/>
                      <a:pt x="400" y="4100"/>
                    </a:cubicBezTo>
                    <a:cubicBezTo>
                      <a:pt x="400" y="4100"/>
                      <a:pt x="400" y="4100"/>
                      <a:pt x="400" y="4100"/>
                    </a:cubicBezTo>
                    <a:cubicBezTo>
                      <a:pt x="138" y="4361"/>
                      <a:pt x="0" y="4698"/>
                      <a:pt x="0" y="5063"/>
                    </a:cubicBezTo>
                    <a:cubicBezTo>
                      <a:pt x="0" y="5427"/>
                      <a:pt x="138" y="5771"/>
                      <a:pt x="400" y="6026"/>
                    </a:cubicBezTo>
                    <a:cubicBezTo>
                      <a:pt x="565" y="6198"/>
                      <a:pt x="771" y="6308"/>
                      <a:pt x="985" y="6370"/>
                    </a:cubicBezTo>
                    <a:cubicBezTo>
                      <a:pt x="1005" y="7271"/>
                      <a:pt x="1742" y="8000"/>
                      <a:pt x="2651" y="8000"/>
                    </a:cubicBezTo>
                    <a:cubicBezTo>
                      <a:pt x="3319" y="8000"/>
                      <a:pt x="3904" y="7601"/>
                      <a:pt x="4165" y="7030"/>
                    </a:cubicBezTo>
                    <a:cubicBezTo>
                      <a:pt x="4427" y="7601"/>
                      <a:pt x="5012" y="8000"/>
                      <a:pt x="5680" y="8000"/>
                    </a:cubicBezTo>
                    <a:cubicBezTo>
                      <a:pt x="6589" y="8000"/>
                      <a:pt x="7325" y="7271"/>
                      <a:pt x="7346" y="6370"/>
                    </a:cubicBezTo>
                    <a:cubicBezTo>
                      <a:pt x="7566" y="6308"/>
                      <a:pt x="7766" y="6198"/>
                      <a:pt x="7931" y="6026"/>
                    </a:cubicBezTo>
                    <a:cubicBezTo>
                      <a:pt x="8468" y="5496"/>
                      <a:pt x="8468" y="4629"/>
                      <a:pt x="7931" y="4100"/>
                    </a:cubicBezTo>
                    <a:close/>
                  </a:path>
                </a:pathLst>
              </a:custGeom>
              <a:solidFill>
                <a:srgbClr val="3253D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74" name="Freeform: Shape 39">
                <a:extLst>
                  <a:ext uri="{FF2B5EF4-FFF2-40B4-BE49-F238E27FC236}">
                    <a16:creationId xmlns:a16="http://schemas.microsoft.com/office/drawing/2014/main" id="{D6AE5B49-374B-4A11-8559-B03331C83E3B}"/>
                  </a:ext>
                </a:extLst>
              </p:cNvPr>
              <p:cNvSpPr>
                <a:spLocks noChangeArrowheads="1"/>
              </p:cNvSpPr>
              <p:nvPr/>
            </p:nvSpPr>
            <p:spPr bwMode="auto">
              <a:xfrm>
                <a:off x="4702175" y="1989138"/>
                <a:ext cx="2787651" cy="2973388"/>
              </a:xfrm>
              <a:custGeom>
                <a:avLst/>
                <a:gdLst>
                  <a:gd name="connsiteX0" fmla="*/ 1393825 w 2787651"/>
                  <a:gd name="connsiteY0" fmla="*/ 2339974 h 2973388"/>
                  <a:gd name="connsiteX1" fmla="*/ 1311275 w 2787651"/>
                  <a:gd name="connsiteY1" fmla="*/ 2421731 h 2973388"/>
                  <a:gd name="connsiteX2" fmla="*/ 1393825 w 2787651"/>
                  <a:gd name="connsiteY2" fmla="*/ 2503488 h 2973388"/>
                  <a:gd name="connsiteX3" fmla="*/ 1476375 w 2787651"/>
                  <a:gd name="connsiteY3" fmla="*/ 2421731 h 2973388"/>
                  <a:gd name="connsiteX4" fmla="*/ 1393825 w 2787651"/>
                  <a:gd name="connsiteY4" fmla="*/ 2339974 h 2973388"/>
                  <a:gd name="connsiteX5" fmla="*/ 920533 w 2787651"/>
                  <a:gd name="connsiteY5" fmla="*/ 2191638 h 2973388"/>
                  <a:gd name="connsiteX6" fmla="*/ 972769 w 2787651"/>
                  <a:gd name="connsiteY6" fmla="*/ 2213354 h 2973388"/>
                  <a:gd name="connsiteX7" fmla="*/ 972769 w 2787651"/>
                  <a:gd name="connsiteY7" fmla="*/ 2317859 h 2973388"/>
                  <a:gd name="connsiteX8" fmla="*/ 803173 w 2787651"/>
                  <a:gd name="connsiteY8" fmla="*/ 2487509 h 2973388"/>
                  <a:gd name="connsiteX9" fmla="*/ 803173 w 2787651"/>
                  <a:gd name="connsiteY9" fmla="*/ 2767546 h 2973388"/>
                  <a:gd name="connsiteX10" fmla="*/ 845685 w 2787651"/>
                  <a:gd name="connsiteY10" fmla="*/ 2856669 h 2973388"/>
                  <a:gd name="connsiteX11" fmla="*/ 729456 w 2787651"/>
                  <a:gd name="connsiteY11" fmla="*/ 2973388 h 2973388"/>
                  <a:gd name="connsiteX12" fmla="*/ 612775 w 2787651"/>
                  <a:gd name="connsiteY12" fmla="*/ 2856669 h 2973388"/>
                  <a:gd name="connsiteX13" fmla="*/ 655287 w 2787651"/>
                  <a:gd name="connsiteY13" fmla="*/ 2767546 h 2973388"/>
                  <a:gd name="connsiteX14" fmla="*/ 655287 w 2787651"/>
                  <a:gd name="connsiteY14" fmla="*/ 2457198 h 2973388"/>
                  <a:gd name="connsiteX15" fmla="*/ 676995 w 2787651"/>
                  <a:gd name="connsiteY15" fmla="*/ 2404720 h 2973388"/>
                  <a:gd name="connsiteX16" fmla="*/ 868298 w 2787651"/>
                  <a:gd name="connsiteY16" fmla="*/ 2213354 h 2973388"/>
                  <a:gd name="connsiteX17" fmla="*/ 920533 w 2787651"/>
                  <a:gd name="connsiteY17" fmla="*/ 2191638 h 2973388"/>
                  <a:gd name="connsiteX18" fmla="*/ 1867118 w 2787651"/>
                  <a:gd name="connsiteY18" fmla="*/ 2191638 h 2973388"/>
                  <a:gd name="connsiteX19" fmla="*/ 1919353 w 2787651"/>
                  <a:gd name="connsiteY19" fmla="*/ 2213354 h 2973388"/>
                  <a:gd name="connsiteX20" fmla="*/ 2110656 w 2787651"/>
                  <a:gd name="connsiteY20" fmla="*/ 2404720 h 2973388"/>
                  <a:gd name="connsiteX21" fmla="*/ 2132364 w 2787651"/>
                  <a:gd name="connsiteY21" fmla="*/ 2457198 h 2973388"/>
                  <a:gd name="connsiteX22" fmla="*/ 2132364 w 2787651"/>
                  <a:gd name="connsiteY22" fmla="*/ 2767546 h 2973388"/>
                  <a:gd name="connsiteX23" fmla="*/ 2174876 w 2787651"/>
                  <a:gd name="connsiteY23" fmla="*/ 2856669 h 2973388"/>
                  <a:gd name="connsiteX24" fmla="*/ 2058195 w 2787651"/>
                  <a:gd name="connsiteY24" fmla="*/ 2973388 h 2973388"/>
                  <a:gd name="connsiteX25" fmla="*/ 1941966 w 2787651"/>
                  <a:gd name="connsiteY25" fmla="*/ 2856669 h 2973388"/>
                  <a:gd name="connsiteX26" fmla="*/ 1984478 w 2787651"/>
                  <a:gd name="connsiteY26" fmla="*/ 2767546 h 2973388"/>
                  <a:gd name="connsiteX27" fmla="*/ 1984478 w 2787651"/>
                  <a:gd name="connsiteY27" fmla="*/ 2487509 h 2973388"/>
                  <a:gd name="connsiteX28" fmla="*/ 1814882 w 2787651"/>
                  <a:gd name="connsiteY28" fmla="*/ 2317859 h 2973388"/>
                  <a:gd name="connsiteX29" fmla="*/ 1814882 w 2787651"/>
                  <a:gd name="connsiteY29" fmla="*/ 2213354 h 2973388"/>
                  <a:gd name="connsiteX30" fmla="*/ 1867118 w 2787651"/>
                  <a:gd name="connsiteY30" fmla="*/ 2191638 h 2973388"/>
                  <a:gd name="connsiteX31" fmla="*/ 542554 w 2787651"/>
                  <a:gd name="connsiteY31" fmla="*/ 1524000 h 2973388"/>
                  <a:gd name="connsiteX32" fmla="*/ 616889 w 2787651"/>
                  <a:gd name="connsiteY32" fmla="*/ 1598020 h 2973388"/>
                  <a:gd name="connsiteX33" fmla="*/ 616889 w 2787651"/>
                  <a:gd name="connsiteY33" fmla="*/ 1904478 h 2973388"/>
                  <a:gd name="connsiteX34" fmla="*/ 921028 w 2787651"/>
                  <a:gd name="connsiteY34" fmla="*/ 1904478 h 2973388"/>
                  <a:gd name="connsiteX35" fmla="*/ 995363 w 2787651"/>
                  <a:gd name="connsiteY35" fmla="*/ 1978047 h 2973388"/>
                  <a:gd name="connsiteX36" fmla="*/ 921028 w 2787651"/>
                  <a:gd name="connsiteY36" fmla="*/ 2052066 h 2973388"/>
                  <a:gd name="connsiteX37" fmla="*/ 542554 w 2787651"/>
                  <a:gd name="connsiteY37" fmla="*/ 2052066 h 2973388"/>
                  <a:gd name="connsiteX38" fmla="*/ 468673 w 2787651"/>
                  <a:gd name="connsiteY38" fmla="*/ 1978047 h 2973388"/>
                  <a:gd name="connsiteX39" fmla="*/ 468673 w 2787651"/>
                  <a:gd name="connsiteY39" fmla="*/ 1856637 h 2973388"/>
                  <a:gd name="connsiteX40" fmla="*/ 288274 w 2787651"/>
                  <a:gd name="connsiteY40" fmla="*/ 1856637 h 2973388"/>
                  <a:gd name="connsiteX41" fmla="*/ 190823 w 2787651"/>
                  <a:gd name="connsiteY41" fmla="*/ 1953674 h 2973388"/>
                  <a:gd name="connsiteX42" fmla="*/ 190823 w 2787651"/>
                  <a:gd name="connsiteY42" fmla="*/ 2052066 h 2973388"/>
                  <a:gd name="connsiteX43" fmla="*/ 233430 w 2787651"/>
                  <a:gd name="connsiteY43" fmla="*/ 2140980 h 2973388"/>
                  <a:gd name="connsiteX44" fmla="*/ 116941 w 2787651"/>
                  <a:gd name="connsiteY44" fmla="*/ 2257425 h 2973388"/>
                  <a:gd name="connsiteX45" fmla="*/ 0 w 2787651"/>
                  <a:gd name="connsiteY45" fmla="*/ 2140980 h 2973388"/>
                  <a:gd name="connsiteX46" fmla="*/ 42606 w 2787651"/>
                  <a:gd name="connsiteY46" fmla="*/ 2052066 h 2973388"/>
                  <a:gd name="connsiteX47" fmla="*/ 42606 w 2787651"/>
                  <a:gd name="connsiteY47" fmla="*/ 1922983 h 2973388"/>
                  <a:gd name="connsiteX48" fmla="*/ 64363 w 2787651"/>
                  <a:gd name="connsiteY48" fmla="*/ 1871079 h 2973388"/>
                  <a:gd name="connsiteX49" fmla="*/ 205327 w 2787651"/>
                  <a:gd name="connsiteY49" fmla="*/ 1730713 h 2973388"/>
                  <a:gd name="connsiteX50" fmla="*/ 257452 w 2787651"/>
                  <a:gd name="connsiteY50" fmla="*/ 1709049 h 2973388"/>
                  <a:gd name="connsiteX51" fmla="*/ 468673 w 2787651"/>
                  <a:gd name="connsiteY51" fmla="*/ 1709049 h 2973388"/>
                  <a:gd name="connsiteX52" fmla="*/ 468673 w 2787651"/>
                  <a:gd name="connsiteY52" fmla="*/ 1598020 h 2973388"/>
                  <a:gd name="connsiteX53" fmla="*/ 542554 w 2787651"/>
                  <a:gd name="connsiteY53" fmla="*/ 1524000 h 2973388"/>
                  <a:gd name="connsiteX54" fmla="*/ 2245097 w 2787651"/>
                  <a:gd name="connsiteY54" fmla="*/ 1493837 h 2973388"/>
                  <a:gd name="connsiteX55" fmla="*/ 2318978 w 2787651"/>
                  <a:gd name="connsiteY55" fmla="*/ 1567398 h 2973388"/>
                  <a:gd name="connsiteX56" fmla="*/ 2318978 w 2787651"/>
                  <a:gd name="connsiteY56" fmla="*/ 1709104 h 2973388"/>
                  <a:gd name="connsiteX57" fmla="*/ 2530198 w 2787651"/>
                  <a:gd name="connsiteY57" fmla="*/ 1709104 h 2973388"/>
                  <a:gd name="connsiteX58" fmla="*/ 2582324 w 2787651"/>
                  <a:gd name="connsiteY58" fmla="*/ 1730766 h 2973388"/>
                  <a:gd name="connsiteX59" fmla="*/ 2723288 w 2787651"/>
                  <a:gd name="connsiteY59" fmla="*/ 1871118 h 2973388"/>
                  <a:gd name="connsiteX60" fmla="*/ 2745045 w 2787651"/>
                  <a:gd name="connsiteY60" fmla="*/ 1923017 h 2973388"/>
                  <a:gd name="connsiteX61" fmla="*/ 2745045 w 2787651"/>
                  <a:gd name="connsiteY61" fmla="*/ 2052087 h 2973388"/>
                  <a:gd name="connsiteX62" fmla="*/ 2787651 w 2787651"/>
                  <a:gd name="connsiteY62" fmla="*/ 2140992 h 2973388"/>
                  <a:gd name="connsiteX63" fmla="*/ 2670710 w 2787651"/>
                  <a:gd name="connsiteY63" fmla="*/ 2257425 h 2973388"/>
                  <a:gd name="connsiteX64" fmla="*/ 2554221 w 2787651"/>
                  <a:gd name="connsiteY64" fmla="*/ 2140992 h 2973388"/>
                  <a:gd name="connsiteX65" fmla="*/ 2596828 w 2787651"/>
                  <a:gd name="connsiteY65" fmla="*/ 2052087 h 2973388"/>
                  <a:gd name="connsiteX66" fmla="*/ 2596828 w 2787651"/>
                  <a:gd name="connsiteY66" fmla="*/ 1953705 h 2973388"/>
                  <a:gd name="connsiteX67" fmla="*/ 2499377 w 2787651"/>
                  <a:gd name="connsiteY67" fmla="*/ 1856677 h 2973388"/>
                  <a:gd name="connsiteX68" fmla="*/ 2318978 w 2787651"/>
                  <a:gd name="connsiteY68" fmla="*/ 1856677 h 2973388"/>
                  <a:gd name="connsiteX69" fmla="*/ 2318978 w 2787651"/>
                  <a:gd name="connsiteY69" fmla="*/ 1978075 h 2973388"/>
                  <a:gd name="connsiteX70" fmla="*/ 2245097 w 2787651"/>
                  <a:gd name="connsiteY70" fmla="*/ 2052087 h 2973388"/>
                  <a:gd name="connsiteX71" fmla="*/ 1866623 w 2787651"/>
                  <a:gd name="connsiteY71" fmla="*/ 2052087 h 2973388"/>
                  <a:gd name="connsiteX72" fmla="*/ 1792288 w 2787651"/>
                  <a:gd name="connsiteY72" fmla="*/ 1978075 h 2973388"/>
                  <a:gd name="connsiteX73" fmla="*/ 1866623 w 2787651"/>
                  <a:gd name="connsiteY73" fmla="*/ 1904514 h 2973388"/>
                  <a:gd name="connsiteX74" fmla="*/ 2170762 w 2787651"/>
                  <a:gd name="connsiteY74" fmla="*/ 1904514 h 2973388"/>
                  <a:gd name="connsiteX75" fmla="*/ 2170762 w 2787651"/>
                  <a:gd name="connsiteY75" fmla="*/ 1567398 h 2973388"/>
                  <a:gd name="connsiteX76" fmla="*/ 2245097 w 2787651"/>
                  <a:gd name="connsiteY76" fmla="*/ 1493837 h 2973388"/>
                  <a:gd name="connsiteX77" fmla="*/ 2350098 w 2787651"/>
                  <a:gd name="connsiteY77" fmla="*/ 944562 h 2973388"/>
                  <a:gd name="connsiteX78" fmla="*/ 2623022 w 2787651"/>
                  <a:gd name="connsiteY78" fmla="*/ 944562 h 2973388"/>
                  <a:gd name="connsiteX79" fmla="*/ 2697251 w 2787651"/>
                  <a:gd name="connsiteY79" fmla="*/ 1018535 h 2973388"/>
                  <a:gd name="connsiteX80" fmla="*/ 2697251 w 2787651"/>
                  <a:gd name="connsiteY80" fmla="*/ 1268872 h 2973388"/>
                  <a:gd name="connsiteX81" fmla="*/ 2738438 w 2787651"/>
                  <a:gd name="connsiteY81" fmla="*/ 1356828 h 2973388"/>
                  <a:gd name="connsiteX82" fmla="*/ 2622117 w 2787651"/>
                  <a:gd name="connsiteY82" fmla="*/ 1473200 h 2973388"/>
                  <a:gd name="connsiteX83" fmla="*/ 2505344 w 2787651"/>
                  <a:gd name="connsiteY83" fmla="*/ 1356828 h 2973388"/>
                  <a:gd name="connsiteX84" fmla="*/ 2549247 w 2787651"/>
                  <a:gd name="connsiteY84" fmla="*/ 1266616 h 2973388"/>
                  <a:gd name="connsiteX85" fmla="*/ 2549247 w 2787651"/>
                  <a:gd name="connsiteY85" fmla="*/ 1092058 h 2973388"/>
                  <a:gd name="connsiteX86" fmla="*/ 2380876 w 2787651"/>
                  <a:gd name="connsiteY86" fmla="*/ 1092058 h 2973388"/>
                  <a:gd name="connsiteX87" fmla="*/ 2124698 w 2787651"/>
                  <a:gd name="connsiteY87" fmla="*/ 1347355 h 2973388"/>
                  <a:gd name="connsiteX88" fmla="*/ 2019692 w 2787651"/>
                  <a:gd name="connsiteY88" fmla="*/ 1347355 h 2973388"/>
                  <a:gd name="connsiteX89" fmla="*/ 2019692 w 2787651"/>
                  <a:gd name="connsiteY89" fmla="*/ 1243161 h 2973388"/>
                  <a:gd name="connsiteX90" fmla="*/ 2297595 w 2787651"/>
                  <a:gd name="connsiteY90" fmla="*/ 966213 h 2973388"/>
                  <a:gd name="connsiteX91" fmla="*/ 2350098 w 2787651"/>
                  <a:gd name="connsiteY91" fmla="*/ 944562 h 2973388"/>
                  <a:gd name="connsiteX92" fmla="*/ 164629 w 2787651"/>
                  <a:gd name="connsiteY92" fmla="*/ 944562 h 2973388"/>
                  <a:gd name="connsiteX93" fmla="*/ 437553 w 2787651"/>
                  <a:gd name="connsiteY93" fmla="*/ 944562 h 2973388"/>
                  <a:gd name="connsiteX94" fmla="*/ 490056 w 2787651"/>
                  <a:gd name="connsiteY94" fmla="*/ 966213 h 2973388"/>
                  <a:gd name="connsiteX95" fmla="*/ 767959 w 2787651"/>
                  <a:gd name="connsiteY95" fmla="*/ 1243161 h 2973388"/>
                  <a:gd name="connsiteX96" fmla="*/ 767959 w 2787651"/>
                  <a:gd name="connsiteY96" fmla="*/ 1347355 h 2973388"/>
                  <a:gd name="connsiteX97" fmla="*/ 663406 w 2787651"/>
                  <a:gd name="connsiteY97" fmla="*/ 1347355 h 2973388"/>
                  <a:gd name="connsiteX98" fmla="*/ 406775 w 2787651"/>
                  <a:gd name="connsiteY98" fmla="*/ 1092058 h 2973388"/>
                  <a:gd name="connsiteX99" fmla="*/ 238404 w 2787651"/>
                  <a:gd name="connsiteY99" fmla="*/ 1092058 h 2973388"/>
                  <a:gd name="connsiteX100" fmla="*/ 238404 w 2787651"/>
                  <a:gd name="connsiteY100" fmla="*/ 1266616 h 2973388"/>
                  <a:gd name="connsiteX101" fmla="*/ 282307 w 2787651"/>
                  <a:gd name="connsiteY101" fmla="*/ 1356828 h 2973388"/>
                  <a:gd name="connsiteX102" fmla="*/ 165534 w 2787651"/>
                  <a:gd name="connsiteY102" fmla="*/ 1473200 h 2973388"/>
                  <a:gd name="connsiteX103" fmla="*/ 49213 w 2787651"/>
                  <a:gd name="connsiteY103" fmla="*/ 1356828 h 2973388"/>
                  <a:gd name="connsiteX104" fmla="*/ 90400 w 2787651"/>
                  <a:gd name="connsiteY104" fmla="*/ 1268872 h 2973388"/>
                  <a:gd name="connsiteX105" fmla="*/ 90400 w 2787651"/>
                  <a:gd name="connsiteY105" fmla="*/ 1018535 h 2973388"/>
                  <a:gd name="connsiteX106" fmla="*/ 164629 w 2787651"/>
                  <a:gd name="connsiteY106" fmla="*/ 944562 h 2973388"/>
                  <a:gd name="connsiteX107" fmla="*/ 1393825 w 2787651"/>
                  <a:gd name="connsiteY107" fmla="*/ 206374 h 2973388"/>
                  <a:gd name="connsiteX108" fmla="*/ 1311275 w 2787651"/>
                  <a:gd name="connsiteY108" fmla="*/ 288131 h 2973388"/>
                  <a:gd name="connsiteX109" fmla="*/ 1393825 w 2787651"/>
                  <a:gd name="connsiteY109" fmla="*/ 369888 h 2973388"/>
                  <a:gd name="connsiteX110" fmla="*/ 1476375 w 2787651"/>
                  <a:gd name="connsiteY110" fmla="*/ 288131 h 2973388"/>
                  <a:gd name="connsiteX111" fmla="*/ 1393825 w 2787651"/>
                  <a:gd name="connsiteY111" fmla="*/ 206374 h 2973388"/>
                  <a:gd name="connsiteX112" fmla="*/ 1393599 w 2787651"/>
                  <a:gd name="connsiteY112" fmla="*/ 77786 h 2973388"/>
                  <a:gd name="connsiteX113" fmla="*/ 1604963 w 2787651"/>
                  <a:gd name="connsiteY113" fmla="*/ 287858 h 2973388"/>
                  <a:gd name="connsiteX114" fmla="*/ 1467985 w 2787651"/>
                  <a:gd name="connsiteY114" fmla="*/ 484828 h 2973388"/>
                  <a:gd name="connsiteX115" fmla="*/ 1467985 w 2787651"/>
                  <a:gd name="connsiteY115" fmla="*/ 2225032 h 2973388"/>
                  <a:gd name="connsiteX116" fmla="*/ 1604963 w 2787651"/>
                  <a:gd name="connsiteY116" fmla="*/ 2422003 h 2973388"/>
                  <a:gd name="connsiteX117" fmla="*/ 1393599 w 2787651"/>
                  <a:gd name="connsiteY117" fmla="*/ 2632074 h 2973388"/>
                  <a:gd name="connsiteX118" fmla="*/ 1182688 w 2787651"/>
                  <a:gd name="connsiteY118" fmla="*/ 2422003 h 2973388"/>
                  <a:gd name="connsiteX119" fmla="*/ 1319213 w 2787651"/>
                  <a:gd name="connsiteY119" fmla="*/ 2225032 h 2973388"/>
                  <a:gd name="connsiteX120" fmla="*/ 1319213 w 2787651"/>
                  <a:gd name="connsiteY120" fmla="*/ 484828 h 2973388"/>
                  <a:gd name="connsiteX121" fmla="*/ 1182688 w 2787651"/>
                  <a:gd name="connsiteY121" fmla="*/ 287858 h 2973388"/>
                  <a:gd name="connsiteX122" fmla="*/ 1393599 w 2787651"/>
                  <a:gd name="connsiteY122" fmla="*/ 77786 h 2973388"/>
                  <a:gd name="connsiteX123" fmla="*/ 1983801 w 2787651"/>
                  <a:gd name="connsiteY123" fmla="*/ 0 h 2973388"/>
                  <a:gd name="connsiteX124" fmla="*/ 2100702 w 2787651"/>
                  <a:gd name="connsiteY124" fmla="*/ 115838 h 2973388"/>
                  <a:gd name="connsiteX125" fmla="*/ 2057657 w 2787651"/>
                  <a:gd name="connsiteY125" fmla="*/ 205083 h 2973388"/>
                  <a:gd name="connsiteX126" fmla="*/ 2057657 w 2787651"/>
                  <a:gd name="connsiteY126" fmla="*/ 457492 h 2973388"/>
                  <a:gd name="connsiteX127" fmla="*/ 2319551 w 2787651"/>
                  <a:gd name="connsiteY127" fmla="*/ 457492 h 2973388"/>
                  <a:gd name="connsiteX128" fmla="*/ 2409266 w 2787651"/>
                  <a:gd name="connsiteY128" fmla="*/ 415123 h 2973388"/>
                  <a:gd name="connsiteX129" fmla="*/ 2525713 w 2787651"/>
                  <a:gd name="connsiteY129" fmla="*/ 531412 h 2973388"/>
                  <a:gd name="connsiteX130" fmla="*/ 2409266 w 2787651"/>
                  <a:gd name="connsiteY130" fmla="*/ 647700 h 2973388"/>
                  <a:gd name="connsiteX131" fmla="*/ 2319551 w 2787651"/>
                  <a:gd name="connsiteY131" fmla="*/ 604881 h 2973388"/>
                  <a:gd name="connsiteX132" fmla="*/ 1983801 w 2787651"/>
                  <a:gd name="connsiteY132" fmla="*/ 604881 h 2973388"/>
                  <a:gd name="connsiteX133" fmla="*/ 1909492 w 2787651"/>
                  <a:gd name="connsiteY133" fmla="*/ 531412 h 2973388"/>
                  <a:gd name="connsiteX134" fmla="*/ 1909492 w 2787651"/>
                  <a:gd name="connsiteY134" fmla="*/ 205083 h 2973388"/>
                  <a:gd name="connsiteX135" fmla="*/ 1866900 w 2787651"/>
                  <a:gd name="connsiteY135" fmla="*/ 115838 h 2973388"/>
                  <a:gd name="connsiteX136" fmla="*/ 1983801 w 2787651"/>
                  <a:gd name="connsiteY136" fmla="*/ 0 h 2973388"/>
                  <a:gd name="connsiteX137" fmla="*/ 803850 w 2787651"/>
                  <a:gd name="connsiteY137" fmla="*/ 0 h 2973388"/>
                  <a:gd name="connsiteX138" fmla="*/ 920751 w 2787651"/>
                  <a:gd name="connsiteY138" fmla="*/ 115838 h 2973388"/>
                  <a:gd name="connsiteX139" fmla="*/ 878159 w 2787651"/>
                  <a:gd name="connsiteY139" fmla="*/ 205083 h 2973388"/>
                  <a:gd name="connsiteX140" fmla="*/ 878159 w 2787651"/>
                  <a:gd name="connsiteY140" fmla="*/ 531412 h 2973388"/>
                  <a:gd name="connsiteX141" fmla="*/ 803850 w 2787651"/>
                  <a:gd name="connsiteY141" fmla="*/ 604881 h 2973388"/>
                  <a:gd name="connsiteX142" fmla="*/ 468100 w 2787651"/>
                  <a:gd name="connsiteY142" fmla="*/ 604881 h 2973388"/>
                  <a:gd name="connsiteX143" fmla="*/ 378385 w 2787651"/>
                  <a:gd name="connsiteY143" fmla="*/ 647700 h 2973388"/>
                  <a:gd name="connsiteX144" fmla="*/ 261938 w 2787651"/>
                  <a:gd name="connsiteY144" fmla="*/ 531412 h 2973388"/>
                  <a:gd name="connsiteX145" fmla="*/ 378385 w 2787651"/>
                  <a:gd name="connsiteY145" fmla="*/ 415123 h 2973388"/>
                  <a:gd name="connsiteX146" fmla="*/ 468100 w 2787651"/>
                  <a:gd name="connsiteY146" fmla="*/ 457492 h 2973388"/>
                  <a:gd name="connsiteX147" fmla="*/ 729994 w 2787651"/>
                  <a:gd name="connsiteY147" fmla="*/ 457492 h 2973388"/>
                  <a:gd name="connsiteX148" fmla="*/ 729994 w 2787651"/>
                  <a:gd name="connsiteY148" fmla="*/ 205083 h 2973388"/>
                  <a:gd name="connsiteX149" fmla="*/ 686949 w 2787651"/>
                  <a:gd name="connsiteY149" fmla="*/ 115838 h 2973388"/>
                  <a:gd name="connsiteX150" fmla="*/ 803850 w 2787651"/>
                  <a:gd name="connsiteY150" fmla="*/ 0 h 297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787651" h="2973388">
                    <a:moveTo>
                      <a:pt x="1393825" y="2339974"/>
                    </a:moveTo>
                    <a:cubicBezTo>
                      <a:pt x="1348234" y="2339974"/>
                      <a:pt x="1311275" y="2376578"/>
                      <a:pt x="1311275" y="2421731"/>
                    </a:cubicBezTo>
                    <a:cubicBezTo>
                      <a:pt x="1311275" y="2466884"/>
                      <a:pt x="1348234" y="2503488"/>
                      <a:pt x="1393825" y="2503488"/>
                    </a:cubicBezTo>
                    <a:cubicBezTo>
                      <a:pt x="1439416" y="2503488"/>
                      <a:pt x="1476375" y="2466884"/>
                      <a:pt x="1476375" y="2421731"/>
                    </a:cubicBezTo>
                    <a:cubicBezTo>
                      <a:pt x="1476375" y="2376578"/>
                      <a:pt x="1439416" y="2339974"/>
                      <a:pt x="1393825" y="2339974"/>
                    </a:cubicBezTo>
                    <a:close/>
                    <a:moveTo>
                      <a:pt x="920533" y="2191638"/>
                    </a:moveTo>
                    <a:cubicBezTo>
                      <a:pt x="939415" y="2191638"/>
                      <a:pt x="958297" y="2198877"/>
                      <a:pt x="972769" y="2213354"/>
                    </a:cubicBezTo>
                    <a:cubicBezTo>
                      <a:pt x="1001713" y="2242308"/>
                      <a:pt x="1001713" y="2289357"/>
                      <a:pt x="972769" y="2317859"/>
                    </a:cubicBezTo>
                    <a:cubicBezTo>
                      <a:pt x="972769" y="2317859"/>
                      <a:pt x="972769" y="2317859"/>
                      <a:pt x="803173" y="2487509"/>
                    </a:cubicBezTo>
                    <a:cubicBezTo>
                      <a:pt x="803173" y="2487509"/>
                      <a:pt x="803173" y="2487509"/>
                      <a:pt x="803173" y="2767546"/>
                    </a:cubicBezTo>
                    <a:cubicBezTo>
                      <a:pt x="828952" y="2788808"/>
                      <a:pt x="845685" y="2820477"/>
                      <a:pt x="845685" y="2856669"/>
                    </a:cubicBezTo>
                    <a:cubicBezTo>
                      <a:pt x="845685" y="2920910"/>
                      <a:pt x="793676" y="2973388"/>
                      <a:pt x="729456" y="2973388"/>
                    </a:cubicBezTo>
                    <a:cubicBezTo>
                      <a:pt x="665236" y="2973388"/>
                      <a:pt x="612775" y="2920910"/>
                      <a:pt x="612775" y="2856669"/>
                    </a:cubicBezTo>
                    <a:cubicBezTo>
                      <a:pt x="612775" y="2820477"/>
                      <a:pt x="629508" y="2788808"/>
                      <a:pt x="655287" y="2767546"/>
                    </a:cubicBezTo>
                    <a:cubicBezTo>
                      <a:pt x="655287" y="2767546"/>
                      <a:pt x="655287" y="2767546"/>
                      <a:pt x="655287" y="2457198"/>
                    </a:cubicBezTo>
                    <a:cubicBezTo>
                      <a:pt x="655287" y="2437293"/>
                      <a:pt x="662975" y="2418744"/>
                      <a:pt x="676995" y="2404720"/>
                    </a:cubicBezTo>
                    <a:cubicBezTo>
                      <a:pt x="676995" y="2404720"/>
                      <a:pt x="676995" y="2404720"/>
                      <a:pt x="868298" y="2213354"/>
                    </a:cubicBezTo>
                    <a:cubicBezTo>
                      <a:pt x="882770" y="2198877"/>
                      <a:pt x="901652" y="2191638"/>
                      <a:pt x="920533" y="2191638"/>
                    </a:cubicBezTo>
                    <a:close/>
                    <a:moveTo>
                      <a:pt x="1867118" y="2191638"/>
                    </a:moveTo>
                    <a:cubicBezTo>
                      <a:pt x="1885999" y="2191638"/>
                      <a:pt x="1904881" y="2198877"/>
                      <a:pt x="1919353" y="2213354"/>
                    </a:cubicBezTo>
                    <a:cubicBezTo>
                      <a:pt x="1919353" y="2213354"/>
                      <a:pt x="1919353" y="2213354"/>
                      <a:pt x="2110656" y="2404720"/>
                    </a:cubicBezTo>
                    <a:cubicBezTo>
                      <a:pt x="2124676" y="2418744"/>
                      <a:pt x="2132364" y="2437293"/>
                      <a:pt x="2132364" y="2457198"/>
                    </a:cubicBezTo>
                    <a:cubicBezTo>
                      <a:pt x="2132364" y="2457198"/>
                      <a:pt x="2132364" y="2457198"/>
                      <a:pt x="2132364" y="2767546"/>
                    </a:cubicBezTo>
                    <a:cubicBezTo>
                      <a:pt x="2158143" y="2788808"/>
                      <a:pt x="2174876" y="2820477"/>
                      <a:pt x="2174876" y="2856669"/>
                    </a:cubicBezTo>
                    <a:cubicBezTo>
                      <a:pt x="2174876" y="2920910"/>
                      <a:pt x="2122415" y="2973388"/>
                      <a:pt x="2058195" y="2973388"/>
                    </a:cubicBezTo>
                    <a:cubicBezTo>
                      <a:pt x="1993975" y="2973388"/>
                      <a:pt x="1941966" y="2920910"/>
                      <a:pt x="1941966" y="2856669"/>
                    </a:cubicBezTo>
                    <a:cubicBezTo>
                      <a:pt x="1941966" y="2820477"/>
                      <a:pt x="1958699" y="2788808"/>
                      <a:pt x="1984478" y="2767546"/>
                    </a:cubicBezTo>
                    <a:cubicBezTo>
                      <a:pt x="1984478" y="2767546"/>
                      <a:pt x="1984478" y="2767546"/>
                      <a:pt x="1984478" y="2487509"/>
                    </a:cubicBezTo>
                    <a:cubicBezTo>
                      <a:pt x="1984478" y="2487509"/>
                      <a:pt x="1984478" y="2487509"/>
                      <a:pt x="1814882" y="2317859"/>
                    </a:cubicBezTo>
                    <a:cubicBezTo>
                      <a:pt x="1785938" y="2289357"/>
                      <a:pt x="1785938" y="2242308"/>
                      <a:pt x="1814882" y="2213354"/>
                    </a:cubicBezTo>
                    <a:cubicBezTo>
                      <a:pt x="1829354" y="2198877"/>
                      <a:pt x="1848236" y="2191638"/>
                      <a:pt x="1867118" y="2191638"/>
                    </a:cubicBezTo>
                    <a:close/>
                    <a:moveTo>
                      <a:pt x="542554" y="1524000"/>
                    </a:moveTo>
                    <a:cubicBezTo>
                      <a:pt x="583348" y="1524000"/>
                      <a:pt x="616889" y="1557399"/>
                      <a:pt x="616889" y="1598020"/>
                    </a:cubicBezTo>
                    <a:cubicBezTo>
                      <a:pt x="616889" y="1598020"/>
                      <a:pt x="616889" y="1598020"/>
                      <a:pt x="616889" y="1904478"/>
                    </a:cubicBezTo>
                    <a:cubicBezTo>
                      <a:pt x="616889" y="1904478"/>
                      <a:pt x="616889" y="1904478"/>
                      <a:pt x="921028" y="1904478"/>
                    </a:cubicBezTo>
                    <a:cubicBezTo>
                      <a:pt x="961821" y="1904478"/>
                      <a:pt x="995363" y="1937426"/>
                      <a:pt x="995363" y="1978047"/>
                    </a:cubicBezTo>
                    <a:cubicBezTo>
                      <a:pt x="995363" y="2018667"/>
                      <a:pt x="961821" y="2052066"/>
                      <a:pt x="921028" y="2052066"/>
                    </a:cubicBezTo>
                    <a:cubicBezTo>
                      <a:pt x="921028" y="2052066"/>
                      <a:pt x="921028" y="2052066"/>
                      <a:pt x="542554" y="2052066"/>
                    </a:cubicBezTo>
                    <a:cubicBezTo>
                      <a:pt x="501761" y="2052066"/>
                      <a:pt x="468673" y="2018667"/>
                      <a:pt x="468673" y="1978047"/>
                    </a:cubicBezTo>
                    <a:cubicBezTo>
                      <a:pt x="468673" y="1978047"/>
                      <a:pt x="468673" y="1978047"/>
                      <a:pt x="468673" y="1856637"/>
                    </a:cubicBezTo>
                    <a:cubicBezTo>
                      <a:pt x="468673" y="1856637"/>
                      <a:pt x="468673" y="1856637"/>
                      <a:pt x="288274" y="1856637"/>
                    </a:cubicBezTo>
                    <a:cubicBezTo>
                      <a:pt x="288274" y="1856637"/>
                      <a:pt x="288274" y="1856637"/>
                      <a:pt x="190823" y="1953674"/>
                    </a:cubicBezTo>
                    <a:cubicBezTo>
                      <a:pt x="190823" y="1953674"/>
                      <a:pt x="190823" y="1953674"/>
                      <a:pt x="190823" y="2052066"/>
                    </a:cubicBezTo>
                    <a:cubicBezTo>
                      <a:pt x="216659" y="2073279"/>
                      <a:pt x="233430" y="2104873"/>
                      <a:pt x="233430" y="2140980"/>
                    </a:cubicBezTo>
                    <a:cubicBezTo>
                      <a:pt x="233430" y="2205070"/>
                      <a:pt x="181304" y="2257425"/>
                      <a:pt x="116941" y="2257425"/>
                    </a:cubicBezTo>
                    <a:cubicBezTo>
                      <a:pt x="52578" y="2257425"/>
                      <a:pt x="0" y="2205070"/>
                      <a:pt x="0" y="2140980"/>
                    </a:cubicBezTo>
                    <a:cubicBezTo>
                      <a:pt x="0" y="2104873"/>
                      <a:pt x="16770" y="2073279"/>
                      <a:pt x="42606" y="2052066"/>
                    </a:cubicBezTo>
                    <a:cubicBezTo>
                      <a:pt x="42606" y="2052066"/>
                      <a:pt x="42606" y="2052066"/>
                      <a:pt x="42606" y="1922983"/>
                    </a:cubicBezTo>
                    <a:cubicBezTo>
                      <a:pt x="42606" y="1903576"/>
                      <a:pt x="50312" y="1884620"/>
                      <a:pt x="64363" y="1871079"/>
                    </a:cubicBezTo>
                    <a:cubicBezTo>
                      <a:pt x="64363" y="1871079"/>
                      <a:pt x="64363" y="1871079"/>
                      <a:pt x="205327" y="1730713"/>
                    </a:cubicBezTo>
                    <a:cubicBezTo>
                      <a:pt x="218925" y="1716722"/>
                      <a:pt x="237962" y="1709049"/>
                      <a:pt x="257452" y="1709049"/>
                    </a:cubicBezTo>
                    <a:cubicBezTo>
                      <a:pt x="257452" y="1709049"/>
                      <a:pt x="257452" y="1709049"/>
                      <a:pt x="468673" y="1709049"/>
                    </a:cubicBezTo>
                    <a:cubicBezTo>
                      <a:pt x="468673" y="1709049"/>
                      <a:pt x="468673" y="1709049"/>
                      <a:pt x="468673" y="1598020"/>
                    </a:cubicBezTo>
                    <a:cubicBezTo>
                      <a:pt x="468673" y="1557399"/>
                      <a:pt x="501761" y="1524000"/>
                      <a:pt x="542554" y="1524000"/>
                    </a:cubicBezTo>
                    <a:close/>
                    <a:moveTo>
                      <a:pt x="2245097" y="1493837"/>
                    </a:moveTo>
                    <a:cubicBezTo>
                      <a:pt x="2285890" y="1493837"/>
                      <a:pt x="2318978" y="1526782"/>
                      <a:pt x="2318978" y="1567398"/>
                    </a:cubicBezTo>
                    <a:cubicBezTo>
                      <a:pt x="2318978" y="1567398"/>
                      <a:pt x="2318978" y="1567398"/>
                      <a:pt x="2318978" y="1709104"/>
                    </a:cubicBezTo>
                    <a:cubicBezTo>
                      <a:pt x="2318978" y="1709104"/>
                      <a:pt x="2318978" y="1709104"/>
                      <a:pt x="2530198" y="1709104"/>
                    </a:cubicBezTo>
                    <a:cubicBezTo>
                      <a:pt x="2549689" y="1709104"/>
                      <a:pt x="2568726" y="1716776"/>
                      <a:pt x="2582324" y="1730766"/>
                    </a:cubicBezTo>
                    <a:cubicBezTo>
                      <a:pt x="2582324" y="1730766"/>
                      <a:pt x="2582324" y="1730766"/>
                      <a:pt x="2723288" y="1871118"/>
                    </a:cubicBezTo>
                    <a:cubicBezTo>
                      <a:pt x="2737339" y="1884657"/>
                      <a:pt x="2745045" y="1903611"/>
                      <a:pt x="2745045" y="1923017"/>
                    </a:cubicBezTo>
                    <a:cubicBezTo>
                      <a:pt x="2745045" y="1923017"/>
                      <a:pt x="2745045" y="1923017"/>
                      <a:pt x="2745045" y="2052087"/>
                    </a:cubicBezTo>
                    <a:cubicBezTo>
                      <a:pt x="2770881" y="2073298"/>
                      <a:pt x="2787651" y="2104888"/>
                      <a:pt x="2787651" y="2140992"/>
                    </a:cubicBezTo>
                    <a:cubicBezTo>
                      <a:pt x="2787651" y="2205075"/>
                      <a:pt x="2735073" y="2257425"/>
                      <a:pt x="2670710" y="2257425"/>
                    </a:cubicBezTo>
                    <a:cubicBezTo>
                      <a:pt x="2606346" y="2257425"/>
                      <a:pt x="2554221" y="2205075"/>
                      <a:pt x="2554221" y="2140992"/>
                    </a:cubicBezTo>
                    <a:cubicBezTo>
                      <a:pt x="2554221" y="2104888"/>
                      <a:pt x="2570992" y="2073298"/>
                      <a:pt x="2596828" y="2052087"/>
                    </a:cubicBezTo>
                    <a:cubicBezTo>
                      <a:pt x="2596828" y="2052087"/>
                      <a:pt x="2596828" y="2052087"/>
                      <a:pt x="2596828" y="1953705"/>
                    </a:cubicBezTo>
                    <a:cubicBezTo>
                      <a:pt x="2596828" y="1953705"/>
                      <a:pt x="2596828" y="1953705"/>
                      <a:pt x="2499377" y="1856677"/>
                    </a:cubicBezTo>
                    <a:cubicBezTo>
                      <a:pt x="2499377" y="1856677"/>
                      <a:pt x="2499377" y="1856677"/>
                      <a:pt x="2318978" y="1856677"/>
                    </a:cubicBezTo>
                    <a:cubicBezTo>
                      <a:pt x="2318978" y="1856677"/>
                      <a:pt x="2318978" y="1856677"/>
                      <a:pt x="2318978" y="1978075"/>
                    </a:cubicBezTo>
                    <a:cubicBezTo>
                      <a:pt x="2318978" y="2018691"/>
                      <a:pt x="2285890" y="2052087"/>
                      <a:pt x="2245097" y="2052087"/>
                    </a:cubicBezTo>
                    <a:cubicBezTo>
                      <a:pt x="2245097" y="2052087"/>
                      <a:pt x="2245097" y="2052087"/>
                      <a:pt x="1866623" y="2052087"/>
                    </a:cubicBezTo>
                    <a:cubicBezTo>
                      <a:pt x="1825830" y="2052087"/>
                      <a:pt x="1792288" y="2018691"/>
                      <a:pt x="1792288" y="1978075"/>
                    </a:cubicBezTo>
                    <a:cubicBezTo>
                      <a:pt x="1792288" y="1937458"/>
                      <a:pt x="1825830" y="1904514"/>
                      <a:pt x="1866623" y="1904514"/>
                    </a:cubicBezTo>
                    <a:cubicBezTo>
                      <a:pt x="1866623" y="1904514"/>
                      <a:pt x="1866623" y="1904514"/>
                      <a:pt x="2170762" y="1904514"/>
                    </a:cubicBezTo>
                    <a:cubicBezTo>
                      <a:pt x="2170762" y="1904514"/>
                      <a:pt x="2170762" y="1904514"/>
                      <a:pt x="2170762" y="1567398"/>
                    </a:cubicBezTo>
                    <a:cubicBezTo>
                      <a:pt x="2170762" y="1526782"/>
                      <a:pt x="2203850" y="1493837"/>
                      <a:pt x="2245097" y="1493837"/>
                    </a:cubicBezTo>
                    <a:close/>
                    <a:moveTo>
                      <a:pt x="2350098" y="944562"/>
                    </a:moveTo>
                    <a:cubicBezTo>
                      <a:pt x="2350098" y="944562"/>
                      <a:pt x="2350098" y="944562"/>
                      <a:pt x="2623022" y="944562"/>
                    </a:cubicBezTo>
                    <a:cubicBezTo>
                      <a:pt x="2664210" y="944562"/>
                      <a:pt x="2697251" y="977489"/>
                      <a:pt x="2697251" y="1018535"/>
                    </a:cubicBezTo>
                    <a:cubicBezTo>
                      <a:pt x="2697251" y="1018535"/>
                      <a:pt x="2697251" y="1018535"/>
                      <a:pt x="2697251" y="1268872"/>
                    </a:cubicBezTo>
                    <a:cubicBezTo>
                      <a:pt x="2722144" y="1290071"/>
                      <a:pt x="2738438" y="1321645"/>
                      <a:pt x="2738438" y="1356828"/>
                    </a:cubicBezTo>
                    <a:cubicBezTo>
                      <a:pt x="2738438" y="1420878"/>
                      <a:pt x="2686388" y="1473200"/>
                      <a:pt x="2622117" y="1473200"/>
                    </a:cubicBezTo>
                    <a:cubicBezTo>
                      <a:pt x="2557394" y="1473200"/>
                      <a:pt x="2505344" y="1420878"/>
                      <a:pt x="2505344" y="1356828"/>
                    </a:cubicBezTo>
                    <a:cubicBezTo>
                      <a:pt x="2505344" y="1320292"/>
                      <a:pt x="2522543" y="1288267"/>
                      <a:pt x="2549247" y="1266616"/>
                    </a:cubicBezTo>
                    <a:cubicBezTo>
                      <a:pt x="2549247" y="1266616"/>
                      <a:pt x="2549247" y="1266616"/>
                      <a:pt x="2549247" y="1092058"/>
                    </a:cubicBezTo>
                    <a:cubicBezTo>
                      <a:pt x="2549247" y="1092058"/>
                      <a:pt x="2549247" y="1092058"/>
                      <a:pt x="2380876" y="1092058"/>
                    </a:cubicBezTo>
                    <a:cubicBezTo>
                      <a:pt x="2380876" y="1092058"/>
                      <a:pt x="2380876" y="1092058"/>
                      <a:pt x="2124698" y="1347355"/>
                    </a:cubicBezTo>
                    <a:cubicBezTo>
                      <a:pt x="2095731" y="1376223"/>
                      <a:pt x="2048659" y="1376223"/>
                      <a:pt x="2019692" y="1347355"/>
                    </a:cubicBezTo>
                    <a:cubicBezTo>
                      <a:pt x="1990725" y="1318939"/>
                      <a:pt x="1990725" y="1272029"/>
                      <a:pt x="2019692" y="1243161"/>
                    </a:cubicBezTo>
                    <a:cubicBezTo>
                      <a:pt x="2019692" y="1243161"/>
                      <a:pt x="2019692" y="1243161"/>
                      <a:pt x="2297595" y="966213"/>
                    </a:cubicBezTo>
                    <a:cubicBezTo>
                      <a:pt x="2311626" y="952230"/>
                      <a:pt x="2330636" y="944562"/>
                      <a:pt x="2350098" y="944562"/>
                    </a:cubicBezTo>
                    <a:close/>
                    <a:moveTo>
                      <a:pt x="164629" y="944562"/>
                    </a:moveTo>
                    <a:cubicBezTo>
                      <a:pt x="164629" y="944562"/>
                      <a:pt x="164629" y="944562"/>
                      <a:pt x="437553" y="944562"/>
                    </a:cubicBezTo>
                    <a:cubicBezTo>
                      <a:pt x="457015" y="944562"/>
                      <a:pt x="476025" y="952230"/>
                      <a:pt x="490056" y="966213"/>
                    </a:cubicBezTo>
                    <a:cubicBezTo>
                      <a:pt x="490056" y="966213"/>
                      <a:pt x="490056" y="966213"/>
                      <a:pt x="767959" y="1243161"/>
                    </a:cubicBezTo>
                    <a:cubicBezTo>
                      <a:pt x="796926" y="1272029"/>
                      <a:pt x="796926" y="1318939"/>
                      <a:pt x="767959" y="1347355"/>
                    </a:cubicBezTo>
                    <a:cubicBezTo>
                      <a:pt x="738992" y="1376223"/>
                      <a:pt x="691920" y="1376223"/>
                      <a:pt x="663406" y="1347355"/>
                    </a:cubicBezTo>
                    <a:cubicBezTo>
                      <a:pt x="663406" y="1347355"/>
                      <a:pt x="663406" y="1347355"/>
                      <a:pt x="406775" y="1092058"/>
                    </a:cubicBezTo>
                    <a:cubicBezTo>
                      <a:pt x="406775" y="1092058"/>
                      <a:pt x="406775" y="1092058"/>
                      <a:pt x="238404" y="1092058"/>
                    </a:cubicBezTo>
                    <a:cubicBezTo>
                      <a:pt x="238404" y="1092058"/>
                      <a:pt x="238404" y="1092058"/>
                      <a:pt x="238404" y="1266616"/>
                    </a:cubicBezTo>
                    <a:cubicBezTo>
                      <a:pt x="265108" y="1288267"/>
                      <a:pt x="282307" y="1320292"/>
                      <a:pt x="282307" y="1356828"/>
                    </a:cubicBezTo>
                    <a:cubicBezTo>
                      <a:pt x="282307" y="1420878"/>
                      <a:pt x="230257" y="1473200"/>
                      <a:pt x="165534" y="1473200"/>
                    </a:cubicBezTo>
                    <a:cubicBezTo>
                      <a:pt x="101263" y="1473200"/>
                      <a:pt x="49213" y="1420878"/>
                      <a:pt x="49213" y="1356828"/>
                    </a:cubicBezTo>
                    <a:cubicBezTo>
                      <a:pt x="49213" y="1321645"/>
                      <a:pt x="65507" y="1290071"/>
                      <a:pt x="90400" y="1268872"/>
                    </a:cubicBezTo>
                    <a:cubicBezTo>
                      <a:pt x="90400" y="1268872"/>
                      <a:pt x="90400" y="1268872"/>
                      <a:pt x="90400" y="1018535"/>
                    </a:cubicBezTo>
                    <a:cubicBezTo>
                      <a:pt x="90400" y="977489"/>
                      <a:pt x="123441" y="944562"/>
                      <a:pt x="164629" y="944562"/>
                    </a:cubicBezTo>
                    <a:close/>
                    <a:moveTo>
                      <a:pt x="1393825" y="206374"/>
                    </a:moveTo>
                    <a:cubicBezTo>
                      <a:pt x="1348234" y="206374"/>
                      <a:pt x="1311275" y="242978"/>
                      <a:pt x="1311275" y="288131"/>
                    </a:cubicBezTo>
                    <a:cubicBezTo>
                      <a:pt x="1311275" y="333284"/>
                      <a:pt x="1348234" y="369888"/>
                      <a:pt x="1393825" y="369888"/>
                    </a:cubicBezTo>
                    <a:cubicBezTo>
                      <a:pt x="1439416" y="369888"/>
                      <a:pt x="1476375" y="333284"/>
                      <a:pt x="1476375" y="288131"/>
                    </a:cubicBezTo>
                    <a:cubicBezTo>
                      <a:pt x="1476375" y="242978"/>
                      <a:pt x="1439416" y="206374"/>
                      <a:pt x="1393825" y="206374"/>
                    </a:cubicBezTo>
                    <a:close/>
                    <a:moveTo>
                      <a:pt x="1393599" y="77786"/>
                    </a:moveTo>
                    <a:cubicBezTo>
                      <a:pt x="1510167" y="77786"/>
                      <a:pt x="1604963" y="172205"/>
                      <a:pt x="1604963" y="287858"/>
                    </a:cubicBezTo>
                    <a:cubicBezTo>
                      <a:pt x="1604963" y="378211"/>
                      <a:pt x="1547813" y="454559"/>
                      <a:pt x="1467985" y="484828"/>
                    </a:cubicBezTo>
                    <a:cubicBezTo>
                      <a:pt x="1467985" y="484828"/>
                      <a:pt x="1467985" y="484828"/>
                      <a:pt x="1467985" y="2225032"/>
                    </a:cubicBezTo>
                    <a:cubicBezTo>
                      <a:pt x="1547813" y="2255301"/>
                      <a:pt x="1604963" y="2332101"/>
                      <a:pt x="1604963" y="2422003"/>
                    </a:cubicBezTo>
                    <a:cubicBezTo>
                      <a:pt x="1604963" y="2537655"/>
                      <a:pt x="1510167" y="2632074"/>
                      <a:pt x="1393599" y="2632074"/>
                    </a:cubicBezTo>
                    <a:cubicBezTo>
                      <a:pt x="1277031" y="2632074"/>
                      <a:pt x="1182688" y="2537655"/>
                      <a:pt x="1182688" y="2422003"/>
                    </a:cubicBezTo>
                    <a:cubicBezTo>
                      <a:pt x="1182688" y="2332101"/>
                      <a:pt x="1239384" y="2255301"/>
                      <a:pt x="1319213" y="2225032"/>
                    </a:cubicBezTo>
                    <a:cubicBezTo>
                      <a:pt x="1319213" y="2225032"/>
                      <a:pt x="1319213" y="2225032"/>
                      <a:pt x="1319213" y="484828"/>
                    </a:cubicBezTo>
                    <a:cubicBezTo>
                      <a:pt x="1239384" y="454559"/>
                      <a:pt x="1182688" y="378211"/>
                      <a:pt x="1182688" y="287858"/>
                    </a:cubicBezTo>
                    <a:cubicBezTo>
                      <a:pt x="1182688" y="172205"/>
                      <a:pt x="1277031" y="77786"/>
                      <a:pt x="1393599" y="77786"/>
                    </a:cubicBezTo>
                    <a:close/>
                    <a:moveTo>
                      <a:pt x="1983801" y="0"/>
                    </a:moveTo>
                    <a:cubicBezTo>
                      <a:pt x="2048142" y="0"/>
                      <a:pt x="2100702" y="51834"/>
                      <a:pt x="2100702" y="115838"/>
                    </a:cubicBezTo>
                    <a:cubicBezTo>
                      <a:pt x="2100702" y="151896"/>
                      <a:pt x="2083484" y="183898"/>
                      <a:pt x="2057657" y="205083"/>
                    </a:cubicBezTo>
                    <a:cubicBezTo>
                      <a:pt x="2057657" y="205083"/>
                      <a:pt x="2057657" y="205083"/>
                      <a:pt x="2057657" y="457492"/>
                    </a:cubicBezTo>
                    <a:cubicBezTo>
                      <a:pt x="2057657" y="457492"/>
                      <a:pt x="2057657" y="457492"/>
                      <a:pt x="2319551" y="457492"/>
                    </a:cubicBezTo>
                    <a:cubicBezTo>
                      <a:pt x="2340847" y="431800"/>
                      <a:pt x="2373017" y="415123"/>
                      <a:pt x="2409266" y="415123"/>
                    </a:cubicBezTo>
                    <a:cubicBezTo>
                      <a:pt x="2473606" y="415123"/>
                      <a:pt x="2525713" y="467408"/>
                      <a:pt x="2525713" y="531412"/>
                    </a:cubicBezTo>
                    <a:cubicBezTo>
                      <a:pt x="2525713" y="595415"/>
                      <a:pt x="2473606" y="647700"/>
                      <a:pt x="2409266" y="647700"/>
                    </a:cubicBezTo>
                    <a:cubicBezTo>
                      <a:pt x="2373017" y="647700"/>
                      <a:pt x="2340847" y="630572"/>
                      <a:pt x="2319551" y="604881"/>
                    </a:cubicBezTo>
                    <a:cubicBezTo>
                      <a:pt x="2319551" y="604881"/>
                      <a:pt x="2319551" y="604881"/>
                      <a:pt x="1983801" y="604881"/>
                    </a:cubicBezTo>
                    <a:cubicBezTo>
                      <a:pt x="1943022" y="604881"/>
                      <a:pt x="1909492" y="571977"/>
                      <a:pt x="1909492" y="531412"/>
                    </a:cubicBezTo>
                    <a:cubicBezTo>
                      <a:pt x="1909492" y="531412"/>
                      <a:pt x="1909492" y="531412"/>
                      <a:pt x="1909492" y="205083"/>
                    </a:cubicBezTo>
                    <a:cubicBezTo>
                      <a:pt x="1883665" y="183898"/>
                      <a:pt x="1866900" y="151896"/>
                      <a:pt x="1866900" y="115838"/>
                    </a:cubicBezTo>
                    <a:cubicBezTo>
                      <a:pt x="1866900" y="51834"/>
                      <a:pt x="1919460" y="0"/>
                      <a:pt x="1983801" y="0"/>
                    </a:cubicBezTo>
                    <a:close/>
                    <a:moveTo>
                      <a:pt x="803850" y="0"/>
                    </a:moveTo>
                    <a:cubicBezTo>
                      <a:pt x="868191" y="0"/>
                      <a:pt x="920751" y="51834"/>
                      <a:pt x="920751" y="115838"/>
                    </a:cubicBezTo>
                    <a:cubicBezTo>
                      <a:pt x="920751" y="151896"/>
                      <a:pt x="903986" y="183898"/>
                      <a:pt x="878159" y="205083"/>
                    </a:cubicBezTo>
                    <a:cubicBezTo>
                      <a:pt x="878159" y="205083"/>
                      <a:pt x="878159" y="205083"/>
                      <a:pt x="878159" y="531412"/>
                    </a:cubicBezTo>
                    <a:cubicBezTo>
                      <a:pt x="878159" y="571977"/>
                      <a:pt x="844629" y="604881"/>
                      <a:pt x="803850" y="604881"/>
                    </a:cubicBezTo>
                    <a:cubicBezTo>
                      <a:pt x="803850" y="604881"/>
                      <a:pt x="803850" y="604881"/>
                      <a:pt x="468100" y="604881"/>
                    </a:cubicBezTo>
                    <a:cubicBezTo>
                      <a:pt x="446804" y="630572"/>
                      <a:pt x="414634" y="647700"/>
                      <a:pt x="378385" y="647700"/>
                    </a:cubicBezTo>
                    <a:cubicBezTo>
                      <a:pt x="314045" y="647700"/>
                      <a:pt x="261938" y="595415"/>
                      <a:pt x="261938" y="531412"/>
                    </a:cubicBezTo>
                    <a:cubicBezTo>
                      <a:pt x="261938" y="467408"/>
                      <a:pt x="314045" y="415123"/>
                      <a:pt x="378385" y="415123"/>
                    </a:cubicBezTo>
                    <a:cubicBezTo>
                      <a:pt x="414634" y="415123"/>
                      <a:pt x="446804" y="431800"/>
                      <a:pt x="468100" y="457492"/>
                    </a:cubicBezTo>
                    <a:cubicBezTo>
                      <a:pt x="468100" y="457492"/>
                      <a:pt x="468100" y="457492"/>
                      <a:pt x="729994" y="457492"/>
                    </a:cubicBezTo>
                    <a:cubicBezTo>
                      <a:pt x="729994" y="457492"/>
                      <a:pt x="729994" y="457492"/>
                      <a:pt x="729994" y="205083"/>
                    </a:cubicBezTo>
                    <a:cubicBezTo>
                      <a:pt x="704167" y="183898"/>
                      <a:pt x="686949" y="151896"/>
                      <a:pt x="686949" y="115838"/>
                    </a:cubicBezTo>
                    <a:cubicBezTo>
                      <a:pt x="686949" y="51834"/>
                      <a:pt x="739509" y="0"/>
                      <a:pt x="803850" y="0"/>
                    </a:cubicBezTo>
                    <a:close/>
                  </a:path>
                </a:pathLst>
              </a:custGeom>
              <a:solidFill>
                <a:srgbClr val="A4BDFF"/>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grpSp>
        <p:grpSp>
          <p:nvGrpSpPr>
            <p:cNvPr id="70" name="Group 69">
              <a:extLst>
                <a:ext uri="{FF2B5EF4-FFF2-40B4-BE49-F238E27FC236}">
                  <a16:creationId xmlns:a16="http://schemas.microsoft.com/office/drawing/2014/main" id="{3BC456BC-AA42-4D91-94AC-E307EFE71171}"/>
                </a:ext>
              </a:extLst>
            </p:cNvPr>
            <p:cNvGrpSpPr/>
            <p:nvPr/>
          </p:nvGrpSpPr>
          <p:grpSpPr>
            <a:xfrm>
              <a:off x="3051072" y="2704290"/>
              <a:ext cx="1036592" cy="1035084"/>
              <a:chOff x="3023268" y="2676525"/>
              <a:chExt cx="1092200" cy="1090613"/>
            </a:xfrm>
          </p:grpSpPr>
          <p:sp>
            <p:nvSpPr>
              <p:cNvPr id="71" name="Freeform 34">
                <a:extLst>
                  <a:ext uri="{FF2B5EF4-FFF2-40B4-BE49-F238E27FC236}">
                    <a16:creationId xmlns:a16="http://schemas.microsoft.com/office/drawing/2014/main" id="{EAC94668-E8A7-4C74-9EFA-0B89E142AC10}"/>
                  </a:ext>
                </a:extLst>
              </p:cNvPr>
              <p:cNvSpPr>
                <a:spLocks/>
              </p:cNvSpPr>
              <p:nvPr/>
            </p:nvSpPr>
            <p:spPr bwMode="auto">
              <a:xfrm>
                <a:off x="3023268" y="2676525"/>
                <a:ext cx="1092200" cy="1090613"/>
              </a:xfrm>
              <a:custGeom>
                <a:avLst/>
                <a:gdLst>
                  <a:gd name="T0" fmla="*/ 0 w 2408"/>
                  <a:gd name="T1" fmla="*/ 242 h 2416"/>
                  <a:gd name="T2" fmla="*/ 242 w 2408"/>
                  <a:gd name="T3" fmla="*/ 0 h 2416"/>
                  <a:gd name="T4" fmla="*/ 2163 w 2408"/>
                  <a:gd name="T5" fmla="*/ 0 h 2416"/>
                  <a:gd name="T6" fmla="*/ 2408 w 2408"/>
                  <a:gd name="T7" fmla="*/ 242 h 2416"/>
                  <a:gd name="T8" fmla="*/ 2408 w 2408"/>
                  <a:gd name="T9" fmla="*/ 2171 h 2416"/>
                  <a:gd name="T10" fmla="*/ 2163 w 2408"/>
                  <a:gd name="T11" fmla="*/ 2416 h 2416"/>
                  <a:gd name="T12" fmla="*/ 242 w 2408"/>
                  <a:gd name="T13" fmla="*/ 2416 h 2416"/>
                  <a:gd name="T14" fmla="*/ 0 w 2408"/>
                  <a:gd name="T15" fmla="*/ 2171 h 2416"/>
                  <a:gd name="T16" fmla="*/ 0 w 2408"/>
                  <a:gd name="T17" fmla="*/ 242 h 2416"/>
                  <a:gd name="T18" fmla="*/ 0 w 2408"/>
                  <a:gd name="T19" fmla="*/ 242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8" h="2416">
                    <a:moveTo>
                      <a:pt x="0" y="242"/>
                    </a:moveTo>
                    <a:cubicBezTo>
                      <a:pt x="0" y="109"/>
                      <a:pt x="110" y="0"/>
                      <a:pt x="242" y="0"/>
                    </a:cubicBezTo>
                    <a:cubicBezTo>
                      <a:pt x="2163" y="0"/>
                      <a:pt x="2163" y="0"/>
                      <a:pt x="2163" y="0"/>
                    </a:cubicBezTo>
                    <a:cubicBezTo>
                      <a:pt x="2298" y="0"/>
                      <a:pt x="2408" y="109"/>
                      <a:pt x="2408" y="242"/>
                    </a:cubicBezTo>
                    <a:cubicBezTo>
                      <a:pt x="2408" y="2171"/>
                      <a:pt x="2408" y="2171"/>
                      <a:pt x="2408" y="2171"/>
                    </a:cubicBezTo>
                    <a:cubicBezTo>
                      <a:pt x="2408" y="2307"/>
                      <a:pt x="2298" y="2416"/>
                      <a:pt x="2163" y="2416"/>
                    </a:cubicBezTo>
                    <a:cubicBezTo>
                      <a:pt x="242" y="2416"/>
                      <a:pt x="242" y="2416"/>
                      <a:pt x="242" y="2416"/>
                    </a:cubicBezTo>
                    <a:cubicBezTo>
                      <a:pt x="110" y="2416"/>
                      <a:pt x="0" y="2307"/>
                      <a:pt x="0" y="2171"/>
                    </a:cubicBezTo>
                    <a:cubicBezTo>
                      <a:pt x="0" y="242"/>
                      <a:pt x="0" y="242"/>
                      <a:pt x="0" y="242"/>
                    </a:cubicBezTo>
                    <a:cubicBezTo>
                      <a:pt x="0" y="242"/>
                      <a:pt x="0" y="242"/>
                      <a:pt x="0" y="242"/>
                    </a:cubicBezTo>
                    <a:close/>
                  </a:path>
                </a:pathLst>
              </a:custGeom>
              <a:solidFill>
                <a:srgbClr val="A4BDF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72" name="Freeform: Shape 33">
                <a:extLst>
                  <a:ext uri="{FF2B5EF4-FFF2-40B4-BE49-F238E27FC236}">
                    <a16:creationId xmlns:a16="http://schemas.microsoft.com/office/drawing/2014/main" id="{D57ED14B-AD66-437D-BD32-FDEC3019648A}"/>
                  </a:ext>
                </a:extLst>
              </p:cNvPr>
              <p:cNvSpPr>
                <a:spLocks/>
              </p:cNvSpPr>
              <p:nvPr/>
            </p:nvSpPr>
            <p:spPr bwMode="auto">
              <a:xfrm>
                <a:off x="3118517" y="2770187"/>
                <a:ext cx="903288" cy="904876"/>
              </a:xfrm>
              <a:custGeom>
                <a:avLst/>
                <a:gdLst>
                  <a:gd name="connsiteX0" fmla="*/ 478975 w 903288"/>
                  <a:gd name="connsiteY0" fmla="*/ 760413 h 904876"/>
                  <a:gd name="connsiteX1" fmla="*/ 550863 w 903288"/>
                  <a:gd name="connsiteY1" fmla="*/ 832081 h 904876"/>
                  <a:gd name="connsiteX2" fmla="*/ 478975 w 903288"/>
                  <a:gd name="connsiteY2" fmla="*/ 904876 h 904876"/>
                  <a:gd name="connsiteX3" fmla="*/ 407988 w 903288"/>
                  <a:gd name="connsiteY3" fmla="*/ 832081 h 904876"/>
                  <a:gd name="connsiteX4" fmla="*/ 478975 w 903288"/>
                  <a:gd name="connsiteY4" fmla="*/ 760413 h 904876"/>
                  <a:gd name="connsiteX5" fmla="*/ 72687 w 903288"/>
                  <a:gd name="connsiteY5" fmla="*/ 760413 h 904876"/>
                  <a:gd name="connsiteX6" fmla="*/ 144463 w 903288"/>
                  <a:gd name="connsiteY6" fmla="*/ 832081 h 904876"/>
                  <a:gd name="connsiteX7" fmla="*/ 72687 w 903288"/>
                  <a:gd name="connsiteY7" fmla="*/ 904876 h 904876"/>
                  <a:gd name="connsiteX8" fmla="*/ 0 w 903288"/>
                  <a:gd name="connsiteY8" fmla="*/ 832081 h 904876"/>
                  <a:gd name="connsiteX9" fmla="*/ 72687 w 903288"/>
                  <a:gd name="connsiteY9" fmla="*/ 760413 h 904876"/>
                  <a:gd name="connsiteX10" fmla="*/ 549905 w 903288"/>
                  <a:gd name="connsiteY10" fmla="*/ 0 h 904876"/>
                  <a:gd name="connsiteX11" fmla="*/ 612875 w 903288"/>
                  <a:gd name="connsiteY11" fmla="*/ 39815 h 904876"/>
                  <a:gd name="connsiteX12" fmla="*/ 831793 w 903288"/>
                  <a:gd name="connsiteY12" fmla="*/ 39815 h 904876"/>
                  <a:gd name="connsiteX13" fmla="*/ 861687 w 903288"/>
                  <a:gd name="connsiteY13" fmla="*/ 69902 h 904876"/>
                  <a:gd name="connsiteX14" fmla="*/ 861687 w 903288"/>
                  <a:gd name="connsiteY14" fmla="*/ 698564 h 904876"/>
                  <a:gd name="connsiteX15" fmla="*/ 861687 w 903288"/>
                  <a:gd name="connsiteY15" fmla="*/ 767334 h 904876"/>
                  <a:gd name="connsiteX16" fmla="*/ 881919 w 903288"/>
                  <a:gd name="connsiteY16" fmla="*/ 781360 h 904876"/>
                  <a:gd name="connsiteX17" fmla="*/ 903288 w 903288"/>
                  <a:gd name="connsiteY17" fmla="*/ 831807 h 904876"/>
                  <a:gd name="connsiteX18" fmla="*/ 830770 w 903288"/>
                  <a:gd name="connsiteY18" fmla="*/ 904875 h 904876"/>
                  <a:gd name="connsiteX19" fmla="*/ 759161 w 903288"/>
                  <a:gd name="connsiteY19" fmla="*/ 831807 h 904876"/>
                  <a:gd name="connsiteX20" fmla="*/ 779507 w 903288"/>
                  <a:gd name="connsiteY20" fmla="*/ 781360 h 904876"/>
                  <a:gd name="connsiteX21" fmla="*/ 801899 w 903288"/>
                  <a:gd name="connsiteY21" fmla="*/ 766316 h 904876"/>
                  <a:gd name="connsiteX22" fmla="*/ 801899 w 903288"/>
                  <a:gd name="connsiteY22" fmla="*/ 740414 h 904876"/>
                  <a:gd name="connsiteX23" fmla="*/ 801899 w 903288"/>
                  <a:gd name="connsiteY23" fmla="*/ 99989 h 904876"/>
                  <a:gd name="connsiteX24" fmla="*/ 615035 w 903288"/>
                  <a:gd name="connsiteY24" fmla="*/ 99989 h 904876"/>
                  <a:gd name="connsiteX25" fmla="*/ 549905 w 903288"/>
                  <a:gd name="connsiteY25" fmla="*/ 143988 h 904876"/>
                  <a:gd name="connsiteX26" fmla="*/ 476250 w 903288"/>
                  <a:gd name="connsiteY26" fmla="*/ 70920 h 904876"/>
                  <a:gd name="connsiteX27" fmla="*/ 549905 w 903288"/>
                  <a:gd name="connsiteY27" fmla="*/ 0 h 904876"/>
                  <a:gd name="connsiteX28" fmla="*/ 71386 w 903288"/>
                  <a:gd name="connsiteY28" fmla="*/ 0 h 904876"/>
                  <a:gd name="connsiteX29" fmla="*/ 143908 w 903288"/>
                  <a:gd name="connsiteY29" fmla="*/ 70855 h 904876"/>
                  <a:gd name="connsiteX30" fmla="*/ 101235 w 903288"/>
                  <a:gd name="connsiteY30" fmla="*/ 136399 h 904876"/>
                  <a:gd name="connsiteX31" fmla="*/ 101235 w 903288"/>
                  <a:gd name="connsiteY31" fmla="*/ 464909 h 904876"/>
                  <a:gd name="connsiteX32" fmla="*/ 287815 w 903288"/>
                  <a:gd name="connsiteY32" fmla="*/ 464909 h 904876"/>
                  <a:gd name="connsiteX33" fmla="*/ 287815 w 903288"/>
                  <a:gd name="connsiteY33" fmla="*/ 317888 h 904876"/>
                  <a:gd name="connsiteX34" fmla="*/ 321976 w 903288"/>
                  <a:gd name="connsiteY34" fmla="*/ 283421 h 904876"/>
                  <a:gd name="connsiteX35" fmla="*/ 618302 w 903288"/>
                  <a:gd name="connsiteY35" fmla="*/ 283421 h 904876"/>
                  <a:gd name="connsiteX36" fmla="*/ 652463 w 903288"/>
                  <a:gd name="connsiteY36" fmla="*/ 317888 h 904876"/>
                  <a:gd name="connsiteX37" fmla="*/ 652463 w 903288"/>
                  <a:gd name="connsiteY37" fmla="*/ 629221 h 904876"/>
                  <a:gd name="connsiteX38" fmla="*/ 618302 w 903288"/>
                  <a:gd name="connsiteY38" fmla="*/ 663575 h 904876"/>
                  <a:gd name="connsiteX39" fmla="*/ 321976 w 903288"/>
                  <a:gd name="connsiteY39" fmla="*/ 663575 h 904876"/>
                  <a:gd name="connsiteX40" fmla="*/ 287815 w 903288"/>
                  <a:gd name="connsiteY40" fmla="*/ 629221 h 904876"/>
                  <a:gd name="connsiteX41" fmla="*/ 287815 w 903288"/>
                  <a:gd name="connsiteY41" fmla="*/ 525029 h 904876"/>
                  <a:gd name="connsiteX42" fmla="*/ 71386 w 903288"/>
                  <a:gd name="connsiteY42" fmla="*/ 525029 h 904876"/>
                  <a:gd name="connsiteX43" fmla="*/ 41538 w 903288"/>
                  <a:gd name="connsiteY43" fmla="*/ 494969 h 904876"/>
                  <a:gd name="connsiteX44" fmla="*/ 41538 w 903288"/>
                  <a:gd name="connsiteY44" fmla="*/ 136399 h 904876"/>
                  <a:gd name="connsiteX45" fmla="*/ 0 w 903288"/>
                  <a:gd name="connsiteY45" fmla="*/ 70855 h 904876"/>
                  <a:gd name="connsiteX46" fmla="*/ 71386 w 903288"/>
                  <a:gd name="connsiteY46" fmla="*/ 0 h 90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03288" h="904876">
                    <a:moveTo>
                      <a:pt x="478975" y="760413"/>
                    </a:moveTo>
                    <a:cubicBezTo>
                      <a:pt x="519201" y="760413"/>
                      <a:pt x="550863" y="792529"/>
                      <a:pt x="550863" y="832081"/>
                    </a:cubicBezTo>
                    <a:cubicBezTo>
                      <a:pt x="550863" y="871747"/>
                      <a:pt x="519201" y="904876"/>
                      <a:pt x="478975" y="904876"/>
                    </a:cubicBezTo>
                    <a:cubicBezTo>
                      <a:pt x="439763" y="904876"/>
                      <a:pt x="407988" y="871747"/>
                      <a:pt x="407988" y="832081"/>
                    </a:cubicBezTo>
                    <a:cubicBezTo>
                      <a:pt x="407988" y="792529"/>
                      <a:pt x="439763" y="760413"/>
                      <a:pt x="478975" y="760413"/>
                    </a:cubicBezTo>
                    <a:close/>
                    <a:moveTo>
                      <a:pt x="72687" y="760413"/>
                    </a:moveTo>
                    <a:cubicBezTo>
                      <a:pt x="112335" y="760413"/>
                      <a:pt x="144463" y="792529"/>
                      <a:pt x="144463" y="832081"/>
                    </a:cubicBezTo>
                    <a:cubicBezTo>
                      <a:pt x="144463" y="871747"/>
                      <a:pt x="112335" y="904876"/>
                      <a:pt x="72687" y="904876"/>
                    </a:cubicBezTo>
                    <a:cubicBezTo>
                      <a:pt x="32128" y="904876"/>
                      <a:pt x="0" y="871747"/>
                      <a:pt x="0" y="832081"/>
                    </a:cubicBezTo>
                    <a:cubicBezTo>
                      <a:pt x="0" y="792529"/>
                      <a:pt x="32128" y="760413"/>
                      <a:pt x="72687" y="760413"/>
                    </a:cubicBezTo>
                    <a:close/>
                    <a:moveTo>
                      <a:pt x="549905" y="0"/>
                    </a:moveTo>
                    <a:cubicBezTo>
                      <a:pt x="577639" y="0"/>
                      <a:pt x="601168" y="16175"/>
                      <a:pt x="612875" y="39815"/>
                    </a:cubicBezTo>
                    <a:cubicBezTo>
                      <a:pt x="612875" y="39815"/>
                      <a:pt x="612875" y="39815"/>
                      <a:pt x="831793" y="39815"/>
                    </a:cubicBezTo>
                    <a:cubicBezTo>
                      <a:pt x="847820" y="39815"/>
                      <a:pt x="861687" y="52709"/>
                      <a:pt x="861687" y="69902"/>
                    </a:cubicBezTo>
                    <a:cubicBezTo>
                      <a:pt x="861687" y="69902"/>
                      <a:pt x="861687" y="69902"/>
                      <a:pt x="861687" y="698564"/>
                    </a:cubicBezTo>
                    <a:cubicBezTo>
                      <a:pt x="861687" y="767334"/>
                      <a:pt x="861687" y="767334"/>
                      <a:pt x="861687" y="767334"/>
                    </a:cubicBezTo>
                    <a:cubicBezTo>
                      <a:pt x="881919" y="781360"/>
                      <a:pt x="881919" y="781360"/>
                      <a:pt x="881919" y="781360"/>
                    </a:cubicBezTo>
                    <a:cubicBezTo>
                      <a:pt x="894763" y="794254"/>
                      <a:pt x="903288" y="812465"/>
                      <a:pt x="903288" y="831807"/>
                    </a:cubicBezTo>
                    <a:cubicBezTo>
                      <a:pt x="903288" y="871621"/>
                      <a:pt x="871235" y="904875"/>
                      <a:pt x="830770" y="904875"/>
                    </a:cubicBezTo>
                    <a:cubicBezTo>
                      <a:pt x="791215" y="904875"/>
                      <a:pt x="759161" y="871621"/>
                      <a:pt x="759161" y="831807"/>
                    </a:cubicBezTo>
                    <a:cubicBezTo>
                      <a:pt x="759161" y="812465"/>
                      <a:pt x="766663" y="794254"/>
                      <a:pt x="779507" y="781360"/>
                    </a:cubicBezTo>
                    <a:cubicBezTo>
                      <a:pt x="801899" y="766316"/>
                      <a:pt x="801899" y="766316"/>
                      <a:pt x="801899" y="766316"/>
                    </a:cubicBezTo>
                    <a:cubicBezTo>
                      <a:pt x="801899" y="740414"/>
                      <a:pt x="801899" y="740414"/>
                      <a:pt x="801899" y="740414"/>
                    </a:cubicBezTo>
                    <a:cubicBezTo>
                      <a:pt x="801899" y="649135"/>
                      <a:pt x="801899" y="465332"/>
                      <a:pt x="801899" y="99989"/>
                    </a:cubicBezTo>
                    <a:cubicBezTo>
                      <a:pt x="801899" y="99989"/>
                      <a:pt x="801899" y="99989"/>
                      <a:pt x="615035" y="99989"/>
                    </a:cubicBezTo>
                    <a:cubicBezTo>
                      <a:pt x="604350" y="124647"/>
                      <a:pt x="578776" y="143988"/>
                      <a:pt x="549905" y="143988"/>
                    </a:cubicBezTo>
                    <a:cubicBezTo>
                      <a:pt x="509327" y="143988"/>
                      <a:pt x="476250" y="111752"/>
                      <a:pt x="476250" y="70920"/>
                    </a:cubicBezTo>
                    <a:cubicBezTo>
                      <a:pt x="476250" y="31218"/>
                      <a:pt x="509327" y="0"/>
                      <a:pt x="549905" y="0"/>
                    </a:cubicBezTo>
                    <a:close/>
                    <a:moveTo>
                      <a:pt x="71386" y="0"/>
                    </a:moveTo>
                    <a:cubicBezTo>
                      <a:pt x="111903" y="0"/>
                      <a:pt x="143908" y="31190"/>
                      <a:pt x="143908" y="70855"/>
                    </a:cubicBezTo>
                    <a:cubicBezTo>
                      <a:pt x="143908" y="100915"/>
                      <a:pt x="125749" y="125664"/>
                      <a:pt x="101235" y="136399"/>
                    </a:cubicBezTo>
                    <a:cubicBezTo>
                      <a:pt x="101235" y="464909"/>
                      <a:pt x="101235" y="464909"/>
                      <a:pt x="101235" y="464909"/>
                    </a:cubicBezTo>
                    <a:cubicBezTo>
                      <a:pt x="287815" y="464909"/>
                      <a:pt x="287815" y="464909"/>
                      <a:pt x="287815" y="464909"/>
                    </a:cubicBezTo>
                    <a:cubicBezTo>
                      <a:pt x="287815" y="317888"/>
                      <a:pt x="287815" y="317888"/>
                      <a:pt x="287815" y="317888"/>
                    </a:cubicBezTo>
                    <a:cubicBezTo>
                      <a:pt x="287815" y="299581"/>
                      <a:pt x="303817" y="283421"/>
                      <a:pt x="321976" y="283421"/>
                    </a:cubicBezTo>
                    <a:cubicBezTo>
                      <a:pt x="618302" y="283421"/>
                      <a:pt x="618302" y="283421"/>
                      <a:pt x="618302" y="283421"/>
                    </a:cubicBezTo>
                    <a:cubicBezTo>
                      <a:pt x="636461" y="283421"/>
                      <a:pt x="652463" y="299581"/>
                      <a:pt x="652463" y="317888"/>
                    </a:cubicBezTo>
                    <a:cubicBezTo>
                      <a:pt x="652463" y="629221"/>
                      <a:pt x="652463" y="629221"/>
                      <a:pt x="652463" y="629221"/>
                    </a:cubicBezTo>
                    <a:cubicBezTo>
                      <a:pt x="652463" y="648545"/>
                      <a:pt x="636461" y="663575"/>
                      <a:pt x="618302" y="663575"/>
                    </a:cubicBezTo>
                    <a:cubicBezTo>
                      <a:pt x="321976" y="663575"/>
                      <a:pt x="321976" y="663575"/>
                      <a:pt x="321976" y="663575"/>
                    </a:cubicBezTo>
                    <a:cubicBezTo>
                      <a:pt x="303817" y="663575"/>
                      <a:pt x="287815" y="648545"/>
                      <a:pt x="287815" y="629221"/>
                    </a:cubicBezTo>
                    <a:cubicBezTo>
                      <a:pt x="287815" y="525029"/>
                      <a:pt x="287815" y="525029"/>
                      <a:pt x="287815" y="525029"/>
                    </a:cubicBezTo>
                    <a:cubicBezTo>
                      <a:pt x="287815" y="525029"/>
                      <a:pt x="287815" y="525029"/>
                      <a:pt x="71386" y="525029"/>
                    </a:cubicBezTo>
                    <a:cubicBezTo>
                      <a:pt x="55384" y="525029"/>
                      <a:pt x="41538" y="511129"/>
                      <a:pt x="41538" y="494969"/>
                    </a:cubicBezTo>
                    <a:cubicBezTo>
                      <a:pt x="41538" y="494969"/>
                      <a:pt x="41538" y="494969"/>
                      <a:pt x="41538" y="136399"/>
                    </a:cubicBezTo>
                    <a:cubicBezTo>
                      <a:pt x="18045" y="125664"/>
                      <a:pt x="0" y="100915"/>
                      <a:pt x="0" y="70855"/>
                    </a:cubicBezTo>
                    <a:cubicBezTo>
                      <a:pt x="0" y="31190"/>
                      <a:pt x="33026" y="0"/>
                      <a:pt x="71386" y="0"/>
                    </a:cubicBezTo>
                    <a:close/>
                  </a:path>
                </a:pathLst>
              </a:custGeom>
              <a:solidFill>
                <a:srgbClr val="3253DC"/>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75" name="Group 74">
            <a:extLst>
              <a:ext uri="{FF2B5EF4-FFF2-40B4-BE49-F238E27FC236}">
                <a16:creationId xmlns:a16="http://schemas.microsoft.com/office/drawing/2014/main" id="{498E9C67-ED7F-4CEB-8FA2-74C7719FC4C3}"/>
              </a:ext>
            </a:extLst>
          </p:cNvPr>
          <p:cNvGrpSpPr/>
          <p:nvPr/>
        </p:nvGrpSpPr>
        <p:grpSpPr>
          <a:xfrm>
            <a:off x="7679143" y="4433642"/>
            <a:ext cx="384470" cy="359454"/>
            <a:chOff x="1094273" y="2302328"/>
            <a:chExt cx="919904" cy="877503"/>
          </a:xfrm>
        </p:grpSpPr>
        <p:grpSp>
          <p:nvGrpSpPr>
            <p:cNvPr id="76" name="Group 75">
              <a:extLst>
                <a:ext uri="{FF2B5EF4-FFF2-40B4-BE49-F238E27FC236}">
                  <a16:creationId xmlns:a16="http://schemas.microsoft.com/office/drawing/2014/main" id="{5E970468-D0B6-4883-B3AC-FCE35BB1A027}"/>
                </a:ext>
              </a:extLst>
            </p:cNvPr>
            <p:cNvGrpSpPr/>
            <p:nvPr/>
          </p:nvGrpSpPr>
          <p:grpSpPr>
            <a:xfrm>
              <a:off x="1367845" y="2302328"/>
              <a:ext cx="646332" cy="642066"/>
              <a:chOff x="4054863" y="1116013"/>
              <a:chExt cx="4654550" cy="4625975"/>
            </a:xfrm>
          </p:grpSpPr>
          <p:sp>
            <p:nvSpPr>
              <p:cNvPr id="82" name="Oval 5">
                <a:extLst>
                  <a:ext uri="{FF2B5EF4-FFF2-40B4-BE49-F238E27FC236}">
                    <a16:creationId xmlns:a16="http://schemas.microsoft.com/office/drawing/2014/main" id="{5DCE213C-BD46-472D-93F7-DBAF47DC5D5E}"/>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3" name="Freeform 6">
                <a:extLst>
                  <a:ext uri="{FF2B5EF4-FFF2-40B4-BE49-F238E27FC236}">
                    <a16:creationId xmlns:a16="http://schemas.microsoft.com/office/drawing/2014/main" id="{2C0EC3F0-B77A-4ABF-B883-4C7578952C8C}"/>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4" name="Oval 7">
                <a:extLst>
                  <a:ext uri="{FF2B5EF4-FFF2-40B4-BE49-F238E27FC236}">
                    <a16:creationId xmlns:a16="http://schemas.microsoft.com/office/drawing/2014/main" id="{D4B1D483-5A4A-4196-AF71-F0EF899F0B83}"/>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77" name="Group 76">
              <a:extLst>
                <a:ext uri="{FF2B5EF4-FFF2-40B4-BE49-F238E27FC236}">
                  <a16:creationId xmlns:a16="http://schemas.microsoft.com/office/drawing/2014/main" id="{EA22C992-7BA2-45D6-88F6-DBB593E851CA}"/>
                </a:ext>
              </a:extLst>
            </p:cNvPr>
            <p:cNvGrpSpPr/>
            <p:nvPr/>
          </p:nvGrpSpPr>
          <p:grpSpPr>
            <a:xfrm>
              <a:off x="1094273" y="2642111"/>
              <a:ext cx="867919" cy="537720"/>
              <a:chOff x="16516350" y="0"/>
              <a:chExt cx="11074400" cy="6861175"/>
            </a:xfrm>
          </p:grpSpPr>
          <p:sp>
            <p:nvSpPr>
              <p:cNvPr id="78" name="Freeform 5">
                <a:extLst>
                  <a:ext uri="{FF2B5EF4-FFF2-40B4-BE49-F238E27FC236}">
                    <a16:creationId xmlns:a16="http://schemas.microsoft.com/office/drawing/2014/main" id="{9DBD95BC-8FD5-4FE3-B9FF-628163CAB66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9" name="Freeform 6">
                <a:extLst>
                  <a:ext uri="{FF2B5EF4-FFF2-40B4-BE49-F238E27FC236}">
                    <a16:creationId xmlns:a16="http://schemas.microsoft.com/office/drawing/2014/main" id="{43D1AB7B-981D-4A41-A0D1-B9D6C00620DE}"/>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0" name="Freeform 7">
                <a:extLst>
                  <a:ext uri="{FF2B5EF4-FFF2-40B4-BE49-F238E27FC236}">
                    <a16:creationId xmlns:a16="http://schemas.microsoft.com/office/drawing/2014/main" id="{D282C9E2-04E7-44AD-A84D-FD0F2D777522}"/>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1" name="Freeform 8">
                <a:extLst>
                  <a:ext uri="{FF2B5EF4-FFF2-40B4-BE49-F238E27FC236}">
                    <a16:creationId xmlns:a16="http://schemas.microsoft.com/office/drawing/2014/main" id="{89734C90-FA6B-4FC9-9F09-92BA9DB4528F}"/>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85" name="Group 84">
            <a:extLst>
              <a:ext uri="{FF2B5EF4-FFF2-40B4-BE49-F238E27FC236}">
                <a16:creationId xmlns:a16="http://schemas.microsoft.com/office/drawing/2014/main" id="{C54EA295-4362-4DB2-ABF5-AD254A11147E}"/>
              </a:ext>
            </a:extLst>
          </p:cNvPr>
          <p:cNvGrpSpPr>
            <a:grpSpLocks noChangeAspect="1"/>
          </p:cNvGrpSpPr>
          <p:nvPr/>
        </p:nvGrpSpPr>
        <p:grpSpPr>
          <a:xfrm>
            <a:off x="6853036" y="4006115"/>
            <a:ext cx="166936" cy="417983"/>
            <a:chOff x="1425099" y="2837950"/>
            <a:chExt cx="751045" cy="1880509"/>
          </a:xfrm>
        </p:grpSpPr>
        <p:grpSp>
          <p:nvGrpSpPr>
            <p:cNvPr id="86" name="Group 85">
              <a:extLst>
                <a:ext uri="{FF2B5EF4-FFF2-40B4-BE49-F238E27FC236}">
                  <a16:creationId xmlns:a16="http://schemas.microsoft.com/office/drawing/2014/main" id="{FA965D7B-47B9-4C4F-9726-B057F8DE8066}"/>
                </a:ext>
              </a:extLst>
            </p:cNvPr>
            <p:cNvGrpSpPr/>
            <p:nvPr/>
          </p:nvGrpSpPr>
          <p:grpSpPr>
            <a:xfrm>
              <a:off x="1425099" y="2837950"/>
              <a:ext cx="751045" cy="1880509"/>
              <a:chOff x="10015551" y="2837950"/>
              <a:chExt cx="751045" cy="1880509"/>
            </a:xfrm>
          </p:grpSpPr>
          <p:sp>
            <p:nvSpPr>
              <p:cNvPr id="88" name="Freeform 5">
                <a:extLst>
                  <a:ext uri="{FF2B5EF4-FFF2-40B4-BE49-F238E27FC236}">
                    <a16:creationId xmlns:a16="http://schemas.microsoft.com/office/drawing/2014/main" id="{E50B5E16-70B9-475F-8005-FD1F6C39CEC1}"/>
                  </a:ext>
                </a:extLst>
              </p:cNvPr>
              <p:cNvSpPr>
                <a:spLocks/>
              </p:cNvSpPr>
              <p:nvPr/>
            </p:nvSpPr>
            <p:spPr bwMode="auto">
              <a:xfrm>
                <a:off x="10015551" y="2837950"/>
                <a:ext cx="751045" cy="1880509"/>
              </a:xfrm>
              <a:custGeom>
                <a:avLst/>
                <a:gdLst>
                  <a:gd name="T0" fmla="*/ 440 w 483"/>
                  <a:gd name="T1" fmla="*/ 124 h 1214"/>
                  <a:gd name="T2" fmla="*/ 405 w 483"/>
                  <a:gd name="T3" fmla="*/ 124 h 1214"/>
                  <a:gd name="T4" fmla="*/ 405 w 483"/>
                  <a:gd name="T5" fmla="*/ 43 h 1214"/>
                  <a:gd name="T6" fmla="*/ 362 w 483"/>
                  <a:gd name="T7" fmla="*/ 0 h 1214"/>
                  <a:gd name="T8" fmla="*/ 121 w 483"/>
                  <a:gd name="T9" fmla="*/ 0 h 1214"/>
                  <a:gd name="T10" fmla="*/ 78 w 483"/>
                  <a:gd name="T11" fmla="*/ 43 h 1214"/>
                  <a:gd name="T12" fmla="*/ 78 w 483"/>
                  <a:gd name="T13" fmla="*/ 124 h 1214"/>
                  <a:gd name="T14" fmla="*/ 43 w 483"/>
                  <a:gd name="T15" fmla="*/ 124 h 1214"/>
                  <a:gd name="T16" fmla="*/ 0 w 483"/>
                  <a:gd name="T17" fmla="*/ 167 h 1214"/>
                  <a:gd name="T18" fmla="*/ 0 w 483"/>
                  <a:gd name="T19" fmla="*/ 1171 h 1214"/>
                  <a:gd name="T20" fmla="*/ 43 w 483"/>
                  <a:gd name="T21" fmla="*/ 1214 h 1214"/>
                  <a:gd name="T22" fmla="*/ 440 w 483"/>
                  <a:gd name="T23" fmla="*/ 1214 h 1214"/>
                  <a:gd name="T24" fmla="*/ 483 w 483"/>
                  <a:gd name="T25" fmla="*/ 1171 h 1214"/>
                  <a:gd name="T26" fmla="*/ 483 w 483"/>
                  <a:gd name="T27" fmla="*/ 167 h 1214"/>
                  <a:gd name="T28" fmla="*/ 440 w 483"/>
                  <a:gd name="T29" fmla="*/ 124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3" h="1214">
                    <a:moveTo>
                      <a:pt x="440" y="124"/>
                    </a:moveTo>
                    <a:cubicBezTo>
                      <a:pt x="405" y="124"/>
                      <a:pt x="405" y="124"/>
                      <a:pt x="405" y="124"/>
                    </a:cubicBezTo>
                    <a:cubicBezTo>
                      <a:pt x="405" y="43"/>
                      <a:pt x="405" y="43"/>
                      <a:pt x="405" y="43"/>
                    </a:cubicBezTo>
                    <a:cubicBezTo>
                      <a:pt x="405" y="19"/>
                      <a:pt x="385" y="0"/>
                      <a:pt x="362" y="0"/>
                    </a:cubicBezTo>
                    <a:cubicBezTo>
                      <a:pt x="121" y="0"/>
                      <a:pt x="121" y="0"/>
                      <a:pt x="121" y="0"/>
                    </a:cubicBezTo>
                    <a:cubicBezTo>
                      <a:pt x="97" y="0"/>
                      <a:pt x="78" y="19"/>
                      <a:pt x="78" y="43"/>
                    </a:cubicBezTo>
                    <a:cubicBezTo>
                      <a:pt x="78" y="124"/>
                      <a:pt x="78" y="124"/>
                      <a:pt x="78" y="124"/>
                    </a:cubicBezTo>
                    <a:cubicBezTo>
                      <a:pt x="43" y="124"/>
                      <a:pt x="43" y="124"/>
                      <a:pt x="43" y="124"/>
                    </a:cubicBezTo>
                    <a:cubicBezTo>
                      <a:pt x="19" y="124"/>
                      <a:pt x="0" y="144"/>
                      <a:pt x="0" y="167"/>
                    </a:cubicBezTo>
                    <a:cubicBezTo>
                      <a:pt x="0" y="1171"/>
                      <a:pt x="0" y="1171"/>
                      <a:pt x="0" y="1171"/>
                    </a:cubicBezTo>
                    <a:cubicBezTo>
                      <a:pt x="0" y="1195"/>
                      <a:pt x="19" y="1214"/>
                      <a:pt x="43" y="1214"/>
                    </a:cubicBezTo>
                    <a:cubicBezTo>
                      <a:pt x="440" y="1214"/>
                      <a:pt x="440" y="1214"/>
                      <a:pt x="440" y="1214"/>
                    </a:cubicBezTo>
                    <a:cubicBezTo>
                      <a:pt x="464" y="1214"/>
                      <a:pt x="483" y="1195"/>
                      <a:pt x="483" y="1171"/>
                    </a:cubicBezTo>
                    <a:cubicBezTo>
                      <a:pt x="483" y="167"/>
                      <a:pt x="483" y="167"/>
                      <a:pt x="483" y="167"/>
                    </a:cubicBezTo>
                    <a:cubicBezTo>
                      <a:pt x="483" y="144"/>
                      <a:pt x="464" y="124"/>
                      <a:pt x="440" y="124"/>
                    </a:cubicBezTo>
                  </a:path>
                </a:pathLst>
              </a:custGeom>
              <a:solidFill>
                <a:schemeClr val="accent1"/>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89" name="Freeform: Shape 99">
                <a:extLst>
                  <a:ext uri="{FF2B5EF4-FFF2-40B4-BE49-F238E27FC236}">
                    <a16:creationId xmlns:a16="http://schemas.microsoft.com/office/drawing/2014/main" id="{91E172CC-A6F5-4B62-85F8-5502F0A56B04}"/>
                  </a:ext>
                </a:extLst>
              </p:cNvPr>
              <p:cNvSpPr/>
              <p:nvPr/>
            </p:nvSpPr>
            <p:spPr>
              <a:xfrm>
                <a:off x="10085440" y="3471355"/>
                <a:ext cx="611267" cy="232383"/>
              </a:xfrm>
              <a:custGeom>
                <a:avLst/>
                <a:gdLst>
                  <a:gd name="connsiteX0" fmla="*/ 57524 w 642097"/>
                  <a:gd name="connsiteY0" fmla="*/ 0 h 232383"/>
                  <a:gd name="connsiteX1" fmla="*/ 583018 w 642097"/>
                  <a:gd name="connsiteY1" fmla="*/ 0 h 232383"/>
                  <a:gd name="connsiteX2" fmla="*/ 642097 w 642097"/>
                  <a:gd name="connsiteY2" fmla="*/ 57321 h 232383"/>
                  <a:gd name="connsiteX3" fmla="*/ 642097 w 642097"/>
                  <a:gd name="connsiteY3" fmla="*/ 173513 h 232383"/>
                  <a:gd name="connsiteX4" fmla="*/ 583018 w 642097"/>
                  <a:gd name="connsiteY4" fmla="*/ 232383 h 232383"/>
                  <a:gd name="connsiteX5" fmla="*/ 57524 w 642097"/>
                  <a:gd name="connsiteY5" fmla="*/ 232383 h 232383"/>
                  <a:gd name="connsiteX6" fmla="*/ 0 w 642097"/>
                  <a:gd name="connsiteY6" fmla="*/ 173513 h 232383"/>
                  <a:gd name="connsiteX7" fmla="*/ 0 w 642097"/>
                  <a:gd name="connsiteY7" fmla="*/ 57321 h 232383"/>
                  <a:gd name="connsiteX8" fmla="*/ 57524 w 642097"/>
                  <a:gd name="connsiteY8" fmla="*/ 0 h 2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97" h="232383">
                    <a:moveTo>
                      <a:pt x="57524" y="0"/>
                    </a:moveTo>
                    <a:cubicBezTo>
                      <a:pt x="57524" y="0"/>
                      <a:pt x="57524" y="0"/>
                      <a:pt x="583018" y="0"/>
                    </a:cubicBezTo>
                    <a:cubicBezTo>
                      <a:pt x="615667" y="0"/>
                      <a:pt x="642097" y="24788"/>
                      <a:pt x="642097" y="57321"/>
                    </a:cubicBezTo>
                    <a:cubicBezTo>
                      <a:pt x="642097" y="57321"/>
                      <a:pt x="642097" y="57321"/>
                      <a:pt x="642097" y="173513"/>
                    </a:cubicBezTo>
                    <a:cubicBezTo>
                      <a:pt x="642097" y="206046"/>
                      <a:pt x="615667" y="232383"/>
                      <a:pt x="583018" y="232383"/>
                    </a:cubicBezTo>
                    <a:cubicBezTo>
                      <a:pt x="583018" y="232383"/>
                      <a:pt x="583018" y="232383"/>
                      <a:pt x="57524" y="232383"/>
                    </a:cubicBezTo>
                    <a:cubicBezTo>
                      <a:pt x="26430" y="232383"/>
                      <a:pt x="0" y="206046"/>
                      <a:pt x="0" y="173513"/>
                    </a:cubicBezTo>
                    <a:cubicBezTo>
                      <a:pt x="0" y="173513"/>
                      <a:pt x="0" y="173513"/>
                      <a:pt x="0" y="57321"/>
                    </a:cubicBezTo>
                    <a:cubicBezTo>
                      <a:pt x="0" y="24788"/>
                      <a:pt x="26430" y="0"/>
                      <a:pt x="57524" y="0"/>
                    </a:cubicBezTo>
                    <a:close/>
                  </a:path>
                </a:pathLst>
              </a:custGeom>
              <a:solidFill>
                <a:srgbClr val="7379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90" name="Freeform: Shape 100">
                <a:extLst>
                  <a:ext uri="{FF2B5EF4-FFF2-40B4-BE49-F238E27FC236}">
                    <a16:creationId xmlns:a16="http://schemas.microsoft.com/office/drawing/2014/main" id="{C34AF66C-46F2-4C9E-8B13-5D59BFB3D4F1}"/>
                  </a:ext>
                </a:extLst>
              </p:cNvPr>
              <p:cNvSpPr/>
              <p:nvPr/>
            </p:nvSpPr>
            <p:spPr>
              <a:xfrm>
                <a:off x="10085440" y="3761110"/>
                <a:ext cx="611267" cy="232383"/>
              </a:xfrm>
              <a:custGeom>
                <a:avLst/>
                <a:gdLst>
                  <a:gd name="connsiteX0" fmla="*/ 57524 w 642097"/>
                  <a:gd name="connsiteY0" fmla="*/ 0 h 232383"/>
                  <a:gd name="connsiteX1" fmla="*/ 583018 w 642097"/>
                  <a:gd name="connsiteY1" fmla="*/ 0 h 232383"/>
                  <a:gd name="connsiteX2" fmla="*/ 642097 w 642097"/>
                  <a:gd name="connsiteY2" fmla="*/ 58870 h 232383"/>
                  <a:gd name="connsiteX3" fmla="*/ 642097 w 642097"/>
                  <a:gd name="connsiteY3" fmla="*/ 175062 h 232383"/>
                  <a:gd name="connsiteX4" fmla="*/ 583018 w 642097"/>
                  <a:gd name="connsiteY4" fmla="*/ 232383 h 232383"/>
                  <a:gd name="connsiteX5" fmla="*/ 57524 w 642097"/>
                  <a:gd name="connsiteY5" fmla="*/ 232383 h 232383"/>
                  <a:gd name="connsiteX6" fmla="*/ 0 w 642097"/>
                  <a:gd name="connsiteY6" fmla="*/ 175062 h 232383"/>
                  <a:gd name="connsiteX7" fmla="*/ 0 w 642097"/>
                  <a:gd name="connsiteY7" fmla="*/ 58870 h 232383"/>
                  <a:gd name="connsiteX8" fmla="*/ 57524 w 642097"/>
                  <a:gd name="connsiteY8" fmla="*/ 0 h 2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97" h="232383">
                    <a:moveTo>
                      <a:pt x="57524" y="0"/>
                    </a:moveTo>
                    <a:cubicBezTo>
                      <a:pt x="57524" y="0"/>
                      <a:pt x="57524" y="0"/>
                      <a:pt x="583018" y="0"/>
                    </a:cubicBezTo>
                    <a:cubicBezTo>
                      <a:pt x="615667" y="0"/>
                      <a:pt x="642097" y="26337"/>
                      <a:pt x="642097" y="58870"/>
                    </a:cubicBezTo>
                    <a:cubicBezTo>
                      <a:pt x="642097" y="58870"/>
                      <a:pt x="642097" y="58870"/>
                      <a:pt x="642097" y="175062"/>
                    </a:cubicBezTo>
                    <a:cubicBezTo>
                      <a:pt x="642097" y="207596"/>
                      <a:pt x="615667" y="232383"/>
                      <a:pt x="583018" y="232383"/>
                    </a:cubicBezTo>
                    <a:cubicBezTo>
                      <a:pt x="583018" y="232383"/>
                      <a:pt x="583018" y="232383"/>
                      <a:pt x="57524" y="232383"/>
                    </a:cubicBezTo>
                    <a:cubicBezTo>
                      <a:pt x="26430" y="232383"/>
                      <a:pt x="0" y="207596"/>
                      <a:pt x="0" y="175062"/>
                    </a:cubicBezTo>
                    <a:cubicBezTo>
                      <a:pt x="0" y="175062"/>
                      <a:pt x="0" y="175062"/>
                      <a:pt x="0" y="58870"/>
                    </a:cubicBezTo>
                    <a:cubicBezTo>
                      <a:pt x="0" y="26337"/>
                      <a:pt x="26430" y="0"/>
                      <a:pt x="57524" y="0"/>
                    </a:cubicBezTo>
                    <a:close/>
                  </a:path>
                </a:pathLst>
              </a:custGeom>
              <a:solidFill>
                <a:srgbClr val="7379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91" name="Freeform: Shape 101">
                <a:extLst>
                  <a:ext uri="{FF2B5EF4-FFF2-40B4-BE49-F238E27FC236}">
                    <a16:creationId xmlns:a16="http://schemas.microsoft.com/office/drawing/2014/main" id="{788A1E9A-923E-47B3-B71D-CB28D4B07BCB}"/>
                  </a:ext>
                </a:extLst>
              </p:cNvPr>
              <p:cNvSpPr/>
              <p:nvPr/>
            </p:nvSpPr>
            <p:spPr>
              <a:xfrm>
                <a:off x="10085440" y="4052603"/>
                <a:ext cx="611267" cy="232383"/>
              </a:xfrm>
              <a:custGeom>
                <a:avLst/>
                <a:gdLst>
                  <a:gd name="connsiteX0" fmla="*/ 57524 w 642097"/>
                  <a:gd name="connsiteY0" fmla="*/ 0 h 232383"/>
                  <a:gd name="connsiteX1" fmla="*/ 583018 w 642097"/>
                  <a:gd name="connsiteY1" fmla="*/ 0 h 232383"/>
                  <a:gd name="connsiteX2" fmla="*/ 642097 w 642097"/>
                  <a:gd name="connsiteY2" fmla="*/ 58870 h 232383"/>
                  <a:gd name="connsiteX3" fmla="*/ 642097 w 642097"/>
                  <a:gd name="connsiteY3" fmla="*/ 175062 h 232383"/>
                  <a:gd name="connsiteX4" fmla="*/ 583018 w 642097"/>
                  <a:gd name="connsiteY4" fmla="*/ 232383 h 232383"/>
                  <a:gd name="connsiteX5" fmla="*/ 57524 w 642097"/>
                  <a:gd name="connsiteY5" fmla="*/ 232383 h 232383"/>
                  <a:gd name="connsiteX6" fmla="*/ 0 w 642097"/>
                  <a:gd name="connsiteY6" fmla="*/ 175062 h 232383"/>
                  <a:gd name="connsiteX7" fmla="*/ 0 w 642097"/>
                  <a:gd name="connsiteY7" fmla="*/ 58870 h 232383"/>
                  <a:gd name="connsiteX8" fmla="*/ 57524 w 642097"/>
                  <a:gd name="connsiteY8" fmla="*/ 0 h 2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97" h="232383">
                    <a:moveTo>
                      <a:pt x="57524" y="0"/>
                    </a:moveTo>
                    <a:cubicBezTo>
                      <a:pt x="57524" y="0"/>
                      <a:pt x="57524" y="0"/>
                      <a:pt x="583018" y="0"/>
                    </a:cubicBezTo>
                    <a:cubicBezTo>
                      <a:pt x="615667" y="0"/>
                      <a:pt x="642097" y="26337"/>
                      <a:pt x="642097" y="58870"/>
                    </a:cubicBezTo>
                    <a:cubicBezTo>
                      <a:pt x="642097" y="58870"/>
                      <a:pt x="642097" y="58870"/>
                      <a:pt x="642097" y="175062"/>
                    </a:cubicBezTo>
                    <a:cubicBezTo>
                      <a:pt x="642097" y="206047"/>
                      <a:pt x="615667" y="232383"/>
                      <a:pt x="583018" y="232383"/>
                    </a:cubicBezTo>
                    <a:cubicBezTo>
                      <a:pt x="583018" y="232383"/>
                      <a:pt x="583018" y="232383"/>
                      <a:pt x="57524" y="232383"/>
                    </a:cubicBezTo>
                    <a:cubicBezTo>
                      <a:pt x="26430" y="232383"/>
                      <a:pt x="0" y="206047"/>
                      <a:pt x="0" y="175062"/>
                    </a:cubicBezTo>
                    <a:cubicBezTo>
                      <a:pt x="0" y="175062"/>
                      <a:pt x="0" y="175062"/>
                      <a:pt x="0" y="58870"/>
                    </a:cubicBezTo>
                    <a:cubicBezTo>
                      <a:pt x="0" y="26337"/>
                      <a:pt x="26430" y="0"/>
                      <a:pt x="57524" y="0"/>
                    </a:cubicBezTo>
                    <a:close/>
                  </a:path>
                </a:pathLst>
              </a:custGeom>
              <a:solidFill>
                <a:srgbClr val="7379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92" name="Freeform: Shape 102">
                <a:extLst>
                  <a:ext uri="{FF2B5EF4-FFF2-40B4-BE49-F238E27FC236}">
                    <a16:creationId xmlns:a16="http://schemas.microsoft.com/office/drawing/2014/main" id="{C415FA24-893D-41B1-92EE-86C4DD859628}"/>
                  </a:ext>
                </a:extLst>
              </p:cNvPr>
              <p:cNvSpPr/>
              <p:nvPr/>
            </p:nvSpPr>
            <p:spPr>
              <a:xfrm>
                <a:off x="10085440" y="4343517"/>
                <a:ext cx="611267" cy="232383"/>
              </a:xfrm>
              <a:custGeom>
                <a:avLst/>
                <a:gdLst>
                  <a:gd name="connsiteX0" fmla="*/ 57524 w 642097"/>
                  <a:gd name="connsiteY0" fmla="*/ 0 h 232383"/>
                  <a:gd name="connsiteX1" fmla="*/ 583018 w 642097"/>
                  <a:gd name="connsiteY1" fmla="*/ 0 h 232383"/>
                  <a:gd name="connsiteX2" fmla="*/ 642097 w 642097"/>
                  <a:gd name="connsiteY2" fmla="*/ 57321 h 232383"/>
                  <a:gd name="connsiteX3" fmla="*/ 642097 w 642097"/>
                  <a:gd name="connsiteY3" fmla="*/ 173513 h 232383"/>
                  <a:gd name="connsiteX4" fmla="*/ 583018 w 642097"/>
                  <a:gd name="connsiteY4" fmla="*/ 232383 h 232383"/>
                  <a:gd name="connsiteX5" fmla="*/ 57524 w 642097"/>
                  <a:gd name="connsiteY5" fmla="*/ 232383 h 232383"/>
                  <a:gd name="connsiteX6" fmla="*/ 0 w 642097"/>
                  <a:gd name="connsiteY6" fmla="*/ 173513 h 232383"/>
                  <a:gd name="connsiteX7" fmla="*/ 0 w 642097"/>
                  <a:gd name="connsiteY7" fmla="*/ 57321 h 232383"/>
                  <a:gd name="connsiteX8" fmla="*/ 57524 w 642097"/>
                  <a:gd name="connsiteY8" fmla="*/ 0 h 2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97" h="232383">
                    <a:moveTo>
                      <a:pt x="57524" y="0"/>
                    </a:moveTo>
                    <a:cubicBezTo>
                      <a:pt x="583018" y="0"/>
                      <a:pt x="583018" y="0"/>
                      <a:pt x="583018" y="0"/>
                    </a:cubicBezTo>
                    <a:cubicBezTo>
                      <a:pt x="615667" y="0"/>
                      <a:pt x="642097" y="24788"/>
                      <a:pt x="642097" y="57321"/>
                    </a:cubicBezTo>
                    <a:cubicBezTo>
                      <a:pt x="642097" y="173513"/>
                      <a:pt x="642097" y="173513"/>
                      <a:pt x="642097" y="173513"/>
                    </a:cubicBezTo>
                    <a:cubicBezTo>
                      <a:pt x="642097" y="206047"/>
                      <a:pt x="615667" y="232383"/>
                      <a:pt x="583018" y="232383"/>
                    </a:cubicBezTo>
                    <a:cubicBezTo>
                      <a:pt x="57524" y="232383"/>
                      <a:pt x="57524" y="232383"/>
                      <a:pt x="57524" y="232383"/>
                    </a:cubicBezTo>
                    <a:cubicBezTo>
                      <a:pt x="26430" y="232383"/>
                      <a:pt x="0" y="206047"/>
                      <a:pt x="0" y="173513"/>
                    </a:cubicBezTo>
                    <a:cubicBezTo>
                      <a:pt x="0" y="57321"/>
                      <a:pt x="0" y="57321"/>
                      <a:pt x="0" y="57321"/>
                    </a:cubicBezTo>
                    <a:cubicBezTo>
                      <a:pt x="0" y="24788"/>
                      <a:pt x="26430" y="0"/>
                      <a:pt x="57524" y="0"/>
                    </a:cubicBezTo>
                    <a:close/>
                  </a:path>
                </a:pathLst>
              </a:custGeom>
              <a:solidFill>
                <a:srgbClr val="7379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93" name="Rectangle: Rounded Corners 103">
                <a:extLst>
                  <a:ext uri="{FF2B5EF4-FFF2-40B4-BE49-F238E27FC236}">
                    <a16:creationId xmlns:a16="http://schemas.microsoft.com/office/drawing/2014/main" id="{EDEB3FD0-3A28-4560-9EB6-FFC9BF77E7ED}"/>
                  </a:ext>
                </a:extLst>
              </p:cNvPr>
              <p:cNvSpPr/>
              <p:nvPr/>
            </p:nvSpPr>
            <p:spPr>
              <a:xfrm>
                <a:off x="10085440" y="3124667"/>
                <a:ext cx="611267" cy="1514568"/>
              </a:xfrm>
              <a:prstGeom prst="roundRect">
                <a:avLst>
                  <a:gd name="adj" fmla="val 23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94" name="Rectangle 93">
                <a:extLst>
                  <a:ext uri="{FF2B5EF4-FFF2-40B4-BE49-F238E27FC236}">
                    <a16:creationId xmlns:a16="http://schemas.microsoft.com/office/drawing/2014/main" id="{E462EE98-4488-4C61-BFA0-8A8932E14253}"/>
                  </a:ext>
                </a:extLst>
              </p:cNvPr>
              <p:cNvSpPr/>
              <p:nvPr/>
            </p:nvSpPr>
            <p:spPr>
              <a:xfrm>
                <a:off x="10085440" y="3471355"/>
                <a:ext cx="611267" cy="1167880"/>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sp>
          <p:nvSpPr>
            <p:cNvPr id="87" name="Freeform 5">
              <a:extLst>
                <a:ext uri="{FF2B5EF4-FFF2-40B4-BE49-F238E27FC236}">
                  <a16:creationId xmlns:a16="http://schemas.microsoft.com/office/drawing/2014/main" id="{80D1163E-5CF4-4777-82D8-75845F78CC9F}"/>
                </a:ext>
              </a:extLst>
            </p:cNvPr>
            <p:cNvSpPr>
              <a:spLocks/>
            </p:cNvSpPr>
            <p:nvPr/>
          </p:nvSpPr>
          <p:spPr bwMode="auto">
            <a:xfrm>
              <a:off x="1600368" y="3763222"/>
              <a:ext cx="400506" cy="589552"/>
            </a:xfrm>
            <a:custGeom>
              <a:avLst/>
              <a:gdLst>
                <a:gd name="T0" fmla="*/ 17 w 811"/>
                <a:gd name="T1" fmla="*/ 1181 h 1195"/>
                <a:gd name="T2" fmla="*/ 324 w 811"/>
                <a:gd name="T3" fmla="*/ 677 h 1195"/>
                <a:gd name="T4" fmla="*/ 319 w 811"/>
                <a:gd name="T5" fmla="*/ 668 h 1195"/>
                <a:gd name="T6" fmla="*/ 28 w 811"/>
                <a:gd name="T7" fmla="*/ 668 h 1195"/>
                <a:gd name="T8" fmla="*/ 10 w 811"/>
                <a:gd name="T9" fmla="*/ 638 h 1195"/>
                <a:gd name="T10" fmla="*/ 388 w 811"/>
                <a:gd name="T11" fmla="*/ 22 h 1195"/>
                <a:gd name="T12" fmla="*/ 426 w 811"/>
                <a:gd name="T13" fmla="*/ 0 h 1195"/>
                <a:gd name="T14" fmla="*/ 718 w 811"/>
                <a:gd name="T15" fmla="*/ 0 h 1195"/>
                <a:gd name="T16" fmla="*/ 733 w 811"/>
                <a:gd name="T17" fmla="*/ 30 h 1195"/>
                <a:gd name="T18" fmla="*/ 442 w 811"/>
                <a:gd name="T19" fmla="*/ 436 h 1195"/>
                <a:gd name="T20" fmla="*/ 446 w 811"/>
                <a:gd name="T21" fmla="*/ 445 h 1195"/>
                <a:gd name="T22" fmla="*/ 779 w 811"/>
                <a:gd name="T23" fmla="*/ 445 h 1195"/>
                <a:gd name="T24" fmla="*/ 795 w 811"/>
                <a:gd name="T25" fmla="*/ 488 h 1195"/>
                <a:gd name="T26" fmla="*/ 27 w 811"/>
                <a:gd name="T27" fmla="*/ 1189 h 1195"/>
                <a:gd name="T28" fmla="*/ 17 w 811"/>
                <a:gd name="T29" fmla="*/ 1181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1" h="1195">
                  <a:moveTo>
                    <a:pt x="17" y="1181"/>
                  </a:moveTo>
                  <a:cubicBezTo>
                    <a:pt x="324" y="677"/>
                    <a:pt x="324" y="677"/>
                    <a:pt x="324" y="677"/>
                  </a:cubicBezTo>
                  <a:cubicBezTo>
                    <a:pt x="326" y="673"/>
                    <a:pt x="324" y="668"/>
                    <a:pt x="319" y="668"/>
                  </a:cubicBezTo>
                  <a:cubicBezTo>
                    <a:pt x="28" y="668"/>
                    <a:pt x="28" y="668"/>
                    <a:pt x="28" y="668"/>
                  </a:cubicBezTo>
                  <a:cubicBezTo>
                    <a:pt x="8" y="668"/>
                    <a:pt x="0" y="654"/>
                    <a:pt x="10" y="638"/>
                  </a:cubicBezTo>
                  <a:cubicBezTo>
                    <a:pt x="388" y="22"/>
                    <a:pt x="388" y="22"/>
                    <a:pt x="388" y="22"/>
                  </a:cubicBezTo>
                  <a:cubicBezTo>
                    <a:pt x="396" y="9"/>
                    <a:pt x="410" y="0"/>
                    <a:pt x="426" y="0"/>
                  </a:cubicBezTo>
                  <a:cubicBezTo>
                    <a:pt x="718" y="0"/>
                    <a:pt x="718" y="0"/>
                    <a:pt x="718" y="0"/>
                  </a:cubicBezTo>
                  <a:cubicBezTo>
                    <a:pt x="738" y="0"/>
                    <a:pt x="744" y="14"/>
                    <a:pt x="733" y="30"/>
                  </a:cubicBezTo>
                  <a:cubicBezTo>
                    <a:pt x="442" y="436"/>
                    <a:pt x="442" y="436"/>
                    <a:pt x="442" y="436"/>
                  </a:cubicBezTo>
                  <a:cubicBezTo>
                    <a:pt x="439" y="440"/>
                    <a:pt x="442" y="445"/>
                    <a:pt x="446" y="445"/>
                  </a:cubicBezTo>
                  <a:cubicBezTo>
                    <a:pt x="779" y="445"/>
                    <a:pt x="779" y="445"/>
                    <a:pt x="779" y="445"/>
                  </a:cubicBezTo>
                  <a:cubicBezTo>
                    <a:pt x="801" y="445"/>
                    <a:pt x="811" y="473"/>
                    <a:pt x="795" y="488"/>
                  </a:cubicBezTo>
                  <a:cubicBezTo>
                    <a:pt x="27" y="1189"/>
                    <a:pt x="27" y="1189"/>
                    <a:pt x="27" y="1189"/>
                  </a:cubicBezTo>
                  <a:cubicBezTo>
                    <a:pt x="21" y="1195"/>
                    <a:pt x="13" y="1188"/>
                    <a:pt x="17" y="118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95" name="Group 94">
            <a:extLst>
              <a:ext uri="{FF2B5EF4-FFF2-40B4-BE49-F238E27FC236}">
                <a16:creationId xmlns:a16="http://schemas.microsoft.com/office/drawing/2014/main" id="{F19A81E5-69B4-411C-8722-85B41C4C7C79}"/>
              </a:ext>
            </a:extLst>
          </p:cNvPr>
          <p:cNvGrpSpPr/>
          <p:nvPr/>
        </p:nvGrpSpPr>
        <p:grpSpPr>
          <a:xfrm>
            <a:off x="6435015" y="2781380"/>
            <a:ext cx="460075" cy="470699"/>
            <a:chOff x="1160911" y="2295728"/>
            <a:chExt cx="794204" cy="915727"/>
          </a:xfrm>
        </p:grpSpPr>
        <p:grpSp>
          <p:nvGrpSpPr>
            <p:cNvPr id="96" name="Group 95">
              <a:extLst>
                <a:ext uri="{FF2B5EF4-FFF2-40B4-BE49-F238E27FC236}">
                  <a16:creationId xmlns:a16="http://schemas.microsoft.com/office/drawing/2014/main" id="{5E5CAC78-D27E-400F-95D8-454502A4C41F}"/>
                </a:ext>
              </a:extLst>
            </p:cNvPr>
            <p:cNvGrpSpPr/>
            <p:nvPr/>
          </p:nvGrpSpPr>
          <p:grpSpPr>
            <a:xfrm>
              <a:off x="1488061" y="2295728"/>
              <a:ext cx="397247" cy="396119"/>
              <a:chOff x="2744787" y="87313"/>
              <a:chExt cx="6702426" cy="6683376"/>
            </a:xfrm>
            <a:solidFill>
              <a:schemeClr val="accent2">
                <a:lumMod val="40000"/>
                <a:lumOff val="60000"/>
              </a:schemeClr>
            </a:solidFill>
          </p:grpSpPr>
          <p:sp>
            <p:nvSpPr>
              <p:cNvPr id="100" name="Oval 12">
                <a:extLst>
                  <a:ext uri="{FF2B5EF4-FFF2-40B4-BE49-F238E27FC236}">
                    <a16:creationId xmlns:a16="http://schemas.microsoft.com/office/drawing/2014/main" id="{57E533C6-BB8D-4353-95F9-EA51FA7D8CFF}"/>
                  </a:ext>
                </a:extLst>
              </p:cNvPr>
              <p:cNvSpPr>
                <a:spLocks noChangeArrowheads="1"/>
              </p:cNvSpPr>
              <p:nvPr/>
            </p:nvSpPr>
            <p:spPr bwMode="auto">
              <a:xfrm>
                <a:off x="4408488" y="1746250"/>
                <a:ext cx="3375025" cy="3365500"/>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01" name="Freeform: Shape 149">
                <a:extLst>
                  <a:ext uri="{FF2B5EF4-FFF2-40B4-BE49-F238E27FC236}">
                    <a16:creationId xmlns:a16="http://schemas.microsoft.com/office/drawing/2014/main" id="{7C05F5C6-A2AE-4B4D-BAAC-31BA41D96498}"/>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grp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97" name="Freeform 13">
              <a:extLst>
                <a:ext uri="{FF2B5EF4-FFF2-40B4-BE49-F238E27FC236}">
                  <a16:creationId xmlns:a16="http://schemas.microsoft.com/office/drawing/2014/main" id="{0F1E073E-E9D9-4587-89F6-B5DE8765FD72}"/>
                </a:ext>
              </a:extLst>
            </p:cNvPr>
            <p:cNvSpPr>
              <a:spLocks/>
            </p:cNvSpPr>
            <p:nvPr/>
          </p:nvSpPr>
          <p:spPr bwMode="auto">
            <a:xfrm>
              <a:off x="1266131" y="2472567"/>
              <a:ext cx="688984" cy="738888"/>
            </a:xfrm>
            <a:custGeom>
              <a:avLst/>
              <a:gdLst>
                <a:gd name="connsiteX0" fmla="*/ 10766 w 1368657"/>
                <a:gd name="connsiteY0" fmla="*/ 423055 h 1458954"/>
                <a:gd name="connsiteX1" fmla="*/ 305360 w 1368657"/>
                <a:gd name="connsiteY1" fmla="*/ 423055 h 1458954"/>
                <a:gd name="connsiteX2" fmla="*/ 315147 w 1368657"/>
                <a:gd name="connsiteY2" fmla="*/ 432842 h 1458954"/>
                <a:gd name="connsiteX3" fmla="*/ 315147 w 1368657"/>
                <a:gd name="connsiteY3" fmla="*/ 631018 h 1458954"/>
                <a:gd name="connsiteX4" fmla="*/ 565699 w 1368657"/>
                <a:gd name="connsiteY4" fmla="*/ 545876 h 1458954"/>
                <a:gd name="connsiteX5" fmla="*/ 579401 w 1368657"/>
                <a:gd name="connsiteY5" fmla="*/ 555662 h 1458954"/>
                <a:gd name="connsiteX6" fmla="*/ 579401 w 1368657"/>
                <a:gd name="connsiteY6" fmla="*/ 1458954 h 1458954"/>
                <a:gd name="connsiteX7" fmla="*/ 0 w 1368657"/>
                <a:gd name="connsiteY7" fmla="*/ 1458954 h 1458954"/>
                <a:gd name="connsiteX8" fmla="*/ 0 w 1368657"/>
                <a:gd name="connsiteY8" fmla="*/ 432842 h 1458954"/>
                <a:gd name="connsiteX9" fmla="*/ 10766 w 1368657"/>
                <a:gd name="connsiteY9" fmla="*/ 423055 h 1458954"/>
                <a:gd name="connsiteX10" fmla="*/ 843418 w 1368657"/>
                <a:gd name="connsiteY10" fmla="*/ 0 h 1458954"/>
                <a:gd name="connsiteX11" fmla="*/ 887474 w 1368657"/>
                <a:gd name="connsiteY11" fmla="*/ 43558 h 1458954"/>
                <a:gd name="connsiteX12" fmla="*/ 857125 w 1368657"/>
                <a:gd name="connsiteY12" fmla="*/ 84669 h 1458954"/>
                <a:gd name="connsiteX13" fmla="*/ 857125 w 1368657"/>
                <a:gd name="connsiteY13" fmla="*/ 185000 h 1458954"/>
                <a:gd name="connsiteX14" fmla="*/ 914397 w 1368657"/>
                <a:gd name="connsiteY14" fmla="*/ 185000 h 1458954"/>
                <a:gd name="connsiteX15" fmla="*/ 925166 w 1368657"/>
                <a:gd name="connsiteY15" fmla="*/ 195767 h 1458954"/>
                <a:gd name="connsiteX16" fmla="*/ 925166 w 1368657"/>
                <a:gd name="connsiteY16" fmla="*/ 241283 h 1458954"/>
                <a:gd name="connsiteX17" fmla="*/ 936424 w 1368657"/>
                <a:gd name="connsiteY17" fmla="*/ 241283 h 1458954"/>
                <a:gd name="connsiteX18" fmla="*/ 947193 w 1368657"/>
                <a:gd name="connsiteY18" fmla="*/ 251560 h 1458954"/>
                <a:gd name="connsiteX19" fmla="*/ 947193 w 1368657"/>
                <a:gd name="connsiteY19" fmla="*/ 299034 h 1458954"/>
                <a:gd name="connsiteX20" fmla="*/ 990270 w 1368657"/>
                <a:gd name="connsiteY20" fmla="*/ 299034 h 1458954"/>
                <a:gd name="connsiteX21" fmla="*/ 1001039 w 1368657"/>
                <a:gd name="connsiteY21" fmla="*/ 309312 h 1458954"/>
                <a:gd name="connsiteX22" fmla="*/ 1001039 w 1368657"/>
                <a:gd name="connsiteY22" fmla="*/ 1095806 h 1458954"/>
                <a:gd name="connsiteX23" fmla="*/ 1055374 w 1368657"/>
                <a:gd name="connsiteY23" fmla="*/ 1095806 h 1458954"/>
                <a:gd name="connsiteX24" fmla="*/ 1055374 w 1368657"/>
                <a:gd name="connsiteY24" fmla="*/ 644074 h 1458954"/>
                <a:gd name="connsiteX25" fmla="*/ 1070059 w 1368657"/>
                <a:gd name="connsiteY25" fmla="*/ 633307 h 1458954"/>
                <a:gd name="connsiteX26" fmla="*/ 1355441 w 1368657"/>
                <a:gd name="connsiteY26" fmla="*/ 710145 h 1458954"/>
                <a:gd name="connsiteX27" fmla="*/ 1368657 w 1368657"/>
                <a:gd name="connsiteY27" fmla="*/ 727275 h 1458954"/>
                <a:gd name="connsiteX28" fmla="*/ 1368657 w 1368657"/>
                <a:gd name="connsiteY28" fmla="*/ 1458954 h 1458954"/>
                <a:gd name="connsiteX29" fmla="*/ 684329 w 1368657"/>
                <a:gd name="connsiteY29" fmla="*/ 1458954 h 1458954"/>
                <a:gd name="connsiteX30" fmla="*/ 684329 w 1368657"/>
                <a:gd name="connsiteY30" fmla="*/ 309312 h 1458954"/>
                <a:gd name="connsiteX31" fmla="*/ 695098 w 1368657"/>
                <a:gd name="connsiteY31" fmla="*/ 299034 h 1458954"/>
                <a:gd name="connsiteX32" fmla="*/ 737685 w 1368657"/>
                <a:gd name="connsiteY32" fmla="*/ 299034 h 1458954"/>
                <a:gd name="connsiteX33" fmla="*/ 737685 w 1368657"/>
                <a:gd name="connsiteY33" fmla="*/ 251560 h 1458954"/>
                <a:gd name="connsiteX34" fmla="*/ 748454 w 1368657"/>
                <a:gd name="connsiteY34" fmla="*/ 241283 h 1458954"/>
                <a:gd name="connsiteX35" fmla="*/ 761182 w 1368657"/>
                <a:gd name="connsiteY35" fmla="*/ 241283 h 1458954"/>
                <a:gd name="connsiteX36" fmla="*/ 761182 w 1368657"/>
                <a:gd name="connsiteY36" fmla="*/ 195767 h 1458954"/>
                <a:gd name="connsiteX37" fmla="*/ 771951 w 1368657"/>
                <a:gd name="connsiteY37" fmla="*/ 185000 h 1458954"/>
                <a:gd name="connsiteX38" fmla="*/ 828244 w 1368657"/>
                <a:gd name="connsiteY38" fmla="*/ 185000 h 1458954"/>
                <a:gd name="connsiteX39" fmla="*/ 828244 w 1368657"/>
                <a:gd name="connsiteY39" fmla="*/ 84669 h 1458954"/>
                <a:gd name="connsiteX40" fmla="*/ 798873 w 1368657"/>
                <a:gd name="connsiteY40" fmla="*/ 42579 h 1458954"/>
                <a:gd name="connsiteX41" fmla="*/ 843418 w 1368657"/>
                <a:gd name="connsiteY41" fmla="*/ 0 h 145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8657" h="1458954">
                  <a:moveTo>
                    <a:pt x="10766" y="423055"/>
                  </a:moveTo>
                  <a:cubicBezTo>
                    <a:pt x="10766" y="423055"/>
                    <a:pt x="10766" y="423055"/>
                    <a:pt x="305360" y="423055"/>
                  </a:cubicBezTo>
                  <a:cubicBezTo>
                    <a:pt x="311233" y="423055"/>
                    <a:pt x="315147" y="427948"/>
                    <a:pt x="315147" y="432842"/>
                  </a:cubicBezTo>
                  <a:cubicBezTo>
                    <a:pt x="315147" y="432842"/>
                    <a:pt x="315147" y="432842"/>
                    <a:pt x="315147" y="631018"/>
                  </a:cubicBezTo>
                  <a:cubicBezTo>
                    <a:pt x="315147" y="631018"/>
                    <a:pt x="315147" y="631018"/>
                    <a:pt x="565699" y="545876"/>
                  </a:cubicBezTo>
                  <a:cubicBezTo>
                    <a:pt x="573040" y="543429"/>
                    <a:pt x="579401" y="548322"/>
                    <a:pt x="579401" y="555662"/>
                  </a:cubicBezTo>
                  <a:cubicBezTo>
                    <a:pt x="579401" y="555662"/>
                    <a:pt x="579401" y="555662"/>
                    <a:pt x="579401" y="1458954"/>
                  </a:cubicBezTo>
                  <a:cubicBezTo>
                    <a:pt x="579401" y="1458954"/>
                    <a:pt x="579401" y="1458954"/>
                    <a:pt x="0" y="1458954"/>
                  </a:cubicBezTo>
                  <a:cubicBezTo>
                    <a:pt x="0" y="1458954"/>
                    <a:pt x="0" y="1458954"/>
                    <a:pt x="0" y="432842"/>
                  </a:cubicBezTo>
                  <a:cubicBezTo>
                    <a:pt x="0" y="427948"/>
                    <a:pt x="4894" y="423055"/>
                    <a:pt x="10766" y="423055"/>
                  </a:cubicBezTo>
                  <a:close/>
                  <a:moveTo>
                    <a:pt x="843418" y="0"/>
                  </a:moveTo>
                  <a:cubicBezTo>
                    <a:pt x="868383" y="979"/>
                    <a:pt x="887474" y="19576"/>
                    <a:pt x="887474" y="43558"/>
                  </a:cubicBezTo>
                  <a:cubicBezTo>
                    <a:pt x="887474" y="62645"/>
                    <a:pt x="873278" y="79285"/>
                    <a:pt x="857125" y="84669"/>
                  </a:cubicBezTo>
                  <a:cubicBezTo>
                    <a:pt x="857125" y="185000"/>
                    <a:pt x="857125" y="185000"/>
                    <a:pt x="857125" y="185000"/>
                  </a:cubicBezTo>
                  <a:cubicBezTo>
                    <a:pt x="914397" y="185000"/>
                    <a:pt x="914397" y="185000"/>
                    <a:pt x="914397" y="185000"/>
                  </a:cubicBezTo>
                  <a:cubicBezTo>
                    <a:pt x="920271" y="185000"/>
                    <a:pt x="925166" y="189894"/>
                    <a:pt x="925166" y="195767"/>
                  </a:cubicBezTo>
                  <a:cubicBezTo>
                    <a:pt x="925166" y="241283"/>
                    <a:pt x="925166" y="241283"/>
                    <a:pt x="925166" y="241283"/>
                  </a:cubicBezTo>
                  <a:cubicBezTo>
                    <a:pt x="936424" y="241283"/>
                    <a:pt x="936424" y="241283"/>
                    <a:pt x="936424" y="241283"/>
                  </a:cubicBezTo>
                  <a:cubicBezTo>
                    <a:pt x="942298" y="241283"/>
                    <a:pt x="947193" y="246177"/>
                    <a:pt x="947193" y="251560"/>
                  </a:cubicBezTo>
                  <a:cubicBezTo>
                    <a:pt x="947193" y="299034"/>
                    <a:pt x="947193" y="299034"/>
                    <a:pt x="947193" y="299034"/>
                  </a:cubicBezTo>
                  <a:cubicBezTo>
                    <a:pt x="990270" y="299034"/>
                    <a:pt x="990270" y="299034"/>
                    <a:pt x="990270" y="299034"/>
                  </a:cubicBezTo>
                  <a:cubicBezTo>
                    <a:pt x="996144" y="299034"/>
                    <a:pt x="1001039" y="302949"/>
                    <a:pt x="1001039" y="309312"/>
                  </a:cubicBezTo>
                  <a:cubicBezTo>
                    <a:pt x="1001039" y="1095806"/>
                    <a:pt x="1001039" y="1095806"/>
                    <a:pt x="1001039" y="1095806"/>
                  </a:cubicBezTo>
                  <a:cubicBezTo>
                    <a:pt x="1055374" y="1095806"/>
                    <a:pt x="1055374" y="1095806"/>
                    <a:pt x="1055374" y="1095806"/>
                  </a:cubicBezTo>
                  <a:cubicBezTo>
                    <a:pt x="1055374" y="644074"/>
                    <a:pt x="1055374" y="644074"/>
                    <a:pt x="1055374" y="644074"/>
                  </a:cubicBezTo>
                  <a:cubicBezTo>
                    <a:pt x="1055374" y="636733"/>
                    <a:pt x="1062717" y="630860"/>
                    <a:pt x="1070059" y="633307"/>
                  </a:cubicBezTo>
                  <a:cubicBezTo>
                    <a:pt x="1355441" y="710145"/>
                    <a:pt x="1355441" y="710145"/>
                    <a:pt x="1355441" y="710145"/>
                  </a:cubicBezTo>
                  <a:cubicBezTo>
                    <a:pt x="1363762" y="711613"/>
                    <a:pt x="1368657" y="718955"/>
                    <a:pt x="1368657" y="727275"/>
                  </a:cubicBezTo>
                  <a:cubicBezTo>
                    <a:pt x="1368657" y="1458954"/>
                    <a:pt x="1368657" y="1458954"/>
                    <a:pt x="1368657" y="1458954"/>
                  </a:cubicBezTo>
                  <a:cubicBezTo>
                    <a:pt x="684329" y="1458954"/>
                    <a:pt x="684329" y="1458954"/>
                    <a:pt x="684329" y="1458954"/>
                  </a:cubicBezTo>
                  <a:cubicBezTo>
                    <a:pt x="684329" y="309312"/>
                    <a:pt x="684329" y="309312"/>
                    <a:pt x="684329" y="309312"/>
                  </a:cubicBezTo>
                  <a:cubicBezTo>
                    <a:pt x="684329" y="302949"/>
                    <a:pt x="689224" y="299034"/>
                    <a:pt x="695098" y="299034"/>
                  </a:cubicBezTo>
                  <a:cubicBezTo>
                    <a:pt x="737685" y="299034"/>
                    <a:pt x="737685" y="299034"/>
                    <a:pt x="737685" y="299034"/>
                  </a:cubicBezTo>
                  <a:cubicBezTo>
                    <a:pt x="737685" y="251560"/>
                    <a:pt x="737685" y="251560"/>
                    <a:pt x="737685" y="251560"/>
                  </a:cubicBezTo>
                  <a:cubicBezTo>
                    <a:pt x="737685" y="246177"/>
                    <a:pt x="741601" y="241283"/>
                    <a:pt x="748454" y="241283"/>
                  </a:cubicBezTo>
                  <a:cubicBezTo>
                    <a:pt x="761182" y="241283"/>
                    <a:pt x="761182" y="241283"/>
                    <a:pt x="761182" y="241283"/>
                  </a:cubicBezTo>
                  <a:cubicBezTo>
                    <a:pt x="761182" y="195767"/>
                    <a:pt x="761182" y="195767"/>
                    <a:pt x="761182" y="195767"/>
                  </a:cubicBezTo>
                  <a:cubicBezTo>
                    <a:pt x="761182" y="189894"/>
                    <a:pt x="766077" y="185000"/>
                    <a:pt x="771951" y="185000"/>
                  </a:cubicBezTo>
                  <a:cubicBezTo>
                    <a:pt x="828244" y="185000"/>
                    <a:pt x="828244" y="185000"/>
                    <a:pt x="828244" y="185000"/>
                  </a:cubicBezTo>
                  <a:cubicBezTo>
                    <a:pt x="828244" y="84669"/>
                    <a:pt x="828244" y="84669"/>
                    <a:pt x="828244" y="84669"/>
                  </a:cubicBezTo>
                  <a:cubicBezTo>
                    <a:pt x="810622" y="78307"/>
                    <a:pt x="798384" y="62156"/>
                    <a:pt x="798873" y="42579"/>
                  </a:cubicBezTo>
                  <a:cubicBezTo>
                    <a:pt x="798873" y="19087"/>
                    <a:pt x="819433" y="0"/>
                    <a:pt x="843418" y="0"/>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98" name="Freeform 8">
              <a:extLst>
                <a:ext uri="{FF2B5EF4-FFF2-40B4-BE49-F238E27FC236}">
                  <a16:creationId xmlns:a16="http://schemas.microsoft.com/office/drawing/2014/main" id="{BDDFE697-6CAF-42B1-8FE6-65D8C13CDDEF}"/>
                </a:ext>
              </a:extLst>
            </p:cNvPr>
            <p:cNvSpPr>
              <a:spLocks/>
            </p:cNvSpPr>
            <p:nvPr/>
          </p:nvSpPr>
          <p:spPr bwMode="auto">
            <a:xfrm>
              <a:off x="1160911" y="2826345"/>
              <a:ext cx="528627" cy="385110"/>
            </a:xfrm>
            <a:custGeom>
              <a:avLst/>
              <a:gdLst>
                <a:gd name="T0" fmla="*/ 2122 w 2145"/>
                <a:gd name="T1" fmla="*/ 258 h 1554"/>
                <a:gd name="T2" fmla="*/ 17 w 2145"/>
                <a:gd name="T3" fmla="*/ 785 h 1554"/>
                <a:gd name="T4" fmla="*/ 0 w 2145"/>
                <a:gd name="T5" fmla="*/ 824 h 1554"/>
                <a:gd name="T6" fmla="*/ 0 w 2145"/>
                <a:gd name="T7" fmla="*/ 1554 h 1554"/>
                <a:gd name="T8" fmla="*/ 2145 w 2145"/>
                <a:gd name="T9" fmla="*/ 1554 h 1554"/>
                <a:gd name="T10" fmla="*/ 2145 w 2145"/>
                <a:gd name="T11" fmla="*/ 286 h 1554"/>
                <a:gd name="T12" fmla="*/ 2122 w 2145"/>
                <a:gd name="T13" fmla="*/ 258 h 1554"/>
              </a:gdLst>
              <a:ahLst/>
              <a:cxnLst>
                <a:cxn ang="0">
                  <a:pos x="T0" y="T1"/>
                </a:cxn>
                <a:cxn ang="0">
                  <a:pos x="T2" y="T3"/>
                </a:cxn>
                <a:cxn ang="0">
                  <a:pos x="T4" y="T5"/>
                </a:cxn>
                <a:cxn ang="0">
                  <a:pos x="T6" y="T7"/>
                </a:cxn>
                <a:cxn ang="0">
                  <a:pos x="T8" y="T9"/>
                </a:cxn>
                <a:cxn ang="0">
                  <a:pos x="T10" y="T11"/>
                </a:cxn>
                <a:cxn ang="0">
                  <a:pos x="T12" y="T13"/>
                </a:cxn>
              </a:cxnLst>
              <a:rect l="0" t="0" r="r" b="b"/>
              <a:pathLst>
                <a:path w="2145" h="1554">
                  <a:moveTo>
                    <a:pt x="2122" y="258"/>
                  </a:moveTo>
                  <a:cubicBezTo>
                    <a:pt x="887" y="0"/>
                    <a:pt x="134" y="670"/>
                    <a:pt x="17" y="785"/>
                  </a:cubicBezTo>
                  <a:cubicBezTo>
                    <a:pt x="5" y="795"/>
                    <a:pt x="0" y="809"/>
                    <a:pt x="0" y="824"/>
                  </a:cubicBezTo>
                  <a:cubicBezTo>
                    <a:pt x="0" y="1554"/>
                    <a:pt x="0" y="1554"/>
                    <a:pt x="0" y="1554"/>
                  </a:cubicBezTo>
                  <a:cubicBezTo>
                    <a:pt x="2145" y="1554"/>
                    <a:pt x="2145" y="1554"/>
                    <a:pt x="2145" y="1554"/>
                  </a:cubicBezTo>
                  <a:cubicBezTo>
                    <a:pt x="2145" y="286"/>
                    <a:pt x="2145" y="286"/>
                    <a:pt x="2145" y="286"/>
                  </a:cubicBezTo>
                  <a:cubicBezTo>
                    <a:pt x="2145" y="273"/>
                    <a:pt x="2135" y="261"/>
                    <a:pt x="2122" y="258"/>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99" name="Freeform 15">
              <a:extLst>
                <a:ext uri="{FF2B5EF4-FFF2-40B4-BE49-F238E27FC236}">
                  <a16:creationId xmlns:a16="http://schemas.microsoft.com/office/drawing/2014/main" id="{179AD3A7-AE6F-4280-8101-E7C1CAE51A7C}"/>
                </a:ext>
              </a:extLst>
            </p:cNvPr>
            <p:cNvSpPr>
              <a:spLocks/>
            </p:cNvSpPr>
            <p:nvPr/>
          </p:nvSpPr>
          <p:spPr bwMode="auto">
            <a:xfrm>
              <a:off x="1593789" y="2992329"/>
              <a:ext cx="95750" cy="120466"/>
            </a:xfrm>
            <a:custGeom>
              <a:avLst/>
              <a:gdLst>
                <a:gd name="connsiteX0" fmla="*/ 16668 w 190207"/>
                <a:gd name="connsiteY0" fmla="*/ 203167 h 237864"/>
                <a:gd name="connsiteX1" fmla="*/ 190207 w 190207"/>
                <a:gd name="connsiteY1" fmla="*/ 203167 h 237864"/>
                <a:gd name="connsiteX2" fmla="*/ 190207 w 190207"/>
                <a:gd name="connsiteY2" fmla="*/ 237864 h 237864"/>
                <a:gd name="connsiteX3" fmla="*/ 16668 w 190207"/>
                <a:gd name="connsiteY3" fmla="*/ 237864 h 237864"/>
                <a:gd name="connsiteX4" fmla="*/ 0 w 190207"/>
                <a:gd name="connsiteY4" fmla="*/ 220760 h 237864"/>
                <a:gd name="connsiteX5" fmla="*/ 0 w 190207"/>
                <a:gd name="connsiteY5" fmla="*/ 219783 h 237864"/>
                <a:gd name="connsiteX6" fmla="*/ 16668 w 190207"/>
                <a:gd name="connsiteY6" fmla="*/ 203167 h 237864"/>
                <a:gd name="connsiteX7" fmla="*/ 16668 w 190207"/>
                <a:gd name="connsiteY7" fmla="*/ 102002 h 237864"/>
                <a:gd name="connsiteX8" fmla="*/ 190207 w 190207"/>
                <a:gd name="connsiteY8" fmla="*/ 102002 h 237864"/>
                <a:gd name="connsiteX9" fmla="*/ 190207 w 190207"/>
                <a:gd name="connsiteY9" fmla="*/ 135027 h 237864"/>
                <a:gd name="connsiteX10" fmla="*/ 16668 w 190207"/>
                <a:gd name="connsiteY10" fmla="*/ 135027 h 237864"/>
                <a:gd name="connsiteX11" fmla="*/ 0 w 190207"/>
                <a:gd name="connsiteY11" fmla="*/ 118515 h 237864"/>
                <a:gd name="connsiteX12" fmla="*/ 16668 w 190207"/>
                <a:gd name="connsiteY12" fmla="*/ 102002 h 237864"/>
                <a:gd name="connsiteX13" fmla="*/ 16668 w 190207"/>
                <a:gd name="connsiteY13" fmla="*/ 0 h 237864"/>
                <a:gd name="connsiteX14" fmla="*/ 190207 w 190207"/>
                <a:gd name="connsiteY14" fmla="*/ 0 h 237864"/>
                <a:gd name="connsiteX15" fmla="*/ 190207 w 190207"/>
                <a:gd name="connsiteY15" fmla="*/ 33443 h 237864"/>
                <a:gd name="connsiteX16" fmla="*/ 16668 w 190207"/>
                <a:gd name="connsiteY16" fmla="*/ 33443 h 237864"/>
                <a:gd name="connsiteX17" fmla="*/ 0 w 190207"/>
                <a:gd name="connsiteY17" fmla="*/ 16721 h 237864"/>
                <a:gd name="connsiteX18" fmla="*/ 16668 w 190207"/>
                <a:gd name="connsiteY18" fmla="*/ 0 h 2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207" h="237864">
                  <a:moveTo>
                    <a:pt x="16668" y="203167"/>
                  </a:moveTo>
                  <a:cubicBezTo>
                    <a:pt x="16668" y="203167"/>
                    <a:pt x="16668" y="203167"/>
                    <a:pt x="190207" y="203167"/>
                  </a:cubicBezTo>
                  <a:cubicBezTo>
                    <a:pt x="190207" y="203167"/>
                    <a:pt x="190207" y="203167"/>
                    <a:pt x="190207" y="237864"/>
                  </a:cubicBezTo>
                  <a:cubicBezTo>
                    <a:pt x="190207" y="237864"/>
                    <a:pt x="190207" y="237864"/>
                    <a:pt x="16668" y="237864"/>
                  </a:cubicBezTo>
                  <a:cubicBezTo>
                    <a:pt x="7354" y="237864"/>
                    <a:pt x="0" y="230045"/>
                    <a:pt x="0" y="220760"/>
                  </a:cubicBezTo>
                  <a:cubicBezTo>
                    <a:pt x="0" y="220760"/>
                    <a:pt x="0" y="220760"/>
                    <a:pt x="0" y="219783"/>
                  </a:cubicBezTo>
                  <a:cubicBezTo>
                    <a:pt x="0" y="210498"/>
                    <a:pt x="7354" y="203167"/>
                    <a:pt x="16668" y="203167"/>
                  </a:cubicBezTo>
                  <a:close/>
                  <a:moveTo>
                    <a:pt x="16668" y="102002"/>
                  </a:moveTo>
                  <a:cubicBezTo>
                    <a:pt x="16668" y="102002"/>
                    <a:pt x="16668" y="102002"/>
                    <a:pt x="190207" y="102002"/>
                  </a:cubicBezTo>
                  <a:cubicBezTo>
                    <a:pt x="190207" y="102002"/>
                    <a:pt x="190207" y="102002"/>
                    <a:pt x="190207" y="135027"/>
                  </a:cubicBezTo>
                  <a:cubicBezTo>
                    <a:pt x="190207" y="135027"/>
                    <a:pt x="190207" y="135027"/>
                    <a:pt x="16668" y="135027"/>
                  </a:cubicBezTo>
                  <a:cubicBezTo>
                    <a:pt x="7354" y="135027"/>
                    <a:pt x="0" y="127742"/>
                    <a:pt x="0" y="118515"/>
                  </a:cubicBezTo>
                  <a:cubicBezTo>
                    <a:pt x="0" y="109287"/>
                    <a:pt x="7354" y="102002"/>
                    <a:pt x="16668" y="102002"/>
                  </a:cubicBezTo>
                  <a:close/>
                  <a:moveTo>
                    <a:pt x="16668" y="0"/>
                  </a:moveTo>
                  <a:cubicBezTo>
                    <a:pt x="16668" y="0"/>
                    <a:pt x="16668" y="0"/>
                    <a:pt x="190207" y="0"/>
                  </a:cubicBezTo>
                  <a:cubicBezTo>
                    <a:pt x="190207" y="0"/>
                    <a:pt x="190207" y="0"/>
                    <a:pt x="190207" y="33443"/>
                  </a:cubicBezTo>
                  <a:cubicBezTo>
                    <a:pt x="190207" y="33443"/>
                    <a:pt x="190207" y="33443"/>
                    <a:pt x="16668" y="33443"/>
                  </a:cubicBezTo>
                  <a:cubicBezTo>
                    <a:pt x="7354" y="33443"/>
                    <a:pt x="0" y="26066"/>
                    <a:pt x="0" y="16721"/>
                  </a:cubicBezTo>
                  <a:cubicBezTo>
                    <a:pt x="0" y="7869"/>
                    <a:pt x="7354" y="0"/>
                    <a:pt x="16668"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sp>
        <p:nvSpPr>
          <p:cNvPr id="5" name="TextBox 4">
            <a:extLst>
              <a:ext uri="{FF2B5EF4-FFF2-40B4-BE49-F238E27FC236}">
                <a16:creationId xmlns:a16="http://schemas.microsoft.com/office/drawing/2014/main" id="{076215A2-F777-4648-9199-AC7D5CFAA117}"/>
              </a:ext>
            </a:extLst>
          </p:cNvPr>
          <p:cNvSpPr txBox="1"/>
          <p:nvPr/>
        </p:nvSpPr>
        <p:spPr>
          <a:xfrm>
            <a:off x="7183748" y="3079648"/>
            <a:ext cx="1349734" cy="41370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New Wireless Generation</a:t>
            </a:r>
          </a:p>
        </p:txBody>
      </p:sp>
      <p:sp>
        <p:nvSpPr>
          <p:cNvPr id="44" name="TextBox 43">
            <a:extLst>
              <a:ext uri="{FF2B5EF4-FFF2-40B4-BE49-F238E27FC236}">
                <a16:creationId xmlns:a16="http://schemas.microsoft.com/office/drawing/2014/main" id="{12998656-186C-9FA3-D0A1-ED2024ED7065}"/>
              </a:ext>
            </a:extLst>
          </p:cNvPr>
          <p:cNvSpPr txBox="1"/>
          <p:nvPr/>
        </p:nvSpPr>
        <p:spPr>
          <a:xfrm>
            <a:off x="6435015" y="6547757"/>
            <a:ext cx="4906593"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marR="0" lvl="0" indent="0" algn="r" defTabSz="685800" rtl="0" eaLnBrk="1" fontAlgn="auto" latinLnBrk="0" hangingPunct="1">
              <a:lnSpc>
                <a:spcPct val="95000"/>
              </a:lnSpc>
              <a:spcBef>
                <a:spcPts val="120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40000"/>
                    <a:lumOff val="60000"/>
                  </a:srgbClr>
                </a:solidFill>
                <a:effectLst/>
                <a:uLnTx/>
                <a:uFillTx/>
                <a:latin typeface="Microsoft Sans Serif"/>
                <a:ea typeface="+mn-ea"/>
                <a:cs typeface="+mn-cs"/>
              </a:rPr>
              <a:t>Confidential – Qualcomm Technologies, Inc. and/or its affiliated companies – May Contain Trade Secrets</a:t>
            </a:r>
          </a:p>
        </p:txBody>
      </p:sp>
      <p:sp>
        <p:nvSpPr>
          <p:cNvPr id="107" name="Title 1">
            <a:extLst>
              <a:ext uri="{FF2B5EF4-FFF2-40B4-BE49-F238E27FC236}">
                <a16:creationId xmlns:a16="http://schemas.microsoft.com/office/drawing/2014/main" id="{9732D369-2B53-4E62-9D65-12435F9C20D4}"/>
              </a:ext>
            </a:extLst>
          </p:cNvPr>
          <p:cNvSpPr txBox="1">
            <a:spLocks/>
          </p:cNvSpPr>
          <p:nvPr/>
        </p:nvSpPr>
        <p:spPr>
          <a:xfrm>
            <a:off x="4975035" y="3296504"/>
            <a:ext cx="1809367" cy="546560"/>
          </a:xfrm>
          <a:prstGeom prst="rect">
            <a:avLst/>
          </a:prstGeom>
        </p:spPr>
        <p:txBody>
          <a:bodyPr wrap="square">
            <a:spAutoFit/>
          </a:bodyPr>
          <a:lst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a:lstStyle>
          <a:p>
            <a:pPr marL="171450" marR="0" lvl="0" indent="-171450" algn="ctr" defTabSz="914400" rtl="0" eaLnBrk="1" fontAlgn="auto" latinLnBrk="0" hangingPunct="1">
              <a:lnSpc>
                <a:spcPct val="65000"/>
              </a:lnSpc>
              <a:spcBef>
                <a:spcPct val="0"/>
              </a:spcBef>
              <a:spcAft>
                <a:spcPts val="0"/>
              </a:spcAft>
              <a:buClrTx/>
              <a:buSzTx/>
              <a:buFontTx/>
              <a:buNone/>
              <a:tabLst/>
              <a:defRPr/>
            </a:pPr>
            <a:r>
              <a:rPr kumimoji="0" lang="en-US" sz="2800" b="0" i="0" u="none" strike="noStrike" kern="1200" cap="none" spc="0" normalizeH="0" baseline="-25000" noProof="0">
                <a:ln>
                  <a:noFill/>
                </a:ln>
                <a:solidFill>
                  <a:srgbClr val="F7F8FA"/>
                </a:solidFill>
                <a:effectLst>
                  <a:innerShdw blurRad="63500" dist="50800" dir="13500000">
                    <a:srgbClr val="314FD5">
                      <a:lumMod val="50000"/>
                      <a:alpha val="15000"/>
                    </a:srgbClr>
                  </a:innerShdw>
                </a:effectLst>
                <a:uLnTx/>
                <a:uFillTx/>
                <a:latin typeface="Microsoft Sans Serif"/>
                <a:ea typeface="+mj-ea"/>
                <a:cs typeface="+mj-cs"/>
              </a:rPr>
              <a:t>~</a:t>
            </a:r>
            <a:r>
              <a:rPr kumimoji="0" lang="en-US" sz="2800" b="0" i="0" u="none" strike="noStrike" kern="1200" cap="none" spc="0" normalizeH="0" baseline="0" noProof="0">
                <a:ln>
                  <a:noFill/>
                </a:ln>
                <a:solidFill>
                  <a:srgbClr val="F7F8FA"/>
                </a:solidFill>
                <a:effectLst>
                  <a:innerShdw blurRad="63500" dist="50800" dir="13500000">
                    <a:srgbClr val="314FD5">
                      <a:lumMod val="50000"/>
                      <a:alpha val="15000"/>
                    </a:srgbClr>
                  </a:innerShdw>
                </a:effectLst>
                <a:uLnTx/>
                <a:uFillTx/>
                <a:latin typeface="Microsoft Sans Serif"/>
                <a:ea typeface="+mj-ea"/>
                <a:cs typeface="+mj-cs"/>
              </a:rPr>
              <a:t>10</a:t>
            </a:r>
            <a:br>
              <a:rPr kumimoji="0" lang="en-US" sz="2800" b="0" i="0" u="none" strike="noStrike" kern="1200" cap="none" spc="0" normalizeH="0" baseline="0" noProof="0">
                <a:ln>
                  <a:noFill/>
                </a:ln>
                <a:solidFill>
                  <a:srgbClr val="F7F8FA"/>
                </a:solidFill>
                <a:effectLst>
                  <a:innerShdw blurRad="63500" dist="50800" dir="13500000">
                    <a:srgbClr val="314FD5">
                      <a:lumMod val="50000"/>
                      <a:alpha val="15000"/>
                    </a:srgbClr>
                  </a:innerShdw>
                </a:effectLst>
                <a:uLnTx/>
                <a:uFillTx/>
                <a:latin typeface="Microsoft Sans Serif"/>
                <a:ea typeface="+mj-ea"/>
                <a:cs typeface="+mj-cs"/>
              </a:rPr>
            </a:br>
            <a:r>
              <a:rPr kumimoji="0" lang="en-US" sz="1600" b="0" i="0" u="none" strike="noStrike" kern="1200" cap="none" spc="0" normalizeH="0" baseline="0" noProof="0">
                <a:ln>
                  <a:noFill/>
                </a:ln>
                <a:solidFill>
                  <a:srgbClr val="F7F8FA"/>
                </a:solidFill>
                <a:effectLst>
                  <a:innerShdw blurRad="63500" dist="50800" dir="13500000">
                    <a:srgbClr val="314FD5">
                      <a:lumMod val="50000"/>
                      <a:alpha val="15000"/>
                    </a:srgbClr>
                  </a:innerShdw>
                </a:effectLst>
                <a:uLnTx/>
                <a:uFillTx/>
                <a:latin typeface="Microsoft Sans Serif"/>
                <a:ea typeface="+mj-ea"/>
                <a:cs typeface="+mj-cs"/>
              </a:rPr>
              <a:t>years</a:t>
            </a:r>
          </a:p>
        </p:txBody>
      </p:sp>
      <p:grpSp>
        <p:nvGrpSpPr>
          <p:cNvPr id="6" name="Group 5">
            <a:extLst>
              <a:ext uri="{FF2B5EF4-FFF2-40B4-BE49-F238E27FC236}">
                <a16:creationId xmlns:a16="http://schemas.microsoft.com/office/drawing/2014/main" id="{300AD6DE-738D-B0D4-EF1B-56AED53C0905}"/>
              </a:ext>
            </a:extLst>
          </p:cNvPr>
          <p:cNvGrpSpPr/>
          <p:nvPr/>
        </p:nvGrpSpPr>
        <p:grpSpPr>
          <a:xfrm>
            <a:off x="5619831" y="333493"/>
            <a:ext cx="1225351" cy="1017968"/>
            <a:chOff x="9689916" y="2807151"/>
            <a:chExt cx="1482675" cy="1231742"/>
          </a:xfrm>
        </p:grpSpPr>
        <p:grpSp>
          <p:nvGrpSpPr>
            <p:cNvPr id="7" name="Group 6">
              <a:extLst>
                <a:ext uri="{FF2B5EF4-FFF2-40B4-BE49-F238E27FC236}">
                  <a16:creationId xmlns:a16="http://schemas.microsoft.com/office/drawing/2014/main" id="{9AF938EF-A8AA-F962-CB59-6F4295FE6F6D}"/>
                </a:ext>
              </a:extLst>
            </p:cNvPr>
            <p:cNvGrpSpPr/>
            <p:nvPr/>
          </p:nvGrpSpPr>
          <p:grpSpPr>
            <a:xfrm>
              <a:off x="9689916" y="2807151"/>
              <a:ext cx="1482675" cy="1231742"/>
              <a:chOff x="6696717" y="4051300"/>
              <a:chExt cx="2128172" cy="1767993"/>
            </a:xfrm>
          </p:grpSpPr>
          <p:pic>
            <p:nvPicPr>
              <p:cNvPr id="102" name="Picture 101">
                <a:extLst>
                  <a:ext uri="{FF2B5EF4-FFF2-40B4-BE49-F238E27FC236}">
                    <a16:creationId xmlns:a16="http://schemas.microsoft.com/office/drawing/2014/main" id="{45A8284D-1029-5A67-84BB-801D0A92AC0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696717" y="4051300"/>
                <a:ext cx="1767993" cy="1767993"/>
              </a:xfrm>
              <a:prstGeom prst="rect">
                <a:avLst/>
              </a:prstGeom>
            </p:spPr>
          </p:pic>
          <p:sp>
            <p:nvSpPr>
              <p:cNvPr id="115" name="Oval 114">
                <a:extLst>
                  <a:ext uri="{FF2B5EF4-FFF2-40B4-BE49-F238E27FC236}">
                    <a16:creationId xmlns:a16="http://schemas.microsoft.com/office/drawing/2014/main" id="{C89F361E-5897-E336-FB42-DFF4B6159FBD}"/>
                  </a:ext>
                </a:extLst>
              </p:cNvPr>
              <p:cNvSpPr/>
              <p:nvPr/>
            </p:nvSpPr>
            <p:spPr bwMode="gray">
              <a:xfrm>
                <a:off x="7187490"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119" name="Oval 118">
                <a:extLst>
                  <a:ext uri="{FF2B5EF4-FFF2-40B4-BE49-F238E27FC236}">
                    <a16:creationId xmlns:a16="http://schemas.microsoft.com/office/drawing/2014/main" id="{03D401B3-B473-371F-E354-473D32CB0F2F}"/>
                  </a:ext>
                </a:extLst>
              </p:cNvPr>
              <p:cNvSpPr/>
              <p:nvPr/>
            </p:nvSpPr>
            <p:spPr bwMode="gray">
              <a:xfrm>
                <a:off x="7312623" y="4235404"/>
                <a:ext cx="1387124" cy="1387117"/>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a:ea typeface="+mn-ea"/>
                  <a:cs typeface="+mn-cs"/>
                </a:endParaRPr>
              </a:p>
            </p:txBody>
          </p:sp>
        </p:grpSp>
        <p:sp>
          <p:nvSpPr>
            <p:cNvPr id="45" name="Freeform: Shape 44">
              <a:extLst>
                <a:ext uri="{FF2B5EF4-FFF2-40B4-BE49-F238E27FC236}">
                  <a16:creationId xmlns:a16="http://schemas.microsoft.com/office/drawing/2014/main" id="{6E603725-1568-E023-7A83-D74B7D698823}"/>
                </a:ext>
              </a:extLst>
            </p:cNvPr>
            <p:cNvSpPr/>
            <p:nvPr/>
          </p:nvSpPr>
          <p:spPr>
            <a:xfrm>
              <a:off x="10570959" y="3237915"/>
              <a:ext cx="348765" cy="354239"/>
            </a:xfrm>
            <a:custGeom>
              <a:avLst/>
              <a:gdLst/>
              <a:ahLst/>
              <a:cxnLst/>
              <a:rect l="l" t="t" r="r" b="b"/>
              <a:pathLst>
                <a:path w="491462" h="499176">
                  <a:moveTo>
                    <a:pt x="255076" y="0"/>
                  </a:moveTo>
                  <a:cubicBezTo>
                    <a:pt x="309253" y="412"/>
                    <a:pt x="357459" y="13633"/>
                    <a:pt x="399695" y="39663"/>
                  </a:cubicBezTo>
                  <a:cubicBezTo>
                    <a:pt x="441931" y="65693"/>
                    <a:pt x="472120" y="102060"/>
                    <a:pt x="490262" y="148766"/>
                  </a:cubicBezTo>
                  <a:cubicBezTo>
                    <a:pt x="491490" y="151325"/>
                    <a:pt x="491776" y="154098"/>
                    <a:pt x="491120" y="157086"/>
                  </a:cubicBezTo>
                  <a:cubicBezTo>
                    <a:pt x="490463" y="160073"/>
                    <a:pt x="487664" y="162332"/>
                    <a:pt x="482723" y="163861"/>
                  </a:cubicBezTo>
                  <a:lnTo>
                    <a:pt x="414898" y="181015"/>
                  </a:lnTo>
                  <a:cubicBezTo>
                    <a:pt x="409903" y="181816"/>
                    <a:pt x="406362" y="181072"/>
                    <a:pt x="404277" y="178785"/>
                  </a:cubicBezTo>
                  <a:cubicBezTo>
                    <a:pt x="402192" y="176498"/>
                    <a:pt x="400706" y="174039"/>
                    <a:pt x="399820" y="171409"/>
                  </a:cubicBezTo>
                  <a:cubicBezTo>
                    <a:pt x="386457" y="145292"/>
                    <a:pt x="367735" y="124450"/>
                    <a:pt x="343654" y="108883"/>
                  </a:cubicBezTo>
                  <a:cubicBezTo>
                    <a:pt x="319573" y="93316"/>
                    <a:pt x="290047" y="85339"/>
                    <a:pt x="255076" y="84953"/>
                  </a:cubicBezTo>
                  <a:cubicBezTo>
                    <a:pt x="208529" y="86082"/>
                    <a:pt x="170599" y="102179"/>
                    <a:pt x="141288" y="133241"/>
                  </a:cubicBezTo>
                  <a:cubicBezTo>
                    <a:pt x="111976" y="164304"/>
                    <a:pt x="96856" y="203557"/>
                    <a:pt x="95927" y="251001"/>
                  </a:cubicBezTo>
                  <a:cubicBezTo>
                    <a:pt x="96784" y="299236"/>
                    <a:pt x="111876" y="338491"/>
                    <a:pt x="141202" y="368764"/>
                  </a:cubicBezTo>
                  <a:cubicBezTo>
                    <a:pt x="170528" y="399037"/>
                    <a:pt x="208943" y="414647"/>
                    <a:pt x="256448" y="415595"/>
                  </a:cubicBezTo>
                  <a:cubicBezTo>
                    <a:pt x="289718" y="415151"/>
                    <a:pt x="318701" y="406599"/>
                    <a:pt x="343397" y="389939"/>
                  </a:cubicBezTo>
                  <a:cubicBezTo>
                    <a:pt x="368093" y="373278"/>
                    <a:pt x="386443" y="351169"/>
                    <a:pt x="398448" y="323612"/>
                  </a:cubicBezTo>
                  <a:lnTo>
                    <a:pt x="266738" y="323612"/>
                  </a:lnTo>
                  <a:cubicBezTo>
                    <a:pt x="262508" y="323483"/>
                    <a:pt x="258963" y="322027"/>
                    <a:pt x="256105" y="319245"/>
                  </a:cubicBezTo>
                  <a:cubicBezTo>
                    <a:pt x="253247" y="316462"/>
                    <a:pt x="251760" y="313122"/>
                    <a:pt x="251646" y="309226"/>
                  </a:cubicBezTo>
                  <a:lnTo>
                    <a:pt x="251646" y="264026"/>
                  </a:lnTo>
                  <a:cubicBezTo>
                    <a:pt x="251760" y="259827"/>
                    <a:pt x="253247" y="256400"/>
                    <a:pt x="256105" y="253743"/>
                  </a:cubicBezTo>
                  <a:cubicBezTo>
                    <a:pt x="258963" y="251087"/>
                    <a:pt x="262508" y="249717"/>
                    <a:pt x="266738" y="249631"/>
                  </a:cubicBezTo>
                  <a:lnTo>
                    <a:pt x="473132" y="249631"/>
                  </a:lnTo>
                  <a:cubicBezTo>
                    <a:pt x="477356" y="249717"/>
                    <a:pt x="480896" y="251087"/>
                    <a:pt x="483751" y="253743"/>
                  </a:cubicBezTo>
                  <a:cubicBezTo>
                    <a:pt x="486606" y="256400"/>
                    <a:pt x="488090" y="259827"/>
                    <a:pt x="488204" y="264026"/>
                  </a:cubicBezTo>
                  <a:lnTo>
                    <a:pt x="488204" y="474493"/>
                  </a:lnTo>
                  <a:cubicBezTo>
                    <a:pt x="488090" y="478720"/>
                    <a:pt x="486606" y="482263"/>
                    <a:pt x="483751" y="485119"/>
                  </a:cubicBezTo>
                  <a:cubicBezTo>
                    <a:pt x="480896" y="487976"/>
                    <a:pt x="477356" y="489461"/>
                    <a:pt x="473132" y="489575"/>
                  </a:cubicBezTo>
                  <a:lnTo>
                    <a:pt x="419009" y="489575"/>
                  </a:lnTo>
                  <a:cubicBezTo>
                    <a:pt x="414784" y="489461"/>
                    <a:pt x="411244" y="487976"/>
                    <a:pt x="408390" y="485119"/>
                  </a:cubicBezTo>
                  <a:cubicBezTo>
                    <a:pt x="405535" y="482263"/>
                    <a:pt x="404051" y="478720"/>
                    <a:pt x="403937" y="474493"/>
                  </a:cubicBezTo>
                  <a:lnTo>
                    <a:pt x="403937" y="425186"/>
                  </a:lnTo>
                  <a:cubicBezTo>
                    <a:pt x="388701" y="446852"/>
                    <a:pt x="368064" y="464493"/>
                    <a:pt x="342025" y="478110"/>
                  </a:cubicBezTo>
                  <a:cubicBezTo>
                    <a:pt x="315986" y="491726"/>
                    <a:pt x="283344" y="498748"/>
                    <a:pt x="244100" y="499176"/>
                  </a:cubicBezTo>
                  <a:cubicBezTo>
                    <a:pt x="197031" y="498711"/>
                    <a:pt x="155204" y="487609"/>
                    <a:pt x="118619" y="465869"/>
                  </a:cubicBezTo>
                  <a:cubicBezTo>
                    <a:pt x="82034" y="444129"/>
                    <a:pt x="53223" y="414541"/>
                    <a:pt x="32187" y="377106"/>
                  </a:cubicBezTo>
                  <a:cubicBezTo>
                    <a:pt x="11152" y="339672"/>
                    <a:pt x="422" y="297180"/>
                    <a:pt x="0" y="249631"/>
                  </a:cubicBezTo>
                  <a:cubicBezTo>
                    <a:pt x="495" y="202051"/>
                    <a:pt x="11918" y="159537"/>
                    <a:pt x="34271" y="122090"/>
                  </a:cubicBezTo>
                  <a:cubicBezTo>
                    <a:pt x="56624" y="84644"/>
                    <a:pt x="86942" y="55050"/>
                    <a:pt x="125225" y="33308"/>
                  </a:cubicBezTo>
                  <a:cubicBezTo>
                    <a:pt x="163508" y="11567"/>
                    <a:pt x="206792" y="464"/>
                    <a:pt x="2550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endParaRPr>
            </a:p>
          </p:txBody>
        </p:sp>
        <p:sp>
          <p:nvSpPr>
            <p:cNvPr id="46" name="Freeform: Shape 45">
              <a:extLst>
                <a:ext uri="{FF2B5EF4-FFF2-40B4-BE49-F238E27FC236}">
                  <a16:creationId xmlns:a16="http://schemas.microsoft.com/office/drawing/2014/main" id="{3BF06FCF-9B3E-FC71-1670-7A2A25F9A70A}"/>
                </a:ext>
              </a:extLst>
            </p:cNvPr>
            <p:cNvSpPr/>
            <p:nvPr/>
          </p:nvSpPr>
          <p:spPr>
            <a:xfrm>
              <a:off x="10282741" y="3244725"/>
              <a:ext cx="264691" cy="347429"/>
            </a:xfrm>
            <a:custGeom>
              <a:avLst/>
              <a:gdLst/>
              <a:ahLst/>
              <a:cxnLst/>
              <a:rect l="l" t="t" r="r" b="b"/>
              <a:pathLst>
                <a:path w="372990" h="489580">
                  <a:moveTo>
                    <a:pt x="196786" y="5"/>
                  </a:moveTo>
                  <a:lnTo>
                    <a:pt x="266770" y="5"/>
                  </a:lnTo>
                  <a:cubicBezTo>
                    <a:pt x="273002" y="476"/>
                    <a:pt x="276832" y="3304"/>
                    <a:pt x="278261" y="8488"/>
                  </a:cubicBezTo>
                  <a:cubicBezTo>
                    <a:pt x="279690" y="13672"/>
                    <a:pt x="278376" y="18385"/>
                    <a:pt x="274317" y="22627"/>
                  </a:cubicBezTo>
                  <a:cubicBezTo>
                    <a:pt x="268608" y="28234"/>
                    <a:pt x="255326" y="41700"/>
                    <a:pt x="234472" y="63025"/>
                  </a:cubicBezTo>
                  <a:cubicBezTo>
                    <a:pt x="213617" y="84350"/>
                    <a:pt x="192000" y="107315"/>
                    <a:pt x="169621" y="131919"/>
                  </a:cubicBezTo>
                  <a:cubicBezTo>
                    <a:pt x="147242" y="156523"/>
                    <a:pt x="130911" y="176548"/>
                    <a:pt x="120627" y="191993"/>
                  </a:cubicBezTo>
                  <a:cubicBezTo>
                    <a:pt x="133935" y="182404"/>
                    <a:pt x="147972" y="175212"/>
                    <a:pt x="162738" y="170417"/>
                  </a:cubicBezTo>
                  <a:cubicBezTo>
                    <a:pt x="177503" y="165623"/>
                    <a:pt x="193427" y="163225"/>
                    <a:pt x="210508" y="163225"/>
                  </a:cubicBezTo>
                  <a:cubicBezTo>
                    <a:pt x="240802" y="163474"/>
                    <a:pt x="268155" y="170207"/>
                    <a:pt x="292568" y="183424"/>
                  </a:cubicBezTo>
                  <a:cubicBezTo>
                    <a:pt x="316982" y="196641"/>
                    <a:pt x="336403" y="214851"/>
                    <a:pt x="350833" y="238055"/>
                  </a:cubicBezTo>
                  <a:cubicBezTo>
                    <a:pt x="365262" y="261258"/>
                    <a:pt x="372648" y="287964"/>
                    <a:pt x="372990" y="318171"/>
                  </a:cubicBezTo>
                  <a:cubicBezTo>
                    <a:pt x="372712" y="350096"/>
                    <a:pt x="364742" y="378936"/>
                    <a:pt x="349080" y="404693"/>
                  </a:cubicBezTo>
                  <a:cubicBezTo>
                    <a:pt x="333419" y="430450"/>
                    <a:pt x="311737" y="450946"/>
                    <a:pt x="284033" y="466182"/>
                  </a:cubicBezTo>
                  <a:cubicBezTo>
                    <a:pt x="256329" y="481418"/>
                    <a:pt x="224273" y="489218"/>
                    <a:pt x="187867" y="489580"/>
                  </a:cubicBezTo>
                  <a:cubicBezTo>
                    <a:pt x="131721" y="488471"/>
                    <a:pt x="86605" y="470995"/>
                    <a:pt x="52518" y="437153"/>
                  </a:cubicBezTo>
                  <a:cubicBezTo>
                    <a:pt x="18432" y="403311"/>
                    <a:pt x="926" y="359763"/>
                    <a:pt x="0" y="306507"/>
                  </a:cubicBezTo>
                  <a:cubicBezTo>
                    <a:pt x="791" y="264613"/>
                    <a:pt x="10478" y="225404"/>
                    <a:pt x="29063" y="188879"/>
                  </a:cubicBezTo>
                  <a:cubicBezTo>
                    <a:pt x="47648" y="152354"/>
                    <a:pt x="70388" y="118841"/>
                    <a:pt x="97282" y="88340"/>
                  </a:cubicBezTo>
                  <a:cubicBezTo>
                    <a:pt x="124177" y="57840"/>
                    <a:pt x="150484" y="30680"/>
                    <a:pt x="176203" y="6859"/>
                  </a:cubicBezTo>
                  <a:cubicBezTo>
                    <a:pt x="178904" y="4174"/>
                    <a:pt x="181906" y="2346"/>
                    <a:pt x="185208" y="1375"/>
                  </a:cubicBezTo>
                  <a:cubicBezTo>
                    <a:pt x="188510" y="405"/>
                    <a:pt x="192369" y="-52"/>
                    <a:pt x="196786" y="5"/>
                  </a:cubicBezTo>
                  <a:close/>
                  <a:moveTo>
                    <a:pt x="187867" y="231034"/>
                  </a:moveTo>
                  <a:cubicBezTo>
                    <a:pt x="160265" y="231763"/>
                    <a:pt x="137938" y="240768"/>
                    <a:pt x="120885" y="258050"/>
                  </a:cubicBezTo>
                  <a:cubicBezTo>
                    <a:pt x="103832" y="275331"/>
                    <a:pt x="95055" y="296516"/>
                    <a:pt x="94555" y="321602"/>
                  </a:cubicBezTo>
                  <a:cubicBezTo>
                    <a:pt x="95055" y="346717"/>
                    <a:pt x="103832" y="368015"/>
                    <a:pt x="120885" y="385497"/>
                  </a:cubicBezTo>
                  <a:cubicBezTo>
                    <a:pt x="137938" y="402979"/>
                    <a:pt x="160265" y="412099"/>
                    <a:pt x="187867" y="412857"/>
                  </a:cubicBezTo>
                  <a:cubicBezTo>
                    <a:pt x="215140" y="412099"/>
                    <a:pt x="237267" y="402979"/>
                    <a:pt x="254248" y="385497"/>
                  </a:cubicBezTo>
                  <a:cubicBezTo>
                    <a:pt x="271230" y="368015"/>
                    <a:pt x="279978" y="346717"/>
                    <a:pt x="280493" y="321602"/>
                  </a:cubicBezTo>
                  <a:cubicBezTo>
                    <a:pt x="280107" y="296516"/>
                    <a:pt x="271616" y="275331"/>
                    <a:pt x="255020" y="258050"/>
                  </a:cubicBezTo>
                  <a:cubicBezTo>
                    <a:pt x="238425" y="240768"/>
                    <a:pt x="216040" y="231763"/>
                    <a:pt x="187867" y="23103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grpSp>
        <p:nvGrpSpPr>
          <p:cNvPr id="127" name="Group 126">
            <a:extLst>
              <a:ext uri="{FF2B5EF4-FFF2-40B4-BE49-F238E27FC236}">
                <a16:creationId xmlns:a16="http://schemas.microsoft.com/office/drawing/2014/main" id="{B7D913CE-CC2B-E617-8B09-CB5100754402}"/>
              </a:ext>
            </a:extLst>
          </p:cNvPr>
          <p:cNvGrpSpPr/>
          <p:nvPr/>
        </p:nvGrpSpPr>
        <p:grpSpPr>
          <a:xfrm>
            <a:off x="3781114" y="3081612"/>
            <a:ext cx="1235651" cy="1017968"/>
            <a:chOff x="8589017" y="4051300"/>
            <a:chExt cx="2146061" cy="1767993"/>
          </a:xfrm>
        </p:grpSpPr>
        <p:pic>
          <p:nvPicPr>
            <p:cNvPr id="128" name="Picture 127">
              <a:extLst>
                <a:ext uri="{FF2B5EF4-FFF2-40B4-BE49-F238E27FC236}">
                  <a16:creationId xmlns:a16="http://schemas.microsoft.com/office/drawing/2014/main" id="{1C4FBA51-9E90-1798-E584-863E7077265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589017" y="4051300"/>
              <a:ext cx="1767993" cy="1767993"/>
            </a:xfrm>
            <a:prstGeom prst="rect">
              <a:avLst/>
            </a:prstGeom>
          </p:spPr>
        </p:pic>
        <p:sp>
          <p:nvSpPr>
            <p:cNvPr id="129" name="Oval 128">
              <a:extLst>
                <a:ext uri="{FF2B5EF4-FFF2-40B4-BE49-F238E27FC236}">
                  <a16:creationId xmlns:a16="http://schemas.microsoft.com/office/drawing/2014/main" id="{657B8A3B-8C24-47CE-6D0A-8E84BF3F2174}"/>
                </a:ext>
              </a:extLst>
            </p:cNvPr>
            <p:cNvSpPr/>
            <p:nvPr/>
          </p:nvSpPr>
          <p:spPr bwMode="gray">
            <a:xfrm>
              <a:off x="9097679"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a:ea typeface="+mn-ea"/>
                <a:cs typeface="+mn-cs"/>
              </a:endParaRPr>
            </a:p>
          </p:txBody>
        </p:sp>
        <p:grpSp>
          <p:nvGrpSpPr>
            <p:cNvPr id="130" name="Group 129">
              <a:extLst>
                <a:ext uri="{FF2B5EF4-FFF2-40B4-BE49-F238E27FC236}">
                  <a16:creationId xmlns:a16="http://schemas.microsoft.com/office/drawing/2014/main" id="{335E1249-2835-FB12-7288-61EC4CC08D06}"/>
                </a:ext>
              </a:extLst>
            </p:cNvPr>
            <p:cNvGrpSpPr/>
            <p:nvPr/>
          </p:nvGrpSpPr>
          <p:grpSpPr>
            <a:xfrm>
              <a:off x="9222811" y="4235404"/>
              <a:ext cx="1387124" cy="1387118"/>
              <a:chOff x="9222811" y="4235404"/>
              <a:chExt cx="1387124" cy="1387118"/>
            </a:xfrm>
          </p:grpSpPr>
          <p:sp>
            <p:nvSpPr>
              <p:cNvPr id="131" name="Oval 130">
                <a:extLst>
                  <a:ext uri="{FF2B5EF4-FFF2-40B4-BE49-F238E27FC236}">
                    <a16:creationId xmlns:a16="http://schemas.microsoft.com/office/drawing/2014/main" id="{5BCE3A6C-432C-FCF4-EEB0-7DDD81E7B9FC}"/>
                  </a:ext>
                </a:extLst>
              </p:cNvPr>
              <p:cNvSpPr/>
              <p:nvPr/>
            </p:nvSpPr>
            <p:spPr bwMode="gray">
              <a:xfrm>
                <a:off x="9222811"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a:ea typeface="+mn-ea"/>
                  <a:cs typeface="+mn-cs"/>
                </a:endParaRPr>
              </a:p>
            </p:txBody>
          </p:sp>
          <p:sp>
            <p:nvSpPr>
              <p:cNvPr id="132" name="Freeform: Shape 131">
                <a:extLst>
                  <a:ext uri="{FF2B5EF4-FFF2-40B4-BE49-F238E27FC236}">
                    <a16:creationId xmlns:a16="http://schemas.microsoft.com/office/drawing/2014/main" id="{D1222CE6-034F-F114-3F4B-B8FE14FEE7AA}"/>
                  </a:ext>
                </a:extLst>
              </p:cNvPr>
              <p:cNvSpPr/>
              <p:nvPr/>
            </p:nvSpPr>
            <p:spPr>
              <a:xfrm>
                <a:off x="9469546" y="4670082"/>
                <a:ext cx="895266" cy="508462"/>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pic>
        <p:nvPicPr>
          <p:cNvPr id="133" name="Picture 132">
            <a:extLst>
              <a:ext uri="{FF2B5EF4-FFF2-40B4-BE49-F238E27FC236}">
                <a16:creationId xmlns:a16="http://schemas.microsoft.com/office/drawing/2014/main" id="{A6AF7937-66DD-9ECF-4D60-4E9FD7D49906}"/>
              </a:ext>
            </a:extLst>
          </p:cNvPr>
          <p:cNvPicPr>
            <a:picLocks noChangeAspect="1"/>
          </p:cNvPicPr>
          <p:nvPr/>
        </p:nvPicPr>
        <p:blipFill>
          <a:blip r:embed="rId4" cstate="print">
            <a:extLst>
              <a:ext uri="{28A0092B-C50C-407E-A947-70E740481C1C}">
                <a14:useLocalDpi xmlns:a14="http://schemas.microsoft.com/office/drawing/2010/main"/>
              </a:ext>
            </a:extLst>
          </a:blip>
          <a:srcRect/>
          <a:stretch/>
        </p:blipFill>
        <p:spPr>
          <a:xfrm>
            <a:off x="9450211" y="4841174"/>
            <a:ext cx="1461343" cy="910273"/>
          </a:xfrm>
          <a:prstGeom prst="rect">
            <a:avLst/>
          </a:prstGeom>
        </p:spPr>
      </p:pic>
      <p:sp>
        <p:nvSpPr>
          <p:cNvPr id="8" name="Footer Placeholder 7">
            <a:extLst>
              <a:ext uri="{FF2B5EF4-FFF2-40B4-BE49-F238E27FC236}">
                <a16:creationId xmlns:a16="http://schemas.microsoft.com/office/drawing/2014/main" id="{5F79B8FB-7B57-4489-19DA-3A17F2D593D7}"/>
              </a:ext>
            </a:extLst>
          </p:cNvPr>
          <p:cNvSpPr>
            <a:spLocks noGrp="1"/>
          </p:cNvSpPr>
          <p:nvPr>
            <p:ph type="ftr" sz="quarter" idx="3"/>
          </p:nvPr>
        </p:nvSpPr>
        <p:spPr/>
        <p:txBody>
          <a:bodyPr/>
          <a:lstStyle/>
          <a:p>
            <a:r>
              <a:rPr lang="en-US"/>
              <a:t>IEEE CSCN 2023 - Panel</a:t>
            </a:r>
          </a:p>
        </p:txBody>
      </p:sp>
    </p:spTree>
    <p:extLst>
      <p:ext uri="{BB962C8B-B14F-4D97-AF65-F5344CB8AC3E}">
        <p14:creationId xmlns:p14="http://schemas.microsoft.com/office/powerpoint/2010/main" val="360155234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fade">
                                      <p:cBhvr>
                                        <p:cTn id="7"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D9A0E5-7162-484C-6FD7-89B69F6B90D4}"/>
              </a:ext>
            </a:extLst>
          </p:cNvPr>
          <p:cNvSpPr>
            <a:spLocks noGrp="1"/>
          </p:cNvSpPr>
          <p:nvPr>
            <p:ph type="title"/>
          </p:nvPr>
        </p:nvSpPr>
        <p:spPr>
          <a:xfrm>
            <a:off x="495300" y="642645"/>
            <a:ext cx="5600700" cy="723916"/>
          </a:xfrm>
        </p:spPr>
        <p:txBody>
          <a:bodyPr anchor="t"/>
          <a:lstStyle/>
          <a:p>
            <a:pPr lvl="0"/>
            <a:r>
              <a:rPr lang="en-US">
                <a:solidFill>
                  <a:schemeClr val="accent1"/>
                </a:solidFill>
              </a:rPr>
              <a:t>Cellular innovation: </a:t>
            </a:r>
            <a:br>
              <a:rPr lang="en-US">
                <a:solidFill>
                  <a:schemeClr val="accent1"/>
                </a:solidFill>
              </a:rPr>
            </a:br>
            <a:r>
              <a:rPr lang="en-US"/>
              <a:t>a vibrant, decades-old tree</a:t>
            </a:r>
            <a:endParaRPr lang="en-US" noProof="0"/>
          </a:p>
        </p:txBody>
      </p:sp>
      <p:sp>
        <p:nvSpPr>
          <p:cNvPr id="8" name="Text Placeholder 7">
            <a:extLst>
              <a:ext uri="{FF2B5EF4-FFF2-40B4-BE49-F238E27FC236}">
                <a16:creationId xmlns:a16="http://schemas.microsoft.com/office/drawing/2014/main" id="{81F9A04C-8D19-CAF2-A236-141E6848E7DF}"/>
              </a:ext>
            </a:extLst>
          </p:cNvPr>
          <p:cNvSpPr>
            <a:spLocks noGrp="1"/>
          </p:cNvSpPr>
          <p:nvPr>
            <p:ph type="body" sz="quarter" idx="15"/>
          </p:nvPr>
        </p:nvSpPr>
        <p:spPr/>
        <p:txBody>
          <a:bodyPr/>
          <a:lstStyle/>
          <a:p>
            <a:r>
              <a:rPr lang="en-US"/>
              <a:t>Not all innovations are </a:t>
            </a:r>
            <a:r>
              <a:rPr lang="en-US">
                <a:solidFill>
                  <a:schemeClr val="accent1"/>
                </a:solidFill>
              </a:rPr>
              <a:t>equal</a:t>
            </a:r>
          </a:p>
        </p:txBody>
      </p:sp>
      <p:pic>
        <p:nvPicPr>
          <p:cNvPr id="9" name="Picture 8" descr="A picture containing outdoor object&#10;&#10;Description automatically generated">
            <a:extLst>
              <a:ext uri="{FF2B5EF4-FFF2-40B4-BE49-F238E27FC236}">
                <a16:creationId xmlns:a16="http://schemas.microsoft.com/office/drawing/2014/main" id="{41133AAE-4C5C-1C71-0AAB-A1D31C3A67DF}"/>
              </a:ext>
            </a:extLst>
          </p:cNvPr>
          <p:cNvPicPr>
            <a:picLocks noChangeAspect="1"/>
          </p:cNvPicPr>
          <p:nvPr/>
        </p:nvPicPr>
        <p:blipFill>
          <a:blip r:embed="rId3"/>
          <a:stretch>
            <a:fillRect/>
          </a:stretch>
        </p:blipFill>
        <p:spPr>
          <a:xfrm>
            <a:off x="5777084" y="-229727"/>
            <a:ext cx="6260432" cy="6999878"/>
          </a:xfrm>
          <a:prstGeom prst="rect">
            <a:avLst/>
          </a:prstGeom>
        </p:spPr>
      </p:pic>
      <p:sp>
        <p:nvSpPr>
          <p:cNvPr id="12" name="TextBox 11">
            <a:extLst>
              <a:ext uri="{FF2B5EF4-FFF2-40B4-BE49-F238E27FC236}">
                <a16:creationId xmlns:a16="http://schemas.microsoft.com/office/drawing/2014/main" id="{3EDBB7F0-921C-FB23-3D67-8B2A19F284A3}"/>
              </a:ext>
            </a:extLst>
          </p:cNvPr>
          <p:cNvSpPr txBox="1"/>
          <p:nvPr/>
        </p:nvSpPr>
        <p:spPr>
          <a:xfrm>
            <a:off x="869025" y="1702089"/>
            <a:ext cx="4534335" cy="2932278"/>
          </a:xfrm>
          <a:prstGeom prst="rect">
            <a:avLst/>
          </a:prstGeom>
          <a:solidFill>
            <a:schemeClr val="bg1"/>
          </a:solidFill>
          <a:effectLst/>
        </p:spPr>
        <p:txBody>
          <a:bodyPr wrap="square" lIns="91440" tIns="91440" rIns="91440" bIns="91440">
            <a:spAutoFit/>
          </a:bodyPr>
          <a:lstStyle/>
          <a:p>
            <a:pPr>
              <a:lnSpc>
                <a:spcPct val="96000"/>
              </a:lnSpc>
            </a:pPr>
            <a:r>
              <a:rPr lang="en-US" b="1">
                <a:solidFill>
                  <a:schemeClr val="accent1"/>
                </a:solidFill>
                <a:latin typeface="Microsoft Sans Serif"/>
                <a:cs typeface="Microsoft Sans Serif" panose="020B0604020202020204" pitchFamily="34" charset="0"/>
              </a:rPr>
              <a:t>The Trunk</a:t>
            </a:r>
          </a:p>
          <a:p>
            <a:pPr>
              <a:lnSpc>
                <a:spcPct val="96000"/>
              </a:lnSpc>
            </a:pPr>
            <a:r>
              <a:rPr lang="en-US" sz="1600">
                <a:solidFill>
                  <a:schemeClr val="tx1"/>
                </a:solidFill>
                <a:latin typeface="Microsoft Sans Serif"/>
                <a:cs typeface="Microsoft Sans Serif" panose="020B0604020202020204" pitchFamily="34" charset="0"/>
              </a:rPr>
              <a:t>Foundational innovations – without these 5G fundamentally wouldn’t work.</a:t>
            </a:r>
          </a:p>
          <a:p>
            <a:pPr>
              <a:lnSpc>
                <a:spcPct val="96000"/>
              </a:lnSpc>
            </a:pPr>
            <a:endParaRPr lang="en-US">
              <a:latin typeface="Microsoft Sans Serif"/>
              <a:cs typeface="Microsoft Sans Serif" panose="020B0604020202020204" pitchFamily="34" charset="0"/>
            </a:endParaRPr>
          </a:p>
          <a:p>
            <a:pPr>
              <a:lnSpc>
                <a:spcPct val="96000"/>
              </a:lnSpc>
            </a:pPr>
            <a:r>
              <a:rPr lang="en-US" b="1">
                <a:solidFill>
                  <a:schemeClr val="accent5"/>
                </a:solidFill>
                <a:latin typeface="Microsoft Sans Serif"/>
                <a:cs typeface="Microsoft Sans Serif" panose="020B0604020202020204" pitchFamily="34" charset="0"/>
              </a:rPr>
              <a:t>The Branches</a:t>
            </a:r>
          </a:p>
          <a:p>
            <a:pPr>
              <a:lnSpc>
                <a:spcPct val="96000"/>
              </a:lnSpc>
            </a:pPr>
            <a:r>
              <a:rPr lang="en-US" sz="1600">
                <a:latin typeface="Microsoft Sans Serif"/>
                <a:cs typeface="Microsoft Sans Serif" panose="020B0604020202020204" pitchFamily="34" charset="0"/>
              </a:rPr>
              <a:t>Key innovations that allow 5G to expand and extend into new use cases.</a:t>
            </a:r>
          </a:p>
          <a:p>
            <a:pPr>
              <a:lnSpc>
                <a:spcPct val="96000"/>
              </a:lnSpc>
            </a:pPr>
            <a:endParaRPr lang="en-US">
              <a:latin typeface="Microsoft Sans Serif"/>
              <a:cs typeface="Microsoft Sans Serif" panose="020B0604020202020204" pitchFamily="34" charset="0"/>
            </a:endParaRPr>
          </a:p>
          <a:p>
            <a:pPr>
              <a:lnSpc>
                <a:spcPct val="96000"/>
              </a:lnSpc>
            </a:pPr>
            <a:r>
              <a:rPr lang="en-US" b="1">
                <a:solidFill>
                  <a:schemeClr val="accent2"/>
                </a:solidFill>
                <a:latin typeface="Microsoft Sans Serif"/>
                <a:cs typeface="Microsoft Sans Serif" panose="020B0604020202020204" pitchFamily="34" charset="0"/>
              </a:rPr>
              <a:t>The Leaves</a:t>
            </a:r>
          </a:p>
          <a:p>
            <a:pPr>
              <a:lnSpc>
                <a:spcPct val="96000"/>
              </a:lnSpc>
            </a:pPr>
            <a:r>
              <a:rPr lang="en-US" sz="1600">
                <a:solidFill>
                  <a:schemeClr val="tx1"/>
                </a:solidFill>
                <a:latin typeface="Microsoft Sans Serif"/>
                <a:cs typeface="Microsoft Sans Serif" panose="020B0604020202020204" pitchFamily="34" charset="0"/>
              </a:rPr>
              <a:t>Innovations that are plentiful, but less impactful compared to the system they are built on.</a:t>
            </a:r>
          </a:p>
        </p:txBody>
      </p:sp>
      <p:sp>
        <p:nvSpPr>
          <p:cNvPr id="3" name="Footer Placeholder 2">
            <a:extLst>
              <a:ext uri="{FF2B5EF4-FFF2-40B4-BE49-F238E27FC236}">
                <a16:creationId xmlns:a16="http://schemas.microsoft.com/office/drawing/2014/main" id="{A4F9C09E-C56C-6181-99A7-710C8A1D958F}"/>
              </a:ext>
            </a:extLst>
          </p:cNvPr>
          <p:cNvSpPr>
            <a:spLocks noGrp="1"/>
          </p:cNvSpPr>
          <p:nvPr>
            <p:ph type="ftr" sz="quarter" idx="3"/>
          </p:nvPr>
        </p:nvSpPr>
        <p:spPr/>
        <p:txBody>
          <a:bodyPr/>
          <a:lstStyle/>
          <a:p>
            <a:r>
              <a:rPr lang="en-US"/>
              <a:t>IEEE CSCN 2023 - Panel</a:t>
            </a:r>
          </a:p>
        </p:txBody>
      </p:sp>
    </p:spTree>
    <p:extLst>
      <p:ext uri="{BB962C8B-B14F-4D97-AF65-F5344CB8AC3E}">
        <p14:creationId xmlns:p14="http://schemas.microsoft.com/office/powerpoint/2010/main" val="25121376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Graphic 4">
            <a:extLst>
              <a:ext uri="{FF2B5EF4-FFF2-40B4-BE49-F238E27FC236}">
                <a16:creationId xmlns:a16="http://schemas.microsoft.com/office/drawing/2014/main" id="{D046AD5A-C5DE-5A5F-4E0F-317CF2B94D62}"/>
              </a:ext>
            </a:extLst>
          </p:cNvPr>
          <p:cNvSpPr>
            <a:spLocks noChangeAspect="1"/>
          </p:cNvSpPr>
          <p:nvPr/>
        </p:nvSpPr>
        <p:spPr>
          <a:xfrm>
            <a:off x="3308981" y="2427244"/>
            <a:ext cx="8349457" cy="1251187"/>
          </a:xfrm>
          <a:custGeom>
            <a:avLst/>
            <a:gdLst>
              <a:gd name="connsiteX0" fmla="*/ 654073 w 5484314"/>
              <a:gd name="connsiteY0" fmla="*/ -209 h 1333881"/>
              <a:gd name="connsiteX1" fmla="*/ 5393141 w 5484314"/>
              <a:gd name="connsiteY1" fmla="*/ -209 h 1333881"/>
              <a:gd name="connsiteX2" fmla="*/ 5484134 w 5484314"/>
              <a:gd name="connsiteY2" fmla="*/ 90726 h 1333881"/>
              <a:gd name="connsiteX3" fmla="*/ 5474866 w 5484314"/>
              <a:gd name="connsiteY3" fmla="*/ 130760 h 1333881"/>
              <a:gd name="connsiteX4" fmla="*/ 4911462 w 5484314"/>
              <a:gd name="connsiteY4" fmla="*/ 1282713 h 1333881"/>
              <a:gd name="connsiteX5" fmla="*/ 4829738 w 5484314"/>
              <a:gd name="connsiteY5" fmla="*/ 1333672 h 1333881"/>
              <a:gd name="connsiteX6" fmla="*/ 90764 w 5484314"/>
              <a:gd name="connsiteY6" fmla="*/ 1333672 h 1333881"/>
              <a:gd name="connsiteX7" fmla="*/ -181 w 5484314"/>
              <a:gd name="connsiteY7" fmla="*/ 1242689 h 1333881"/>
              <a:gd name="connsiteX8" fmla="*/ 9040 w 5484314"/>
              <a:gd name="connsiteY8" fmla="*/ 1202799 h 1333881"/>
              <a:gd name="connsiteX9" fmla="*/ 572348 w 5484314"/>
              <a:gd name="connsiteY9" fmla="*/ 50845 h 1333881"/>
              <a:gd name="connsiteX10" fmla="*/ 654073 w 5484314"/>
              <a:gd name="connsiteY10" fmla="*/ -209 h 133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4314" h="1333881">
                <a:moveTo>
                  <a:pt x="654073" y="-209"/>
                </a:moveTo>
                <a:lnTo>
                  <a:pt x="5393141" y="-209"/>
                </a:lnTo>
                <a:cubicBezTo>
                  <a:pt x="5443377" y="-228"/>
                  <a:pt x="5484115" y="40492"/>
                  <a:pt x="5484134" y="90726"/>
                </a:cubicBezTo>
                <a:cubicBezTo>
                  <a:pt x="5484143" y="104604"/>
                  <a:pt x="5480971" y="118301"/>
                  <a:pt x="5474866" y="130760"/>
                </a:cubicBezTo>
                <a:lnTo>
                  <a:pt x="4911462" y="1282713"/>
                </a:lnTo>
                <a:cubicBezTo>
                  <a:pt x="4896184" y="1313908"/>
                  <a:pt x="4864475" y="1333682"/>
                  <a:pt x="4829738" y="1333672"/>
                </a:cubicBezTo>
                <a:lnTo>
                  <a:pt x="90764" y="1333672"/>
                </a:lnTo>
                <a:cubicBezTo>
                  <a:pt x="40529" y="1333663"/>
                  <a:pt x="-190" y="1292934"/>
                  <a:pt x="-181" y="1242689"/>
                </a:cubicBezTo>
                <a:cubicBezTo>
                  <a:pt x="-181" y="1228869"/>
                  <a:pt x="2972" y="1215219"/>
                  <a:pt x="9040" y="1202799"/>
                </a:cubicBezTo>
                <a:lnTo>
                  <a:pt x="572348" y="50845"/>
                </a:lnTo>
                <a:cubicBezTo>
                  <a:pt x="587617" y="19622"/>
                  <a:pt x="619326" y="-180"/>
                  <a:pt x="654073" y="-209"/>
                </a:cubicBezTo>
                <a:close/>
              </a:path>
            </a:pathLst>
          </a:custGeom>
          <a:gradFill>
            <a:gsLst>
              <a:gs pos="100000">
                <a:schemeClr val="accent4">
                  <a:lumMod val="40000"/>
                  <a:lumOff val="60000"/>
                  <a:alpha val="50000"/>
                </a:schemeClr>
              </a:gs>
              <a:gs pos="37000">
                <a:schemeClr val="accent4">
                  <a:alpha val="50000"/>
                </a:schemeClr>
              </a:gs>
            </a:gsLst>
            <a:lin ang="8100000" scaled="1"/>
          </a:gradFill>
          <a:ln>
            <a:noFill/>
          </a:ln>
          <a:effectLst>
            <a:outerShdw blurRad="533400" dist="203200" dir="7440000" sx="96000" sy="96000" algn="t" rotWithShape="0">
              <a:schemeClr val="tx2">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33" name="Group 32">
            <a:extLst>
              <a:ext uri="{FF2B5EF4-FFF2-40B4-BE49-F238E27FC236}">
                <a16:creationId xmlns:a16="http://schemas.microsoft.com/office/drawing/2014/main" id="{AD2FFF48-5D17-765F-5838-42B93D3FE976}"/>
              </a:ext>
            </a:extLst>
          </p:cNvPr>
          <p:cNvGrpSpPr/>
          <p:nvPr/>
        </p:nvGrpSpPr>
        <p:grpSpPr>
          <a:xfrm>
            <a:off x="6831159" y="4834414"/>
            <a:ext cx="4333937" cy="248653"/>
            <a:chOff x="9024938" y="3626896"/>
            <a:chExt cx="2808730" cy="248653"/>
          </a:xfrm>
        </p:grpSpPr>
        <p:cxnSp>
          <p:nvCxnSpPr>
            <p:cNvPr id="71" name="Straight Arrow Connector 70">
              <a:extLst>
                <a:ext uri="{FF2B5EF4-FFF2-40B4-BE49-F238E27FC236}">
                  <a16:creationId xmlns:a16="http://schemas.microsoft.com/office/drawing/2014/main" id="{F9DC1381-E9B8-7C80-A572-A1BBA0173802}"/>
                </a:ext>
              </a:extLst>
            </p:cNvPr>
            <p:cNvCxnSpPr>
              <a:cxnSpLocks/>
            </p:cNvCxnSpPr>
            <p:nvPr/>
          </p:nvCxnSpPr>
          <p:spPr>
            <a:xfrm>
              <a:off x="9024938" y="3626896"/>
              <a:ext cx="2808730" cy="0"/>
            </a:xfrm>
            <a:prstGeom prst="straightConnector1">
              <a:avLst/>
            </a:prstGeom>
            <a:ln w="12700" cap="rnd">
              <a:solidFill>
                <a:schemeClr val="accent1"/>
              </a:soli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B1F549D6-381F-352B-4C5E-9F3929BE95E9}"/>
                </a:ext>
              </a:extLst>
            </p:cNvPr>
            <p:cNvSpPr txBox="1"/>
            <p:nvPr/>
          </p:nvSpPr>
          <p:spPr>
            <a:xfrm>
              <a:off x="9183177" y="3698256"/>
              <a:ext cx="2262804" cy="17729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2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Continued 5G evolution in the 6G era</a:t>
              </a:r>
            </a:p>
          </p:txBody>
        </p:sp>
      </p:grpSp>
      <p:grpSp>
        <p:nvGrpSpPr>
          <p:cNvPr id="4" name="Group 3">
            <a:extLst>
              <a:ext uri="{FF2B5EF4-FFF2-40B4-BE49-F238E27FC236}">
                <a16:creationId xmlns:a16="http://schemas.microsoft.com/office/drawing/2014/main" id="{68F06310-09C2-C96B-3B3B-01DDEE95BC5C}"/>
              </a:ext>
            </a:extLst>
          </p:cNvPr>
          <p:cNvGrpSpPr/>
          <p:nvPr/>
        </p:nvGrpSpPr>
        <p:grpSpPr>
          <a:xfrm>
            <a:off x="-692978" y="4127170"/>
            <a:ext cx="7976427" cy="1251187"/>
            <a:chOff x="3572912" y="2996066"/>
            <a:chExt cx="7271238" cy="1251187"/>
          </a:xfrm>
        </p:grpSpPr>
        <p:grpSp>
          <p:nvGrpSpPr>
            <p:cNvPr id="73" name="Group 72">
              <a:extLst>
                <a:ext uri="{FF2B5EF4-FFF2-40B4-BE49-F238E27FC236}">
                  <a16:creationId xmlns:a16="http://schemas.microsoft.com/office/drawing/2014/main" id="{37BA41A6-14DA-7C2A-225D-927DAFE056C0}"/>
                </a:ext>
              </a:extLst>
            </p:cNvPr>
            <p:cNvGrpSpPr/>
            <p:nvPr/>
          </p:nvGrpSpPr>
          <p:grpSpPr>
            <a:xfrm>
              <a:off x="3572912" y="2996066"/>
              <a:ext cx="7271238" cy="1251187"/>
              <a:chOff x="3572912" y="2996066"/>
              <a:chExt cx="7271238" cy="1251187"/>
            </a:xfrm>
          </p:grpSpPr>
          <p:sp>
            <p:nvSpPr>
              <p:cNvPr id="74" name="Graphic 4">
                <a:extLst>
                  <a:ext uri="{FF2B5EF4-FFF2-40B4-BE49-F238E27FC236}">
                    <a16:creationId xmlns:a16="http://schemas.microsoft.com/office/drawing/2014/main" id="{409B3B83-5378-CF5C-5BEA-7137A0F7CD59}"/>
                  </a:ext>
                </a:extLst>
              </p:cNvPr>
              <p:cNvSpPr>
                <a:spLocks noChangeAspect="1"/>
              </p:cNvSpPr>
              <p:nvPr/>
            </p:nvSpPr>
            <p:spPr>
              <a:xfrm>
                <a:off x="3572912" y="2996066"/>
                <a:ext cx="7271238" cy="1251187"/>
              </a:xfrm>
              <a:custGeom>
                <a:avLst/>
                <a:gdLst>
                  <a:gd name="connsiteX0" fmla="*/ 654073 w 5484314"/>
                  <a:gd name="connsiteY0" fmla="*/ -209 h 1333881"/>
                  <a:gd name="connsiteX1" fmla="*/ 5393141 w 5484314"/>
                  <a:gd name="connsiteY1" fmla="*/ -209 h 1333881"/>
                  <a:gd name="connsiteX2" fmla="*/ 5484134 w 5484314"/>
                  <a:gd name="connsiteY2" fmla="*/ 90726 h 1333881"/>
                  <a:gd name="connsiteX3" fmla="*/ 5474866 w 5484314"/>
                  <a:gd name="connsiteY3" fmla="*/ 130760 h 1333881"/>
                  <a:gd name="connsiteX4" fmla="*/ 4911462 w 5484314"/>
                  <a:gd name="connsiteY4" fmla="*/ 1282713 h 1333881"/>
                  <a:gd name="connsiteX5" fmla="*/ 4829738 w 5484314"/>
                  <a:gd name="connsiteY5" fmla="*/ 1333672 h 1333881"/>
                  <a:gd name="connsiteX6" fmla="*/ 90764 w 5484314"/>
                  <a:gd name="connsiteY6" fmla="*/ 1333672 h 1333881"/>
                  <a:gd name="connsiteX7" fmla="*/ -181 w 5484314"/>
                  <a:gd name="connsiteY7" fmla="*/ 1242689 h 1333881"/>
                  <a:gd name="connsiteX8" fmla="*/ 9040 w 5484314"/>
                  <a:gd name="connsiteY8" fmla="*/ 1202799 h 1333881"/>
                  <a:gd name="connsiteX9" fmla="*/ 572348 w 5484314"/>
                  <a:gd name="connsiteY9" fmla="*/ 50845 h 1333881"/>
                  <a:gd name="connsiteX10" fmla="*/ 654073 w 5484314"/>
                  <a:gd name="connsiteY10" fmla="*/ -209 h 133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4314" h="1333881">
                    <a:moveTo>
                      <a:pt x="654073" y="-209"/>
                    </a:moveTo>
                    <a:lnTo>
                      <a:pt x="5393141" y="-209"/>
                    </a:lnTo>
                    <a:cubicBezTo>
                      <a:pt x="5443377" y="-228"/>
                      <a:pt x="5484115" y="40492"/>
                      <a:pt x="5484134" y="90726"/>
                    </a:cubicBezTo>
                    <a:cubicBezTo>
                      <a:pt x="5484143" y="104604"/>
                      <a:pt x="5480971" y="118301"/>
                      <a:pt x="5474866" y="130760"/>
                    </a:cubicBezTo>
                    <a:lnTo>
                      <a:pt x="4911462" y="1282713"/>
                    </a:lnTo>
                    <a:cubicBezTo>
                      <a:pt x="4896184" y="1313908"/>
                      <a:pt x="4864475" y="1333682"/>
                      <a:pt x="4829738" y="1333672"/>
                    </a:cubicBezTo>
                    <a:lnTo>
                      <a:pt x="90764" y="1333672"/>
                    </a:lnTo>
                    <a:cubicBezTo>
                      <a:pt x="40529" y="1333663"/>
                      <a:pt x="-190" y="1292934"/>
                      <a:pt x="-181" y="1242689"/>
                    </a:cubicBezTo>
                    <a:cubicBezTo>
                      <a:pt x="-181" y="1228869"/>
                      <a:pt x="2972" y="1215219"/>
                      <a:pt x="9040" y="1202799"/>
                    </a:cubicBezTo>
                    <a:lnTo>
                      <a:pt x="572348" y="50845"/>
                    </a:lnTo>
                    <a:cubicBezTo>
                      <a:pt x="587617" y="19622"/>
                      <a:pt x="619326" y="-180"/>
                      <a:pt x="654073" y="-209"/>
                    </a:cubicBezTo>
                    <a:close/>
                  </a:path>
                </a:pathLst>
              </a:custGeom>
              <a:gradFill>
                <a:gsLst>
                  <a:gs pos="100000">
                    <a:schemeClr val="accent5">
                      <a:lumMod val="75000"/>
                      <a:alpha val="50000"/>
                    </a:schemeClr>
                  </a:gs>
                  <a:gs pos="37000">
                    <a:schemeClr val="accent5">
                      <a:alpha val="50000"/>
                    </a:schemeClr>
                  </a:gs>
                </a:gsLst>
                <a:lin ang="8100000" scaled="1"/>
              </a:gradFill>
              <a:ln>
                <a:noFill/>
              </a:ln>
              <a:effectLst>
                <a:outerShdw blurRad="533400" dist="203200" dir="7440000" sx="96000" sy="96000" algn="t" rotWithShape="0">
                  <a:schemeClr val="tx2">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5" name="TextBox 74">
                <a:extLst>
                  <a:ext uri="{FF2B5EF4-FFF2-40B4-BE49-F238E27FC236}">
                    <a16:creationId xmlns:a16="http://schemas.microsoft.com/office/drawing/2014/main" id="{FEC22A86-DC74-8904-7947-AB0D28C0C4AE}"/>
                  </a:ext>
                </a:extLst>
              </p:cNvPr>
              <p:cNvSpPr txBox="1"/>
              <p:nvPr/>
            </p:nvSpPr>
            <p:spPr>
              <a:xfrm>
                <a:off x="8895406" y="3530081"/>
                <a:ext cx="1325248" cy="67710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7BA0FF"/>
                    </a:solidFill>
                    <a:effectLst/>
                    <a:uLnTx/>
                    <a:uFillTx/>
                    <a:latin typeface="Microsoft Sans Serif"/>
                    <a:ea typeface="+mn-ea"/>
                    <a:cs typeface="Microsoft Sans Serif" panose="020B0604020202020204" pitchFamily="34" charset="0"/>
                  </a:rPr>
                  <a:t>5G Advanced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2</a:t>
                </a:r>
                <a:r>
                  <a:rPr kumimoji="0" lang="en-US" sz="1050" b="0" i="0" u="none" strike="noStrike" kern="1200" cap="none" spc="0" normalizeH="0" baseline="30000" noProof="0">
                    <a:ln>
                      <a:noFill/>
                    </a:ln>
                    <a:solidFill>
                      <a:srgbClr val="F7F8FA"/>
                    </a:solidFill>
                    <a:effectLst/>
                    <a:uLnTx/>
                    <a:uFillTx/>
                    <a:latin typeface="Microsoft Sans Serif"/>
                    <a:ea typeface="+mn-ea"/>
                    <a:cs typeface="Microsoft Sans Serif" panose="020B0604020202020204" pitchFamily="34" charset="0"/>
                  </a:rPr>
                  <a:t>nd</a:t>
                </a:r>
                <a:r>
                  <a:rPr kumimoji="0" lang="en-US" sz="105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wave of 5G </a:t>
                </a:r>
                <a:br>
                  <a:rPr kumimoji="0" lang="en-US" sz="105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br>
                <a:r>
                  <a:rPr kumimoji="0" lang="en-US" sz="105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innovations</a:t>
                </a:r>
                <a:endParaRPr kumimoji="0" lang="en-US" sz="1050" b="0" i="0" u="none" strike="noStrike" kern="1200" cap="none" spc="0" normalizeH="0" baseline="0" noProof="0">
                  <a:ln>
                    <a:noFill/>
                  </a:ln>
                  <a:solidFill>
                    <a:srgbClr val="F7F8FA"/>
                  </a:solidFill>
                  <a:effectLst/>
                  <a:uLnTx/>
                  <a:uFillTx/>
                  <a:latin typeface="Microsoft Sans Serif"/>
                  <a:ea typeface="+mn-ea"/>
                  <a:cs typeface="+mn-cs"/>
                </a:endParaRPr>
              </a:p>
            </p:txBody>
          </p:sp>
        </p:grpSp>
        <p:grpSp>
          <p:nvGrpSpPr>
            <p:cNvPr id="120" name="Group 119">
              <a:extLst>
                <a:ext uri="{FF2B5EF4-FFF2-40B4-BE49-F238E27FC236}">
                  <a16:creationId xmlns:a16="http://schemas.microsoft.com/office/drawing/2014/main" id="{94AB3D77-E200-29AA-580B-B4FCB76C1C64}"/>
                </a:ext>
              </a:extLst>
            </p:cNvPr>
            <p:cNvGrpSpPr/>
            <p:nvPr/>
          </p:nvGrpSpPr>
          <p:grpSpPr>
            <a:xfrm>
              <a:off x="3849562" y="3929148"/>
              <a:ext cx="2900747" cy="229264"/>
              <a:chOff x="3849562" y="3929148"/>
              <a:chExt cx="2900747" cy="229264"/>
            </a:xfrm>
          </p:grpSpPr>
          <p:sp>
            <p:nvSpPr>
              <p:cNvPr id="122" name="Rectangle: Rounded Corners 29">
                <a:extLst>
                  <a:ext uri="{FF2B5EF4-FFF2-40B4-BE49-F238E27FC236}">
                    <a16:creationId xmlns:a16="http://schemas.microsoft.com/office/drawing/2014/main" id="{1980F5A9-E3F1-8C12-07D9-0B9BB48C35CC}"/>
                  </a:ext>
                </a:extLst>
              </p:cNvPr>
              <p:cNvSpPr/>
              <p:nvPr/>
            </p:nvSpPr>
            <p:spPr>
              <a:xfrm>
                <a:off x="3849562" y="3929148"/>
                <a:ext cx="2900747" cy="229264"/>
              </a:xfrm>
              <a:prstGeom prst="roundRect">
                <a:avLst>
                  <a:gd name="adj" fmla="val 50000"/>
                </a:avLst>
              </a:prstGeom>
              <a:solidFill>
                <a:schemeClr val="accent2">
                  <a:lumMod val="60000"/>
                  <a:lumOff val="40000"/>
                </a:schemeClr>
              </a:solid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endParaRPr>
              </a:p>
            </p:txBody>
          </p:sp>
          <p:sp>
            <p:nvSpPr>
              <p:cNvPr id="123" name="Rectangle 122">
                <a:extLst>
                  <a:ext uri="{FF2B5EF4-FFF2-40B4-BE49-F238E27FC236}">
                    <a16:creationId xmlns:a16="http://schemas.microsoft.com/office/drawing/2014/main" id="{A8049BC2-CFAE-EB36-9B43-4AF5D1FA4E3F}"/>
                  </a:ext>
                </a:extLst>
              </p:cNvPr>
              <p:cNvSpPr/>
              <p:nvPr/>
            </p:nvSpPr>
            <p:spPr>
              <a:xfrm>
                <a:off x="4648389" y="3950289"/>
                <a:ext cx="627166" cy="161583"/>
              </a:xfrm>
              <a:prstGeom prst="rect">
                <a:avLst/>
              </a:prstGeom>
            </p:spPr>
            <p:txBody>
              <a:bodyPr wrap="square" lIns="0" tIns="0" rIns="0" bIns="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7F8FA"/>
                    </a:solidFill>
                    <a:effectLst/>
                    <a:uLnTx/>
                    <a:uFillTx/>
                    <a:latin typeface="Microsoft Sans Serif"/>
                    <a:ea typeface="+mn-ea"/>
                    <a:cs typeface="+mn-cs"/>
                  </a:rPr>
                  <a:t>Rel-18</a:t>
                </a:r>
              </a:p>
            </p:txBody>
          </p:sp>
          <p:sp>
            <p:nvSpPr>
              <p:cNvPr id="124" name="Isosceles Triangle 31">
                <a:extLst>
                  <a:ext uri="{FF2B5EF4-FFF2-40B4-BE49-F238E27FC236}">
                    <a16:creationId xmlns:a16="http://schemas.microsoft.com/office/drawing/2014/main" id="{84D980A9-260A-B840-8BBC-1228A872AB9A}"/>
                  </a:ext>
                </a:extLst>
              </p:cNvPr>
              <p:cNvSpPr/>
              <p:nvPr/>
            </p:nvSpPr>
            <p:spPr>
              <a:xfrm rot="5400000">
                <a:off x="6585728" y="4018985"/>
                <a:ext cx="113439" cy="36147"/>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grpSp>
          <p:nvGrpSpPr>
            <p:cNvPr id="125" name="Group 124">
              <a:extLst>
                <a:ext uri="{FF2B5EF4-FFF2-40B4-BE49-F238E27FC236}">
                  <a16:creationId xmlns:a16="http://schemas.microsoft.com/office/drawing/2014/main" id="{3D671019-1F9D-2851-DEBA-6434A0072F13}"/>
                </a:ext>
              </a:extLst>
            </p:cNvPr>
            <p:cNvGrpSpPr/>
            <p:nvPr/>
          </p:nvGrpSpPr>
          <p:grpSpPr>
            <a:xfrm>
              <a:off x="6147580" y="3517018"/>
              <a:ext cx="2500959" cy="229264"/>
              <a:chOff x="6151154" y="3517018"/>
              <a:chExt cx="2500959" cy="229264"/>
            </a:xfrm>
          </p:grpSpPr>
          <p:sp>
            <p:nvSpPr>
              <p:cNvPr id="126" name="Rectangle: Rounded Corners 21">
                <a:extLst>
                  <a:ext uri="{FF2B5EF4-FFF2-40B4-BE49-F238E27FC236}">
                    <a16:creationId xmlns:a16="http://schemas.microsoft.com/office/drawing/2014/main" id="{D6BBB272-9625-99E5-0EF1-7F31B054A702}"/>
                  </a:ext>
                </a:extLst>
              </p:cNvPr>
              <p:cNvSpPr/>
              <p:nvPr/>
            </p:nvSpPr>
            <p:spPr>
              <a:xfrm>
                <a:off x="6151154" y="3517018"/>
                <a:ext cx="2500959" cy="229264"/>
              </a:xfrm>
              <a:prstGeom prst="roundRect">
                <a:avLst>
                  <a:gd name="adj" fmla="val 50000"/>
                </a:avLst>
              </a:prstGeom>
              <a:solidFill>
                <a:schemeClr val="accent2"/>
              </a:solid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endParaRPr>
              </a:p>
            </p:txBody>
          </p:sp>
          <p:sp>
            <p:nvSpPr>
              <p:cNvPr id="127" name="Rectangle 126">
                <a:extLst>
                  <a:ext uri="{FF2B5EF4-FFF2-40B4-BE49-F238E27FC236}">
                    <a16:creationId xmlns:a16="http://schemas.microsoft.com/office/drawing/2014/main" id="{283FD108-03F7-0A1E-EB84-3F0D2C696E48}"/>
                  </a:ext>
                </a:extLst>
              </p:cNvPr>
              <p:cNvSpPr/>
              <p:nvPr/>
            </p:nvSpPr>
            <p:spPr>
              <a:xfrm>
                <a:off x="6392112" y="3547245"/>
                <a:ext cx="663866" cy="137511"/>
              </a:xfrm>
              <a:prstGeom prst="rect">
                <a:avLst/>
              </a:prstGeom>
            </p:spPr>
            <p:txBody>
              <a:bodyPr wrap="square" lIns="0" tIns="0" rIns="0" bIns="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7F8FA"/>
                    </a:solidFill>
                    <a:effectLst/>
                    <a:uLnTx/>
                    <a:uFillTx/>
                    <a:latin typeface="Microsoft Sans Serif"/>
                    <a:ea typeface="+mn-ea"/>
                    <a:cs typeface="+mn-cs"/>
                  </a:rPr>
                  <a:t>Rel-19</a:t>
                </a:r>
                <a:endParaRPr kumimoji="0" lang="en-US" sz="1000" b="0" i="0" u="none" strike="noStrike" kern="1200" cap="none" spc="0" normalizeH="0" baseline="30000" noProof="0">
                  <a:ln>
                    <a:noFill/>
                  </a:ln>
                  <a:solidFill>
                    <a:srgbClr val="F7F8FA"/>
                  </a:solidFill>
                  <a:effectLst/>
                  <a:uLnTx/>
                  <a:uFillTx/>
                  <a:latin typeface="Microsoft Sans Serif"/>
                  <a:ea typeface="+mn-ea"/>
                  <a:cs typeface="+mn-cs"/>
                </a:endParaRPr>
              </a:p>
            </p:txBody>
          </p:sp>
          <p:sp>
            <p:nvSpPr>
              <p:cNvPr id="1024" name="Isosceles Triangle 90">
                <a:extLst>
                  <a:ext uri="{FF2B5EF4-FFF2-40B4-BE49-F238E27FC236}">
                    <a16:creationId xmlns:a16="http://schemas.microsoft.com/office/drawing/2014/main" id="{BD8EEFBC-5694-6480-A050-A990C94655DA}"/>
                  </a:ext>
                </a:extLst>
              </p:cNvPr>
              <p:cNvSpPr/>
              <p:nvPr/>
            </p:nvSpPr>
            <p:spPr>
              <a:xfrm rot="5400000">
                <a:off x="8499065" y="3604277"/>
                <a:ext cx="113439" cy="36147"/>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grpSp>
          <p:nvGrpSpPr>
            <p:cNvPr id="1025" name="Group 1024">
              <a:extLst>
                <a:ext uri="{FF2B5EF4-FFF2-40B4-BE49-F238E27FC236}">
                  <a16:creationId xmlns:a16="http://schemas.microsoft.com/office/drawing/2014/main" id="{54E92CDD-C081-A792-7D9C-58FA802283DC}"/>
                </a:ext>
              </a:extLst>
            </p:cNvPr>
            <p:cNvGrpSpPr/>
            <p:nvPr/>
          </p:nvGrpSpPr>
          <p:grpSpPr>
            <a:xfrm>
              <a:off x="8054046" y="3104152"/>
              <a:ext cx="2470181" cy="229264"/>
              <a:chOff x="7777116" y="3104152"/>
              <a:chExt cx="2754401" cy="229264"/>
            </a:xfrm>
          </p:grpSpPr>
          <p:sp>
            <p:nvSpPr>
              <p:cNvPr id="1027" name="Rectangle: Rounded Corners 25">
                <a:extLst>
                  <a:ext uri="{FF2B5EF4-FFF2-40B4-BE49-F238E27FC236}">
                    <a16:creationId xmlns:a16="http://schemas.microsoft.com/office/drawing/2014/main" id="{A69C9A00-C463-16AD-6EB2-36E552318543}"/>
                  </a:ext>
                </a:extLst>
              </p:cNvPr>
              <p:cNvSpPr/>
              <p:nvPr/>
            </p:nvSpPr>
            <p:spPr>
              <a:xfrm>
                <a:off x="7777116" y="3104152"/>
                <a:ext cx="2754401" cy="229264"/>
              </a:xfrm>
              <a:prstGeom prst="roundRect">
                <a:avLst>
                  <a:gd name="adj" fmla="val 50000"/>
                </a:avLst>
              </a:prstGeom>
              <a:solidFill>
                <a:schemeClr val="accent1"/>
              </a:solid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endParaRPr>
              </a:p>
            </p:txBody>
          </p:sp>
          <p:sp>
            <p:nvSpPr>
              <p:cNvPr id="1028" name="Rectangle 1027">
                <a:extLst>
                  <a:ext uri="{FF2B5EF4-FFF2-40B4-BE49-F238E27FC236}">
                    <a16:creationId xmlns:a16="http://schemas.microsoft.com/office/drawing/2014/main" id="{B484C0F2-C03A-3554-12B0-DF827DE3E5F8}"/>
                  </a:ext>
                </a:extLst>
              </p:cNvPr>
              <p:cNvSpPr/>
              <p:nvPr/>
            </p:nvSpPr>
            <p:spPr>
              <a:xfrm>
                <a:off x="7981219" y="3134535"/>
                <a:ext cx="1206473" cy="137511"/>
              </a:xfrm>
              <a:prstGeom prst="rect">
                <a:avLst/>
              </a:prstGeom>
            </p:spPr>
            <p:txBody>
              <a:bodyPr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7F8FA"/>
                    </a:solidFill>
                    <a:effectLst/>
                    <a:uLnTx/>
                    <a:uFillTx/>
                    <a:latin typeface="Microsoft Sans Serif"/>
                    <a:ea typeface="+mn-ea"/>
                    <a:cs typeface="+mn-cs"/>
                  </a:rPr>
                  <a:t>Rel-20</a:t>
                </a:r>
              </a:p>
            </p:txBody>
          </p:sp>
          <p:sp>
            <p:nvSpPr>
              <p:cNvPr id="1029" name="Isosceles Triangle 91">
                <a:extLst>
                  <a:ext uri="{FF2B5EF4-FFF2-40B4-BE49-F238E27FC236}">
                    <a16:creationId xmlns:a16="http://schemas.microsoft.com/office/drawing/2014/main" id="{0838076A-8DB2-E3D9-8562-5FED74C84886}"/>
                  </a:ext>
                </a:extLst>
              </p:cNvPr>
              <p:cNvSpPr/>
              <p:nvPr/>
            </p:nvSpPr>
            <p:spPr>
              <a:xfrm rot="5400000">
                <a:off x="10336124" y="3198679"/>
                <a:ext cx="113439" cy="36147"/>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grpSp>
      <p:grpSp>
        <p:nvGrpSpPr>
          <p:cNvPr id="1030" name="Group 1029">
            <a:extLst>
              <a:ext uri="{FF2B5EF4-FFF2-40B4-BE49-F238E27FC236}">
                <a16:creationId xmlns:a16="http://schemas.microsoft.com/office/drawing/2014/main" id="{30377D6F-1E9C-BB85-C7BB-D04FF3D8129A}"/>
              </a:ext>
            </a:extLst>
          </p:cNvPr>
          <p:cNvGrpSpPr/>
          <p:nvPr/>
        </p:nvGrpSpPr>
        <p:grpSpPr>
          <a:xfrm>
            <a:off x="8692703" y="2521797"/>
            <a:ext cx="2728062" cy="246846"/>
            <a:chOff x="8142651" y="1503827"/>
            <a:chExt cx="2728062" cy="246846"/>
          </a:xfrm>
        </p:grpSpPr>
        <p:sp>
          <p:nvSpPr>
            <p:cNvPr id="1031" name="Rectangle: Rounded Corners 100">
              <a:extLst>
                <a:ext uri="{FF2B5EF4-FFF2-40B4-BE49-F238E27FC236}">
                  <a16:creationId xmlns:a16="http://schemas.microsoft.com/office/drawing/2014/main" id="{71305858-AB16-C99A-2E79-38FF887F994E}"/>
                </a:ext>
              </a:extLst>
            </p:cNvPr>
            <p:cNvSpPr/>
            <p:nvPr/>
          </p:nvSpPr>
          <p:spPr>
            <a:xfrm>
              <a:off x="8142651" y="1515816"/>
              <a:ext cx="2728062" cy="234857"/>
            </a:xfrm>
            <a:prstGeom prst="roundRect">
              <a:avLst>
                <a:gd name="adj" fmla="val 50000"/>
              </a:avLst>
            </a:prstGeom>
            <a:solidFill>
              <a:schemeClr val="accent3">
                <a:lumMod val="75000"/>
              </a:schemeClr>
            </a:solid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sym typeface="Lato Regular"/>
              </a:endParaRPr>
            </a:p>
          </p:txBody>
        </p:sp>
        <p:sp>
          <p:nvSpPr>
            <p:cNvPr id="1032" name="Isosceles Triangle 109">
              <a:extLst>
                <a:ext uri="{FF2B5EF4-FFF2-40B4-BE49-F238E27FC236}">
                  <a16:creationId xmlns:a16="http://schemas.microsoft.com/office/drawing/2014/main" id="{F6F05F93-A50E-E495-2835-EFA46B1DAD92}"/>
                </a:ext>
              </a:extLst>
            </p:cNvPr>
            <p:cNvSpPr/>
            <p:nvPr/>
          </p:nvSpPr>
          <p:spPr>
            <a:xfrm rot="5400000">
              <a:off x="10643441" y="1618481"/>
              <a:ext cx="113439" cy="36147"/>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21" name="Rectangle 20">
              <a:extLst>
                <a:ext uri="{FF2B5EF4-FFF2-40B4-BE49-F238E27FC236}">
                  <a16:creationId xmlns:a16="http://schemas.microsoft.com/office/drawing/2014/main" id="{CAB83BA9-7851-B795-3DB8-A21386F09F0B}"/>
                </a:ext>
              </a:extLst>
            </p:cNvPr>
            <p:cNvSpPr/>
            <p:nvPr/>
          </p:nvSpPr>
          <p:spPr>
            <a:xfrm>
              <a:off x="8587958" y="1503827"/>
              <a:ext cx="1197907" cy="240066"/>
            </a:xfrm>
            <a:prstGeom prst="rect">
              <a:avLst/>
            </a:prstGeom>
          </p:spPr>
          <p:txBody>
            <a:bodyPr wrap="square">
              <a:spAutoFit/>
            </a:bodyPr>
            <a:lstStyle/>
            <a:p>
              <a:pPr marL="0" marR="0" lvl="2" indent="0" algn="l"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F7F8FA"/>
                  </a:solidFill>
                  <a:effectLst/>
                  <a:uLnTx/>
                  <a:uFillTx/>
                  <a:latin typeface="Microsoft Sans Serif"/>
                  <a:ea typeface="+mn-ea"/>
                  <a:cs typeface="Lato Regular"/>
                  <a:sym typeface="Lato Regular"/>
                </a:rPr>
                <a:t>Rel-22+</a:t>
              </a:r>
            </a:p>
          </p:txBody>
        </p:sp>
      </p:grpSp>
      <p:sp>
        <p:nvSpPr>
          <p:cNvPr id="1038" name="Rectangle 1037">
            <a:extLst>
              <a:ext uri="{FF2B5EF4-FFF2-40B4-BE49-F238E27FC236}">
                <a16:creationId xmlns:a16="http://schemas.microsoft.com/office/drawing/2014/main" id="{3B9C0DA8-7988-290B-F8A8-55683BD02252}"/>
              </a:ext>
            </a:extLst>
          </p:cNvPr>
          <p:cNvSpPr/>
          <p:nvPr/>
        </p:nvSpPr>
        <p:spPr>
          <a:xfrm>
            <a:off x="6678988" y="1925387"/>
            <a:ext cx="2273589" cy="247440"/>
          </a:xfrm>
          <a:prstGeom prst="rect">
            <a:avLst/>
          </a:prstGeom>
        </p:spPr>
        <p:txBody>
          <a:bodyPr wrap="square">
            <a:spAutoFit/>
          </a:bodyPr>
          <a:lstStyle/>
          <a:p>
            <a:pPr marL="0" marR="0" lvl="2" indent="0" algn="ctr" defTabSz="914126" rtl="0" eaLnBrk="1" fontAlgn="auto" latinLnBrk="0" hangingPunct="1">
              <a:lnSpc>
                <a:spcPct val="96000"/>
              </a:lnSpc>
              <a:spcBef>
                <a:spcPts val="0"/>
              </a:spcBef>
              <a:spcAft>
                <a:spcPts val="0"/>
              </a:spcAft>
              <a:buClrTx/>
              <a:buSzTx/>
              <a:buFontTx/>
              <a:buNone/>
              <a:tabLst/>
              <a:defRPr/>
            </a:pPr>
            <a:endParaRPr kumimoji="0" lang="en-US" sz="1050" b="0" i="0" u="none" strike="noStrike" kern="1200" cap="none" spc="0" normalizeH="0" baseline="0" noProof="0">
              <a:ln>
                <a:noFill/>
              </a:ln>
              <a:solidFill>
                <a:srgbClr val="39A3B5"/>
              </a:solidFill>
              <a:effectLst/>
              <a:uLnTx/>
              <a:uFillTx/>
              <a:latin typeface="Microsoft Sans Serif"/>
              <a:ea typeface="+mn-ea"/>
              <a:cs typeface="Lato Regular"/>
              <a:sym typeface="Lato Regular"/>
            </a:endParaRPr>
          </a:p>
        </p:txBody>
      </p:sp>
      <p:grpSp>
        <p:nvGrpSpPr>
          <p:cNvPr id="1044" name="Group 1043">
            <a:extLst>
              <a:ext uri="{FF2B5EF4-FFF2-40B4-BE49-F238E27FC236}">
                <a16:creationId xmlns:a16="http://schemas.microsoft.com/office/drawing/2014/main" id="{EAE1A744-11C3-0A64-E9A2-037E10A57479}"/>
              </a:ext>
            </a:extLst>
          </p:cNvPr>
          <p:cNvGrpSpPr>
            <a:grpSpLocks noChangeAspect="1"/>
          </p:cNvGrpSpPr>
          <p:nvPr/>
        </p:nvGrpSpPr>
        <p:grpSpPr>
          <a:xfrm>
            <a:off x="4576346" y="2009410"/>
            <a:ext cx="998943" cy="822960"/>
            <a:chOff x="10439400" y="1993900"/>
            <a:chExt cx="2146061" cy="1767993"/>
          </a:xfrm>
        </p:grpSpPr>
        <p:pic>
          <p:nvPicPr>
            <p:cNvPr id="1045" name="Picture 1044">
              <a:extLst>
                <a:ext uri="{FF2B5EF4-FFF2-40B4-BE49-F238E27FC236}">
                  <a16:creationId xmlns:a16="http://schemas.microsoft.com/office/drawing/2014/main" id="{880FAD13-1713-3D69-F8EA-919AEFCA220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0439400" y="1993900"/>
              <a:ext cx="1767993" cy="1767993"/>
            </a:xfrm>
            <a:prstGeom prst="rect">
              <a:avLst/>
            </a:prstGeom>
          </p:spPr>
        </p:pic>
        <p:sp>
          <p:nvSpPr>
            <p:cNvPr id="1046" name="Oval 1045">
              <a:extLst>
                <a:ext uri="{FF2B5EF4-FFF2-40B4-BE49-F238E27FC236}">
                  <a16:creationId xmlns:a16="http://schemas.microsoft.com/office/drawing/2014/main" id="{9F7A4C69-F347-C2C1-A564-D5184E5A3773}"/>
                </a:ext>
              </a:extLst>
            </p:cNvPr>
            <p:cNvSpPr/>
            <p:nvPr/>
          </p:nvSpPr>
          <p:spPr bwMode="gray">
            <a:xfrm>
              <a:off x="10948063" y="2057388"/>
              <a:ext cx="1637398" cy="1637387"/>
            </a:xfrm>
            <a:prstGeom prst="ellipse">
              <a:avLst/>
            </a:prstGeom>
            <a:gradFill>
              <a:gsLst>
                <a:gs pos="0">
                  <a:schemeClr val="bg1"/>
                </a:gs>
                <a:gs pos="100000">
                  <a:srgbClr val="F4F7FA"/>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a:ea typeface="+mn-ea"/>
                <a:cs typeface="+mn-cs"/>
              </a:endParaRPr>
            </a:p>
          </p:txBody>
        </p:sp>
        <p:pic>
          <p:nvPicPr>
            <p:cNvPr id="1047" name="Picture 1046">
              <a:extLst>
                <a:ext uri="{FF2B5EF4-FFF2-40B4-BE49-F238E27FC236}">
                  <a16:creationId xmlns:a16="http://schemas.microsoft.com/office/drawing/2014/main" id="{FAAF990C-B502-6A5D-EEA4-6F010B0D32B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0575795" y="1993900"/>
              <a:ext cx="1767994" cy="1767993"/>
            </a:xfrm>
            <a:prstGeom prst="rect">
              <a:avLst/>
            </a:prstGeom>
          </p:spPr>
        </p:pic>
        <p:sp>
          <p:nvSpPr>
            <p:cNvPr id="1048" name="Oval 1047">
              <a:extLst>
                <a:ext uri="{FF2B5EF4-FFF2-40B4-BE49-F238E27FC236}">
                  <a16:creationId xmlns:a16="http://schemas.microsoft.com/office/drawing/2014/main" id="{45D7565D-BA6B-039E-7563-E69811B058ED}"/>
                </a:ext>
              </a:extLst>
            </p:cNvPr>
            <p:cNvSpPr/>
            <p:nvPr/>
          </p:nvSpPr>
          <p:spPr bwMode="gray">
            <a:xfrm>
              <a:off x="11003836" y="2113165"/>
              <a:ext cx="1525837" cy="1525830"/>
            </a:xfrm>
            <a:prstGeom prst="ellipse">
              <a:avLst/>
            </a:prstGeom>
            <a:solidFill>
              <a:schemeClr val="accent3"/>
            </a:solidFill>
            <a:ln>
              <a:noFill/>
            </a:ln>
            <a:effectLst>
              <a:outerShdw blurRad="317500" dist="317500" dir="10800000" sx="85000" sy="85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a:ea typeface="+mn-ea"/>
                <a:cs typeface="+mn-cs"/>
              </a:endParaRPr>
            </a:p>
          </p:txBody>
        </p:sp>
        <p:grpSp>
          <p:nvGrpSpPr>
            <p:cNvPr id="1049" name="Group 1048">
              <a:extLst>
                <a:ext uri="{FF2B5EF4-FFF2-40B4-BE49-F238E27FC236}">
                  <a16:creationId xmlns:a16="http://schemas.microsoft.com/office/drawing/2014/main" id="{D869EF0D-1271-9A2E-7AD7-F6B4D5414C1D}"/>
                </a:ext>
              </a:extLst>
            </p:cNvPr>
            <p:cNvGrpSpPr/>
            <p:nvPr/>
          </p:nvGrpSpPr>
          <p:grpSpPr>
            <a:xfrm>
              <a:off x="11336139" y="2630772"/>
              <a:ext cx="897606" cy="499176"/>
              <a:chOff x="8480025" y="550512"/>
              <a:chExt cx="897606" cy="499176"/>
            </a:xfrm>
            <a:solidFill>
              <a:schemeClr val="tx2"/>
            </a:solidFill>
          </p:grpSpPr>
          <p:sp>
            <p:nvSpPr>
              <p:cNvPr id="1050" name="Freeform: Shape 96">
                <a:extLst>
                  <a:ext uri="{FF2B5EF4-FFF2-40B4-BE49-F238E27FC236}">
                    <a16:creationId xmlns:a16="http://schemas.microsoft.com/office/drawing/2014/main" id="{0A8AF25C-D023-F513-17AC-3C26C5C2BB58}"/>
                  </a:ext>
                </a:extLst>
              </p:cNvPr>
              <p:cNvSpPr/>
              <p:nvPr/>
            </p:nvSpPr>
            <p:spPr>
              <a:xfrm>
                <a:off x="8886169" y="550512"/>
                <a:ext cx="491462" cy="499176"/>
              </a:xfrm>
              <a:custGeom>
                <a:avLst/>
                <a:gdLst/>
                <a:ahLst/>
                <a:cxnLst/>
                <a:rect l="l" t="t" r="r" b="b"/>
                <a:pathLst>
                  <a:path w="491462" h="499176">
                    <a:moveTo>
                      <a:pt x="255076" y="0"/>
                    </a:moveTo>
                    <a:cubicBezTo>
                      <a:pt x="309253" y="412"/>
                      <a:pt x="357459" y="13633"/>
                      <a:pt x="399695" y="39663"/>
                    </a:cubicBezTo>
                    <a:cubicBezTo>
                      <a:pt x="441931" y="65693"/>
                      <a:pt x="472120" y="102060"/>
                      <a:pt x="490262" y="148766"/>
                    </a:cubicBezTo>
                    <a:cubicBezTo>
                      <a:pt x="491490" y="151325"/>
                      <a:pt x="491776" y="154098"/>
                      <a:pt x="491120" y="157086"/>
                    </a:cubicBezTo>
                    <a:cubicBezTo>
                      <a:pt x="490463" y="160073"/>
                      <a:pt x="487664" y="162332"/>
                      <a:pt x="482723" y="163861"/>
                    </a:cubicBezTo>
                    <a:lnTo>
                      <a:pt x="414898" y="181015"/>
                    </a:lnTo>
                    <a:cubicBezTo>
                      <a:pt x="409903" y="181816"/>
                      <a:pt x="406362" y="181072"/>
                      <a:pt x="404277" y="178785"/>
                    </a:cubicBezTo>
                    <a:cubicBezTo>
                      <a:pt x="402192" y="176498"/>
                      <a:pt x="400706" y="174039"/>
                      <a:pt x="399820" y="171409"/>
                    </a:cubicBezTo>
                    <a:cubicBezTo>
                      <a:pt x="386457" y="145292"/>
                      <a:pt x="367735" y="124450"/>
                      <a:pt x="343654" y="108883"/>
                    </a:cubicBezTo>
                    <a:cubicBezTo>
                      <a:pt x="319573" y="93316"/>
                      <a:pt x="290047" y="85339"/>
                      <a:pt x="255076" y="84953"/>
                    </a:cubicBezTo>
                    <a:cubicBezTo>
                      <a:pt x="208529" y="86082"/>
                      <a:pt x="170599" y="102179"/>
                      <a:pt x="141288" y="133241"/>
                    </a:cubicBezTo>
                    <a:cubicBezTo>
                      <a:pt x="111976" y="164304"/>
                      <a:pt x="96856" y="203557"/>
                      <a:pt x="95927" y="251001"/>
                    </a:cubicBezTo>
                    <a:cubicBezTo>
                      <a:pt x="96784" y="299236"/>
                      <a:pt x="111876" y="338491"/>
                      <a:pt x="141202" y="368764"/>
                    </a:cubicBezTo>
                    <a:cubicBezTo>
                      <a:pt x="170528" y="399037"/>
                      <a:pt x="208943" y="414647"/>
                      <a:pt x="256448" y="415595"/>
                    </a:cubicBezTo>
                    <a:cubicBezTo>
                      <a:pt x="289718" y="415151"/>
                      <a:pt x="318701" y="406599"/>
                      <a:pt x="343397" y="389939"/>
                    </a:cubicBezTo>
                    <a:cubicBezTo>
                      <a:pt x="368093" y="373278"/>
                      <a:pt x="386443" y="351169"/>
                      <a:pt x="398448" y="323612"/>
                    </a:cubicBezTo>
                    <a:lnTo>
                      <a:pt x="266738" y="323612"/>
                    </a:lnTo>
                    <a:cubicBezTo>
                      <a:pt x="262508" y="323483"/>
                      <a:pt x="258963" y="322027"/>
                      <a:pt x="256105" y="319245"/>
                    </a:cubicBezTo>
                    <a:cubicBezTo>
                      <a:pt x="253247" y="316462"/>
                      <a:pt x="251760" y="313122"/>
                      <a:pt x="251646" y="309226"/>
                    </a:cubicBezTo>
                    <a:lnTo>
                      <a:pt x="251646" y="264026"/>
                    </a:lnTo>
                    <a:cubicBezTo>
                      <a:pt x="251760" y="259827"/>
                      <a:pt x="253247" y="256400"/>
                      <a:pt x="256105" y="253743"/>
                    </a:cubicBezTo>
                    <a:cubicBezTo>
                      <a:pt x="258963" y="251087"/>
                      <a:pt x="262508" y="249717"/>
                      <a:pt x="266738" y="249631"/>
                    </a:cubicBezTo>
                    <a:lnTo>
                      <a:pt x="473132" y="249631"/>
                    </a:lnTo>
                    <a:cubicBezTo>
                      <a:pt x="477356" y="249717"/>
                      <a:pt x="480896" y="251087"/>
                      <a:pt x="483751" y="253743"/>
                    </a:cubicBezTo>
                    <a:cubicBezTo>
                      <a:pt x="486606" y="256400"/>
                      <a:pt x="488090" y="259827"/>
                      <a:pt x="488204" y="264026"/>
                    </a:cubicBezTo>
                    <a:lnTo>
                      <a:pt x="488204" y="474493"/>
                    </a:lnTo>
                    <a:cubicBezTo>
                      <a:pt x="488090" y="478720"/>
                      <a:pt x="486606" y="482263"/>
                      <a:pt x="483751" y="485119"/>
                    </a:cubicBezTo>
                    <a:cubicBezTo>
                      <a:pt x="480896" y="487976"/>
                      <a:pt x="477356" y="489461"/>
                      <a:pt x="473132" y="489575"/>
                    </a:cubicBezTo>
                    <a:lnTo>
                      <a:pt x="419009" y="489575"/>
                    </a:lnTo>
                    <a:cubicBezTo>
                      <a:pt x="414784" y="489461"/>
                      <a:pt x="411244" y="487976"/>
                      <a:pt x="408390" y="485119"/>
                    </a:cubicBezTo>
                    <a:cubicBezTo>
                      <a:pt x="405535" y="482263"/>
                      <a:pt x="404051" y="478720"/>
                      <a:pt x="403937" y="474493"/>
                    </a:cubicBezTo>
                    <a:lnTo>
                      <a:pt x="403937" y="425186"/>
                    </a:lnTo>
                    <a:cubicBezTo>
                      <a:pt x="388701" y="446852"/>
                      <a:pt x="368064" y="464493"/>
                      <a:pt x="342025" y="478110"/>
                    </a:cubicBezTo>
                    <a:cubicBezTo>
                      <a:pt x="315986" y="491726"/>
                      <a:pt x="283344" y="498748"/>
                      <a:pt x="244100" y="499176"/>
                    </a:cubicBezTo>
                    <a:cubicBezTo>
                      <a:pt x="197031" y="498711"/>
                      <a:pt x="155204" y="487609"/>
                      <a:pt x="118619" y="465869"/>
                    </a:cubicBezTo>
                    <a:cubicBezTo>
                      <a:pt x="82034" y="444129"/>
                      <a:pt x="53223" y="414541"/>
                      <a:pt x="32187" y="377106"/>
                    </a:cubicBezTo>
                    <a:cubicBezTo>
                      <a:pt x="11152" y="339672"/>
                      <a:pt x="422" y="297180"/>
                      <a:pt x="0" y="249631"/>
                    </a:cubicBezTo>
                    <a:cubicBezTo>
                      <a:pt x="495" y="202051"/>
                      <a:pt x="11918" y="159537"/>
                      <a:pt x="34271" y="122090"/>
                    </a:cubicBezTo>
                    <a:cubicBezTo>
                      <a:pt x="56624" y="84644"/>
                      <a:pt x="86942" y="55050"/>
                      <a:pt x="125225" y="33308"/>
                    </a:cubicBezTo>
                    <a:cubicBezTo>
                      <a:pt x="163508" y="11567"/>
                      <a:pt x="206792" y="464"/>
                      <a:pt x="2550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39A3B5"/>
                  </a:solidFill>
                  <a:effectLst/>
                  <a:uLnTx/>
                  <a:uFillTx/>
                  <a:latin typeface="Microsoft Sans Serif"/>
                  <a:ea typeface="+mn-ea"/>
                  <a:cs typeface="Microsoft Sans Serif" panose="020B0604020202020204" pitchFamily="34" charset="0"/>
                </a:endParaRPr>
              </a:p>
            </p:txBody>
          </p:sp>
          <p:sp>
            <p:nvSpPr>
              <p:cNvPr id="1051" name="Freeform: Shape 102">
                <a:extLst>
                  <a:ext uri="{FF2B5EF4-FFF2-40B4-BE49-F238E27FC236}">
                    <a16:creationId xmlns:a16="http://schemas.microsoft.com/office/drawing/2014/main" id="{01196D2D-9CAA-072B-83F6-AFFC25C73516}"/>
                  </a:ext>
                </a:extLst>
              </p:cNvPr>
              <p:cNvSpPr/>
              <p:nvPr/>
            </p:nvSpPr>
            <p:spPr>
              <a:xfrm>
                <a:off x="8480025" y="560109"/>
                <a:ext cx="372990" cy="489579"/>
              </a:xfrm>
              <a:custGeom>
                <a:avLst/>
                <a:gdLst/>
                <a:ahLst/>
                <a:cxnLst/>
                <a:rect l="l" t="t" r="r" b="b"/>
                <a:pathLst>
                  <a:path w="372990" h="489580">
                    <a:moveTo>
                      <a:pt x="196786" y="5"/>
                    </a:moveTo>
                    <a:lnTo>
                      <a:pt x="266770" y="5"/>
                    </a:lnTo>
                    <a:cubicBezTo>
                      <a:pt x="273002" y="476"/>
                      <a:pt x="276832" y="3304"/>
                      <a:pt x="278261" y="8488"/>
                    </a:cubicBezTo>
                    <a:cubicBezTo>
                      <a:pt x="279690" y="13672"/>
                      <a:pt x="278376" y="18385"/>
                      <a:pt x="274317" y="22627"/>
                    </a:cubicBezTo>
                    <a:cubicBezTo>
                      <a:pt x="268608" y="28234"/>
                      <a:pt x="255326" y="41700"/>
                      <a:pt x="234472" y="63025"/>
                    </a:cubicBezTo>
                    <a:cubicBezTo>
                      <a:pt x="213617" y="84350"/>
                      <a:pt x="192000" y="107315"/>
                      <a:pt x="169621" y="131919"/>
                    </a:cubicBezTo>
                    <a:cubicBezTo>
                      <a:pt x="147242" y="156523"/>
                      <a:pt x="130911" y="176548"/>
                      <a:pt x="120627" y="191993"/>
                    </a:cubicBezTo>
                    <a:cubicBezTo>
                      <a:pt x="133935" y="182404"/>
                      <a:pt x="147972" y="175212"/>
                      <a:pt x="162738" y="170417"/>
                    </a:cubicBezTo>
                    <a:cubicBezTo>
                      <a:pt x="177503" y="165623"/>
                      <a:pt x="193427" y="163225"/>
                      <a:pt x="210508" y="163225"/>
                    </a:cubicBezTo>
                    <a:cubicBezTo>
                      <a:pt x="240802" y="163474"/>
                      <a:pt x="268155" y="170207"/>
                      <a:pt x="292568" y="183424"/>
                    </a:cubicBezTo>
                    <a:cubicBezTo>
                      <a:pt x="316982" y="196641"/>
                      <a:pt x="336403" y="214851"/>
                      <a:pt x="350833" y="238055"/>
                    </a:cubicBezTo>
                    <a:cubicBezTo>
                      <a:pt x="365262" y="261258"/>
                      <a:pt x="372648" y="287964"/>
                      <a:pt x="372990" y="318171"/>
                    </a:cubicBezTo>
                    <a:cubicBezTo>
                      <a:pt x="372712" y="350096"/>
                      <a:pt x="364742" y="378936"/>
                      <a:pt x="349080" y="404693"/>
                    </a:cubicBezTo>
                    <a:cubicBezTo>
                      <a:pt x="333419" y="430450"/>
                      <a:pt x="311737" y="450946"/>
                      <a:pt x="284033" y="466182"/>
                    </a:cubicBezTo>
                    <a:cubicBezTo>
                      <a:pt x="256329" y="481418"/>
                      <a:pt x="224273" y="489218"/>
                      <a:pt x="187867" y="489580"/>
                    </a:cubicBezTo>
                    <a:cubicBezTo>
                      <a:pt x="131721" y="488471"/>
                      <a:pt x="86605" y="470995"/>
                      <a:pt x="52518" y="437153"/>
                    </a:cubicBezTo>
                    <a:cubicBezTo>
                      <a:pt x="18432" y="403311"/>
                      <a:pt x="926" y="359763"/>
                      <a:pt x="0" y="306507"/>
                    </a:cubicBezTo>
                    <a:cubicBezTo>
                      <a:pt x="791" y="264613"/>
                      <a:pt x="10478" y="225404"/>
                      <a:pt x="29063" y="188879"/>
                    </a:cubicBezTo>
                    <a:cubicBezTo>
                      <a:pt x="47648" y="152354"/>
                      <a:pt x="70388" y="118841"/>
                      <a:pt x="97282" y="88340"/>
                    </a:cubicBezTo>
                    <a:cubicBezTo>
                      <a:pt x="124177" y="57840"/>
                      <a:pt x="150484" y="30680"/>
                      <a:pt x="176203" y="6859"/>
                    </a:cubicBezTo>
                    <a:cubicBezTo>
                      <a:pt x="178904" y="4174"/>
                      <a:pt x="181906" y="2346"/>
                      <a:pt x="185208" y="1375"/>
                    </a:cubicBezTo>
                    <a:cubicBezTo>
                      <a:pt x="188510" y="405"/>
                      <a:pt x="192369" y="-52"/>
                      <a:pt x="196786" y="5"/>
                    </a:cubicBezTo>
                    <a:close/>
                    <a:moveTo>
                      <a:pt x="187867" y="231034"/>
                    </a:moveTo>
                    <a:cubicBezTo>
                      <a:pt x="160265" y="231763"/>
                      <a:pt x="137938" y="240768"/>
                      <a:pt x="120885" y="258050"/>
                    </a:cubicBezTo>
                    <a:cubicBezTo>
                      <a:pt x="103832" y="275331"/>
                      <a:pt x="95055" y="296516"/>
                      <a:pt x="94555" y="321602"/>
                    </a:cubicBezTo>
                    <a:cubicBezTo>
                      <a:pt x="95055" y="346717"/>
                      <a:pt x="103832" y="368015"/>
                      <a:pt x="120885" y="385497"/>
                    </a:cubicBezTo>
                    <a:cubicBezTo>
                      <a:pt x="137938" y="402979"/>
                      <a:pt x="160265" y="412099"/>
                      <a:pt x="187867" y="412857"/>
                    </a:cubicBezTo>
                    <a:cubicBezTo>
                      <a:pt x="215140" y="412099"/>
                      <a:pt x="237267" y="402979"/>
                      <a:pt x="254248" y="385497"/>
                    </a:cubicBezTo>
                    <a:cubicBezTo>
                      <a:pt x="271230" y="368015"/>
                      <a:pt x="279978" y="346717"/>
                      <a:pt x="280493" y="321602"/>
                    </a:cubicBezTo>
                    <a:cubicBezTo>
                      <a:pt x="280107" y="296516"/>
                      <a:pt x="271616" y="275331"/>
                      <a:pt x="255020" y="258050"/>
                    </a:cubicBezTo>
                    <a:cubicBezTo>
                      <a:pt x="238425" y="240768"/>
                      <a:pt x="216040" y="231763"/>
                      <a:pt x="187867" y="23103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39A3B5"/>
                  </a:solidFill>
                  <a:effectLst/>
                  <a:uLnTx/>
                  <a:uFillTx/>
                  <a:latin typeface="Microsoft Sans Serif"/>
                  <a:ea typeface="+mn-ea"/>
                  <a:cs typeface="Microsoft Sans Serif" panose="020B0604020202020204" pitchFamily="34" charset="0"/>
                </a:endParaRPr>
              </a:p>
            </p:txBody>
          </p:sp>
        </p:grpSp>
      </p:grpSp>
      <p:grpSp>
        <p:nvGrpSpPr>
          <p:cNvPr id="8" name="Group 7">
            <a:extLst>
              <a:ext uri="{FF2B5EF4-FFF2-40B4-BE49-F238E27FC236}">
                <a16:creationId xmlns:a16="http://schemas.microsoft.com/office/drawing/2014/main" id="{96E951AD-DBE3-F097-1E00-06835C3F288E}"/>
              </a:ext>
            </a:extLst>
          </p:cNvPr>
          <p:cNvGrpSpPr/>
          <p:nvPr/>
        </p:nvGrpSpPr>
        <p:grpSpPr>
          <a:xfrm>
            <a:off x="356396" y="1492074"/>
            <a:ext cx="9157943" cy="387798"/>
            <a:chOff x="4206969" y="1348053"/>
            <a:chExt cx="9157943" cy="387798"/>
          </a:xfrm>
        </p:grpSpPr>
        <p:sp>
          <p:nvSpPr>
            <p:cNvPr id="1052" name="Rectangle 1051">
              <a:extLst>
                <a:ext uri="{FF2B5EF4-FFF2-40B4-BE49-F238E27FC236}">
                  <a16:creationId xmlns:a16="http://schemas.microsoft.com/office/drawing/2014/main" id="{03060340-EFBA-4FE1-9E3E-A0EB46D19859}"/>
                </a:ext>
              </a:extLst>
            </p:cNvPr>
            <p:cNvSpPr/>
            <p:nvPr/>
          </p:nvSpPr>
          <p:spPr>
            <a:xfrm>
              <a:off x="4206969" y="1348053"/>
              <a:ext cx="965268" cy="387798"/>
            </a:xfrm>
            <a:prstGeom prst="rect">
              <a:avLst/>
            </a:prstGeom>
          </p:spPr>
          <p:txBody>
            <a:bodyPr wrap="square" anchor="ctr">
              <a:spAutoFit/>
            </a:bodyPr>
            <a:lstStyle/>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t>Foundational </a:t>
              </a:r>
              <a:b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br>
              <a: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t>research</a:t>
              </a:r>
            </a:p>
          </p:txBody>
        </p:sp>
        <p:sp>
          <p:nvSpPr>
            <p:cNvPr id="1053" name="Rectangle 1052">
              <a:extLst>
                <a:ext uri="{FF2B5EF4-FFF2-40B4-BE49-F238E27FC236}">
                  <a16:creationId xmlns:a16="http://schemas.microsoft.com/office/drawing/2014/main" id="{A9525FA0-FB55-931D-6093-DB90EA71DB3C}"/>
                </a:ext>
              </a:extLst>
            </p:cNvPr>
            <p:cNvSpPr/>
            <p:nvPr/>
          </p:nvSpPr>
          <p:spPr>
            <a:xfrm>
              <a:off x="5688580" y="1348053"/>
              <a:ext cx="680868" cy="387798"/>
            </a:xfrm>
            <a:prstGeom prst="rect">
              <a:avLst/>
            </a:prstGeom>
          </p:spPr>
          <p:txBody>
            <a:bodyPr wrap="square" anchor="ctr">
              <a:spAutoFit/>
            </a:bodyPr>
            <a:lstStyle/>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t>Vision </a:t>
              </a:r>
              <a:b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br>
              <a: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t>forming </a:t>
              </a:r>
            </a:p>
          </p:txBody>
        </p:sp>
        <p:sp>
          <p:nvSpPr>
            <p:cNvPr id="1055" name="Rectangle 1054">
              <a:extLst>
                <a:ext uri="{FF2B5EF4-FFF2-40B4-BE49-F238E27FC236}">
                  <a16:creationId xmlns:a16="http://schemas.microsoft.com/office/drawing/2014/main" id="{B8245FF3-2063-085D-C43D-457ED6CC0D5A}"/>
                </a:ext>
              </a:extLst>
            </p:cNvPr>
            <p:cNvSpPr/>
            <p:nvPr/>
          </p:nvSpPr>
          <p:spPr>
            <a:xfrm>
              <a:off x="6846693" y="1348053"/>
              <a:ext cx="963570" cy="387798"/>
            </a:xfrm>
            <a:prstGeom prst="rect">
              <a:avLst/>
            </a:prstGeom>
          </p:spPr>
          <p:txBody>
            <a:bodyPr wrap="square" anchor="ctr">
              <a:spAutoFit/>
            </a:bodyPr>
            <a:lstStyle/>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t>Service </a:t>
              </a:r>
              <a:b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br>
              <a: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t>requirements</a:t>
              </a:r>
            </a:p>
          </p:txBody>
        </p:sp>
        <p:sp>
          <p:nvSpPr>
            <p:cNvPr id="1057" name="Rectangle 1056">
              <a:extLst>
                <a:ext uri="{FF2B5EF4-FFF2-40B4-BE49-F238E27FC236}">
                  <a16:creationId xmlns:a16="http://schemas.microsoft.com/office/drawing/2014/main" id="{78FB8480-5894-C357-C258-6ECE721205B7}"/>
                </a:ext>
              </a:extLst>
            </p:cNvPr>
            <p:cNvSpPr/>
            <p:nvPr/>
          </p:nvSpPr>
          <p:spPr>
            <a:xfrm>
              <a:off x="8636664" y="1421919"/>
              <a:ext cx="1141527" cy="240066"/>
            </a:xfrm>
            <a:prstGeom prst="rect">
              <a:avLst/>
            </a:prstGeom>
          </p:spPr>
          <p:txBody>
            <a:bodyPr wrap="square" anchor="ctr">
              <a:spAutoFit/>
            </a:bodyPr>
            <a:lstStyle/>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t>Specifications</a:t>
              </a:r>
            </a:p>
          </p:txBody>
        </p:sp>
        <p:sp>
          <p:nvSpPr>
            <p:cNvPr id="34" name="Rectangle 33">
              <a:extLst>
                <a:ext uri="{FF2B5EF4-FFF2-40B4-BE49-F238E27FC236}">
                  <a16:creationId xmlns:a16="http://schemas.microsoft.com/office/drawing/2014/main" id="{126890E7-89CE-B109-9CF0-5FD5E2E898E1}"/>
                </a:ext>
              </a:extLst>
            </p:cNvPr>
            <p:cNvSpPr/>
            <p:nvPr/>
          </p:nvSpPr>
          <p:spPr>
            <a:xfrm>
              <a:off x="10450058" y="1348053"/>
              <a:ext cx="1121494" cy="387798"/>
            </a:xfrm>
            <a:prstGeom prst="rect">
              <a:avLst/>
            </a:prstGeom>
          </p:spPr>
          <p:txBody>
            <a:bodyPr wrap="square" anchor="ctr">
              <a:spAutoFit/>
            </a:bodyPr>
            <a:lstStyle/>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t>Interoperability testing</a:t>
              </a:r>
            </a:p>
          </p:txBody>
        </p:sp>
        <p:sp>
          <p:nvSpPr>
            <p:cNvPr id="36" name="Rectangle 35">
              <a:extLst>
                <a:ext uri="{FF2B5EF4-FFF2-40B4-BE49-F238E27FC236}">
                  <a16:creationId xmlns:a16="http://schemas.microsoft.com/office/drawing/2014/main" id="{0CFA246A-2747-EFA5-191A-BFC2554DBDDD}"/>
                </a:ext>
              </a:extLst>
            </p:cNvPr>
            <p:cNvSpPr/>
            <p:nvPr/>
          </p:nvSpPr>
          <p:spPr>
            <a:xfrm>
              <a:off x="12347783" y="1421919"/>
              <a:ext cx="1017129" cy="240066"/>
            </a:xfrm>
            <a:prstGeom prst="rect">
              <a:avLst/>
            </a:prstGeom>
          </p:spPr>
          <p:txBody>
            <a:bodyPr wrap="square" anchor="ctr">
              <a:spAutoFit/>
            </a:bodyPr>
            <a:lstStyle/>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39A3B5"/>
                  </a:solidFill>
                  <a:effectLst/>
                  <a:uLnTx/>
                  <a:uFillTx/>
                  <a:latin typeface="Microsoft Sans Serif"/>
                  <a:ea typeface="+mn-ea"/>
                  <a:cs typeface="Lato Regular"/>
                  <a:sym typeface="Lato Regular"/>
                </a:rPr>
                <a:t>Trials</a:t>
              </a:r>
            </a:p>
          </p:txBody>
        </p:sp>
      </p:grpSp>
      <p:grpSp>
        <p:nvGrpSpPr>
          <p:cNvPr id="7" name="Group 6">
            <a:extLst>
              <a:ext uri="{FF2B5EF4-FFF2-40B4-BE49-F238E27FC236}">
                <a16:creationId xmlns:a16="http://schemas.microsoft.com/office/drawing/2014/main" id="{04D9B4E2-E88A-66A2-1998-1F4A682EE870}"/>
              </a:ext>
            </a:extLst>
          </p:cNvPr>
          <p:cNvGrpSpPr/>
          <p:nvPr/>
        </p:nvGrpSpPr>
        <p:grpSpPr>
          <a:xfrm>
            <a:off x="711120" y="3122120"/>
            <a:ext cx="9984298" cy="557653"/>
            <a:chOff x="3448512" y="2010112"/>
            <a:chExt cx="9984298" cy="557653"/>
          </a:xfrm>
        </p:grpSpPr>
        <p:grpSp>
          <p:nvGrpSpPr>
            <p:cNvPr id="5" name="Group 4">
              <a:extLst>
                <a:ext uri="{FF2B5EF4-FFF2-40B4-BE49-F238E27FC236}">
                  <a16:creationId xmlns:a16="http://schemas.microsoft.com/office/drawing/2014/main" id="{56E89CE2-BF07-AF21-7ED9-40324B3E7644}"/>
                </a:ext>
              </a:extLst>
            </p:cNvPr>
            <p:cNvGrpSpPr/>
            <p:nvPr/>
          </p:nvGrpSpPr>
          <p:grpSpPr>
            <a:xfrm>
              <a:off x="5581154" y="2010112"/>
              <a:ext cx="7851656" cy="557653"/>
              <a:chOff x="5581154" y="2010112"/>
              <a:chExt cx="7851656" cy="557653"/>
            </a:xfrm>
          </p:grpSpPr>
          <p:grpSp>
            <p:nvGrpSpPr>
              <p:cNvPr id="1034" name="Group 1033">
                <a:extLst>
                  <a:ext uri="{FF2B5EF4-FFF2-40B4-BE49-F238E27FC236}">
                    <a16:creationId xmlns:a16="http://schemas.microsoft.com/office/drawing/2014/main" id="{75F9CA3E-4D33-DF22-1E59-F8FB087A18A1}"/>
                  </a:ext>
                </a:extLst>
              </p:cNvPr>
              <p:cNvGrpSpPr/>
              <p:nvPr/>
            </p:nvGrpSpPr>
            <p:grpSpPr>
              <a:xfrm>
                <a:off x="6960142" y="2190258"/>
                <a:ext cx="2713211" cy="234857"/>
                <a:chOff x="6557337" y="1904436"/>
                <a:chExt cx="3025810" cy="234857"/>
              </a:xfrm>
            </p:grpSpPr>
            <p:sp>
              <p:nvSpPr>
                <p:cNvPr id="1035" name="Rectangle: Rounded Corners 106">
                  <a:extLst>
                    <a:ext uri="{FF2B5EF4-FFF2-40B4-BE49-F238E27FC236}">
                      <a16:creationId xmlns:a16="http://schemas.microsoft.com/office/drawing/2014/main" id="{C67F0D22-8C95-CCE6-F295-0FBD921F26DF}"/>
                    </a:ext>
                  </a:extLst>
                </p:cNvPr>
                <p:cNvSpPr/>
                <p:nvPr/>
              </p:nvSpPr>
              <p:spPr>
                <a:xfrm>
                  <a:off x="6557337" y="1904436"/>
                  <a:ext cx="3025810" cy="234857"/>
                </a:xfrm>
                <a:prstGeom prst="roundRect">
                  <a:avLst>
                    <a:gd name="adj" fmla="val 50000"/>
                  </a:avLst>
                </a:prstGeom>
                <a:solidFill>
                  <a:schemeClr val="accent4"/>
                </a:solid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sym typeface="Lato Regular"/>
                  </a:endParaRPr>
                </a:p>
              </p:txBody>
            </p:sp>
            <p:sp>
              <p:nvSpPr>
                <p:cNvPr id="1036" name="Rectangle 1035">
                  <a:extLst>
                    <a:ext uri="{FF2B5EF4-FFF2-40B4-BE49-F238E27FC236}">
                      <a16:creationId xmlns:a16="http://schemas.microsoft.com/office/drawing/2014/main" id="{EE54DA27-85A9-7B7E-3D3A-63ED44A7F4CD}"/>
                    </a:ext>
                  </a:extLst>
                </p:cNvPr>
                <p:cNvSpPr/>
                <p:nvPr/>
              </p:nvSpPr>
              <p:spPr>
                <a:xfrm>
                  <a:off x="6785559" y="1936897"/>
                  <a:ext cx="1247370" cy="155428"/>
                </a:xfrm>
                <a:prstGeom prst="rect">
                  <a:avLst/>
                </a:prstGeom>
              </p:spPr>
              <p:txBody>
                <a:bodyPr wrap="square" lIns="0" tIns="0" rIns="0" bIns="0" anchor="t" anchorCtr="0">
                  <a:noAutofit/>
                </a:bodyPr>
                <a:lstStyle/>
                <a:p>
                  <a:pPr marL="0" marR="0" lvl="2" indent="0" algn="l"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F7F8FA"/>
                      </a:solidFill>
                      <a:effectLst/>
                      <a:uLnTx/>
                      <a:uFillTx/>
                      <a:latin typeface="Microsoft Sans Serif"/>
                      <a:ea typeface="+mn-ea"/>
                      <a:cs typeface="Lato Regular"/>
                      <a:sym typeface="Lato Regular"/>
                    </a:rPr>
                    <a:t>Rel-20 (6G Study)</a:t>
                  </a:r>
                </a:p>
              </p:txBody>
            </p:sp>
            <p:sp>
              <p:nvSpPr>
                <p:cNvPr id="1037" name="Isosceles Triangle 107">
                  <a:extLst>
                    <a:ext uri="{FF2B5EF4-FFF2-40B4-BE49-F238E27FC236}">
                      <a16:creationId xmlns:a16="http://schemas.microsoft.com/office/drawing/2014/main" id="{14BF79DC-FFAC-466E-B3B3-A92CA75C6FC2}"/>
                    </a:ext>
                  </a:extLst>
                </p:cNvPr>
                <p:cNvSpPr/>
                <p:nvPr/>
              </p:nvSpPr>
              <p:spPr>
                <a:xfrm rot="5400000">
                  <a:off x="9363691" y="2002868"/>
                  <a:ext cx="113439" cy="36147"/>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sp>
            <p:nvSpPr>
              <p:cNvPr id="1039" name="Rectangle 1038">
                <a:extLst>
                  <a:ext uri="{FF2B5EF4-FFF2-40B4-BE49-F238E27FC236}">
                    <a16:creationId xmlns:a16="http://schemas.microsoft.com/office/drawing/2014/main" id="{A0DB3939-F853-B739-42FD-4B9849C6325A}"/>
                  </a:ext>
                </a:extLst>
              </p:cNvPr>
              <p:cNvSpPr/>
              <p:nvPr/>
            </p:nvSpPr>
            <p:spPr>
              <a:xfrm>
                <a:off x="11289929" y="2186114"/>
                <a:ext cx="2142881" cy="358889"/>
              </a:xfrm>
              <a:prstGeom prst="rect">
                <a:avLst/>
              </a:prstGeom>
            </p:spPr>
            <p:txBody>
              <a:bodyPr wrap="square" lIns="0" tIns="0" rIns="0" bIns="0">
                <a:noAutofit/>
              </a:bodyPr>
              <a:lstStyle/>
              <a:p>
                <a:pPr marL="0" marR="0" lvl="0" indent="0" algn="l" defTabSz="914126"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sym typeface="Lato Regular"/>
                  </a:rPr>
                  <a:t>Next technology leap for new capabilities and efficiencies</a:t>
                </a:r>
              </a:p>
            </p:txBody>
          </p:sp>
          <p:sp>
            <p:nvSpPr>
              <p:cNvPr id="1056" name="Rectangle 1055">
                <a:extLst>
                  <a:ext uri="{FF2B5EF4-FFF2-40B4-BE49-F238E27FC236}">
                    <a16:creationId xmlns:a16="http://schemas.microsoft.com/office/drawing/2014/main" id="{8F55ECEB-AA11-8D35-4AF7-D80133A2A216}"/>
                  </a:ext>
                </a:extLst>
              </p:cNvPr>
              <p:cNvSpPr/>
              <p:nvPr/>
            </p:nvSpPr>
            <p:spPr>
              <a:xfrm>
                <a:off x="5581154" y="2010112"/>
                <a:ext cx="2142882" cy="557653"/>
              </a:xfrm>
              <a:prstGeom prst="rect">
                <a:avLst/>
              </a:prstGeom>
            </p:spPr>
            <p:txBody>
              <a:bodyPr wrap="square">
                <a:spAutoFit/>
              </a:bodyPr>
              <a:lstStyle/>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50" b="0" i="0" u="none" strike="noStrike" kern="1200" cap="none" spc="0" normalizeH="0" baseline="0" noProof="0">
                    <a:ln>
                      <a:noFill/>
                    </a:ln>
                    <a:solidFill>
                      <a:srgbClr val="39A3B5"/>
                    </a:solidFill>
                    <a:effectLst/>
                    <a:uLnTx/>
                    <a:uFillTx/>
                    <a:latin typeface="Microsoft Sans Serif"/>
                    <a:ea typeface="+mn-ea"/>
                    <a:cs typeface="Lato Regular"/>
                    <a:sym typeface="Lato Regular"/>
                  </a:rPr>
                  <a:t>3GPP 6G </a:t>
                </a:r>
              </a:p>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50" b="0" i="0" u="none" strike="noStrike" kern="1200" cap="none" spc="0" normalizeH="0" baseline="0" noProof="0">
                    <a:ln>
                      <a:noFill/>
                    </a:ln>
                    <a:solidFill>
                      <a:srgbClr val="39A3B5"/>
                    </a:solidFill>
                    <a:effectLst/>
                    <a:uLnTx/>
                    <a:uFillTx/>
                    <a:latin typeface="Microsoft Sans Serif"/>
                    <a:ea typeface="+mn-ea"/>
                    <a:cs typeface="Lato Regular"/>
                    <a:sym typeface="Lato Regular"/>
                  </a:rPr>
                  <a:t>Workshop</a:t>
                </a:r>
              </a:p>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50" b="0" i="0" u="none" strike="noStrike" kern="1200" cap="none" spc="0" normalizeH="0" baseline="0" noProof="0">
                    <a:ln>
                      <a:noFill/>
                    </a:ln>
                    <a:solidFill>
                      <a:srgbClr val="39A3B5"/>
                    </a:solidFill>
                    <a:effectLst/>
                    <a:uLnTx/>
                    <a:uFillTx/>
                    <a:latin typeface="Microsoft Sans Serif"/>
                    <a:ea typeface="+mn-ea"/>
                    <a:cs typeface="Lato Regular"/>
                    <a:sym typeface="Lato Regular"/>
                  </a:rPr>
                  <a:t>(Mar’25)</a:t>
                </a:r>
              </a:p>
            </p:txBody>
          </p:sp>
        </p:grpSp>
        <p:cxnSp>
          <p:nvCxnSpPr>
            <p:cNvPr id="1059" name="Straight Connector 1058">
              <a:extLst>
                <a:ext uri="{FF2B5EF4-FFF2-40B4-BE49-F238E27FC236}">
                  <a16:creationId xmlns:a16="http://schemas.microsoft.com/office/drawing/2014/main" id="{0383D4EC-8009-4276-23E2-C253E9ACB32B}"/>
                </a:ext>
              </a:extLst>
            </p:cNvPr>
            <p:cNvCxnSpPr>
              <a:cxnSpLocks/>
            </p:cNvCxnSpPr>
            <p:nvPr/>
          </p:nvCxnSpPr>
          <p:spPr>
            <a:xfrm flipH="1">
              <a:off x="3448512" y="2284355"/>
              <a:ext cx="2852408" cy="0"/>
            </a:xfrm>
            <a:prstGeom prst="line">
              <a:avLst/>
            </a:prstGeom>
            <a:ln w="12700" cap="rnd">
              <a:gradFill flip="none" rotWithShape="1">
                <a:gsLst>
                  <a:gs pos="61000">
                    <a:schemeClr val="accent4"/>
                  </a:gs>
                  <a:gs pos="100000">
                    <a:schemeClr val="accent1">
                      <a:lumMod val="5000"/>
                      <a:lumOff val="95000"/>
                      <a:alpha val="0"/>
                    </a:schemeClr>
                  </a:gs>
                  <a:gs pos="0">
                    <a:schemeClr val="accent4"/>
                  </a:gs>
                </a:gsLst>
                <a:lin ang="0" scaled="1"/>
                <a:tileRect/>
              </a:gradFill>
              <a:round/>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064" name="Group 1063">
            <a:extLst>
              <a:ext uri="{FF2B5EF4-FFF2-40B4-BE49-F238E27FC236}">
                <a16:creationId xmlns:a16="http://schemas.microsoft.com/office/drawing/2014/main" id="{EF4D5029-6DD1-38FE-A78C-B9CB9DB1C8A8}"/>
              </a:ext>
            </a:extLst>
          </p:cNvPr>
          <p:cNvGrpSpPr>
            <a:grpSpLocks noChangeAspect="1"/>
          </p:cNvGrpSpPr>
          <p:nvPr/>
        </p:nvGrpSpPr>
        <p:grpSpPr>
          <a:xfrm>
            <a:off x="457427" y="3798811"/>
            <a:ext cx="763205" cy="763200"/>
            <a:chOff x="4792161" y="2562064"/>
            <a:chExt cx="1637399" cy="1637388"/>
          </a:xfrm>
        </p:grpSpPr>
        <p:sp>
          <p:nvSpPr>
            <p:cNvPr id="1065" name="Oval 1064">
              <a:extLst>
                <a:ext uri="{FF2B5EF4-FFF2-40B4-BE49-F238E27FC236}">
                  <a16:creationId xmlns:a16="http://schemas.microsoft.com/office/drawing/2014/main" id="{847803B5-8837-9831-0E23-900D9042897D}"/>
                </a:ext>
              </a:extLst>
            </p:cNvPr>
            <p:cNvSpPr/>
            <p:nvPr/>
          </p:nvSpPr>
          <p:spPr bwMode="gray">
            <a:xfrm>
              <a:off x="4792161" y="2562064"/>
              <a:ext cx="1637399" cy="1637388"/>
            </a:xfrm>
            <a:prstGeom prst="ellipse">
              <a:avLst/>
            </a:prstGeom>
            <a:solidFill>
              <a:schemeClr val="accent2">
                <a:lumMod val="40000"/>
                <a:lumOff val="60000"/>
              </a:schemeClr>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66" name="Oval 1065">
              <a:extLst>
                <a:ext uri="{FF2B5EF4-FFF2-40B4-BE49-F238E27FC236}">
                  <a16:creationId xmlns:a16="http://schemas.microsoft.com/office/drawing/2014/main" id="{EED47CA6-8C22-7047-88AC-A03C7181B550}"/>
                </a:ext>
              </a:extLst>
            </p:cNvPr>
            <p:cNvSpPr/>
            <p:nvPr/>
          </p:nvSpPr>
          <p:spPr bwMode="gray">
            <a:xfrm>
              <a:off x="4847427" y="2617326"/>
              <a:ext cx="1526865" cy="1526864"/>
            </a:xfrm>
            <a:prstGeom prst="ellipse">
              <a:avLst/>
            </a:prstGeom>
            <a:gradFill>
              <a:gsLst>
                <a:gs pos="0">
                  <a:schemeClr val="accent2"/>
                </a:gs>
                <a:gs pos="100000">
                  <a:schemeClr val="accent2">
                    <a:lumMod val="88000"/>
                  </a:schemeClr>
                </a:gs>
              </a:gsLst>
              <a:lin ang="2700000" scaled="1"/>
            </a:gradFill>
            <a:ln>
              <a:noFill/>
            </a:ln>
            <a:effectLst>
              <a:outerShdw blurRad="317500" dist="317500" dir="10800000" sx="85000" sy="85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a:ea typeface="+mn-ea"/>
                <a:cs typeface="+mn-cs"/>
              </a:endParaRPr>
            </a:p>
          </p:txBody>
        </p:sp>
        <p:grpSp>
          <p:nvGrpSpPr>
            <p:cNvPr id="1067" name="Group 1066">
              <a:extLst>
                <a:ext uri="{FF2B5EF4-FFF2-40B4-BE49-F238E27FC236}">
                  <a16:creationId xmlns:a16="http://schemas.microsoft.com/office/drawing/2014/main" id="{698E421E-E558-7F2C-F0EA-EF0BDDD59B3D}"/>
                </a:ext>
              </a:extLst>
            </p:cNvPr>
            <p:cNvGrpSpPr/>
            <p:nvPr/>
          </p:nvGrpSpPr>
          <p:grpSpPr>
            <a:xfrm>
              <a:off x="5365750" y="3373438"/>
              <a:ext cx="105720" cy="138607"/>
              <a:chOff x="5458066" y="2629338"/>
              <a:chExt cx="262494" cy="344152"/>
            </a:xfrm>
            <a:solidFill>
              <a:schemeClr val="bg1"/>
            </a:solidFill>
          </p:grpSpPr>
          <p:sp>
            <p:nvSpPr>
              <p:cNvPr id="1068" name="Freeform: Shape 180">
                <a:extLst>
                  <a:ext uri="{FF2B5EF4-FFF2-40B4-BE49-F238E27FC236}">
                    <a16:creationId xmlns:a16="http://schemas.microsoft.com/office/drawing/2014/main" id="{1631BA13-EB35-96A7-F534-51CE3AD5A9B2}"/>
                  </a:ext>
                </a:extLst>
              </p:cNvPr>
              <p:cNvSpPr/>
              <p:nvPr/>
            </p:nvSpPr>
            <p:spPr>
              <a:xfrm>
                <a:off x="5717796" y="2629338"/>
                <a:ext cx="2764" cy="1759"/>
              </a:xfrm>
              <a:custGeom>
                <a:avLst/>
                <a:gdLst>
                  <a:gd name="connsiteX0" fmla="*/ 2547 w 2764"/>
                  <a:gd name="connsiteY0" fmla="*/ 1519 h 1759"/>
                  <a:gd name="connsiteX1" fmla="*/ -92 w 2764"/>
                  <a:gd name="connsiteY1" fmla="*/ 1519 h 1759"/>
                  <a:gd name="connsiteX2" fmla="*/ 1165 w 2764"/>
                  <a:gd name="connsiteY2" fmla="*/ -114 h 1759"/>
                  <a:gd name="connsiteX3" fmla="*/ 2673 w 2764"/>
                  <a:gd name="connsiteY3" fmla="*/ 1645 h 1759"/>
                  <a:gd name="connsiteX4" fmla="*/ 2673 w 2764"/>
                  <a:gd name="connsiteY4" fmla="*/ 1645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4" h="1759">
                    <a:moveTo>
                      <a:pt x="2547" y="1519"/>
                    </a:moveTo>
                    <a:lnTo>
                      <a:pt x="-92" y="1519"/>
                    </a:lnTo>
                    <a:lnTo>
                      <a:pt x="1165" y="-114"/>
                    </a:lnTo>
                    <a:lnTo>
                      <a:pt x="2673" y="1645"/>
                    </a:lnTo>
                    <a:lnTo>
                      <a:pt x="2673" y="1645"/>
                    </a:lnTo>
                  </a:path>
                </a:pathLst>
              </a:custGeom>
              <a:grpFill/>
              <a:ln w="125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sp>
            <p:nvSpPr>
              <p:cNvPr id="1069" name="Freeform: Shape 181">
                <a:extLst>
                  <a:ext uri="{FF2B5EF4-FFF2-40B4-BE49-F238E27FC236}">
                    <a16:creationId xmlns:a16="http://schemas.microsoft.com/office/drawing/2014/main" id="{7E6793E5-0B85-6978-E1DE-53F1DFC0EDD1}"/>
                  </a:ext>
                </a:extLst>
              </p:cNvPr>
              <p:cNvSpPr/>
              <p:nvPr/>
            </p:nvSpPr>
            <p:spPr>
              <a:xfrm>
                <a:off x="5717796" y="2629338"/>
                <a:ext cx="2764" cy="1759"/>
              </a:xfrm>
              <a:custGeom>
                <a:avLst/>
                <a:gdLst>
                  <a:gd name="connsiteX0" fmla="*/ 2547 w 2764"/>
                  <a:gd name="connsiteY0" fmla="*/ 1519 h 1759"/>
                  <a:gd name="connsiteX1" fmla="*/ -92 w 2764"/>
                  <a:gd name="connsiteY1" fmla="*/ 1519 h 1759"/>
                  <a:gd name="connsiteX2" fmla="*/ 1165 w 2764"/>
                  <a:gd name="connsiteY2" fmla="*/ -114 h 1759"/>
                  <a:gd name="connsiteX3" fmla="*/ 2673 w 2764"/>
                  <a:gd name="connsiteY3" fmla="*/ 1645 h 1759"/>
                </a:gdLst>
                <a:ahLst/>
                <a:cxnLst>
                  <a:cxn ang="0">
                    <a:pos x="connsiteX0" y="connsiteY0"/>
                  </a:cxn>
                  <a:cxn ang="0">
                    <a:pos x="connsiteX1" y="connsiteY1"/>
                  </a:cxn>
                  <a:cxn ang="0">
                    <a:pos x="connsiteX2" y="connsiteY2"/>
                  </a:cxn>
                  <a:cxn ang="0">
                    <a:pos x="connsiteX3" y="connsiteY3"/>
                  </a:cxn>
                </a:cxnLst>
                <a:rect l="l" t="t" r="r" b="b"/>
                <a:pathLst>
                  <a:path w="2764" h="1759">
                    <a:moveTo>
                      <a:pt x="2547" y="1519"/>
                    </a:moveTo>
                    <a:lnTo>
                      <a:pt x="-92" y="1519"/>
                    </a:lnTo>
                    <a:lnTo>
                      <a:pt x="1165" y="-114"/>
                    </a:lnTo>
                    <a:lnTo>
                      <a:pt x="2673" y="1645"/>
                    </a:lnTo>
                    <a:close/>
                  </a:path>
                </a:pathLst>
              </a:custGeom>
              <a:grpFill/>
              <a:ln w="251" cap="flat">
                <a:solidFill>
                  <a:srgbClr val="40404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sp>
            <p:nvSpPr>
              <p:cNvPr id="1071" name="Freeform: Shape 183">
                <a:extLst>
                  <a:ext uri="{FF2B5EF4-FFF2-40B4-BE49-F238E27FC236}">
                    <a16:creationId xmlns:a16="http://schemas.microsoft.com/office/drawing/2014/main" id="{DEBB7581-98FD-E8B9-6854-E097827A4134}"/>
                  </a:ext>
                </a:extLst>
              </p:cNvPr>
              <p:cNvSpPr/>
              <p:nvPr/>
            </p:nvSpPr>
            <p:spPr>
              <a:xfrm>
                <a:off x="5458066" y="2962433"/>
                <a:ext cx="6337" cy="11057"/>
              </a:xfrm>
              <a:custGeom>
                <a:avLst/>
                <a:gdLst>
                  <a:gd name="connsiteX0" fmla="*/ 174 w 6337"/>
                  <a:gd name="connsiteY0" fmla="*/ 10943 h 11057"/>
                  <a:gd name="connsiteX1" fmla="*/ 5074 w 6337"/>
                  <a:gd name="connsiteY1" fmla="*/ -114 h 11057"/>
                  <a:gd name="connsiteX2" fmla="*/ 3315 w 6337"/>
                  <a:gd name="connsiteY2" fmla="*/ 10566 h 11057"/>
                  <a:gd name="connsiteX3" fmla="*/ 1682 w 6337"/>
                  <a:gd name="connsiteY3" fmla="*/ 10566 h 11057"/>
                </a:gdLst>
                <a:ahLst/>
                <a:cxnLst>
                  <a:cxn ang="0">
                    <a:pos x="connsiteX0" y="connsiteY0"/>
                  </a:cxn>
                  <a:cxn ang="0">
                    <a:pos x="connsiteX1" y="connsiteY1"/>
                  </a:cxn>
                  <a:cxn ang="0">
                    <a:pos x="connsiteX2" y="connsiteY2"/>
                  </a:cxn>
                  <a:cxn ang="0">
                    <a:pos x="connsiteX3" y="connsiteY3"/>
                  </a:cxn>
                </a:cxnLst>
                <a:rect l="l" t="t" r="r" b="b"/>
                <a:pathLst>
                  <a:path w="6337" h="11057">
                    <a:moveTo>
                      <a:pt x="174" y="10943"/>
                    </a:moveTo>
                    <a:cubicBezTo>
                      <a:pt x="-957" y="6043"/>
                      <a:pt x="1682" y="3027"/>
                      <a:pt x="5074" y="-114"/>
                    </a:cubicBezTo>
                    <a:cubicBezTo>
                      <a:pt x="7839" y="4284"/>
                      <a:pt x="5074" y="7299"/>
                      <a:pt x="3315" y="10566"/>
                    </a:cubicBezTo>
                    <a:lnTo>
                      <a:pt x="1682" y="10566"/>
                    </a:lnTo>
                    <a:close/>
                  </a:path>
                </a:pathLst>
              </a:custGeom>
              <a:grpFill/>
              <a:ln w="125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61E"/>
                  </a:solidFill>
                  <a:effectLst/>
                  <a:uLnTx/>
                  <a:uFillTx/>
                  <a:latin typeface="Microsoft Sans Serif"/>
                  <a:ea typeface="+mn-ea"/>
                  <a:cs typeface="+mn-cs"/>
                </a:endParaRPr>
              </a:p>
            </p:txBody>
          </p:sp>
        </p:grpSp>
      </p:grpSp>
      <p:grpSp>
        <p:nvGrpSpPr>
          <p:cNvPr id="6" name="Group 5">
            <a:extLst>
              <a:ext uri="{FF2B5EF4-FFF2-40B4-BE49-F238E27FC236}">
                <a16:creationId xmlns:a16="http://schemas.microsoft.com/office/drawing/2014/main" id="{00502F82-8F77-6E86-BACE-B2FCBA7BE684}"/>
              </a:ext>
            </a:extLst>
          </p:cNvPr>
          <p:cNvGrpSpPr/>
          <p:nvPr/>
        </p:nvGrpSpPr>
        <p:grpSpPr>
          <a:xfrm>
            <a:off x="0" y="5876894"/>
            <a:ext cx="12180888" cy="495801"/>
            <a:chOff x="0" y="5901501"/>
            <a:chExt cx="12180888" cy="495801"/>
          </a:xfrm>
        </p:grpSpPr>
        <p:sp>
          <p:nvSpPr>
            <p:cNvPr id="1082" name="TextBox 70">
              <a:extLst>
                <a:ext uri="{FF2B5EF4-FFF2-40B4-BE49-F238E27FC236}">
                  <a16:creationId xmlns:a16="http://schemas.microsoft.com/office/drawing/2014/main" id="{E8A111F9-8FF9-7DFA-5065-85408112EF62}"/>
                </a:ext>
              </a:extLst>
            </p:cNvPr>
            <p:cNvSpPr txBox="1"/>
            <p:nvPr/>
          </p:nvSpPr>
          <p:spPr bwMode="gray">
            <a:xfrm>
              <a:off x="3569554" y="6194811"/>
              <a:ext cx="1311734" cy="202491"/>
            </a:xfrm>
            <a:prstGeom prst="rect">
              <a:avLst/>
            </a:prstGeom>
            <a:noFill/>
            <a:effectLst/>
          </p:spPr>
          <p:txBody>
            <a:bodyPr wrap="none" lIns="0" tIns="0" rIns="0" bIns="0" rtlCol="0" anchor="t" anchorCtr="0">
              <a:noAutofit/>
            </a:bodyPr>
            <a:lstStyle>
              <a:defPPr>
                <a:defRPr lang="en-US"/>
              </a:defPPr>
              <a:lvl1pPr algn="ctr" fontAlgn="base">
                <a:lnSpc>
                  <a:spcPct val="94000"/>
                </a:lnSpc>
                <a:spcBef>
                  <a:spcPct val="0"/>
                </a:spcBef>
                <a:spcAft>
                  <a:spcPct val="0"/>
                </a:spcAft>
                <a:defRPr sz="1200">
                  <a:latin typeface="Century Gothic" panose="020B0502020202020204" pitchFamily="34" charset="0"/>
                  <a:cs typeface="Microsoft Sans Serif"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4000"/>
                </a:lnSpc>
                <a:spcBef>
                  <a:spcPct val="0"/>
                </a:spcBef>
                <a:spcAft>
                  <a:spcPct val="0"/>
                </a:spcAft>
                <a:buClrTx/>
                <a:buSzTx/>
                <a:buFontTx/>
                <a:buNone/>
                <a:tabLst/>
                <a:defRPr/>
              </a:pPr>
              <a:r>
                <a:rPr kumimoji="0" lang="en-US" sz="12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2025</a:t>
              </a:r>
            </a:p>
          </p:txBody>
        </p:sp>
        <p:sp>
          <p:nvSpPr>
            <p:cNvPr id="1083" name="TextBox 70">
              <a:extLst>
                <a:ext uri="{FF2B5EF4-FFF2-40B4-BE49-F238E27FC236}">
                  <a16:creationId xmlns:a16="http://schemas.microsoft.com/office/drawing/2014/main" id="{A220824D-17E7-36D9-AD2C-F22DB0158BBE}"/>
                </a:ext>
              </a:extLst>
            </p:cNvPr>
            <p:cNvSpPr txBox="1"/>
            <p:nvPr/>
          </p:nvSpPr>
          <p:spPr bwMode="gray">
            <a:xfrm>
              <a:off x="819656" y="6194811"/>
              <a:ext cx="1311734" cy="202491"/>
            </a:xfrm>
            <a:prstGeom prst="rect">
              <a:avLst/>
            </a:prstGeom>
            <a:noFill/>
            <a:effectLst/>
          </p:spPr>
          <p:txBody>
            <a:bodyPr wrap="none" lIns="0" tIns="0" rIns="0" bIns="0" rtlCol="0" anchor="t" anchorCtr="0">
              <a:noAutofit/>
            </a:bodyPr>
            <a:lstStyle>
              <a:defPPr>
                <a:defRPr lang="en-US"/>
              </a:defPPr>
              <a:lvl1pPr algn="ctr" fontAlgn="base">
                <a:lnSpc>
                  <a:spcPct val="94000"/>
                </a:lnSpc>
                <a:spcBef>
                  <a:spcPct val="0"/>
                </a:spcBef>
                <a:spcAft>
                  <a:spcPct val="0"/>
                </a:spcAft>
                <a:defRPr sz="1200">
                  <a:latin typeface="Century Gothic" panose="020B0502020202020204" pitchFamily="34" charset="0"/>
                  <a:cs typeface="Microsoft Sans Serif"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4000"/>
                </a:lnSpc>
                <a:spcBef>
                  <a:spcPct val="0"/>
                </a:spcBef>
                <a:spcAft>
                  <a:spcPct val="0"/>
                </a:spcAft>
                <a:buClrTx/>
                <a:buSzTx/>
                <a:buFontTx/>
                <a:buNone/>
                <a:tabLst/>
                <a:defRPr/>
              </a:pPr>
              <a:r>
                <a:rPr kumimoji="0" lang="en-US" sz="12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2023</a:t>
              </a:r>
            </a:p>
          </p:txBody>
        </p:sp>
        <p:sp>
          <p:nvSpPr>
            <p:cNvPr id="1084" name="TextBox 70">
              <a:extLst>
                <a:ext uri="{FF2B5EF4-FFF2-40B4-BE49-F238E27FC236}">
                  <a16:creationId xmlns:a16="http://schemas.microsoft.com/office/drawing/2014/main" id="{08DB37DD-F4C4-DD52-BCD1-06518C33FBBC}"/>
                </a:ext>
              </a:extLst>
            </p:cNvPr>
            <p:cNvSpPr txBox="1"/>
            <p:nvPr/>
          </p:nvSpPr>
          <p:spPr bwMode="gray">
            <a:xfrm>
              <a:off x="2217920" y="6194811"/>
              <a:ext cx="1311734" cy="202491"/>
            </a:xfrm>
            <a:prstGeom prst="rect">
              <a:avLst/>
            </a:prstGeom>
            <a:noFill/>
            <a:effectLst/>
          </p:spPr>
          <p:txBody>
            <a:bodyPr wrap="none" lIns="0" tIns="0" rIns="0" bIns="0" rtlCol="0" anchor="t" anchorCtr="0">
              <a:noAutofit/>
            </a:bodyPr>
            <a:lstStyle>
              <a:defPPr>
                <a:defRPr lang="en-US"/>
              </a:defPPr>
              <a:lvl1pPr algn="ctr" fontAlgn="base">
                <a:lnSpc>
                  <a:spcPct val="94000"/>
                </a:lnSpc>
                <a:spcBef>
                  <a:spcPct val="0"/>
                </a:spcBef>
                <a:spcAft>
                  <a:spcPct val="0"/>
                </a:spcAft>
                <a:defRPr sz="1200">
                  <a:latin typeface="Century Gothic" panose="020B0502020202020204" pitchFamily="34" charset="0"/>
                  <a:cs typeface="Microsoft Sans Serif"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4000"/>
                </a:lnSpc>
                <a:spcBef>
                  <a:spcPct val="0"/>
                </a:spcBef>
                <a:spcAft>
                  <a:spcPct val="0"/>
                </a:spcAft>
                <a:buClrTx/>
                <a:buSzTx/>
                <a:buFontTx/>
                <a:buNone/>
                <a:tabLst/>
                <a:defRPr/>
              </a:pPr>
              <a:r>
                <a:rPr kumimoji="0" lang="en-US" sz="12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2024</a:t>
              </a:r>
            </a:p>
          </p:txBody>
        </p:sp>
        <p:sp>
          <p:nvSpPr>
            <p:cNvPr id="1085" name="TextBox 70">
              <a:extLst>
                <a:ext uri="{FF2B5EF4-FFF2-40B4-BE49-F238E27FC236}">
                  <a16:creationId xmlns:a16="http://schemas.microsoft.com/office/drawing/2014/main" id="{8530B256-2834-AE97-DC44-8DF63C4D668E}"/>
                </a:ext>
              </a:extLst>
            </p:cNvPr>
            <p:cNvSpPr txBox="1"/>
            <p:nvPr/>
          </p:nvSpPr>
          <p:spPr bwMode="gray">
            <a:xfrm>
              <a:off x="4931765" y="6194811"/>
              <a:ext cx="1311734" cy="202491"/>
            </a:xfrm>
            <a:prstGeom prst="rect">
              <a:avLst/>
            </a:prstGeom>
            <a:noFill/>
            <a:effectLst/>
          </p:spPr>
          <p:txBody>
            <a:bodyPr wrap="none" lIns="0" tIns="0" rIns="0" bIns="0" rtlCol="0" anchor="t" anchorCtr="0">
              <a:noAutofit/>
            </a:bodyPr>
            <a:lstStyle>
              <a:defPPr>
                <a:defRPr lang="en-US"/>
              </a:defPPr>
              <a:lvl1pPr algn="ctr" fontAlgn="base">
                <a:lnSpc>
                  <a:spcPct val="94000"/>
                </a:lnSpc>
                <a:spcBef>
                  <a:spcPct val="0"/>
                </a:spcBef>
                <a:spcAft>
                  <a:spcPct val="0"/>
                </a:spcAft>
                <a:defRPr sz="1200">
                  <a:latin typeface="Century Gothic" panose="020B0502020202020204" pitchFamily="34" charset="0"/>
                  <a:cs typeface="Microsoft Sans Serif"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4000"/>
                </a:lnSpc>
                <a:spcBef>
                  <a:spcPct val="0"/>
                </a:spcBef>
                <a:spcAft>
                  <a:spcPct val="0"/>
                </a:spcAft>
                <a:buClrTx/>
                <a:buSzTx/>
                <a:buFontTx/>
                <a:buNone/>
                <a:tabLst/>
                <a:defRPr/>
              </a:pPr>
              <a:r>
                <a:rPr kumimoji="0" lang="en-US" sz="12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2026</a:t>
              </a:r>
            </a:p>
          </p:txBody>
        </p:sp>
        <p:sp>
          <p:nvSpPr>
            <p:cNvPr id="1086" name="TextBox 70">
              <a:extLst>
                <a:ext uri="{FF2B5EF4-FFF2-40B4-BE49-F238E27FC236}">
                  <a16:creationId xmlns:a16="http://schemas.microsoft.com/office/drawing/2014/main" id="{85E3C9C8-AEC3-D90C-F48B-424BC06197C5}"/>
                </a:ext>
              </a:extLst>
            </p:cNvPr>
            <p:cNvSpPr txBox="1"/>
            <p:nvPr/>
          </p:nvSpPr>
          <p:spPr bwMode="gray">
            <a:xfrm>
              <a:off x="7638730" y="6194811"/>
              <a:ext cx="1311734" cy="202491"/>
            </a:xfrm>
            <a:prstGeom prst="rect">
              <a:avLst/>
            </a:prstGeom>
            <a:noFill/>
            <a:effectLst/>
          </p:spPr>
          <p:txBody>
            <a:bodyPr wrap="none" lIns="0" tIns="0" rIns="0" bIns="0" rtlCol="0" anchor="t" anchorCtr="0">
              <a:noAutofit/>
            </a:bodyPr>
            <a:lstStyle>
              <a:defPPr>
                <a:defRPr lang="en-US"/>
              </a:defPPr>
              <a:lvl1pPr algn="ctr" fontAlgn="base">
                <a:lnSpc>
                  <a:spcPct val="94000"/>
                </a:lnSpc>
                <a:spcBef>
                  <a:spcPct val="0"/>
                </a:spcBef>
                <a:spcAft>
                  <a:spcPct val="0"/>
                </a:spcAft>
                <a:defRPr sz="1200">
                  <a:latin typeface="Century Gothic" panose="020B0502020202020204" pitchFamily="34" charset="0"/>
                  <a:cs typeface="Microsoft Sans Serif"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4000"/>
                </a:lnSpc>
                <a:spcBef>
                  <a:spcPct val="0"/>
                </a:spcBef>
                <a:spcAft>
                  <a:spcPct val="0"/>
                </a:spcAft>
                <a:buClrTx/>
                <a:buSzTx/>
                <a:buFontTx/>
                <a:buNone/>
                <a:tabLst/>
                <a:defRPr/>
              </a:pPr>
              <a:r>
                <a:rPr kumimoji="0" lang="en-US" sz="12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2028</a:t>
              </a:r>
            </a:p>
          </p:txBody>
        </p:sp>
        <p:cxnSp>
          <p:nvCxnSpPr>
            <p:cNvPr id="1087" name="Straight Connector 1086">
              <a:extLst>
                <a:ext uri="{FF2B5EF4-FFF2-40B4-BE49-F238E27FC236}">
                  <a16:creationId xmlns:a16="http://schemas.microsoft.com/office/drawing/2014/main" id="{ADD088C0-CD3E-CDAD-9E83-C5BA41498486}"/>
                </a:ext>
              </a:extLst>
            </p:cNvPr>
            <p:cNvCxnSpPr>
              <a:cxnSpLocks/>
            </p:cNvCxnSpPr>
            <p:nvPr/>
          </p:nvCxnSpPr>
          <p:spPr>
            <a:xfrm>
              <a:off x="0" y="6149613"/>
              <a:ext cx="12180888" cy="0"/>
            </a:xfrm>
            <a:prstGeom prst="line">
              <a:avLst/>
            </a:prstGeom>
            <a:solidFill>
              <a:schemeClr val="tx2"/>
            </a:solidFill>
            <a:ln w="12700" cap="rnd">
              <a:solidFill>
                <a:schemeClr val="tx1"/>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088" name="Oval 1087">
              <a:extLst>
                <a:ext uri="{FF2B5EF4-FFF2-40B4-BE49-F238E27FC236}">
                  <a16:creationId xmlns:a16="http://schemas.microsoft.com/office/drawing/2014/main" id="{670FED94-3EF5-CA9C-7BC0-1DFF971D5D96}"/>
                </a:ext>
              </a:extLst>
            </p:cNvPr>
            <p:cNvSpPr/>
            <p:nvPr/>
          </p:nvSpPr>
          <p:spPr>
            <a:xfrm>
              <a:off x="788153" y="6124175"/>
              <a:ext cx="50877" cy="5087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094" name="Oval 1093">
              <a:extLst>
                <a:ext uri="{FF2B5EF4-FFF2-40B4-BE49-F238E27FC236}">
                  <a16:creationId xmlns:a16="http://schemas.microsoft.com/office/drawing/2014/main" id="{F0D85110-982B-84C0-3C28-A6CA0DF9B2BA}"/>
                </a:ext>
              </a:extLst>
            </p:cNvPr>
            <p:cNvSpPr/>
            <p:nvPr/>
          </p:nvSpPr>
          <p:spPr>
            <a:xfrm>
              <a:off x="2150402" y="6124175"/>
              <a:ext cx="50877" cy="5087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095" name="Oval 1094">
              <a:extLst>
                <a:ext uri="{FF2B5EF4-FFF2-40B4-BE49-F238E27FC236}">
                  <a16:creationId xmlns:a16="http://schemas.microsoft.com/office/drawing/2014/main" id="{541E5F13-635C-114B-142A-36849329AB8A}"/>
                </a:ext>
              </a:extLst>
            </p:cNvPr>
            <p:cNvSpPr/>
            <p:nvPr/>
          </p:nvSpPr>
          <p:spPr>
            <a:xfrm>
              <a:off x="3512651" y="6124175"/>
              <a:ext cx="50877" cy="5087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096" name="Oval 1095">
              <a:extLst>
                <a:ext uri="{FF2B5EF4-FFF2-40B4-BE49-F238E27FC236}">
                  <a16:creationId xmlns:a16="http://schemas.microsoft.com/office/drawing/2014/main" id="{44BA8576-E632-FA02-99DA-DAA0D3A8B46F}"/>
                </a:ext>
              </a:extLst>
            </p:cNvPr>
            <p:cNvSpPr/>
            <p:nvPr/>
          </p:nvSpPr>
          <p:spPr>
            <a:xfrm>
              <a:off x="6237149" y="6124175"/>
              <a:ext cx="50877" cy="5087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097" name="Oval 1096">
              <a:extLst>
                <a:ext uri="{FF2B5EF4-FFF2-40B4-BE49-F238E27FC236}">
                  <a16:creationId xmlns:a16="http://schemas.microsoft.com/office/drawing/2014/main" id="{B7BEEFE4-006E-23ED-8DFC-26B43FF05CF4}"/>
                </a:ext>
              </a:extLst>
            </p:cNvPr>
            <p:cNvSpPr/>
            <p:nvPr/>
          </p:nvSpPr>
          <p:spPr>
            <a:xfrm>
              <a:off x="8961647" y="6124175"/>
              <a:ext cx="50877" cy="5087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098" name="TextBox 70">
              <a:extLst>
                <a:ext uri="{FF2B5EF4-FFF2-40B4-BE49-F238E27FC236}">
                  <a16:creationId xmlns:a16="http://schemas.microsoft.com/office/drawing/2014/main" id="{5EF57E0F-AC1D-EFEC-8CE2-44ED99CE3AD7}"/>
                </a:ext>
              </a:extLst>
            </p:cNvPr>
            <p:cNvSpPr txBox="1"/>
            <p:nvPr/>
          </p:nvSpPr>
          <p:spPr bwMode="gray">
            <a:xfrm>
              <a:off x="6281352" y="6194811"/>
              <a:ext cx="1311734" cy="202491"/>
            </a:xfrm>
            <a:prstGeom prst="rect">
              <a:avLst/>
            </a:prstGeom>
            <a:noFill/>
            <a:effectLst/>
          </p:spPr>
          <p:txBody>
            <a:bodyPr wrap="none" lIns="0" tIns="0" rIns="0" bIns="0" rtlCol="0" anchor="t" anchorCtr="0">
              <a:noAutofit/>
            </a:bodyPr>
            <a:lstStyle>
              <a:defPPr>
                <a:defRPr lang="en-US"/>
              </a:defPPr>
              <a:lvl1pPr algn="ctr" fontAlgn="base">
                <a:lnSpc>
                  <a:spcPct val="94000"/>
                </a:lnSpc>
                <a:spcBef>
                  <a:spcPct val="0"/>
                </a:spcBef>
                <a:spcAft>
                  <a:spcPct val="0"/>
                </a:spcAft>
                <a:defRPr sz="1200">
                  <a:latin typeface="Century Gothic" panose="020B0502020202020204" pitchFamily="34" charset="0"/>
                  <a:cs typeface="Microsoft Sans Serif"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4000"/>
                </a:lnSpc>
                <a:spcBef>
                  <a:spcPct val="0"/>
                </a:spcBef>
                <a:spcAft>
                  <a:spcPct val="0"/>
                </a:spcAft>
                <a:buClrTx/>
                <a:buSzTx/>
                <a:buFontTx/>
                <a:buNone/>
                <a:tabLst/>
                <a:defRPr/>
              </a:pPr>
              <a:r>
                <a:rPr kumimoji="0" lang="en-US" sz="12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2027</a:t>
              </a:r>
            </a:p>
          </p:txBody>
        </p:sp>
        <p:sp>
          <p:nvSpPr>
            <p:cNvPr id="1099" name="TextBox 70">
              <a:extLst>
                <a:ext uri="{FF2B5EF4-FFF2-40B4-BE49-F238E27FC236}">
                  <a16:creationId xmlns:a16="http://schemas.microsoft.com/office/drawing/2014/main" id="{488890BF-A08C-CD5F-B256-A35DB6B6111A}"/>
                </a:ext>
              </a:extLst>
            </p:cNvPr>
            <p:cNvSpPr txBox="1"/>
            <p:nvPr/>
          </p:nvSpPr>
          <p:spPr bwMode="gray">
            <a:xfrm>
              <a:off x="9009414" y="6194811"/>
              <a:ext cx="1311734" cy="202491"/>
            </a:xfrm>
            <a:prstGeom prst="rect">
              <a:avLst/>
            </a:prstGeom>
            <a:noFill/>
            <a:effectLst/>
          </p:spPr>
          <p:txBody>
            <a:bodyPr wrap="none" lIns="0" tIns="0" rIns="0" bIns="0" rtlCol="0" anchor="t" anchorCtr="0">
              <a:noAutofit/>
            </a:bodyPr>
            <a:lstStyle>
              <a:defPPr>
                <a:defRPr lang="en-US"/>
              </a:defPPr>
              <a:lvl1pPr algn="ctr" fontAlgn="base">
                <a:lnSpc>
                  <a:spcPct val="94000"/>
                </a:lnSpc>
                <a:spcBef>
                  <a:spcPct val="0"/>
                </a:spcBef>
                <a:spcAft>
                  <a:spcPct val="0"/>
                </a:spcAft>
                <a:defRPr sz="1200">
                  <a:latin typeface="Century Gothic" panose="020B0502020202020204" pitchFamily="34" charset="0"/>
                  <a:cs typeface="Microsoft Sans Serif"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4000"/>
                </a:lnSpc>
                <a:spcBef>
                  <a:spcPct val="0"/>
                </a:spcBef>
                <a:spcAft>
                  <a:spcPct val="0"/>
                </a:spcAft>
                <a:buClrTx/>
                <a:buSzTx/>
                <a:buFontTx/>
                <a:buNone/>
                <a:tabLst/>
                <a:defRPr/>
              </a:pPr>
              <a:r>
                <a:rPr kumimoji="0" lang="en-US" sz="12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2029</a:t>
              </a:r>
            </a:p>
          </p:txBody>
        </p:sp>
        <p:sp>
          <p:nvSpPr>
            <p:cNvPr id="1100" name="TextBox 70">
              <a:extLst>
                <a:ext uri="{FF2B5EF4-FFF2-40B4-BE49-F238E27FC236}">
                  <a16:creationId xmlns:a16="http://schemas.microsoft.com/office/drawing/2014/main" id="{8CC48F42-B7D2-6736-DD67-8AE8C0BA387A}"/>
                </a:ext>
              </a:extLst>
            </p:cNvPr>
            <p:cNvSpPr txBox="1"/>
            <p:nvPr/>
          </p:nvSpPr>
          <p:spPr bwMode="gray">
            <a:xfrm>
              <a:off x="10402904" y="6194811"/>
              <a:ext cx="1311734" cy="202491"/>
            </a:xfrm>
            <a:prstGeom prst="rect">
              <a:avLst/>
            </a:prstGeom>
            <a:noFill/>
            <a:effectLst/>
          </p:spPr>
          <p:txBody>
            <a:bodyPr wrap="none" lIns="0" tIns="0" rIns="0" bIns="0" rtlCol="0" anchor="t" anchorCtr="0">
              <a:noAutofit/>
            </a:bodyPr>
            <a:lstStyle>
              <a:defPPr>
                <a:defRPr lang="en-US"/>
              </a:defPPr>
              <a:lvl1pPr algn="ctr" fontAlgn="base">
                <a:lnSpc>
                  <a:spcPct val="94000"/>
                </a:lnSpc>
                <a:spcBef>
                  <a:spcPct val="0"/>
                </a:spcBef>
                <a:spcAft>
                  <a:spcPct val="0"/>
                </a:spcAft>
                <a:defRPr sz="1200">
                  <a:latin typeface="Century Gothic" panose="020B0502020202020204" pitchFamily="34" charset="0"/>
                  <a:cs typeface="Microsoft Sans Serif"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4000"/>
                </a:lnSpc>
                <a:spcBef>
                  <a:spcPct val="0"/>
                </a:spcBef>
                <a:spcAft>
                  <a:spcPct val="0"/>
                </a:spcAft>
                <a:buClrTx/>
                <a:buSzTx/>
                <a:buFontTx/>
                <a:buNone/>
                <a:tabLst/>
                <a:defRPr/>
              </a:pPr>
              <a:r>
                <a:rPr kumimoji="0" lang="en-US" sz="12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2030+</a:t>
              </a:r>
            </a:p>
          </p:txBody>
        </p:sp>
        <p:sp>
          <p:nvSpPr>
            <p:cNvPr id="1101" name="Oval 1100">
              <a:extLst>
                <a:ext uri="{FF2B5EF4-FFF2-40B4-BE49-F238E27FC236}">
                  <a16:creationId xmlns:a16="http://schemas.microsoft.com/office/drawing/2014/main" id="{0B18F33B-56FB-A41F-ECCD-60129FC64BEB}"/>
                </a:ext>
              </a:extLst>
            </p:cNvPr>
            <p:cNvSpPr/>
            <p:nvPr/>
          </p:nvSpPr>
          <p:spPr>
            <a:xfrm>
              <a:off x="4874900" y="6124175"/>
              <a:ext cx="50877" cy="5087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102" name="Oval 1101">
              <a:extLst>
                <a:ext uri="{FF2B5EF4-FFF2-40B4-BE49-F238E27FC236}">
                  <a16:creationId xmlns:a16="http://schemas.microsoft.com/office/drawing/2014/main" id="{9436A3DD-9611-DEFD-DEE8-6C56363C78B5}"/>
                </a:ext>
              </a:extLst>
            </p:cNvPr>
            <p:cNvSpPr/>
            <p:nvPr/>
          </p:nvSpPr>
          <p:spPr>
            <a:xfrm>
              <a:off x="7599398" y="6124175"/>
              <a:ext cx="50877" cy="5087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103" name="Oval 1102">
              <a:extLst>
                <a:ext uri="{FF2B5EF4-FFF2-40B4-BE49-F238E27FC236}">
                  <a16:creationId xmlns:a16="http://schemas.microsoft.com/office/drawing/2014/main" id="{5C26D208-41C5-312F-68B3-34B0EED332FA}"/>
                </a:ext>
              </a:extLst>
            </p:cNvPr>
            <p:cNvSpPr/>
            <p:nvPr/>
          </p:nvSpPr>
          <p:spPr>
            <a:xfrm>
              <a:off x="10323893" y="6124175"/>
              <a:ext cx="50877" cy="5087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104" name="Rectangle 1103">
              <a:extLst>
                <a:ext uri="{FF2B5EF4-FFF2-40B4-BE49-F238E27FC236}">
                  <a16:creationId xmlns:a16="http://schemas.microsoft.com/office/drawing/2014/main" id="{C85D4BEF-5A0D-0474-61BA-E2ECAC569F5B}"/>
                </a:ext>
              </a:extLst>
            </p:cNvPr>
            <p:cNvSpPr/>
            <p:nvPr/>
          </p:nvSpPr>
          <p:spPr>
            <a:xfrm>
              <a:off x="10349331" y="5901501"/>
              <a:ext cx="692174" cy="240003"/>
            </a:xfrm>
            <a:prstGeom prst="rect">
              <a:avLst/>
            </a:prstGeom>
          </p:spPr>
          <p:txBody>
            <a:bodyPr wrap="square">
              <a:spAutoFit/>
            </a:bodyPr>
            <a:lstStyle/>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ACBACF"/>
                  </a:solidFill>
                  <a:effectLst/>
                  <a:uLnTx/>
                  <a:uFillTx/>
                  <a:latin typeface="Microsoft Sans Serif"/>
                  <a:ea typeface="+mn-ea"/>
                  <a:cs typeface="Lato Regular"/>
                  <a:sym typeface="Lato Regular"/>
                </a:rPr>
                <a:t>WRC-31</a:t>
              </a:r>
            </a:p>
          </p:txBody>
        </p:sp>
        <p:sp>
          <p:nvSpPr>
            <p:cNvPr id="1105" name="Rectangle 1104">
              <a:extLst>
                <a:ext uri="{FF2B5EF4-FFF2-40B4-BE49-F238E27FC236}">
                  <a16:creationId xmlns:a16="http://schemas.microsoft.com/office/drawing/2014/main" id="{BEAE5136-8062-931E-2CC4-CFBDEC3375A4}"/>
                </a:ext>
              </a:extLst>
            </p:cNvPr>
            <p:cNvSpPr/>
            <p:nvPr/>
          </p:nvSpPr>
          <p:spPr>
            <a:xfrm>
              <a:off x="7080059" y="5901501"/>
              <a:ext cx="692174" cy="240003"/>
            </a:xfrm>
            <a:prstGeom prst="rect">
              <a:avLst/>
            </a:prstGeom>
          </p:spPr>
          <p:txBody>
            <a:bodyPr wrap="square">
              <a:spAutoFit/>
            </a:bodyPr>
            <a:lstStyle/>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ACBACF"/>
                  </a:solidFill>
                  <a:effectLst/>
                  <a:uLnTx/>
                  <a:uFillTx/>
                  <a:latin typeface="Microsoft Sans Serif"/>
                  <a:ea typeface="+mn-ea"/>
                  <a:cs typeface="Lato Regular"/>
                  <a:sym typeface="Lato Regular"/>
                </a:rPr>
                <a:t>WRC-27</a:t>
              </a:r>
            </a:p>
          </p:txBody>
        </p:sp>
        <p:sp>
          <p:nvSpPr>
            <p:cNvPr id="1106" name="Rectangle 1105">
              <a:extLst>
                <a:ext uri="{FF2B5EF4-FFF2-40B4-BE49-F238E27FC236}">
                  <a16:creationId xmlns:a16="http://schemas.microsoft.com/office/drawing/2014/main" id="{69B1285E-901D-4001-84C3-1FC708F62557}"/>
                </a:ext>
              </a:extLst>
            </p:cNvPr>
            <p:cNvSpPr/>
            <p:nvPr/>
          </p:nvSpPr>
          <p:spPr>
            <a:xfrm>
              <a:off x="1664259" y="5901501"/>
              <a:ext cx="692174" cy="240003"/>
            </a:xfrm>
            <a:prstGeom prst="rect">
              <a:avLst/>
            </a:prstGeom>
          </p:spPr>
          <p:txBody>
            <a:bodyPr wrap="square">
              <a:spAutoFit/>
            </a:bodyPr>
            <a:lstStyle/>
            <a:p>
              <a:pPr marL="0" marR="0" lvl="2" indent="0" algn="ctr"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ACBACF"/>
                  </a:solidFill>
                  <a:effectLst/>
                  <a:uLnTx/>
                  <a:uFillTx/>
                  <a:latin typeface="Microsoft Sans Serif"/>
                  <a:ea typeface="+mn-ea"/>
                  <a:cs typeface="Lato Regular"/>
                  <a:sym typeface="Lato Regular"/>
                </a:rPr>
                <a:t>WRC-23</a:t>
              </a:r>
            </a:p>
          </p:txBody>
        </p:sp>
      </p:grpSp>
      <p:sp>
        <p:nvSpPr>
          <p:cNvPr id="3" name="Title 2">
            <a:extLst>
              <a:ext uri="{FF2B5EF4-FFF2-40B4-BE49-F238E27FC236}">
                <a16:creationId xmlns:a16="http://schemas.microsoft.com/office/drawing/2014/main" id="{99396081-F585-723A-283E-83445668D542}"/>
              </a:ext>
            </a:extLst>
          </p:cNvPr>
          <p:cNvSpPr>
            <a:spLocks noGrp="1"/>
          </p:cNvSpPr>
          <p:nvPr>
            <p:ph type="title"/>
          </p:nvPr>
        </p:nvSpPr>
        <p:spPr>
          <a:xfrm>
            <a:off x="495300" y="638350"/>
            <a:ext cx="11187112" cy="366254"/>
          </a:xfrm>
        </p:spPr>
        <p:txBody>
          <a:bodyPr/>
          <a:lstStyle/>
          <a:p>
            <a:r>
              <a:rPr lang="en-US">
                <a:latin typeface="+mn-lt"/>
              </a:rPr>
              <a:t>Leading the 5G Advanced evolution towards 6G</a:t>
            </a:r>
          </a:p>
        </p:txBody>
      </p:sp>
      <p:sp>
        <p:nvSpPr>
          <p:cNvPr id="18" name="TextBox 17">
            <a:extLst>
              <a:ext uri="{FF2B5EF4-FFF2-40B4-BE49-F238E27FC236}">
                <a16:creationId xmlns:a16="http://schemas.microsoft.com/office/drawing/2014/main" id="{E4CEF8FF-3509-EEC5-239E-D53F5B1B6C67}"/>
              </a:ext>
            </a:extLst>
          </p:cNvPr>
          <p:cNvSpPr txBox="1"/>
          <p:nvPr/>
        </p:nvSpPr>
        <p:spPr>
          <a:xfrm>
            <a:off x="717799" y="1166572"/>
            <a:ext cx="3813544"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39A3B5">
                    <a:lumMod val="75000"/>
                  </a:srgbClr>
                </a:solidFill>
                <a:effectLst/>
                <a:uLnTx/>
                <a:uFillTx/>
                <a:latin typeface="Microsoft Sans Serif"/>
                <a:ea typeface="+mn-ea"/>
                <a:cs typeface="Microsoft Sans Serif" panose="020B0604020202020204" pitchFamily="34" charset="0"/>
              </a:rPr>
              <a:t>6G Foundational Technology Explorations</a:t>
            </a:r>
          </a:p>
        </p:txBody>
      </p:sp>
      <p:sp>
        <p:nvSpPr>
          <p:cNvPr id="19" name="TextBox 18">
            <a:extLst>
              <a:ext uri="{FF2B5EF4-FFF2-40B4-BE49-F238E27FC236}">
                <a16:creationId xmlns:a16="http://schemas.microsoft.com/office/drawing/2014/main" id="{B6F32483-3018-055F-B24B-F4D34265C5E6}"/>
              </a:ext>
            </a:extLst>
          </p:cNvPr>
          <p:cNvSpPr txBox="1"/>
          <p:nvPr/>
        </p:nvSpPr>
        <p:spPr>
          <a:xfrm>
            <a:off x="5643485" y="1166572"/>
            <a:ext cx="4685578"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39A3B5">
                    <a:lumMod val="75000"/>
                  </a:srgbClr>
                </a:solidFill>
                <a:effectLst/>
                <a:uLnTx/>
                <a:uFillTx/>
                <a:latin typeface="Microsoft Sans Serif"/>
                <a:ea typeface="+mn-ea"/>
                <a:cs typeface="Microsoft Sans Serif" panose="020B0604020202020204" pitchFamily="34" charset="0"/>
              </a:rPr>
              <a:t>6G pre-commercial interoperability testing and trials</a:t>
            </a:r>
          </a:p>
        </p:txBody>
      </p:sp>
      <p:grpSp>
        <p:nvGrpSpPr>
          <p:cNvPr id="2" name="Group 1">
            <a:extLst>
              <a:ext uri="{FF2B5EF4-FFF2-40B4-BE49-F238E27FC236}">
                <a16:creationId xmlns:a16="http://schemas.microsoft.com/office/drawing/2014/main" id="{B19857F2-C681-DB2D-514C-F7CB62AD0E85}"/>
              </a:ext>
            </a:extLst>
          </p:cNvPr>
          <p:cNvGrpSpPr/>
          <p:nvPr/>
        </p:nvGrpSpPr>
        <p:grpSpPr>
          <a:xfrm>
            <a:off x="536235" y="3982047"/>
            <a:ext cx="635414" cy="355056"/>
            <a:chOff x="4543873" y="1621652"/>
            <a:chExt cx="3098588" cy="1731358"/>
          </a:xfrm>
          <a:solidFill>
            <a:schemeClr val="bg1"/>
          </a:solidFill>
        </p:grpSpPr>
        <p:sp>
          <p:nvSpPr>
            <p:cNvPr id="9" name="Freeform: Shape 8">
              <a:extLst>
                <a:ext uri="{FF2B5EF4-FFF2-40B4-BE49-F238E27FC236}">
                  <a16:creationId xmlns:a16="http://schemas.microsoft.com/office/drawing/2014/main" id="{9CE3E676-CDDA-A1FF-CB60-AD604D0387F2}"/>
                </a:ext>
              </a:extLst>
            </p:cNvPr>
            <p:cNvSpPr/>
            <p:nvPr/>
          </p:nvSpPr>
          <p:spPr>
            <a:xfrm>
              <a:off x="5717796" y="2629338"/>
              <a:ext cx="2764" cy="1759"/>
            </a:xfrm>
            <a:custGeom>
              <a:avLst/>
              <a:gdLst>
                <a:gd name="connsiteX0" fmla="*/ 2547 w 2764"/>
                <a:gd name="connsiteY0" fmla="*/ 1519 h 1759"/>
                <a:gd name="connsiteX1" fmla="*/ -92 w 2764"/>
                <a:gd name="connsiteY1" fmla="*/ 1519 h 1759"/>
                <a:gd name="connsiteX2" fmla="*/ 1165 w 2764"/>
                <a:gd name="connsiteY2" fmla="*/ -114 h 1759"/>
                <a:gd name="connsiteX3" fmla="*/ 2673 w 2764"/>
                <a:gd name="connsiteY3" fmla="*/ 1645 h 1759"/>
                <a:gd name="connsiteX4" fmla="*/ 2673 w 2764"/>
                <a:gd name="connsiteY4" fmla="*/ 1645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4" h="1759">
                  <a:moveTo>
                    <a:pt x="2547" y="1519"/>
                  </a:moveTo>
                  <a:lnTo>
                    <a:pt x="-92" y="1519"/>
                  </a:lnTo>
                  <a:lnTo>
                    <a:pt x="1165" y="-114"/>
                  </a:lnTo>
                  <a:lnTo>
                    <a:pt x="2673" y="1645"/>
                  </a:lnTo>
                  <a:lnTo>
                    <a:pt x="2673" y="1645"/>
                  </a:lnTo>
                </a:path>
              </a:pathLst>
            </a:custGeom>
            <a:grpFill/>
            <a:ln w="125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0" name="Freeform: Shape 9">
              <a:extLst>
                <a:ext uri="{FF2B5EF4-FFF2-40B4-BE49-F238E27FC236}">
                  <a16:creationId xmlns:a16="http://schemas.microsoft.com/office/drawing/2014/main" id="{DE8B78DA-1006-D43B-58AA-C1C7B9C0C093}"/>
                </a:ext>
              </a:extLst>
            </p:cNvPr>
            <p:cNvSpPr/>
            <p:nvPr/>
          </p:nvSpPr>
          <p:spPr>
            <a:xfrm>
              <a:off x="5717796" y="2629338"/>
              <a:ext cx="2764" cy="1759"/>
            </a:xfrm>
            <a:custGeom>
              <a:avLst/>
              <a:gdLst>
                <a:gd name="connsiteX0" fmla="*/ 2547 w 2764"/>
                <a:gd name="connsiteY0" fmla="*/ 1519 h 1759"/>
                <a:gd name="connsiteX1" fmla="*/ -92 w 2764"/>
                <a:gd name="connsiteY1" fmla="*/ 1519 h 1759"/>
                <a:gd name="connsiteX2" fmla="*/ 1165 w 2764"/>
                <a:gd name="connsiteY2" fmla="*/ -114 h 1759"/>
                <a:gd name="connsiteX3" fmla="*/ 2673 w 2764"/>
                <a:gd name="connsiteY3" fmla="*/ 1645 h 1759"/>
              </a:gdLst>
              <a:ahLst/>
              <a:cxnLst>
                <a:cxn ang="0">
                  <a:pos x="connsiteX0" y="connsiteY0"/>
                </a:cxn>
                <a:cxn ang="0">
                  <a:pos x="connsiteX1" y="connsiteY1"/>
                </a:cxn>
                <a:cxn ang="0">
                  <a:pos x="connsiteX2" y="connsiteY2"/>
                </a:cxn>
                <a:cxn ang="0">
                  <a:pos x="connsiteX3" y="connsiteY3"/>
                </a:cxn>
              </a:cxnLst>
              <a:rect l="l" t="t" r="r" b="b"/>
              <a:pathLst>
                <a:path w="2764" h="1759">
                  <a:moveTo>
                    <a:pt x="2547" y="1519"/>
                  </a:moveTo>
                  <a:lnTo>
                    <a:pt x="-92" y="1519"/>
                  </a:lnTo>
                  <a:lnTo>
                    <a:pt x="1165" y="-114"/>
                  </a:lnTo>
                  <a:lnTo>
                    <a:pt x="2673" y="1645"/>
                  </a:lnTo>
                  <a:close/>
                </a:path>
              </a:pathLst>
            </a:custGeom>
            <a:grpFill/>
            <a:ln w="251" cap="flat">
              <a:solidFill>
                <a:srgbClr val="40404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1" name="Freeform: Shape 10">
              <a:extLst>
                <a:ext uri="{FF2B5EF4-FFF2-40B4-BE49-F238E27FC236}">
                  <a16:creationId xmlns:a16="http://schemas.microsoft.com/office/drawing/2014/main" id="{0582D9E1-6A3E-0923-63C8-5D0D7B4FC356}"/>
                </a:ext>
              </a:extLst>
            </p:cNvPr>
            <p:cNvSpPr/>
            <p:nvPr/>
          </p:nvSpPr>
          <p:spPr>
            <a:xfrm>
              <a:off x="4543873" y="2175525"/>
              <a:ext cx="1839611" cy="1177485"/>
            </a:xfrm>
            <a:custGeom>
              <a:avLst/>
              <a:gdLst>
                <a:gd name="connsiteX0" fmla="*/ 950680 w 1839611"/>
                <a:gd name="connsiteY0" fmla="*/ 791820 h 1177485"/>
                <a:gd name="connsiteX1" fmla="*/ 681163 w 1839611"/>
                <a:gd name="connsiteY1" fmla="*/ 1120140 h 1177485"/>
                <a:gd name="connsiteX2" fmla="*/ 344801 w 1839611"/>
                <a:gd name="connsiteY2" fmla="*/ 1175300 h 1177485"/>
                <a:gd name="connsiteX3" fmla="*/ 168892 w 1839611"/>
                <a:gd name="connsiteY3" fmla="*/ 1137605 h 1177485"/>
                <a:gd name="connsiteX4" fmla="*/ 523 w 1839611"/>
                <a:gd name="connsiteY4" fmla="*/ 891585 h 1177485"/>
                <a:gd name="connsiteX5" fmla="*/ 523 w 1839611"/>
                <a:gd name="connsiteY5" fmla="*/ 816196 h 1177485"/>
                <a:gd name="connsiteX6" fmla="*/ 15600 w 1839611"/>
                <a:gd name="connsiteY6" fmla="*/ 802123 h 1177485"/>
                <a:gd name="connsiteX7" fmla="*/ 272301 w 1839611"/>
                <a:gd name="connsiteY7" fmla="*/ 802123 h 1177485"/>
                <a:gd name="connsiteX8" fmla="*/ 284866 w 1839611"/>
                <a:gd name="connsiteY8" fmla="*/ 816573 h 1177485"/>
                <a:gd name="connsiteX9" fmla="*/ 332487 w 1839611"/>
                <a:gd name="connsiteY9" fmla="*/ 912191 h 1177485"/>
                <a:gd name="connsiteX10" fmla="*/ 560917 w 1839611"/>
                <a:gd name="connsiteY10" fmla="*/ 919228 h 1177485"/>
                <a:gd name="connsiteX11" fmla="*/ 674001 w 1839611"/>
                <a:gd name="connsiteY11" fmla="*/ 673584 h 1177485"/>
                <a:gd name="connsiteX12" fmla="*/ 583785 w 1839611"/>
                <a:gd name="connsiteY12" fmla="*/ 577714 h 1177485"/>
                <a:gd name="connsiteX13" fmla="*/ 402222 w 1839611"/>
                <a:gd name="connsiteY13" fmla="*/ 592918 h 1177485"/>
                <a:gd name="connsiteX14" fmla="*/ 330602 w 1839611"/>
                <a:gd name="connsiteY14" fmla="*/ 649711 h 1177485"/>
                <a:gd name="connsiteX15" fmla="*/ 315524 w 1839611"/>
                <a:gd name="connsiteY15" fmla="*/ 657878 h 1177485"/>
                <a:gd name="connsiteX16" fmla="*/ 66865 w 1839611"/>
                <a:gd name="connsiteY16" fmla="*/ 657878 h 1177485"/>
                <a:gd name="connsiteX17" fmla="*/ 98403 w 1839611"/>
                <a:gd name="connsiteY17" fmla="*/ 566154 h 1177485"/>
                <a:gd name="connsiteX18" fmla="*/ 289766 w 1839611"/>
                <a:gd name="connsiteY18" fmla="*/ 17823 h 1177485"/>
                <a:gd name="connsiteX19" fmla="*/ 313891 w 1839611"/>
                <a:gd name="connsiteY19" fmla="*/ 106 h 1177485"/>
                <a:gd name="connsiteX20" fmla="*/ 1013378 w 1839611"/>
                <a:gd name="connsiteY20" fmla="*/ 106 h 1177485"/>
                <a:gd name="connsiteX21" fmla="*/ 1027954 w 1839611"/>
                <a:gd name="connsiteY21" fmla="*/ 16818 h 1177485"/>
                <a:gd name="connsiteX22" fmla="*/ 990259 w 1839611"/>
                <a:gd name="connsiteY22" fmla="*/ 230421 h 1177485"/>
                <a:gd name="connsiteX23" fmla="*/ 971663 w 1839611"/>
                <a:gd name="connsiteY23" fmla="*/ 240598 h 1177485"/>
                <a:gd name="connsiteX24" fmla="*/ 491810 w 1839611"/>
                <a:gd name="connsiteY24" fmla="*/ 240598 h 1177485"/>
                <a:gd name="connsiteX25" fmla="*/ 464670 w 1839611"/>
                <a:gd name="connsiteY25" fmla="*/ 259320 h 1177485"/>
                <a:gd name="connsiteX26" fmla="*/ 395688 w 1839611"/>
                <a:gd name="connsiteY26" fmla="*/ 441888 h 1177485"/>
                <a:gd name="connsiteX27" fmla="*/ 394306 w 1839611"/>
                <a:gd name="connsiteY27" fmla="*/ 452316 h 1177485"/>
                <a:gd name="connsiteX28" fmla="*/ 523096 w 1839611"/>
                <a:gd name="connsiteY28" fmla="*/ 384466 h 1177485"/>
                <a:gd name="connsiteX29" fmla="*/ 817743 w 1839611"/>
                <a:gd name="connsiteY29" fmla="*/ 404696 h 1177485"/>
                <a:gd name="connsiteX30" fmla="*/ 966763 w 1839611"/>
                <a:gd name="connsiteY30" fmla="*/ 625963 h 1177485"/>
                <a:gd name="connsiteX31" fmla="*/ 969276 w 1839611"/>
                <a:gd name="connsiteY31" fmla="*/ 671699 h 1177485"/>
                <a:gd name="connsiteX32" fmla="*/ 979830 w 1839611"/>
                <a:gd name="connsiteY32" fmla="*/ 641669 h 1177485"/>
                <a:gd name="connsiteX33" fmla="*/ 1366954 w 1839611"/>
                <a:gd name="connsiteY33" fmla="*/ 256932 h 1177485"/>
                <a:gd name="connsiteX34" fmla="*/ 1630817 w 1839611"/>
                <a:gd name="connsiteY34" fmla="*/ 261330 h 1177485"/>
                <a:gd name="connsiteX35" fmla="*/ 1831855 w 1839611"/>
                <a:gd name="connsiteY35" fmla="*/ 491519 h 1177485"/>
                <a:gd name="connsiteX36" fmla="*/ 1839520 w 1839611"/>
                <a:gd name="connsiteY36" fmla="*/ 563013 h 1177485"/>
                <a:gd name="connsiteX37" fmla="*/ 1827709 w 1839611"/>
                <a:gd name="connsiteY37" fmla="*/ 575578 h 1177485"/>
                <a:gd name="connsiteX38" fmla="*/ 1587720 w 1839611"/>
                <a:gd name="connsiteY38" fmla="*/ 575578 h 1177485"/>
                <a:gd name="connsiteX39" fmla="*/ 1575155 w 1839611"/>
                <a:gd name="connsiteY39" fmla="*/ 564772 h 1177485"/>
                <a:gd name="connsiteX40" fmla="*/ 1441464 w 1839611"/>
                <a:gd name="connsiteY40" fmla="*/ 464881 h 1177485"/>
                <a:gd name="connsiteX41" fmla="*/ 1275733 w 1839611"/>
                <a:gd name="connsiteY41" fmla="*/ 586635 h 1177485"/>
                <a:gd name="connsiteX42" fmla="*/ 1231631 w 1839611"/>
                <a:gd name="connsiteY42" fmla="*/ 794081 h 1177485"/>
                <a:gd name="connsiteX43" fmla="*/ 1290183 w 1839611"/>
                <a:gd name="connsiteY43" fmla="*/ 923751 h 1177485"/>
                <a:gd name="connsiteX44" fmla="*/ 1554046 w 1839611"/>
                <a:gd name="connsiteY44" fmla="*/ 862057 h 1177485"/>
                <a:gd name="connsiteX45" fmla="*/ 1555931 w 1839611"/>
                <a:gd name="connsiteY45" fmla="*/ 855775 h 1177485"/>
                <a:gd name="connsiteX46" fmla="*/ 1448501 w 1839611"/>
                <a:gd name="connsiteY46" fmla="*/ 855775 h 1177485"/>
                <a:gd name="connsiteX47" fmla="*/ 1437569 w 1839611"/>
                <a:gd name="connsiteY47" fmla="*/ 841953 h 1177485"/>
                <a:gd name="connsiteX48" fmla="*/ 1466217 w 1839611"/>
                <a:gd name="connsiteY48" fmla="*/ 678610 h 1177485"/>
                <a:gd name="connsiteX49" fmla="*/ 1480416 w 1839611"/>
                <a:gd name="connsiteY49" fmla="*/ 663407 h 1177485"/>
                <a:gd name="connsiteX50" fmla="*/ 1825950 w 1839611"/>
                <a:gd name="connsiteY50" fmla="*/ 663407 h 1177485"/>
                <a:gd name="connsiteX51" fmla="*/ 1834745 w 1839611"/>
                <a:gd name="connsiteY51" fmla="*/ 664286 h 1177485"/>
                <a:gd name="connsiteX52" fmla="*/ 1792904 w 1839611"/>
                <a:gd name="connsiteY52" fmla="*/ 901888 h 1177485"/>
                <a:gd name="connsiteX53" fmla="*/ 1750938 w 1839611"/>
                <a:gd name="connsiteY53" fmla="*/ 1140621 h 1177485"/>
                <a:gd name="connsiteX54" fmla="*/ 1734352 w 1839611"/>
                <a:gd name="connsiteY54" fmla="*/ 1155573 h 1177485"/>
                <a:gd name="connsiteX55" fmla="*/ 1588348 w 1839611"/>
                <a:gd name="connsiteY55" fmla="*/ 1155573 h 1177485"/>
                <a:gd name="connsiteX56" fmla="*/ 1575155 w 1839611"/>
                <a:gd name="connsiteY56" fmla="*/ 1140244 h 1177485"/>
                <a:gd name="connsiteX57" fmla="*/ 1580558 w 1839611"/>
                <a:gd name="connsiteY57" fmla="*/ 1066237 h 1177485"/>
                <a:gd name="connsiteX58" fmla="*/ 1542235 w 1839611"/>
                <a:gd name="connsiteY58" fmla="*/ 1099157 h 1177485"/>
                <a:gd name="connsiteX59" fmla="*/ 1269954 w 1839611"/>
                <a:gd name="connsiteY59" fmla="*/ 1174546 h 1177485"/>
                <a:gd name="connsiteX60" fmla="*/ 1087386 w 1839611"/>
                <a:gd name="connsiteY60" fmla="*/ 1111722 h 1177485"/>
                <a:gd name="connsiteX61" fmla="*/ 958721 w 1839611"/>
                <a:gd name="connsiteY61" fmla="*/ 894223 h 1177485"/>
                <a:gd name="connsiteX62" fmla="*/ 952062 w 1839611"/>
                <a:gd name="connsiteY62" fmla="*/ 790689 h 1177485"/>
                <a:gd name="connsiteX63" fmla="*/ 952062 w 1839611"/>
                <a:gd name="connsiteY63" fmla="*/ 785537 h 1177485"/>
                <a:gd name="connsiteX64" fmla="*/ 949549 w 1839611"/>
                <a:gd name="connsiteY64" fmla="*/ 791066 h 117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839611" h="1177485">
                  <a:moveTo>
                    <a:pt x="950680" y="791820"/>
                  </a:moveTo>
                  <a:cubicBezTo>
                    <a:pt x="912105" y="943352"/>
                    <a:pt x="822392" y="1053295"/>
                    <a:pt x="681163" y="1120140"/>
                  </a:cubicBezTo>
                  <a:cubicBezTo>
                    <a:pt x="574487" y="1170400"/>
                    <a:pt x="461277" y="1182964"/>
                    <a:pt x="344801" y="1175300"/>
                  </a:cubicBezTo>
                  <a:cubicBezTo>
                    <a:pt x="284451" y="1172850"/>
                    <a:pt x="224957" y="1160096"/>
                    <a:pt x="168892" y="1137605"/>
                  </a:cubicBezTo>
                  <a:cubicBezTo>
                    <a:pt x="60834" y="1091241"/>
                    <a:pt x="7182" y="1007182"/>
                    <a:pt x="523" y="891585"/>
                  </a:cubicBezTo>
                  <a:cubicBezTo>
                    <a:pt x="-860" y="866455"/>
                    <a:pt x="523" y="841325"/>
                    <a:pt x="523" y="816196"/>
                  </a:cubicBezTo>
                  <a:cubicBezTo>
                    <a:pt x="523" y="806144"/>
                    <a:pt x="4166" y="801997"/>
                    <a:pt x="15600" y="802123"/>
                  </a:cubicBezTo>
                  <a:cubicBezTo>
                    <a:pt x="101209" y="802626"/>
                    <a:pt x="186772" y="802626"/>
                    <a:pt x="272301" y="802123"/>
                  </a:cubicBezTo>
                  <a:cubicBezTo>
                    <a:pt x="284238" y="802123"/>
                    <a:pt x="285746" y="806269"/>
                    <a:pt x="284866" y="816573"/>
                  </a:cubicBezTo>
                  <a:cubicBezTo>
                    <a:pt x="281084" y="854946"/>
                    <a:pt x="299592" y="892087"/>
                    <a:pt x="332487" y="912191"/>
                  </a:cubicBezTo>
                  <a:cubicBezTo>
                    <a:pt x="406620" y="961697"/>
                    <a:pt x="484397" y="958807"/>
                    <a:pt x="560917" y="919228"/>
                  </a:cubicBezTo>
                  <a:cubicBezTo>
                    <a:pt x="657541" y="868968"/>
                    <a:pt x="691340" y="760784"/>
                    <a:pt x="674001" y="673584"/>
                  </a:cubicBezTo>
                  <a:cubicBezTo>
                    <a:pt x="666336" y="626202"/>
                    <a:pt x="630614" y="588243"/>
                    <a:pt x="583785" y="577714"/>
                  </a:cubicBezTo>
                  <a:cubicBezTo>
                    <a:pt x="523335" y="561530"/>
                    <a:pt x="459141" y="566908"/>
                    <a:pt x="402222" y="592918"/>
                  </a:cubicBezTo>
                  <a:cubicBezTo>
                    <a:pt x="374391" y="606249"/>
                    <a:pt x="349915" y="625649"/>
                    <a:pt x="330602" y="649711"/>
                  </a:cubicBezTo>
                  <a:cubicBezTo>
                    <a:pt x="327310" y="654850"/>
                    <a:pt x="321618" y="657928"/>
                    <a:pt x="315524" y="657878"/>
                  </a:cubicBezTo>
                  <a:cubicBezTo>
                    <a:pt x="233476" y="657878"/>
                    <a:pt x="151176" y="657878"/>
                    <a:pt x="66865" y="657878"/>
                  </a:cubicBezTo>
                  <a:cubicBezTo>
                    <a:pt x="77671" y="626466"/>
                    <a:pt x="87849" y="596310"/>
                    <a:pt x="98403" y="566154"/>
                  </a:cubicBezTo>
                  <a:cubicBezTo>
                    <a:pt x="162233" y="383373"/>
                    <a:pt x="226025" y="200604"/>
                    <a:pt x="289766" y="17823"/>
                  </a:cubicBezTo>
                  <a:cubicBezTo>
                    <a:pt x="291639" y="6326"/>
                    <a:pt x="302369" y="-1552"/>
                    <a:pt x="313891" y="106"/>
                  </a:cubicBezTo>
                  <a:cubicBezTo>
                    <a:pt x="547095" y="697"/>
                    <a:pt x="780262" y="697"/>
                    <a:pt x="1013378" y="106"/>
                  </a:cubicBezTo>
                  <a:cubicBezTo>
                    <a:pt x="1027074" y="106"/>
                    <a:pt x="1030844" y="1488"/>
                    <a:pt x="1027954" y="16818"/>
                  </a:cubicBezTo>
                  <a:cubicBezTo>
                    <a:pt x="1014384" y="88060"/>
                    <a:pt x="1002824" y="159429"/>
                    <a:pt x="990259" y="230421"/>
                  </a:cubicBezTo>
                  <a:cubicBezTo>
                    <a:pt x="987997" y="243739"/>
                    <a:pt x="979453" y="240598"/>
                    <a:pt x="971663" y="240598"/>
                  </a:cubicBezTo>
                  <a:cubicBezTo>
                    <a:pt x="811712" y="240598"/>
                    <a:pt x="651761" y="240598"/>
                    <a:pt x="491810" y="240598"/>
                  </a:cubicBezTo>
                  <a:cubicBezTo>
                    <a:pt x="479220" y="238588"/>
                    <a:pt x="467258" y="246830"/>
                    <a:pt x="464670" y="259320"/>
                  </a:cubicBezTo>
                  <a:cubicBezTo>
                    <a:pt x="442430" y="320385"/>
                    <a:pt x="418808" y="381074"/>
                    <a:pt x="395688" y="441888"/>
                  </a:cubicBezTo>
                  <a:cubicBezTo>
                    <a:pt x="394558" y="444903"/>
                    <a:pt x="391919" y="447668"/>
                    <a:pt x="394306" y="452316"/>
                  </a:cubicBezTo>
                  <a:cubicBezTo>
                    <a:pt x="431725" y="420502"/>
                    <a:pt x="475702" y="397332"/>
                    <a:pt x="523096" y="384466"/>
                  </a:cubicBezTo>
                  <a:cubicBezTo>
                    <a:pt x="620663" y="356559"/>
                    <a:pt x="724914" y="363709"/>
                    <a:pt x="817743" y="404696"/>
                  </a:cubicBezTo>
                  <a:cubicBezTo>
                    <a:pt x="912105" y="447039"/>
                    <a:pt x="957967" y="524690"/>
                    <a:pt x="966763" y="625963"/>
                  </a:cubicBezTo>
                  <a:cubicBezTo>
                    <a:pt x="968019" y="640413"/>
                    <a:pt x="968396" y="654862"/>
                    <a:pt x="969276" y="671699"/>
                  </a:cubicBezTo>
                  <a:cubicBezTo>
                    <a:pt x="974390" y="662326"/>
                    <a:pt x="977958" y="652186"/>
                    <a:pt x="979830" y="641669"/>
                  </a:cubicBezTo>
                  <a:cubicBezTo>
                    <a:pt x="1040644" y="444777"/>
                    <a:pt x="1165791" y="311967"/>
                    <a:pt x="1366954" y="256932"/>
                  </a:cubicBezTo>
                  <a:cubicBezTo>
                    <a:pt x="1453489" y="232883"/>
                    <a:pt x="1545137" y="234404"/>
                    <a:pt x="1630817" y="261330"/>
                  </a:cubicBezTo>
                  <a:cubicBezTo>
                    <a:pt x="1744655" y="296638"/>
                    <a:pt x="1808987" y="376173"/>
                    <a:pt x="1831855" y="491519"/>
                  </a:cubicBezTo>
                  <a:cubicBezTo>
                    <a:pt x="1836354" y="515103"/>
                    <a:pt x="1838917" y="539014"/>
                    <a:pt x="1839520" y="563013"/>
                  </a:cubicBezTo>
                  <a:cubicBezTo>
                    <a:pt x="1839520" y="572563"/>
                    <a:pt x="1837384" y="575578"/>
                    <a:pt x="1827709" y="575578"/>
                  </a:cubicBezTo>
                  <a:cubicBezTo>
                    <a:pt x="1747633" y="575578"/>
                    <a:pt x="1667632" y="575578"/>
                    <a:pt x="1587720" y="575578"/>
                  </a:cubicBezTo>
                  <a:cubicBezTo>
                    <a:pt x="1579427" y="575578"/>
                    <a:pt x="1575909" y="573819"/>
                    <a:pt x="1575155" y="564772"/>
                  </a:cubicBezTo>
                  <a:cubicBezTo>
                    <a:pt x="1571511" y="497927"/>
                    <a:pt x="1514215" y="456588"/>
                    <a:pt x="1441464" y="464881"/>
                  </a:cubicBezTo>
                  <a:cubicBezTo>
                    <a:pt x="1362054" y="474054"/>
                    <a:pt x="1308653" y="516900"/>
                    <a:pt x="1275733" y="586635"/>
                  </a:cubicBezTo>
                  <a:cubicBezTo>
                    <a:pt x="1244799" y="651307"/>
                    <a:pt x="1229683" y="722411"/>
                    <a:pt x="1231631" y="794081"/>
                  </a:cubicBezTo>
                  <a:cubicBezTo>
                    <a:pt x="1233013" y="844341"/>
                    <a:pt x="1247462" y="891082"/>
                    <a:pt x="1290183" y="923751"/>
                  </a:cubicBezTo>
                  <a:cubicBezTo>
                    <a:pt x="1358787" y="976523"/>
                    <a:pt x="1508435" y="965466"/>
                    <a:pt x="1554046" y="862057"/>
                  </a:cubicBezTo>
                  <a:cubicBezTo>
                    <a:pt x="1554674" y="860550"/>
                    <a:pt x="1554925" y="859042"/>
                    <a:pt x="1555931" y="855775"/>
                  </a:cubicBezTo>
                  <a:cubicBezTo>
                    <a:pt x="1519492" y="855775"/>
                    <a:pt x="1484059" y="855775"/>
                    <a:pt x="1448501" y="855775"/>
                  </a:cubicBezTo>
                  <a:cubicBezTo>
                    <a:pt x="1437192" y="855775"/>
                    <a:pt x="1435307" y="853639"/>
                    <a:pt x="1437569" y="841953"/>
                  </a:cubicBezTo>
                  <a:cubicBezTo>
                    <a:pt x="1447872" y="787799"/>
                    <a:pt x="1456668" y="733267"/>
                    <a:pt x="1466217" y="678610"/>
                  </a:cubicBezTo>
                  <a:cubicBezTo>
                    <a:pt x="1467599" y="670945"/>
                    <a:pt x="1467474" y="663281"/>
                    <a:pt x="1480416" y="663407"/>
                  </a:cubicBezTo>
                  <a:cubicBezTo>
                    <a:pt x="1595510" y="664035"/>
                    <a:pt x="1710730" y="663407"/>
                    <a:pt x="1825950" y="663407"/>
                  </a:cubicBezTo>
                  <a:cubicBezTo>
                    <a:pt x="1828890" y="663545"/>
                    <a:pt x="1831830" y="663834"/>
                    <a:pt x="1834745" y="664286"/>
                  </a:cubicBezTo>
                  <a:cubicBezTo>
                    <a:pt x="1820673" y="743822"/>
                    <a:pt x="1806851" y="822855"/>
                    <a:pt x="1792904" y="901888"/>
                  </a:cubicBezTo>
                  <a:cubicBezTo>
                    <a:pt x="1778957" y="980921"/>
                    <a:pt x="1764633" y="1061085"/>
                    <a:pt x="1750938" y="1140621"/>
                  </a:cubicBezTo>
                  <a:cubicBezTo>
                    <a:pt x="1749179" y="1151427"/>
                    <a:pt x="1746037" y="1155699"/>
                    <a:pt x="1734352" y="1155573"/>
                  </a:cubicBezTo>
                  <a:cubicBezTo>
                    <a:pt x="1685600" y="1154819"/>
                    <a:pt x="1636936" y="1154819"/>
                    <a:pt x="1588348" y="1155573"/>
                  </a:cubicBezTo>
                  <a:cubicBezTo>
                    <a:pt x="1575783" y="1155573"/>
                    <a:pt x="1573773" y="1152055"/>
                    <a:pt x="1575155" y="1140244"/>
                  </a:cubicBezTo>
                  <a:cubicBezTo>
                    <a:pt x="1577919" y="1116622"/>
                    <a:pt x="1578799" y="1092749"/>
                    <a:pt x="1580558" y="1066237"/>
                  </a:cubicBezTo>
                  <a:cubicBezTo>
                    <a:pt x="1566485" y="1078802"/>
                    <a:pt x="1554800" y="1089482"/>
                    <a:pt x="1542235" y="1099157"/>
                  </a:cubicBezTo>
                  <a:cubicBezTo>
                    <a:pt x="1461819" y="1161227"/>
                    <a:pt x="1369845" y="1182336"/>
                    <a:pt x="1269954" y="1174546"/>
                  </a:cubicBezTo>
                  <a:cubicBezTo>
                    <a:pt x="1204377" y="1171317"/>
                    <a:pt x="1141063" y="1149529"/>
                    <a:pt x="1087386" y="1111722"/>
                  </a:cubicBezTo>
                  <a:cubicBezTo>
                    <a:pt x="1013630" y="1057818"/>
                    <a:pt x="974302" y="982806"/>
                    <a:pt x="958721" y="894223"/>
                  </a:cubicBezTo>
                  <a:cubicBezTo>
                    <a:pt x="953180" y="860009"/>
                    <a:pt x="950944" y="825330"/>
                    <a:pt x="952062" y="790689"/>
                  </a:cubicBezTo>
                  <a:cubicBezTo>
                    <a:pt x="950303" y="789181"/>
                    <a:pt x="952062" y="787171"/>
                    <a:pt x="952062" y="785537"/>
                  </a:cubicBezTo>
                  <a:cubicBezTo>
                    <a:pt x="951534" y="787510"/>
                    <a:pt x="950692" y="789369"/>
                    <a:pt x="949549" y="791066"/>
                  </a:cubicBezTo>
                </a:path>
              </a:pathLst>
            </a:custGeom>
            <a:grpFill/>
            <a:ln w="125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2" name="Freeform: Shape 11">
              <a:extLst>
                <a:ext uri="{FF2B5EF4-FFF2-40B4-BE49-F238E27FC236}">
                  <a16:creationId xmlns:a16="http://schemas.microsoft.com/office/drawing/2014/main" id="{26492B67-5E3D-DCAD-FB3A-3067845F2679}"/>
                </a:ext>
              </a:extLst>
            </p:cNvPr>
            <p:cNvSpPr/>
            <p:nvPr/>
          </p:nvSpPr>
          <p:spPr>
            <a:xfrm>
              <a:off x="5458066" y="2962433"/>
              <a:ext cx="6337" cy="11057"/>
            </a:xfrm>
            <a:custGeom>
              <a:avLst/>
              <a:gdLst>
                <a:gd name="connsiteX0" fmla="*/ 174 w 6337"/>
                <a:gd name="connsiteY0" fmla="*/ 10943 h 11057"/>
                <a:gd name="connsiteX1" fmla="*/ 5074 w 6337"/>
                <a:gd name="connsiteY1" fmla="*/ -114 h 11057"/>
                <a:gd name="connsiteX2" fmla="*/ 3315 w 6337"/>
                <a:gd name="connsiteY2" fmla="*/ 10566 h 11057"/>
                <a:gd name="connsiteX3" fmla="*/ 1682 w 6337"/>
                <a:gd name="connsiteY3" fmla="*/ 10566 h 11057"/>
              </a:gdLst>
              <a:ahLst/>
              <a:cxnLst>
                <a:cxn ang="0">
                  <a:pos x="connsiteX0" y="connsiteY0"/>
                </a:cxn>
                <a:cxn ang="0">
                  <a:pos x="connsiteX1" y="connsiteY1"/>
                </a:cxn>
                <a:cxn ang="0">
                  <a:pos x="connsiteX2" y="connsiteY2"/>
                </a:cxn>
                <a:cxn ang="0">
                  <a:pos x="connsiteX3" y="connsiteY3"/>
                </a:cxn>
              </a:cxnLst>
              <a:rect l="l" t="t" r="r" b="b"/>
              <a:pathLst>
                <a:path w="6337" h="11057">
                  <a:moveTo>
                    <a:pt x="174" y="10943"/>
                  </a:moveTo>
                  <a:cubicBezTo>
                    <a:pt x="-957" y="6043"/>
                    <a:pt x="1682" y="3027"/>
                    <a:pt x="5074" y="-114"/>
                  </a:cubicBezTo>
                  <a:cubicBezTo>
                    <a:pt x="7839" y="4284"/>
                    <a:pt x="5074" y="7299"/>
                    <a:pt x="3315" y="10566"/>
                  </a:cubicBezTo>
                  <a:lnTo>
                    <a:pt x="1682" y="10566"/>
                  </a:lnTo>
                  <a:close/>
                </a:path>
              </a:pathLst>
            </a:custGeom>
            <a:grpFill/>
            <a:ln w="125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3" name="Freeform: Shape 12">
              <a:extLst>
                <a:ext uri="{FF2B5EF4-FFF2-40B4-BE49-F238E27FC236}">
                  <a16:creationId xmlns:a16="http://schemas.microsoft.com/office/drawing/2014/main" id="{7CB5A02C-453F-795A-28E0-DCF590014F7E}"/>
                </a:ext>
              </a:extLst>
            </p:cNvPr>
            <p:cNvSpPr/>
            <p:nvPr/>
          </p:nvSpPr>
          <p:spPr>
            <a:xfrm>
              <a:off x="6656645" y="2629225"/>
              <a:ext cx="985816" cy="118408"/>
            </a:xfrm>
            <a:custGeom>
              <a:avLst/>
              <a:gdLst>
                <a:gd name="connsiteX0" fmla="*/ 89370 w 985816"/>
                <a:gd name="connsiteY0" fmla="*/ 2763 h 118408"/>
                <a:gd name="connsiteX1" fmla="*/ 26546 w 985816"/>
                <a:gd name="connsiteY1" fmla="*/ 2763 h 118408"/>
                <a:gd name="connsiteX2" fmla="*/ -92 w 985816"/>
                <a:gd name="connsiteY2" fmla="*/ 115847 h 118408"/>
                <a:gd name="connsiteX3" fmla="*/ 64492 w 985816"/>
                <a:gd name="connsiteY3" fmla="*/ 115847 h 118408"/>
                <a:gd name="connsiteX4" fmla="*/ 131840 w 985816"/>
                <a:gd name="connsiteY4" fmla="*/ 57923 h 118408"/>
                <a:gd name="connsiteX5" fmla="*/ 89999 w 985816"/>
                <a:gd name="connsiteY5" fmla="*/ 3140 h 118408"/>
                <a:gd name="connsiteX6" fmla="*/ 113244 w 985816"/>
                <a:gd name="connsiteY6" fmla="*/ 58174 h 118408"/>
                <a:gd name="connsiteX7" fmla="*/ 67005 w 985816"/>
                <a:gd name="connsiteY7" fmla="*/ 101272 h 118408"/>
                <a:gd name="connsiteX8" fmla="*/ 21897 w 985816"/>
                <a:gd name="connsiteY8" fmla="*/ 101272 h 118408"/>
                <a:gd name="connsiteX9" fmla="*/ 41749 w 985816"/>
                <a:gd name="connsiteY9" fmla="*/ 17715 h 118408"/>
                <a:gd name="connsiteX10" fmla="*/ 83339 w 985816"/>
                <a:gd name="connsiteY10" fmla="*/ 17715 h 118408"/>
                <a:gd name="connsiteX11" fmla="*/ 113244 w 985816"/>
                <a:gd name="connsiteY11" fmla="*/ 58174 h 118408"/>
                <a:gd name="connsiteX12" fmla="*/ 266535 w 985816"/>
                <a:gd name="connsiteY12" fmla="*/ 2763 h 118408"/>
                <a:gd name="connsiteX13" fmla="*/ 199565 w 985816"/>
                <a:gd name="connsiteY13" fmla="*/ 98131 h 118408"/>
                <a:gd name="connsiteX14" fmla="*/ 177073 w 985816"/>
                <a:gd name="connsiteY14" fmla="*/ 2763 h 118408"/>
                <a:gd name="connsiteX15" fmla="*/ 155964 w 985816"/>
                <a:gd name="connsiteY15" fmla="*/ 2763 h 118408"/>
                <a:gd name="connsiteX16" fmla="*/ 185115 w 985816"/>
                <a:gd name="connsiteY16" fmla="*/ 115847 h 118408"/>
                <a:gd name="connsiteX17" fmla="*/ 204967 w 985816"/>
                <a:gd name="connsiteY17" fmla="*/ 115847 h 118408"/>
                <a:gd name="connsiteX18" fmla="*/ 286513 w 985816"/>
                <a:gd name="connsiteY18" fmla="*/ 2763 h 118408"/>
                <a:gd name="connsiteX19" fmla="*/ 344940 w 985816"/>
                <a:gd name="connsiteY19" fmla="*/ 2763 h 118408"/>
                <a:gd name="connsiteX20" fmla="*/ 261635 w 985816"/>
                <a:gd name="connsiteY20" fmla="*/ 115847 h 118408"/>
                <a:gd name="connsiteX21" fmla="*/ 281613 w 985816"/>
                <a:gd name="connsiteY21" fmla="*/ 115847 h 118408"/>
                <a:gd name="connsiteX22" fmla="*/ 305361 w 985816"/>
                <a:gd name="connsiteY22" fmla="*/ 83053 h 118408"/>
                <a:gd name="connsiteX23" fmla="*/ 367054 w 985816"/>
                <a:gd name="connsiteY23" fmla="*/ 83053 h 118408"/>
                <a:gd name="connsiteX24" fmla="*/ 375222 w 985816"/>
                <a:gd name="connsiteY24" fmla="*/ 115847 h 118408"/>
                <a:gd name="connsiteX25" fmla="*/ 396456 w 985816"/>
                <a:gd name="connsiteY25" fmla="*/ 115847 h 118408"/>
                <a:gd name="connsiteX26" fmla="*/ 366426 w 985816"/>
                <a:gd name="connsiteY26" fmla="*/ 2763 h 118408"/>
                <a:gd name="connsiteX27" fmla="*/ 315790 w 985816"/>
                <a:gd name="connsiteY27" fmla="*/ 68101 h 118408"/>
                <a:gd name="connsiteX28" fmla="*/ 351097 w 985816"/>
                <a:gd name="connsiteY28" fmla="*/ 17841 h 118408"/>
                <a:gd name="connsiteX29" fmla="*/ 363662 w 985816"/>
                <a:gd name="connsiteY29" fmla="*/ 68101 h 118408"/>
                <a:gd name="connsiteX30" fmla="*/ 522734 w 985816"/>
                <a:gd name="connsiteY30" fmla="*/ 92351 h 118408"/>
                <a:gd name="connsiteX31" fmla="*/ 522734 w 985816"/>
                <a:gd name="connsiteY31" fmla="*/ 92351 h 118408"/>
                <a:gd name="connsiteX32" fmla="*/ 463427 w 985816"/>
                <a:gd name="connsiteY32" fmla="*/ 2763 h 118408"/>
                <a:gd name="connsiteX33" fmla="*/ 441816 w 985816"/>
                <a:gd name="connsiteY33" fmla="*/ 2763 h 118408"/>
                <a:gd name="connsiteX34" fmla="*/ 415178 w 985816"/>
                <a:gd name="connsiteY34" fmla="*/ 115847 h 118408"/>
                <a:gd name="connsiteX35" fmla="*/ 433774 w 985816"/>
                <a:gd name="connsiteY35" fmla="*/ 115847 h 118408"/>
                <a:gd name="connsiteX36" fmla="*/ 454883 w 985816"/>
                <a:gd name="connsiteY36" fmla="*/ 26259 h 118408"/>
                <a:gd name="connsiteX37" fmla="*/ 454883 w 985816"/>
                <a:gd name="connsiteY37" fmla="*/ 26259 h 118408"/>
                <a:gd name="connsiteX38" fmla="*/ 514315 w 985816"/>
                <a:gd name="connsiteY38" fmla="*/ 115847 h 118408"/>
                <a:gd name="connsiteX39" fmla="*/ 535801 w 985816"/>
                <a:gd name="connsiteY39" fmla="*/ 115847 h 118408"/>
                <a:gd name="connsiteX40" fmla="*/ 562438 w 985816"/>
                <a:gd name="connsiteY40" fmla="*/ 2763 h 118408"/>
                <a:gd name="connsiteX41" fmla="*/ 543843 w 985816"/>
                <a:gd name="connsiteY41" fmla="*/ 2763 h 118408"/>
                <a:gd name="connsiteX42" fmla="*/ 653157 w 985816"/>
                <a:gd name="connsiteY42" fmla="*/ -1 h 118408"/>
                <a:gd name="connsiteX43" fmla="*/ 573621 w 985816"/>
                <a:gd name="connsiteY43" fmla="*/ 58802 h 118408"/>
                <a:gd name="connsiteX44" fmla="*/ 625389 w 985816"/>
                <a:gd name="connsiteY44" fmla="*/ 118235 h 118408"/>
                <a:gd name="connsiteX45" fmla="*/ 698893 w 985816"/>
                <a:gd name="connsiteY45" fmla="*/ 72373 h 118408"/>
                <a:gd name="connsiteX46" fmla="*/ 680297 w 985816"/>
                <a:gd name="connsiteY46" fmla="*/ 72373 h 118408"/>
                <a:gd name="connsiteX47" fmla="*/ 629033 w 985816"/>
                <a:gd name="connsiteY47" fmla="*/ 103785 h 118408"/>
                <a:gd name="connsiteX48" fmla="*/ 591338 w 985816"/>
                <a:gd name="connsiteY48" fmla="*/ 60562 h 118408"/>
                <a:gd name="connsiteX49" fmla="*/ 650644 w 985816"/>
                <a:gd name="connsiteY49" fmla="*/ 14448 h 118408"/>
                <a:gd name="connsiteX50" fmla="*/ 686580 w 985816"/>
                <a:gd name="connsiteY50" fmla="*/ 43348 h 118408"/>
                <a:gd name="connsiteX51" fmla="*/ 706307 w 985816"/>
                <a:gd name="connsiteY51" fmla="*/ 43348 h 118408"/>
                <a:gd name="connsiteX52" fmla="*/ 653785 w 985816"/>
                <a:gd name="connsiteY52" fmla="*/ -1 h 118408"/>
                <a:gd name="connsiteX53" fmla="*/ 720631 w 985816"/>
                <a:gd name="connsiteY53" fmla="*/ 115470 h 118408"/>
                <a:gd name="connsiteX54" fmla="*/ 823160 w 985816"/>
                <a:gd name="connsiteY54" fmla="*/ 115470 h 118408"/>
                <a:gd name="connsiteX55" fmla="*/ 826553 w 985816"/>
                <a:gd name="connsiteY55" fmla="*/ 100895 h 118408"/>
                <a:gd name="connsiteX56" fmla="*/ 742745 w 985816"/>
                <a:gd name="connsiteY56" fmla="*/ 100895 h 118408"/>
                <a:gd name="connsiteX57" fmla="*/ 751289 w 985816"/>
                <a:gd name="connsiteY57" fmla="*/ 64457 h 118408"/>
                <a:gd name="connsiteX58" fmla="*/ 830950 w 985816"/>
                <a:gd name="connsiteY58" fmla="*/ 64457 h 118408"/>
                <a:gd name="connsiteX59" fmla="*/ 834343 w 985816"/>
                <a:gd name="connsiteY59" fmla="*/ 50007 h 118408"/>
                <a:gd name="connsiteX60" fmla="*/ 754681 w 985816"/>
                <a:gd name="connsiteY60" fmla="*/ 50007 h 118408"/>
                <a:gd name="connsiteX61" fmla="*/ 762472 w 985816"/>
                <a:gd name="connsiteY61" fmla="*/ 17339 h 118408"/>
                <a:gd name="connsiteX62" fmla="*/ 844520 w 985816"/>
                <a:gd name="connsiteY62" fmla="*/ 17339 h 118408"/>
                <a:gd name="connsiteX63" fmla="*/ 848038 w 985816"/>
                <a:gd name="connsiteY63" fmla="*/ 2763 h 118408"/>
                <a:gd name="connsiteX64" fmla="*/ 747519 w 985816"/>
                <a:gd name="connsiteY64" fmla="*/ 2763 h 118408"/>
                <a:gd name="connsiteX65" fmla="*/ 941772 w 985816"/>
                <a:gd name="connsiteY65" fmla="*/ 2386 h 118408"/>
                <a:gd name="connsiteX66" fmla="*/ 878320 w 985816"/>
                <a:gd name="connsiteY66" fmla="*/ 2386 h 118408"/>
                <a:gd name="connsiteX67" fmla="*/ 851682 w 985816"/>
                <a:gd name="connsiteY67" fmla="*/ 115470 h 118408"/>
                <a:gd name="connsiteX68" fmla="*/ 916266 w 985816"/>
                <a:gd name="connsiteY68" fmla="*/ 115470 h 118408"/>
                <a:gd name="connsiteX69" fmla="*/ 983614 w 985816"/>
                <a:gd name="connsiteY69" fmla="*/ 57546 h 118408"/>
                <a:gd name="connsiteX70" fmla="*/ 941772 w 985816"/>
                <a:gd name="connsiteY70" fmla="*/ 2763 h 118408"/>
                <a:gd name="connsiteX71" fmla="*/ 965018 w 985816"/>
                <a:gd name="connsiteY71" fmla="*/ 57797 h 118408"/>
                <a:gd name="connsiteX72" fmla="*/ 918779 w 985816"/>
                <a:gd name="connsiteY72" fmla="*/ 100895 h 118408"/>
                <a:gd name="connsiteX73" fmla="*/ 873671 w 985816"/>
                <a:gd name="connsiteY73" fmla="*/ 100895 h 118408"/>
                <a:gd name="connsiteX74" fmla="*/ 893523 w 985816"/>
                <a:gd name="connsiteY74" fmla="*/ 17339 h 118408"/>
                <a:gd name="connsiteX75" fmla="*/ 935113 w 985816"/>
                <a:gd name="connsiteY75" fmla="*/ 17339 h 118408"/>
                <a:gd name="connsiteX76" fmla="*/ 965018 w 985816"/>
                <a:gd name="connsiteY76" fmla="*/ 57797 h 11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5816" h="118408">
                  <a:moveTo>
                    <a:pt x="89370" y="2763"/>
                  </a:moveTo>
                  <a:lnTo>
                    <a:pt x="26546" y="2763"/>
                  </a:lnTo>
                  <a:lnTo>
                    <a:pt x="-92" y="115847"/>
                  </a:lnTo>
                  <a:lnTo>
                    <a:pt x="64492" y="115847"/>
                  </a:lnTo>
                  <a:cubicBezTo>
                    <a:pt x="102941" y="115847"/>
                    <a:pt x="124426" y="89335"/>
                    <a:pt x="131840" y="57923"/>
                  </a:cubicBezTo>
                  <a:cubicBezTo>
                    <a:pt x="139253" y="26511"/>
                    <a:pt x="127568" y="3140"/>
                    <a:pt x="89999" y="3140"/>
                  </a:cubicBezTo>
                  <a:moveTo>
                    <a:pt x="113244" y="58174"/>
                  </a:moveTo>
                  <a:cubicBezTo>
                    <a:pt x="108469" y="78278"/>
                    <a:pt x="97537" y="101272"/>
                    <a:pt x="67005" y="101272"/>
                  </a:cubicBezTo>
                  <a:lnTo>
                    <a:pt x="21897" y="101272"/>
                  </a:lnTo>
                  <a:lnTo>
                    <a:pt x="41749" y="17715"/>
                  </a:lnTo>
                  <a:lnTo>
                    <a:pt x="83339" y="17715"/>
                  </a:lnTo>
                  <a:cubicBezTo>
                    <a:pt x="115505" y="17715"/>
                    <a:pt x="117893" y="38447"/>
                    <a:pt x="113244" y="58174"/>
                  </a:cubicBezTo>
                  <a:moveTo>
                    <a:pt x="266535" y="2763"/>
                  </a:moveTo>
                  <a:lnTo>
                    <a:pt x="199565" y="98131"/>
                  </a:lnTo>
                  <a:lnTo>
                    <a:pt x="177073" y="2763"/>
                  </a:lnTo>
                  <a:lnTo>
                    <a:pt x="155964" y="2763"/>
                  </a:lnTo>
                  <a:lnTo>
                    <a:pt x="185115" y="115847"/>
                  </a:lnTo>
                  <a:lnTo>
                    <a:pt x="204967" y="115847"/>
                  </a:lnTo>
                  <a:lnTo>
                    <a:pt x="286513" y="2763"/>
                  </a:lnTo>
                  <a:close/>
                  <a:moveTo>
                    <a:pt x="344940" y="2763"/>
                  </a:moveTo>
                  <a:lnTo>
                    <a:pt x="261635" y="115847"/>
                  </a:lnTo>
                  <a:lnTo>
                    <a:pt x="281613" y="115847"/>
                  </a:lnTo>
                  <a:lnTo>
                    <a:pt x="305361" y="83053"/>
                  </a:lnTo>
                  <a:lnTo>
                    <a:pt x="367054" y="83053"/>
                  </a:lnTo>
                  <a:lnTo>
                    <a:pt x="375222" y="115847"/>
                  </a:lnTo>
                  <a:lnTo>
                    <a:pt x="396456" y="115847"/>
                  </a:lnTo>
                  <a:lnTo>
                    <a:pt x="366426" y="2763"/>
                  </a:lnTo>
                  <a:close/>
                  <a:moveTo>
                    <a:pt x="315790" y="68101"/>
                  </a:moveTo>
                  <a:lnTo>
                    <a:pt x="351097" y="17841"/>
                  </a:lnTo>
                  <a:lnTo>
                    <a:pt x="363662" y="68101"/>
                  </a:lnTo>
                  <a:close/>
                  <a:moveTo>
                    <a:pt x="522734" y="92351"/>
                  </a:moveTo>
                  <a:lnTo>
                    <a:pt x="522734" y="92351"/>
                  </a:lnTo>
                  <a:lnTo>
                    <a:pt x="463427" y="2763"/>
                  </a:lnTo>
                  <a:lnTo>
                    <a:pt x="441816" y="2763"/>
                  </a:lnTo>
                  <a:lnTo>
                    <a:pt x="415178" y="115847"/>
                  </a:lnTo>
                  <a:lnTo>
                    <a:pt x="433774" y="115847"/>
                  </a:lnTo>
                  <a:lnTo>
                    <a:pt x="454883" y="26259"/>
                  </a:lnTo>
                  <a:lnTo>
                    <a:pt x="454883" y="26259"/>
                  </a:lnTo>
                  <a:lnTo>
                    <a:pt x="514315" y="115847"/>
                  </a:lnTo>
                  <a:lnTo>
                    <a:pt x="535801" y="115847"/>
                  </a:lnTo>
                  <a:lnTo>
                    <a:pt x="562438" y="2763"/>
                  </a:lnTo>
                  <a:lnTo>
                    <a:pt x="543843" y="2763"/>
                  </a:lnTo>
                  <a:close/>
                  <a:moveTo>
                    <a:pt x="653157" y="-1"/>
                  </a:moveTo>
                  <a:cubicBezTo>
                    <a:pt x="615978" y="-1999"/>
                    <a:pt x="582605" y="22666"/>
                    <a:pt x="573621" y="58802"/>
                  </a:cubicBezTo>
                  <a:cubicBezTo>
                    <a:pt x="563318" y="102654"/>
                    <a:pt x="593851" y="118235"/>
                    <a:pt x="625389" y="118235"/>
                  </a:cubicBezTo>
                  <a:cubicBezTo>
                    <a:pt x="656977" y="119478"/>
                    <a:pt x="686127" y="101297"/>
                    <a:pt x="698893" y="72373"/>
                  </a:cubicBezTo>
                  <a:lnTo>
                    <a:pt x="680297" y="72373"/>
                  </a:lnTo>
                  <a:cubicBezTo>
                    <a:pt x="671288" y="92376"/>
                    <a:pt x="650946" y="104840"/>
                    <a:pt x="629033" y="103785"/>
                  </a:cubicBezTo>
                  <a:cubicBezTo>
                    <a:pt x="594479" y="103785"/>
                    <a:pt x="586814" y="81796"/>
                    <a:pt x="591338" y="60562"/>
                  </a:cubicBezTo>
                  <a:cubicBezTo>
                    <a:pt x="596565" y="32379"/>
                    <a:pt x="622046" y="12564"/>
                    <a:pt x="650644" y="14448"/>
                  </a:cubicBezTo>
                  <a:cubicBezTo>
                    <a:pt x="676905" y="14448"/>
                    <a:pt x="687585" y="27767"/>
                    <a:pt x="686580" y="43348"/>
                  </a:cubicBezTo>
                  <a:lnTo>
                    <a:pt x="706307" y="43348"/>
                  </a:lnTo>
                  <a:cubicBezTo>
                    <a:pt x="711207" y="9548"/>
                    <a:pt x="678915" y="-1"/>
                    <a:pt x="653785" y="-1"/>
                  </a:cubicBezTo>
                  <a:moveTo>
                    <a:pt x="720631" y="115470"/>
                  </a:moveTo>
                  <a:lnTo>
                    <a:pt x="823160" y="115470"/>
                  </a:lnTo>
                  <a:lnTo>
                    <a:pt x="826553" y="100895"/>
                  </a:lnTo>
                  <a:lnTo>
                    <a:pt x="742745" y="100895"/>
                  </a:lnTo>
                  <a:lnTo>
                    <a:pt x="751289" y="64457"/>
                  </a:lnTo>
                  <a:lnTo>
                    <a:pt x="830950" y="64457"/>
                  </a:lnTo>
                  <a:lnTo>
                    <a:pt x="834343" y="50007"/>
                  </a:lnTo>
                  <a:lnTo>
                    <a:pt x="754681" y="50007"/>
                  </a:lnTo>
                  <a:lnTo>
                    <a:pt x="762472" y="17339"/>
                  </a:lnTo>
                  <a:lnTo>
                    <a:pt x="844520" y="17339"/>
                  </a:lnTo>
                  <a:lnTo>
                    <a:pt x="848038" y="2763"/>
                  </a:lnTo>
                  <a:lnTo>
                    <a:pt x="747519" y="2763"/>
                  </a:lnTo>
                  <a:close/>
                  <a:moveTo>
                    <a:pt x="941772" y="2386"/>
                  </a:moveTo>
                  <a:lnTo>
                    <a:pt x="878320" y="2386"/>
                  </a:lnTo>
                  <a:lnTo>
                    <a:pt x="851682" y="115470"/>
                  </a:lnTo>
                  <a:lnTo>
                    <a:pt x="916266" y="115470"/>
                  </a:lnTo>
                  <a:cubicBezTo>
                    <a:pt x="954714" y="115470"/>
                    <a:pt x="976201" y="88958"/>
                    <a:pt x="983614" y="57546"/>
                  </a:cubicBezTo>
                  <a:cubicBezTo>
                    <a:pt x="991027" y="26134"/>
                    <a:pt x="979342" y="2763"/>
                    <a:pt x="941772" y="2763"/>
                  </a:cubicBezTo>
                  <a:moveTo>
                    <a:pt x="965018" y="57797"/>
                  </a:moveTo>
                  <a:cubicBezTo>
                    <a:pt x="960243" y="77901"/>
                    <a:pt x="949311" y="100895"/>
                    <a:pt x="918779" y="100895"/>
                  </a:cubicBezTo>
                  <a:lnTo>
                    <a:pt x="873671" y="100895"/>
                  </a:lnTo>
                  <a:lnTo>
                    <a:pt x="893523" y="17339"/>
                  </a:lnTo>
                  <a:lnTo>
                    <a:pt x="935113" y="17339"/>
                  </a:lnTo>
                  <a:cubicBezTo>
                    <a:pt x="967405" y="17339"/>
                    <a:pt x="969667" y="38071"/>
                    <a:pt x="965018" y="57797"/>
                  </a:cubicBezTo>
                </a:path>
              </a:pathLst>
            </a:custGeom>
            <a:grpFill/>
            <a:ln w="125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4" name="Freeform: Shape 13">
              <a:extLst>
                <a:ext uri="{FF2B5EF4-FFF2-40B4-BE49-F238E27FC236}">
                  <a16:creationId xmlns:a16="http://schemas.microsoft.com/office/drawing/2014/main" id="{9A3FC9F8-5850-7DA9-66D4-3AD4BB89357B}"/>
                </a:ext>
              </a:extLst>
            </p:cNvPr>
            <p:cNvSpPr/>
            <p:nvPr/>
          </p:nvSpPr>
          <p:spPr>
            <a:xfrm>
              <a:off x="6496443" y="2632102"/>
              <a:ext cx="134569" cy="113083"/>
            </a:xfrm>
            <a:custGeom>
              <a:avLst/>
              <a:gdLst>
                <a:gd name="connsiteX0" fmla="*/ 104448 w 134569"/>
                <a:gd name="connsiteY0" fmla="*/ -114 h 113083"/>
                <a:gd name="connsiteX1" fmla="*/ 83214 w 134569"/>
                <a:gd name="connsiteY1" fmla="*/ -114 h 113083"/>
                <a:gd name="connsiteX2" fmla="*/ -92 w 134569"/>
                <a:gd name="connsiteY2" fmla="*/ 112970 h 113083"/>
                <a:gd name="connsiteX3" fmla="*/ 19886 w 134569"/>
                <a:gd name="connsiteY3" fmla="*/ 112970 h 113083"/>
                <a:gd name="connsiteX4" fmla="*/ 43634 w 134569"/>
                <a:gd name="connsiteY4" fmla="*/ 80175 h 113083"/>
                <a:gd name="connsiteX5" fmla="*/ 105076 w 134569"/>
                <a:gd name="connsiteY5" fmla="*/ 80175 h 113083"/>
                <a:gd name="connsiteX6" fmla="*/ 113244 w 134569"/>
                <a:gd name="connsiteY6" fmla="*/ 112970 h 113083"/>
                <a:gd name="connsiteX7" fmla="*/ 134478 w 134569"/>
                <a:gd name="connsiteY7" fmla="*/ 112970 h 113083"/>
                <a:gd name="connsiteX8" fmla="*/ 54189 w 134569"/>
                <a:gd name="connsiteY8" fmla="*/ 65223 h 113083"/>
                <a:gd name="connsiteX9" fmla="*/ 89496 w 134569"/>
                <a:gd name="connsiteY9" fmla="*/ 14964 h 113083"/>
                <a:gd name="connsiteX10" fmla="*/ 102061 w 134569"/>
                <a:gd name="connsiteY10" fmla="*/ 65223 h 11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569" h="113083">
                  <a:moveTo>
                    <a:pt x="104448" y="-114"/>
                  </a:moveTo>
                  <a:lnTo>
                    <a:pt x="83214" y="-114"/>
                  </a:lnTo>
                  <a:lnTo>
                    <a:pt x="-92" y="112970"/>
                  </a:lnTo>
                  <a:lnTo>
                    <a:pt x="19886" y="112970"/>
                  </a:lnTo>
                  <a:lnTo>
                    <a:pt x="43634" y="80175"/>
                  </a:lnTo>
                  <a:lnTo>
                    <a:pt x="105076" y="80175"/>
                  </a:lnTo>
                  <a:lnTo>
                    <a:pt x="113244" y="112970"/>
                  </a:lnTo>
                  <a:lnTo>
                    <a:pt x="134478" y="112970"/>
                  </a:lnTo>
                  <a:close/>
                  <a:moveTo>
                    <a:pt x="54189" y="65223"/>
                  </a:moveTo>
                  <a:lnTo>
                    <a:pt x="89496" y="14964"/>
                  </a:lnTo>
                  <a:lnTo>
                    <a:pt x="102061" y="65223"/>
                  </a:lnTo>
                  <a:close/>
                </a:path>
              </a:pathLst>
            </a:custGeom>
            <a:grpFill/>
            <a:ln w="125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5" name="Freeform: Shape 14">
              <a:extLst>
                <a:ext uri="{FF2B5EF4-FFF2-40B4-BE49-F238E27FC236}">
                  <a16:creationId xmlns:a16="http://schemas.microsoft.com/office/drawing/2014/main" id="{941D6561-98E5-0A44-6930-D37FE216E3B3}"/>
                </a:ext>
              </a:extLst>
            </p:cNvPr>
            <p:cNvSpPr/>
            <p:nvPr/>
          </p:nvSpPr>
          <p:spPr>
            <a:xfrm>
              <a:off x="5654218" y="2173638"/>
              <a:ext cx="999662" cy="280168"/>
            </a:xfrm>
            <a:custGeom>
              <a:avLst/>
              <a:gdLst>
                <a:gd name="connsiteX0" fmla="*/ -92 w 999662"/>
                <a:gd name="connsiteY0" fmla="*/ 280054 h 280168"/>
                <a:gd name="connsiteX1" fmla="*/ 832207 w 999662"/>
                <a:gd name="connsiteY1" fmla="*/ 278044 h 280168"/>
                <a:gd name="connsiteX2" fmla="*/ 999571 w 999662"/>
                <a:gd name="connsiteY2" fmla="*/ 167347 h 280168"/>
                <a:gd name="connsiteX3" fmla="*/ -92 w 999662"/>
                <a:gd name="connsiteY3" fmla="*/ 280054 h 280168"/>
              </a:gdLst>
              <a:ahLst/>
              <a:cxnLst>
                <a:cxn ang="0">
                  <a:pos x="connsiteX0" y="connsiteY0"/>
                </a:cxn>
                <a:cxn ang="0">
                  <a:pos x="connsiteX1" y="connsiteY1"/>
                </a:cxn>
                <a:cxn ang="0">
                  <a:pos x="connsiteX2" y="connsiteY2"/>
                </a:cxn>
                <a:cxn ang="0">
                  <a:pos x="connsiteX3" y="connsiteY3"/>
                </a:cxn>
              </a:cxnLst>
              <a:rect l="l" t="t" r="r" b="b"/>
              <a:pathLst>
                <a:path w="999662" h="280168">
                  <a:moveTo>
                    <a:pt x="-92" y="280054"/>
                  </a:moveTo>
                  <a:cubicBezTo>
                    <a:pt x="422340" y="-91489"/>
                    <a:pt x="800795" y="249145"/>
                    <a:pt x="832207" y="278044"/>
                  </a:cubicBezTo>
                  <a:cubicBezTo>
                    <a:pt x="832207" y="278044"/>
                    <a:pt x="947175" y="194613"/>
                    <a:pt x="999571" y="167347"/>
                  </a:cubicBezTo>
                  <a:cubicBezTo>
                    <a:pt x="615588" y="-135215"/>
                    <a:pt x="288901" y="14935"/>
                    <a:pt x="-92" y="280054"/>
                  </a:cubicBezTo>
                </a:path>
              </a:pathLst>
            </a:custGeom>
            <a:grpFill/>
            <a:ln w="125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 name="Freeform: Shape 15">
              <a:extLst>
                <a:ext uri="{FF2B5EF4-FFF2-40B4-BE49-F238E27FC236}">
                  <a16:creationId xmlns:a16="http://schemas.microsoft.com/office/drawing/2014/main" id="{38335CDA-1B50-BE16-225F-BE3A92CAEDE5}"/>
                </a:ext>
              </a:extLst>
            </p:cNvPr>
            <p:cNvSpPr/>
            <p:nvPr/>
          </p:nvSpPr>
          <p:spPr>
            <a:xfrm>
              <a:off x="5691913" y="1933401"/>
              <a:ext cx="1299712" cy="382820"/>
            </a:xfrm>
            <a:custGeom>
              <a:avLst/>
              <a:gdLst>
                <a:gd name="connsiteX0" fmla="*/ -92 w 1299712"/>
                <a:gd name="connsiteY0" fmla="*/ 382706 h 382820"/>
                <a:gd name="connsiteX1" fmla="*/ 1049328 w 1299712"/>
                <a:gd name="connsiteY1" fmla="*/ 355943 h 382820"/>
                <a:gd name="connsiteX2" fmla="*/ 1299621 w 1299712"/>
                <a:gd name="connsiteY2" fmla="*/ 188578 h 382820"/>
                <a:gd name="connsiteX3" fmla="*/ -92 w 1299712"/>
                <a:gd name="connsiteY3" fmla="*/ 382706 h 382820"/>
              </a:gdLst>
              <a:ahLst/>
              <a:cxnLst>
                <a:cxn ang="0">
                  <a:pos x="connsiteX0" y="connsiteY0"/>
                </a:cxn>
                <a:cxn ang="0">
                  <a:pos x="connsiteX1" y="connsiteY1"/>
                </a:cxn>
                <a:cxn ang="0">
                  <a:pos x="connsiteX2" y="connsiteY2"/>
                </a:cxn>
                <a:cxn ang="0">
                  <a:pos x="connsiteX3" y="connsiteY3"/>
                </a:cxn>
              </a:cxnLst>
              <a:rect l="l" t="t" r="r" b="b"/>
              <a:pathLst>
                <a:path w="1299712" h="382820">
                  <a:moveTo>
                    <a:pt x="-92" y="382706"/>
                  </a:moveTo>
                  <a:cubicBezTo>
                    <a:pt x="510294" y="-121272"/>
                    <a:pt x="1044805" y="352424"/>
                    <a:pt x="1049328" y="355943"/>
                  </a:cubicBezTo>
                  <a:cubicBezTo>
                    <a:pt x="1049328" y="355943"/>
                    <a:pt x="1246848" y="217101"/>
                    <a:pt x="1299621" y="188578"/>
                  </a:cubicBezTo>
                  <a:cubicBezTo>
                    <a:pt x="902193" y="-97021"/>
                    <a:pt x="422717" y="-78425"/>
                    <a:pt x="-92" y="382706"/>
                  </a:cubicBezTo>
                </a:path>
              </a:pathLst>
            </a:custGeom>
            <a:grpFill/>
            <a:ln w="125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7" name="Freeform: Shape 16">
              <a:extLst>
                <a:ext uri="{FF2B5EF4-FFF2-40B4-BE49-F238E27FC236}">
                  <a16:creationId xmlns:a16="http://schemas.microsoft.com/office/drawing/2014/main" id="{CBCE3284-4186-1F8E-EDD1-4B073A9EB5CE}"/>
                </a:ext>
              </a:extLst>
            </p:cNvPr>
            <p:cNvSpPr/>
            <p:nvPr/>
          </p:nvSpPr>
          <p:spPr>
            <a:xfrm>
              <a:off x="5680981" y="1621652"/>
              <a:ext cx="1782580" cy="568920"/>
            </a:xfrm>
            <a:custGeom>
              <a:avLst/>
              <a:gdLst>
                <a:gd name="connsiteX0" fmla="*/ 411 w 1782580"/>
                <a:gd name="connsiteY0" fmla="*/ 568806 h 568920"/>
                <a:gd name="connsiteX1" fmla="*/ 1395114 w 1782580"/>
                <a:gd name="connsiteY1" fmla="*/ 449691 h 568920"/>
                <a:gd name="connsiteX2" fmla="*/ 1782489 w 1782580"/>
                <a:gd name="connsiteY2" fmla="*/ 208445 h 568920"/>
                <a:gd name="connsiteX3" fmla="*/ -92 w 1782580"/>
                <a:gd name="connsiteY3" fmla="*/ 568806 h 568920"/>
              </a:gdLst>
              <a:ahLst/>
              <a:cxnLst>
                <a:cxn ang="0">
                  <a:pos x="connsiteX0" y="connsiteY0"/>
                </a:cxn>
                <a:cxn ang="0">
                  <a:pos x="connsiteX1" y="connsiteY1"/>
                </a:cxn>
                <a:cxn ang="0">
                  <a:pos x="connsiteX2" y="connsiteY2"/>
                </a:cxn>
                <a:cxn ang="0">
                  <a:pos x="connsiteX3" y="connsiteY3"/>
                </a:cxn>
              </a:cxnLst>
              <a:rect l="l" t="t" r="r" b="b"/>
              <a:pathLst>
                <a:path w="1782580" h="568920">
                  <a:moveTo>
                    <a:pt x="411" y="568806"/>
                  </a:moveTo>
                  <a:cubicBezTo>
                    <a:pt x="680172" y="-128922"/>
                    <a:pt x="1395114" y="449691"/>
                    <a:pt x="1395114" y="449691"/>
                  </a:cubicBezTo>
                  <a:lnTo>
                    <a:pt x="1782489" y="208445"/>
                  </a:lnTo>
                  <a:cubicBezTo>
                    <a:pt x="1267329" y="-145508"/>
                    <a:pt x="477123" y="-63961"/>
                    <a:pt x="-92" y="568806"/>
                  </a:cubicBezTo>
                </a:path>
              </a:pathLst>
            </a:custGeom>
            <a:grpFill/>
            <a:ln w="125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22" name="Group 21">
            <a:extLst>
              <a:ext uri="{FF2B5EF4-FFF2-40B4-BE49-F238E27FC236}">
                <a16:creationId xmlns:a16="http://schemas.microsoft.com/office/drawing/2014/main" id="{E34025B6-5A57-0924-A472-3330003C24C3}"/>
              </a:ext>
            </a:extLst>
          </p:cNvPr>
          <p:cNvGrpSpPr/>
          <p:nvPr/>
        </p:nvGrpSpPr>
        <p:grpSpPr>
          <a:xfrm>
            <a:off x="6279282" y="2910348"/>
            <a:ext cx="3148351" cy="246846"/>
            <a:chOff x="6281352" y="1503827"/>
            <a:chExt cx="3148351" cy="246846"/>
          </a:xfrm>
        </p:grpSpPr>
        <p:sp>
          <p:nvSpPr>
            <p:cNvPr id="23" name="Rectangle: Rounded Corners 100">
              <a:extLst>
                <a:ext uri="{FF2B5EF4-FFF2-40B4-BE49-F238E27FC236}">
                  <a16:creationId xmlns:a16="http://schemas.microsoft.com/office/drawing/2014/main" id="{FBD05F75-F4A9-33FF-843B-6BB124379365}"/>
                </a:ext>
              </a:extLst>
            </p:cNvPr>
            <p:cNvSpPr/>
            <p:nvPr/>
          </p:nvSpPr>
          <p:spPr>
            <a:xfrm>
              <a:off x="6281352" y="1515816"/>
              <a:ext cx="3148351" cy="234857"/>
            </a:xfrm>
            <a:prstGeom prst="roundRect">
              <a:avLst>
                <a:gd name="adj" fmla="val 50000"/>
              </a:avLst>
            </a:prstGeom>
            <a:solidFill>
              <a:schemeClr val="accent3"/>
            </a:solid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126" rtl="0" eaLnBrk="1" fontAlgn="auto" latinLnBrk="0" hangingPunct="1">
                <a:lnSpc>
                  <a:spcPct val="96000"/>
                </a:lnSpc>
                <a:spcBef>
                  <a:spcPts val="0"/>
                </a:spcBef>
                <a:spcAft>
                  <a:spcPts val="0"/>
                </a:spcAft>
                <a:buClrTx/>
                <a:buSzTx/>
                <a:buFontTx/>
                <a:buNone/>
                <a:tabLst/>
                <a:defRPr/>
              </a:pPr>
              <a:endParaRPr kumimoji="0" lang="en-US" sz="1799"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sym typeface="Lato Regular"/>
              </a:endParaRPr>
            </a:p>
          </p:txBody>
        </p:sp>
        <p:sp>
          <p:nvSpPr>
            <p:cNvPr id="24" name="Isosceles Triangle 109">
              <a:extLst>
                <a:ext uri="{FF2B5EF4-FFF2-40B4-BE49-F238E27FC236}">
                  <a16:creationId xmlns:a16="http://schemas.microsoft.com/office/drawing/2014/main" id="{A5BE6840-BA23-66C2-4441-6389CC2711CF}"/>
                </a:ext>
              </a:extLst>
            </p:cNvPr>
            <p:cNvSpPr/>
            <p:nvPr/>
          </p:nvSpPr>
          <p:spPr>
            <a:xfrm rot="5400000">
              <a:off x="9223215" y="1614248"/>
              <a:ext cx="113439" cy="36147"/>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endParaRPr>
            </a:p>
          </p:txBody>
        </p:sp>
        <p:sp>
          <p:nvSpPr>
            <p:cNvPr id="25" name="Rectangle 24">
              <a:extLst>
                <a:ext uri="{FF2B5EF4-FFF2-40B4-BE49-F238E27FC236}">
                  <a16:creationId xmlns:a16="http://schemas.microsoft.com/office/drawing/2014/main" id="{6CF85275-57B4-279E-07B3-A455531FDC15}"/>
                </a:ext>
              </a:extLst>
            </p:cNvPr>
            <p:cNvSpPr/>
            <p:nvPr/>
          </p:nvSpPr>
          <p:spPr>
            <a:xfrm>
              <a:off x="6470938" y="1503827"/>
              <a:ext cx="1197907" cy="240066"/>
            </a:xfrm>
            <a:prstGeom prst="rect">
              <a:avLst/>
            </a:prstGeom>
          </p:spPr>
          <p:txBody>
            <a:bodyPr wrap="square">
              <a:spAutoFit/>
            </a:bodyPr>
            <a:lstStyle/>
            <a:p>
              <a:pPr marL="0" marR="0" lvl="2" indent="0" algn="l" defTabSz="914126"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F7F8FA"/>
                  </a:solidFill>
                  <a:effectLst/>
                  <a:uLnTx/>
                  <a:uFillTx/>
                  <a:latin typeface="Microsoft Sans Serif"/>
                  <a:ea typeface="+mn-ea"/>
                  <a:cs typeface="Lato Regular"/>
                  <a:sym typeface="Lato Regular"/>
                </a:rPr>
                <a:t>Rel-21 (6G Work)</a:t>
              </a:r>
            </a:p>
          </p:txBody>
        </p:sp>
      </p:grpSp>
      <p:sp>
        <p:nvSpPr>
          <p:cNvPr id="26" name="Footer Placeholder 25">
            <a:extLst>
              <a:ext uri="{FF2B5EF4-FFF2-40B4-BE49-F238E27FC236}">
                <a16:creationId xmlns:a16="http://schemas.microsoft.com/office/drawing/2014/main" id="{AFAD76C5-BAEC-C5BA-7B2D-000972681A9E}"/>
              </a:ext>
            </a:extLst>
          </p:cNvPr>
          <p:cNvSpPr>
            <a:spLocks noGrp="1"/>
          </p:cNvSpPr>
          <p:nvPr>
            <p:ph type="ftr" sz="quarter" idx="10"/>
          </p:nvPr>
        </p:nvSpPr>
        <p:spPr/>
        <p:txBody>
          <a:bodyPr/>
          <a:lstStyle/>
          <a:p>
            <a:r>
              <a:rPr lang="en-US"/>
              <a:t>IEEE CSCN 2023 - Panel</a:t>
            </a:r>
          </a:p>
        </p:txBody>
      </p:sp>
    </p:spTree>
    <p:extLst>
      <p:ext uri="{BB962C8B-B14F-4D97-AF65-F5344CB8AC3E}">
        <p14:creationId xmlns:p14="http://schemas.microsoft.com/office/powerpoint/2010/main" val="8691617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42" presetClass="path" presetSubtype="0" decel="100000" fill="hold" nodeType="withEffect">
                                  <p:stCondLst>
                                    <p:cond delay="500"/>
                                  </p:stCondLst>
                                  <p:childTnLst>
                                    <p:animMotion origin="layout" path="M 8.33333E-7 4.44444E-6 L 8.33333E-7 0.03541 " pathEditMode="relative" rAng="0" ptsTypes="AA">
                                      <p:cBhvr>
                                        <p:cTn id="9" dur="700" spd="-100000" fill="hold"/>
                                        <p:tgtEl>
                                          <p:spTgt spid="6"/>
                                        </p:tgtEl>
                                        <p:attrNameLst>
                                          <p:attrName>ppt_x</p:attrName>
                                          <p:attrName>ppt_y</p:attrName>
                                        </p:attrNameLst>
                                      </p:cBhvr>
                                      <p:rCtr x="0" y="1759"/>
                                    </p:animMotion>
                                  </p:childTnLst>
                                </p:cTn>
                              </p:par>
                              <p:par>
                                <p:cTn id="10" presetID="10" presetClass="entr" presetSubtype="0" fill="hold" nodeType="withEffect">
                                  <p:stCondLst>
                                    <p:cond delay="120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42" presetClass="path" presetSubtype="0" decel="100000" fill="hold" nodeType="withEffect">
                                  <p:stCondLst>
                                    <p:cond delay="1200"/>
                                  </p:stCondLst>
                                  <p:childTnLst>
                                    <p:animMotion origin="layout" path="M -2.29167E-6 4.44444E-6 L -0.09687 4.44444E-6 " pathEditMode="relative" rAng="0" ptsTypes="AA">
                                      <p:cBhvr>
                                        <p:cTn id="14" dur="700" spd="-100000" fill="hold"/>
                                        <p:tgtEl>
                                          <p:spTgt spid="4"/>
                                        </p:tgtEl>
                                        <p:attrNameLst>
                                          <p:attrName>ppt_x</p:attrName>
                                          <p:attrName>ppt_y</p:attrName>
                                        </p:attrNameLst>
                                      </p:cBhvr>
                                      <p:rCtr x="-4844" y="0"/>
                                    </p:animMotion>
                                  </p:childTnLst>
                                </p:cTn>
                              </p:par>
                              <p:par>
                                <p:cTn id="15" presetID="10" presetClass="entr" presetSubtype="0" fill="hold" grpId="0" nodeType="withEffect">
                                  <p:stCondLst>
                                    <p:cond delay="120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par>
                                <p:cTn id="18" presetID="10" presetClass="entr" presetSubtype="0" fill="hold" nodeType="withEffect">
                                  <p:stCondLst>
                                    <p:cond delay="500"/>
                                  </p:stCondLst>
                                  <p:childTnLst>
                                    <p:set>
                                      <p:cBhvr>
                                        <p:cTn id="19" dur="1" fill="hold">
                                          <p:stCondLst>
                                            <p:cond delay="0"/>
                                          </p:stCondLst>
                                        </p:cTn>
                                        <p:tgtEl>
                                          <p:spTgt spid="1064"/>
                                        </p:tgtEl>
                                        <p:attrNameLst>
                                          <p:attrName>style.visibility</p:attrName>
                                        </p:attrNameLst>
                                      </p:cBhvr>
                                      <p:to>
                                        <p:strVal val="visible"/>
                                      </p:to>
                                    </p:set>
                                    <p:animEffect transition="in" filter="fade">
                                      <p:cBhvr>
                                        <p:cTn id="20" dur="500"/>
                                        <p:tgtEl>
                                          <p:spTgt spid="1064"/>
                                        </p:tgtEl>
                                      </p:cBhvr>
                                    </p:animEffect>
                                  </p:childTnLst>
                                </p:cTn>
                              </p:par>
                              <p:par>
                                <p:cTn id="21" presetID="6" presetClass="emph" presetSubtype="0" accel="100000" autoRev="1" fill="hold" nodeType="withEffect">
                                  <p:stCondLst>
                                    <p:cond delay="0"/>
                                  </p:stCondLst>
                                  <p:childTnLst>
                                    <p:animScale>
                                      <p:cBhvr>
                                        <p:cTn id="22" dur="500" fill="hold"/>
                                        <p:tgtEl>
                                          <p:spTgt spid="1064"/>
                                        </p:tgtEl>
                                      </p:cBhvr>
                                      <p:by x="80000" y="80000"/>
                                    </p:animScale>
                                  </p:childTnLst>
                                </p:cTn>
                              </p:par>
                              <p:par>
                                <p:cTn id="23" presetID="10" presetClass="entr" presetSubtype="0"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6" presetClass="emph" presetSubtype="0" accel="100000" autoRev="1" fill="hold" nodeType="withEffect">
                                  <p:stCondLst>
                                    <p:cond delay="0"/>
                                  </p:stCondLst>
                                  <p:childTnLst>
                                    <p:animScale>
                                      <p:cBhvr>
                                        <p:cTn id="27" dur="500" fill="hold"/>
                                        <p:tgtEl>
                                          <p:spTgt spid="2"/>
                                        </p:tgtEl>
                                      </p:cBhvr>
                                      <p:by x="80000" y="80000"/>
                                    </p:animScale>
                                  </p:childTnLst>
                                </p:cTn>
                              </p:par>
                              <p:par>
                                <p:cTn id="28" presetID="10" presetClass="entr" presetSubtype="0" fill="hold" nodeType="withEffect">
                                  <p:stCondLst>
                                    <p:cond delay="500"/>
                                  </p:stCondLst>
                                  <p:childTnLst>
                                    <p:set>
                                      <p:cBhvr>
                                        <p:cTn id="29" dur="1" fill="hold">
                                          <p:stCondLst>
                                            <p:cond delay="0"/>
                                          </p:stCondLst>
                                        </p:cTn>
                                        <p:tgtEl>
                                          <p:spTgt spid="1044"/>
                                        </p:tgtEl>
                                        <p:attrNameLst>
                                          <p:attrName>style.visibility</p:attrName>
                                        </p:attrNameLst>
                                      </p:cBhvr>
                                      <p:to>
                                        <p:strVal val="visible"/>
                                      </p:to>
                                    </p:set>
                                    <p:animEffect transition="in" filter="fade">
                                      <p:cBhvr>
                                        <p:cTn id="30" dur="500"/>
                                        <p:tgtEl>
                                          <p:spTgt spid="1044"/>
                                        </p:tgtEl>
                                      </p:cBhvr>
                                    </p:animEffect>
                                  </p:childTnLst>
                                </p:cTn>
                              </p:par>
                              <p:par>
                                <p:cTn id="31" presetID="6" presetClass="emph" presetSubtype="0" accel="100000" autoRev="1" fill="hold" nodeType="withEffect">
                                  <p:stCondLst>
                                    <p:cond delay="0"/>
                                  </p:stCondLst>
                                  <p:childTnLst>
                                    <p:animScale>
                                      <p:cBhvr>
                                        <p:cTn id="32" dur="500" fill="hold"/>
                                        <p:tgtEl>
                                          <p:spTgt spid="1044"/>
                                        </p:tgtEl>
                                      </p:cBhvr>
                                      <p:by x="80000" y="80000"/>
                                    </p:animScale>
                                  </p:childTnLst>
                                </p:cTn>
                              </p:par>
                              <p:par>
                                <p:cTn id="33" presetID="10" presetClass="entr" presetSubtype="0" fill="hold" nodeType="withEffect">
                                  <p:stCondLst>
                                    <p:cond delay="1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42" presetClass="path" presetSubtype="0" decel="100000" fill="hold" nodeType="withEffect">
                                  <p:stCondLst>
                                    <p:cond delay="1400"/>
                                  </p:stCondLst>
                                  <p:childTnLst>
                                    <p:animMotion origin="layout" path="M -8.33333E-7 3.33333E-6 L -0.03229 3.33333E-6 " pathEditMode="relative" rAng="0" ptsTypes="AA">
                                      <p:cBhvr>
                                        <p:cTn id="37" dur="700" spd="-100000" fill="hold"/>
                                        <p:tgtEl>
                                          <p:spTgt spid="33"/>
                                        </p:tgtEl>
                                        <p:attrNameLst>
                                          <p:attrName>ppt_x</p:attrName>
                                          <p:attrName>ppt_y</p:attrName>
                                        </p:attrNameLst>
                                      </p:cBhvr>
                                      <p:rCtr x="-1615" y="0"/>
                                    </p:animMotion>
                                  </p:childTnLst>
                                </p:cTn>
                              </p:par>
                              <p:par>
                                <p:cTn id="38" presetID="10" presetClass="entr" presetSubtype="0" fill="hold" nodeType="withEffect">
                                  <p:stCondLst>
                                    <p:cond delay="160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par>
                                <p:cTn id="41" presetID="42" presetClass="path" presetSubtype="0" decel="100000" fill="hold" nodeType="withEffect">
                                  <p:stCondLst>
                                    <p:cond delay="1600"/>
                                  </p:stCondLst>
                                  <p:childTnLst>
                                    <p:animMotion origin="layout" path="M 1.66667E-6 -3.33333E-6 L -0.03229 -3.33333E-6 " pathEditMode="relative" rAng="0" ptsTypes="AA">
                                      <p:cBhvr>
                                        <p:cTn id="42" dur="700" spd="-100000" fill="hold"/>
                                        <p:tgtEl>
                                          <p:spTgt spid="7"/>
                                        </p:tgtEl>
                                        <p:attrNameLst>
                                          <p:attrName>ppt_x</p:attrName>
                                          <p:attrName>ppt_y</p:attrName>
                                        </p:attrNameLst>
                                      </p:cBhvr>
                                      <p:rCtr x="-1615" y="0"/>
                                    </p:animMotion>
                                  </p:childTnLst>
                                </p:cTn>
                              </p:par>
                              <p:par>
                                <p:cTn id="43" presetID="10" presetClass="entr" presetSubtype="0" fill="hold" nodeType="withEffect">
                                  <p:stCondLst>
                                    <p:cond delay="160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42" presetClass="path" presetSubtype="0" decel="100000" fill="hold" nodeType="withEffect">
                                  <p:stCondLst>
                                    <p:cond delay="1600"/>
                                  </p:stCondLst>
                                  <p:childTnLst>
                                    <p:animMotion origin="layout" path="M -6.25E-7 -1.11111E-6 L -0.09687 -1.11111E-6 " pathEditMode="relative" rAng="0" ptsTypes="AA">
                                      <p:cBhvr>
                                        <p:cTn id="47" dur="700" spd="-100000" fill="hold"/>
                                        <p:tgtEl>
                                          <p:spTgt spid="22"/>
                                        </p:tgtEl>
                                        <p:attrNameLst>
                                          <p:attrName>ppt_x</p:attrName>
                                          <p:attrName>ppt_y</p:attrName>
                                        </p:attrNameLst>
                                      </p:cBhvr>
                                      <p:rCtr x="-4844" y="0"/>
                                    </p:animMotion>
                                  </p:childTnLst>
                                </p:cTn>
                              </p:par>
                              <p:par>
                                <p:cTn id="48" presetID="10" presetClass="entr" presetSubtype="0" fill="hold" nodeType="withEffect">
                                  <p:stCondLst>
                                    <p:cond delay="1700"/>
                                  </p:stCondLst>
                                  <p:childTnLst>
                                    <p:set>
                                      <p:cBhvr>
                                        <p:cTn id="49" dur="1" fill="hold">
                                          <p:stCondLst>
                                            <p:cond delay="0"/>
                                          </p:stCondLst>
                                        </p:cTn>
                                        <p:tgtEl>
                                          <p:spTgt spid="1030"/>
                                        </p:tgtEl>
                                        <p:attrNameLst>
                                          <p:attrName>style.visibility</p:attrName>
                                        </p:attrNameLst>
                                      </p:cBhvr>
                                      <p:to>
                                        <p:strVal val="visible"/>
                                      </p:to>
                                    </p:set>
                                    <p:animEffect transition="in" filter="fade">
                                      <p:cBhvr>
                                        <p:cTn id="50" dur="500"/>
                                        <p:tgtEl>
                                          <p:spTgt spid="1030"/>
                                        </p:tgtEl>
                                      </p:cBhvr>
                                    </p:animEffect>
                                  </p:childTnLst>
                                </p:cTn>
                              </p:par>
                              <p:par>
                                <p:cTn id="51" presetID="42" presetClass="path" presetSubtype="0" decel="100000" fill="hold" nodeType="withEffect">
                                  <p:stCondLst>
                                    <p:cond delay="1700"/>
                                  </p:stCondLst>
                                  <p:childTnLst>
                                    <p:animMotion origin="layout" path="M 2.08333E-7 1.85185E-6 L -0.09688 1.85185E-6 " pathEditMode="relative" rAng="0" ptsTypes="AA">
                                      <p:cBhvr>
                                        <p:cTn id="52" dur="700" spd="-100000" fill="hold"/>
                                        <p:tgtEl>
                                          <p:spTgt spid="1030"/>
                                        </p:tgtEl>
                                        <p:attrNameLst>
                                          <p:attrName>ppt_x</p:attrName>
                                          <p:attrName>ppt_y</p:attrName>
                                        </p:attrNameLst>
                                      </p:cBhvr>
                                      <p:rCtr x="-4844" y="0"/>
                                    </p:animMotion>
                                  </p:childTnLst>
                                </p:cTn>
                              </p:par>
                              <p:par>
                                <p:cTn id="53" presetID="10" presetClass="entr" presetSubtype="0" fill="hold" grpId="0" nodeType="withEffect">
                                  <p:stCondLst>
                                    <p:cond delay="1700"/>
                                  </p:stCondLst>
                                  <p:childTnLst>
                                    <p:set>
                                      <p:cBhvr>
                                        <p:cTn id="54" dur="1" fill="hold">
                                          <p:stCondLst>
                                            <p:cond delay="0"/>
                                          </p:stCondLst>
                                        </p:cTn>
                                        <p:tgtEl>
                                          <p:spTgt spid="28"/>
                                        </p:tgtEl>
                                        <p:attrNameLst>
                                          <p:attrName>style.visibility</p:attrName>
                                        </p:attrNameLst>
                                      </p:cBhvr>
                                      <p:to>
                                        <p:strVal val="visible"/>
                                      </p:to>
                                    </p:set>
                                    <p:animEffect transition="in" filter="fade">
                                      <p:cBhvr>
                                        <p:cTn id="55" dur="500"/>
                                        <p:tgtEl>
                                          <p:spTgt spid="28"/>
                                        </p:tgtEl>
                                      </p:cBhvr>
                                    </p:animEffect>
                                  </p:childTnLst>
                                </p:cTn>
                              </p:par>
                              <p:par>
                                <p:cTn id="56" presetID="42" presetClass="path" presetSubtype="0" decel="100000" fill="hold" grpId="1" nodeType="withEffect">
                                  <p:stCondLst>
                                    <p:cond delay="1700"/>
                                  </p:stCondLst>
                                  <p:childTnLst>
                                    <p:animMotion origin="layout" path="M -2.08333E-6 1.11111E-6 L -0.09687 1.11111E-6 " pathEditMode="relative" rAng="0" ptsTypes="AA">
                                      <p:cBhvr>
                                        <p:cTn id="57" dur="700" spd="-100000" fill="hold"/>
                                        <p:tgtEl>
                                          <p:spTgt spid="28"/>
                                        </p:tgtEl>
                                        <p:attrNameLst>
                                          <p:attrName>ppt_x</p:attrName>
                                          <p:attrName>ppt_y</p:attrName>
                                        </p:attrNameLst>
                                      </p:cBhvr>
                                      <p:rCtr x="-4844" y="0"/>
                                    </p:animMotion>
                                  </p:childTnLst>
                                </p:cTn>
                              </p:par>
                            </p:childTnLst>
                          </p:cTn>
                        </p:par>
                        <p:par>
                          <p:cTn id="58" fill="hold">
                            <p:stCondLst>
                              <p:cond delay="2400"/>
                            </p:stCondLst>
                            <p:childTnLst>
                              <p:par>
                                <p:cTn id="59" presetID="10" presetClass="entr" presetSubtype="0" fill="hold" grpId="0"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childTnLst>
                          </p:cTn>
                        </p:par>
                        <p:par>
                          <p:cTn id="62" fill="hold">
                            <p:stCondLst>
                              <p:cond delay="2900"/>
                            </p:stCondLst>
                            <p:childTnLst>
                              <p:par>
                                <p:cTn id="63" presetID="10" presetClass="entr" presetSubtype="0" fill="hold" nodeType="afterEffect">
                                  <p:stCondLst>
                                    <p:cond delay="0"/>
                                  </p:stCondLst>
                                  <p:childTnLst>
                                    <p:set>
                                      <p:cBhvr>
                                        <p:cTn id="64" dur="1" fill="hold">
                                          <p:stCondLst>
                                            <p:cond delay="0"/>
                                          </p:stCondLst>
                                        </p:cTn>
                                        <p:tgtEl>
                                          <p:spTgt spid="8"/>
                                        </p:tgtEl>
                                        <p:attrNameLst>
                                          <p:attrName>style.visibility</p:attrName>
                                        </p:attrNameLst>
                                      </p:cBhvr>
                                      <p:to>
                                        <p:strVal val="visible"/>
                                      </p:to>
                                    </p:set>
                                    <p:animEffect transition="in" filter="fade">
                                      <p:cBhvr>
                                        <p:cTn id="65" dur="500"/>
                                        <p:tgtEl>
                                          <p:spTgt spid="8"/>
                                        </p:tgtEl>
                                      </p:cBhvr>
                                    </p:animEffect>
                                  </p:childTnLst>
                                </p:cTn>
                              </p:par>
                              <p:par>
                                <p:cTn id="66" presetID="42" presetClass="path" presetSubtype="0" decel="100000" fill="hold" nodeType="withEffect">
                                  <p:stCondLst>
                                    <p:cond delay="0"/>
                                  </p:stCondLst>
                                  <p:childTnLst>
                                    <p:animMotion origin="layout" path="M 2.29167E-6 -3.33333E-6 L 2.29167E-6 0.03542 " pathEditMode="relative" rAng="0" ptsTypes="AA">
                                      <p:cBhvr>
                                        <p:cTn id="67" dur="700" spd="-100000" fill="hold"/>
                                        <p:tgtEl>
                                          <p:spTgt spid="8"/>
                                        </p:tgtEl>
                                        <p:attrNameLst>
                                          <p:attrName>ppt_x</p:attrName>
                                          <p:attrName>ppt_y</p:attrName>
                                        </p:attrNameLst>
                                      </p:cBhvr>
                                      <p:rCtr x="0" y="175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P spid="18" grpId="0"/>
      <p:bldP spid="1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6">
            <a:lumMod val="60000"/>
            <a:lumOff val="40000"/>
          </a:schemeClr>
        </a:solidFill>
        <a:effectLst/>
      </p:bgPr>
    </p:bg>
    <p:spTree>
      <p:nvGrpSpPr>
        <p:cNvPr id="1" name=""/>
        <p:cNvGrpSpPr/>
        <p:nvPr/>
      </p:nvGrpSpPr>
      <p:grpSpPr>
        <a:xfrm>
          <a:off x="0" y="0"/>
          <a:ext cx="0" cy="0"/>
          <a:chOff x="0" y="0"/>
          <a:chExt cx="0" cy="0"/>
        </a:xfrm>
      </p:grpSpPr>
      <p:sp>
        <p:nvSpPr>
          <p:cNvPr id="42" name="Hexagon 41">
            <a:extLst>
              <a:ext uri="{FF2B5EF4-FFF2-40B4-BE49-F238E27FC236}">
                <a16:creationId xmlns:a16="http://schemas.microsoft.com/office/drawing/2014/main" id="{5594303E-064E-F3A7-319F-B9B66AA40B83}"/>
              </a:ext>
            </a:extLst>
          </p:cNvPr>
          <p:cNvSpPr/>
          <p:nvPr/>
        </p:nvSpPr>
        <p:spPr>
          <a:xfrm rot="16200000">
            <a:off x="5472223" y="982547"/>
            <a:ext cx="5175530" cy="4665610"/>
          </a:xfrm>
          <a:prstGeom prst="hexagon">
            <a:avLst/>
          </a:prstGeom>
          <a:solidFill>
            <a:schemeClr val="accent6">
              <a:lumMod val="40000"/>
              <a:lumOff val="60000"/>
            </a:schemeClr>
          </a:solidFill>
          <a:ln>
            <a:solidFill>
              <a:schemeClr val="accent6"/>
            </a:solidFill>
          </a:ln>
          <a:effectLst>
            <a:innerShdw blurRad="63500" dist="50800" dir="10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14" name="Text Placeholder 7">
            <a:extLst>
              <a:ext uri="{FF2B5EF4-FFF2-40B4-BE49-F238E27FC236}">
                <a16:creationId xmlns:a16="http://schemas.microsoft.com/office/drawing/2014/main" id="{41F7D7B0-4ACE-1D9C-DEF0-974F03308438}"/>
              </a:ext>
            </a:extLst>
          </p:cNvPr>
          <p:cNvSpPr txBox="1">
            <a:spLocks/>
          </p:cNvSpPr>
          <p:nvPr/>
        </p:nvSpPr>
        <p:spPr>
          <a:xfrm>
            <a:off x="533593" y="2676390"/>
            <a:ext cx="3924589" cy="1898906"/>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a:ln>
                  <a:noFill/>
                </a:ln>
                <a:solidFill>
                  <a:srgbClr val="2853DC"/>
                </a:solidFill>
                <a:effectLst/>
                <a:uLnTx/>
                <a:uFillTx/>
                <a:latin typeface="Microsoft Sans Serif"/>
                <a:ea typeface="+mn-ea"/>
                <a:cs typeface="+mn-cs"/>
              </a:rPr>
              <a:t>A smarter wireless platform to</a:t>
            </a:r>
            <a:br>
              <a:rPr kumimoji="0" lang="en-US" sz="1400" b="0" i="0" u="none" strike="noStrike" kern="1200" cap="none" spc="0" normalizeH="0" baseline="0" noProof="0">
                <a:ln>
                  <a:noFill/>
                </a:ln>
                <a:solidFill>
                  <a:srgbClr val="0B2742"/>
                </a:solidFill>
                <a:effectLst/>
                <a:uLnTx/>
                <a:uFillTx/>
                <a:latin typeface="Microsoft Sans Serif"/>
                <a:ea typeface="+mn-ea"/>
                <a:cs typeface="+mn-cs"/>
              </a:rPr>
            </a:br>
            <a:r>
              <a:rPr kumimoji="0" lang="en-US" sz="3600" b="1" i="0" u="none" strike="noStrike" kern="1200" cap="none" spc="0" normalizeH="0" baseline="0" noProof="0">
                <a:ln>
                  <a:noFill/>
                </a:ln>
                <a:solidFill>
                  <a:srgbClr val="0B2742"/>
                </a:solidFill>
                <a:effectLst/>
                <a:uLnTx/>
                <a:uFillTx/>
                <a:latin typeface="Microsoft Sans Serif"/>
                <a:ea typeface="+mn-ea"/>
                <a:cs typeface="+mn-cs"/>
              </a:rPr>
              <a:t>support enhanced services and </a:t>
            </a:r>
            <a:br>
              <a:rPr kumimoji="0" lang="en-US" sz="3600" b="1" i="0" u="none" strike="noStrike" kern="1200" cap="none" spc="0" normalizeH="0" baseline="0" noProof="0">
                <a:ln>
                  <a:noFill/>
                </a:ln>
                <a:solidFill>
                  <a:srgbClr val="0B2742"/>
                </a:solidFill>
                <a:effectLst/>
                <a:uLnTx/>
                <a:uFillTx/>
                <a:latin typeface="Microsoft Sans Serif"/>
                <a:ea typeface="+mn-ea"/>
                <a:cs typeface="+mn-cs"/>
              </a:rPr>
            </a:br>
            <a:r>
              <a:rPr kumimoji="0" lang="en-US" sz="3600" b="1" i="0" u="none" strike="noStrike" kern="1200" cap="none" spc="0" normalizeH="0" baseline="0" noProof="0">
                <a:ln>
                  <a:noFill/>
                </a:ln>
                <a:solidFill>
                  <a:srgbClr val="0B2742"/>
                </a:solidFill>
                <a:effectLst/>
                <a:uLnTx/>
                <a:uFillTx/>
                <a:latin typeface="Microsoft Sans Serif"/>
                <a:ea typeface="+mn-ea"/>
                <a:cs typeface="+mn-cs"/>
              </a:rPr>
              <a:t>new use cases</a:t>
            </a:r>
            <a:endParaRPr kumimoji="0" lang="en-US" sz="2800" b="1" i="0" u="none" strike="noStrike" kern="1200" cap="none" spc="0" normalizeH="0" baseline="0" noProof="0">
              <a:ln>
                <a:noFill/>
              </a:ln>
              <a:solidFill>
                <a:srgbClr val="0B2742"/>
              </a:solidFill>
              <a:effectLst/>
              <a:uLnTx/>
              <a:uFillTx/>
              <a:latin typeface="Microsoft Sans Serif"/>
              <a:ea typeface="+mn-ea"/>
              <a:cs typeface="+mn-cs"/>
            </a:endParaRPr>
          </a:p>
        </p:txBody>
      </p:sp>
      <p:sp>
        <p:nvSpPr>
          <p:cNvPr id="3" name="Isosceles Triangle 2">
            <a:extLst>
              <a:ext uri="{FF2B5EF4-FFF2-40B4-BE49-F238E27FC236}">
                <a16:creationId xmlns:a16="http://schemas.microsoft.com/office/drawing/2014/main" id="{DA994A50-D3D7-10FE-3054-1C9E6826A80F}"/>
              </a:ext>
            </a:extLst>
          </p:cNvPr>
          <p:cNvSpPr/>
          <p:nvPr/>
        </p:nvSpPr>
        <p:spPr>
          <a:xfrm>
            <a:off x="6571714" y="1884529"/>
            <a:ext cx="2952858" cy="2209989"/>
          </a:xfrm>
          <a:custGeom>
            <a:avLst/>
            <a:gdLst>
              <a:gd name="connsiteX0" fmla="*/ 0 w 1698773"/>
              <a:gd name="connsiteY0" fmla="*/ 2075108 h 2075108"/>
              <a:gd name="connsiteX1" fmla="*/ 849387 w 1698773"/>
              <a:gd name="connsiteY1" fmla="*/ 0 h 2075108"/>
              <a:gd name="connsiteX2" fmla="*/ 1698773 w 1698773"/>
              <a:gd name="connsiteY2" fmla="*/ 2075108 h 2075108"/>
              <a:gd name="connsiteX3" fmla="*/ 0 w 1698773"/>
              <a:gd name="connsiteY3" fmla="*/ 2075108 h 2075108"/>
              <a:gd name="connsiteX0" fmla="*/ 0 w 1575943"/>
              <a:gd name="connsiteY0" fmla="*/ 1524648 h 2075108"/>
              <a:gd name="connsiteX1" fmla="*/ 726557 w 1575943"/>
              <a:gd name="connsiteY1" fmla="*/ 0 h 2075108"/>
              <a:gd name="connsiteX2" fmla="*/ 1575943 w 1575943"/>
              <a:gd name="connsiteY2" fmla="*/ 2075108 h 2075108"/>
              <a:gd name="connsiteX3" fmla="*/ 0 w 1575943"/>
              <a:gd name="connsiteY3" fmla="*/ 1524648 h 2075108"/>
              <a:gd name="connsiteX0" fmla="*/ 0 w 2117304"/>
              <a:gd name="connsiteY0" fmla="*/ 1524648 h 1774857"/>
              <a:gd name="connsiteX1" fmla="*/ 726557 w 2117304"/>
              <a:gd name="connsiteY1" fmla="*/ 0 h 1774857"/>
              <a:gd name="connsiteX2" fmla="*/ 2117304 w 2117304"/>
              <a:gd name="connsiteY2" fmla="*/ 1774857 h 1774857"/>
              <a:gd name="connsiteX3" fmla="*/ 0 w 2117304"/>
              <a:gd name="connsiteY3" fmla="*/ 1524648 h 1774857"/>
              <a:gd name="connsiteX0" fmla="*/ 0 w 2138654"/>
              <a:gd name="connsiteY0" fmla="*/ 1416893 h 1774857"/>
              <a:gd name="connsiteX1" fmla="*/ 747907 w 2138654"/>
              <a:gd name="connsiteY1" fmla="*/ 0 h 1774857"/>
              <a:gd name="connsiteX2" fmla="*/ 2138654 w 2138654"/>
              <a:gd name="connsiteY2" fmla="*/ 1774857 h 1774857"/>
              <a:gd name="connsiteX3" fmla="*/ 0 w 2138654"/>
              <a:gd name="connsiteY3" fmla="*/ 1416893 h 1774857"/>
              <a:gd name="connsiteX0" fmla="*/ 0 w 1316666"/>
              <a:gd name="connsiteY0" fmla="*/ 1416893 h 1416893"/>
              <a:gd name="connsiteX1" fmla="*/ 747907 w 1316666"/>
              <a:gd name="connsiteY1" fmla="*/ 0 h 1416893"/>
              <a:gd name="connsiteX2" fmla="*/ 1316666 w 1316666"/>
              <a:gd name="connsiteY2" fmla="*/ 1371775 h 1416893"/>
              <a:gd name="connsiteX3" fmla="*/ 0 w 1316666"/>
              <a:gd name="connsiteY3" fmla="*/ 1416893 h 1416893"/>
              <a:gd name="connsiteX0" fmla="*/ 0 w 1498144"/>
              <a:gd name="connsiteY0" fmla="*/ 1416893 h 1416893"/>
              <a:gd name="connsiteX1" fmla="*/ 747907 w 1498144"/>
              <a:gd name="connsiteY1" fmla="*/ 0 h 1416893"/>
              <a:gd name="connsiteX2" fmla="*/ 1498144 w 1498144"/>
              <a:gd name="connsiteY2" fmla="*/ 1403702 h 1416893"/>
              <a:gd name="connsiteX3" fmla="*/ 0 w 1498144"/>
              <a:gd name="connsiteY3" fmla="*/ 1416893 h 1416893"/>
              <a:gd name="connsiteX0" fmla="*/ 0 w 1572870"/>
              <a:gd name="connsiteY0" fmla="*/ 1416893 h 1416893"/>
              <a:gd name="connsiteX1" fmla="*/ 747907 w 1572870"/>
              <a:gd name="connsiteY1" fmla="*/ 0 h 1416893"/>
              <a:gd name="connsiteX2" fmla="*/ 1572870 w 1572870"/>
              <a:gd name="connsiteY2" fmla="*/ 1387739 h 1416893"/>
              <a:gd name="connsiteX3" fmla="*/ 0 w 1572870"/>
              <a:gd name="connsiteY3" fmla="*/ 1416893 h 1416893"/>
              <a:gd name="connsiteX0" fmla="*/ 0 w 1665388"/>
              <a:gd name="connsiteY0" fmla="*/ 1412902 h 1412902"/>
              <a:gd name="connsiteX1" fmla="*/ 840425 w 1665388"/>
              <a:gd name="connsiteY1" fmla="*/ 0 h 1412902"/>
              <a:gd name="connsiteX2" fmla="*/ 1665388 w 1665388"/>
              <a:gd name="connsiteY2" fmla="*/ 1387739 h 1412902"/>
              <a:gd name="connsiteX3" fmla="*/ 0 w 1665388"/>
              <a:gd name="connsiteY3" fmla="*/ 1412902 h 1412902"/>
              <a:gd name="connsiteX0" fmla="*/ 0 w 1604895"/>
              <a:gd name="connsiteY0" fmla="*/ 1380975 h 1387739"/>
              <a:gd name="connsiteX1" fmla="*/ 779932 w 1604895"/>
              <a:gd name="connsiteY1" fmla="*/ 0 h 1387739"/>
              <a:gd name="connsiteX2" fmla="*/ 1604895 w 1604895"/>
              <a:gd name="connsiteY2" fmla="*/ 1387739 h 1387739"/>
              <a:gd name="connsiteX3" fmla="*/ 0 w 1604895"/>
              <a:gd name="connsiteY3" fmla="*/ 1380975 h 1387739"/>
              <a:gd name="connsiteX0" fmla="*/ 0 w 1654712"/>
              <a:gd name="connsiteY0" fmla="*/ 1388957 h 1388957"/>
              <a:gd name="connsiteX1" fmla="*/ 829749 w 1654712"/>
              <a:gd name="connsiteY1" fmla="*/ 0 h 1388957"/>
              <a:gd name="connsiteX2" fmla="*/ 1654712 w 1654712"/>
              <a:gd name="connsiteY2" fmla="*/ 1387739 h 1388957"/>
              <a:gd name="connsiteX3" fmla="*/ 0 w 1654712"/>
              <a:gd name="connsiteY3" fmla="*/ 1388957 h 1388957"/>
            </a:gdLst>
            <a:ahLst/>
            <a:cxnLst>
              <a:cxn ang="0">
                <a:pos x="connsiteX0" y="connsiteY0"/>
              </a:cxn>
              <a:cxn ang="0">
                <a:pos x="connsiteX1" y="connsiteY1"/>
              </a:cxn>
              <a:cxn ang="0">
                <a:pos x="connsiteX2" y="connsiteY2"/>
              </a:cxn>
              <a:cxn ang="0">
                <a:pos x="connsiteX3" y="connsiteY3"/>
              </a:cxn>
            </a:cxnLst>
            <a:rect l="l" t="t" r="r" b="b"/>
            <a:pathLst>
              <a:path w="1654712" h="1388957">
                <a:moveTo>
                  <a:pt x="0" y="1388957"/>
                </a:moveTo>
                <a:lnTo>
                  <a:pt x="829749" y="0"/>
                </a:lnTo>
                <a:lnTo>
                  <a:pt x="1654712" y="1387739"/>
                </a:lnTo>
                <a:lnTo>
                  <a:pt x="0" y="1388957"/>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a:t>
            </a:r>
          </a:p>
        </p:txBody>
      </p:sp>
      <p:grpSp>
        <p:nvGrpSpPr>
          <p:cNvPr id="23" name="Group 22">
            <a:extLst>
              <a:ext uri="{FF2B5EF4-FFF2-40B4-BE49-F238E27FC236}">
                <a16:creationId xmlns:a16="http://schemas.microsoft.com/office/drawing/2014/main" id="{F67A7329-FCF8-63F6-505A-4DFFACCAE075}"/>
              </a:ext>
            </a:extLst>
          </p:cNvPr>
          <p:cNvGrpSpPr/>
          <p:nvPr/>
        </p:nvGrpSpPr>
        <p:grpSpPr>
          <a:xfrm>
            <a:off x="7508286" y="2752902"/>
            <a:ext cx="1063179" cy="1063171"/>
            <a:chOff x="5542729" y="2883656"/>
            <a:chExt cx="1488545" cy="1488534"/>
          </a:xfrm>
        </p:grpSpPr>
        <p:sp>
          <p:nvSpPr>
            <p:cNvPr id="24" name="Oval 23">
              <a:extLst>
                <a:ext uri="{FF2B5EF4-FFF2-40B4-BE49-F238E27FC236}">
                  <a16:creationId xmlns:a16="http://schemas.microsoft.com/office/drawing/2014/main" id="{4FB68F7F-3361-1F7A-1CF1-C0A215376ED1}"/>
                </a:ext>
              </a:extLst>
            </p:cNvPr>
            <p:cNvSpPr/>
            <p:nvPr/>
          </p:nvSpPr>
          <p:spPr bwMode="gray">
            <a:xfrm>
              <a:off x="5542729" y="2883656"/>
              <a:ext cx="1488545" cy="1488534"/>
            </a:xfrm>
            <a:prstGeom prst="ellipse">
              <a:avLst/>
            </a:prstGeom>
            <a:gradFill>
              <a:gsLst>
                <a:gs pos="0">
                  <a:schemeClr val="bg1"/>
                </a:gs>
                <a:gs pos="100000">
                  <a:srgbClr val="F4F7FA"/>
                </a:gs>
              </a:gsLst>
              <a:lin ang="0" scaled="0"/>
            </a:gradFill>
            <a:ln>
              <a:noFill/>
            </a:ln>
            <a:effectLst>
              <a:outerShdw blurRad="317500" dist="2540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srgbClr val="13161E"/>
                </a:solidFill>
                <a:effectLst/>
                <a:uLnTx/>
                <a:uFillTx/>
                <a:latin typeface="Microsoft Sans Serif" panose="020B0604020202020204" pitchFamily="34" charset="0"/>
                <a:ea typeface="+mn-ea"/>
                <a:cs typeface="+mn-cs"/>
              </a:endParaRPr>
            </a:p>
          </p:txBody>
        </p:sp>
        <p:sp>
          <p:nvSpPr>
            <p:cNvPr id="25" name="Oval 24">
              <a:extLst>
                <a:ext uri="{FF2B5EF4-FFF2-40B4-BE49-F238E27FC236}">
                  <a16:creationId xmlns:a16="http://schemas.microsoft.com/office/drawing/2014/main" id="{05C829DF-E0ED-29E1-43DD-EDEBD6D94458}"/>
                </a:ext>
              </a:extLst>
            </p:cNvPr>
            <p:cNvSpPr/>
            <p:nvPr/>
          </p:nvSpPr>
          <p:spPr bwMode="gray">
            <a:xfrm>
              <a:off x="5593429" y="2934364"/>
              <a:ext cx="1387124" cy="1387119"/>
            </a:xfrm>
            <a:prstGeom prst="ellipse">
              <a:avLst/>
            </a:prstGeom>
            <a:gradFill flip="none" rotWithShape="1">
              <a:gsLst>
                <a:gs pos="100000">
                  <a:schemeClr val="accent3"/>
                </a:gs>
                <a:gs pos="0">
                  <a:schemeClr val="accent1"/>
                </a:gs>
              </a:gsLst>
              <a:lin ang="0" scaled="1"/>
              <a:tileRect/>
            </a:gradFill>
            <a:ln>
              <a:noFill/>
            </a:ln>
            <a:effectLst>
              <a:outerShdw blurRad="317500" dist="317500" dir="10800000" sx="85000" sy="85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13161E"/>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grpSp>
          <p:nvGrpSpPr>
            <p:cNvPr id="26" name="Group 25">
              <a:extLst>
                <a:ext uri="{FF2B5EF4-FFF2-40B4-BE49-F238E27FC236}">
                  <a16:creationId xmlns:a16="http://schemas.microsoft.com/office/drawing/2014/main" id="{AC863B3C-E862-7AF0-5B33-99254E4B0D35}"/>
                </a:ext>
              </a:extLst>
            </p:cNvPr>
            <p:cNvGrpSpPr/>
            <p:nvPr/>
          </p:nvGrpSpPr>
          <p:grpSpPr>
            <a:xfrm>
              <a:off x="5821131" y="3366234"/>
              <a:ext cx="914304" cy="508462"/>
              <a:chOff x="8499238" y="550512"/>
              <a:chExt cx="897605" cy="499176"/>
            </a:xfrm>
            <a:solidFill>
              <a:schemeClr val="bg1"/>
            </a:solidFill>
          </p:grpSpPr>
          <p:sp>
            <p:nvSpPr>
              <p:cNvPr id="27" name="Freeform: Shape 26">
                <a:extLst>
                  <a:ext uri="{FF2B5EF4-FFF2-40B4-BE49-F238E27FC236}">
                    <a16:creationId xmlns:a16="http://schemas.microsoft.com/office/drawing/2014/main" id="{E4693A1A-6FD9-32E6-678F-95F872F3E8DD}"/>
                  </a:ext>
                </a:extLst>
              </p:cNvPr>
              <p:cNvSpPr/>
              <p:nvPr/>
            </p:nvSpPr>
            <p:spPr>
              <a:xfrm>
                <a:off x="8905381" y="550512"/>
                <a:ext cx="491462" cy="499176"/>
              </a:xfrm>
              <a:custGeom>
                <a:avLst/>
                <a:gdLst/>
                <a:ahLst/>
                <a:cxnLst/>
                <a:rect l="l" t="t" r="r" b="b"/>
                <a:pathLst>
                  <a:path w="491462" h="499176">
                    <a:moveTo>
                      <a:pt x="255076" y="0"/>
                    </a:moveTo>
                    <a:cubicBezTo>
                      <a:pt x="309253" y="412"/>
                      <a:pt x="357459" y="13633"/>
                      <a:pt x="399695" y="39663"/>
                    </a:cubicBezTo>
                    <a:cubicBezTo>
                      <a:pt x="441931" y="65693"/>
                      <a:pt x="472120" y="102060"/>
                      <a:pt x="490262" y="148766"/>
                    </a:cubicBezTo>
                    <a:cubicBezTo>
                      <a:pt x="491490" y="151325"/>
                      <a:pt x="491776" y="154098"/>
                      <a:pt x="491120" y="157086"/>
                    </a:cubicBezTo>
                    <a:cubicBezTo>
                      <a:pt x="490463" y="160073"/>
                      <a:pt x="487664" y="162332"/>
                      <a:pt x="482723" y="163861"/>
                    </a:cubicBezTo>
                    <a:lnTo>
                      <a:pt x="414898" y="181015"/>
                    </a:lnTo>
                    <a:cubicBezTo>
                      <a:pt x="409903" y="181816"/>
                      <a:pt x="406362" y="181072"/>
                      <a:pt x="404277" y="178785"/>
                    </a:cubicBezTo>
                    <a:cubicBezTo>
                      <a:pt x="402192" y="176498"/>
                      <a:pt x="400706" y="174039"/>
                      <a:pt x="399820" y="171409"/>
                    </a:cubicBezTo>
                    <a:cubicBezTo>
                      <a:pt x="386457" y="145292"/>
                      <a:pt x="367735" y="124450"/>
                      <a:pt x="343654" y="108883"/>
                    </a:cubicBezTo>
                    <a:cubicBezTo>
                      <a:pt x="319573" y="93316"/>
                      <a:pt x="290047" y="85339"/>
                      <a:pt x="255076" y="84953"/>
                    </a:cubicBezTo>
                    <a:cubicBezTo>
                      <a:pt x="208529" y="86082"/>
                      <a:pt x="170599" y="102179"/>
                      <a:pt x="141288" y="133241"/>
                    </a:cubicBezTo>
                    <a:cubicBezTo>
                      <a:pt x="111976" y="164304"/>
                      <a:pt x="96856" y="203557"/>
                      <a:pt x="95927" y="251001"/>
                    </a:cubicBezTo>
                    <a:cubicBezTo>
                      <a:pt x="96784" y="299236"/>
                      <a:pt x="111876" y="338491"/>
                      <a:pt x="141202" y="368764"/>
                    </a:cubicBezTo>
                    <a:cubicBezTo>
                      <a:pt x="170528" y="399037"/>
                      <a:pt x="208943" y="414647"/>
                      <a:pt x="256448" y="415595"/>
                    </a:cubicBezTo>
                    <a:cubicBezTo>
                      <a:pt x="289718" y="415151"/>
                      <a:pt x="318701" y="406599"/>
                      <a:pt x="343397" y="389939"/>
                    </a:cubicBezTo>
                    <a:cubicBezTo>
                      <a:pt x="368093" y="373278"/>
                      <a:pt x="386443" y="351169"/>
                      <a:pt x="398448" y="323612"/>
                    </a:cubicBezTo>
                    <a:lnTo>
                      <a:pt x="266738" y="323612"/>
                    </a:lnTo>
                    <a:cubicBezTo>
                      <a:pt x="262508" y="323483"/>
                      <a:pt x="258963" y="322027"/>
                      <a:pt x="256105" y="319245"/>
                    </a:cubicBezTo>
                    <a:cubicBezTo>
                      <a:pt x="253247" y="316462"/>
                      <a:pt x="251760" y="313122"/>
                      <a:pt x="251646" y="309226"/>
                    </a:cubicBezTo>
                    <a:lnTo>
                      <a:pt x="251646" y="264026"/>
                    </a:lnTo>
                    <a:cubicBezTo>
                      <a:pt x="251760" y="259827"/>
                      <a:pt x="253247" y="256400"/>
                      <a:pt x="256105" y="253743"/>
                    </a:cubicBezTo>
                    <a:cubicBezTo>
                      <a:pt x="258963" y="251087"/>
                      <a:pt x="262508" y="249717"/>
                      <a:pt x="266738" y="249631"/>
                    </a:cubicBezTo>
                    <a:lnTo>
                      <a:pt x="473132" y="249631"/>
                    </a:lnTo>
                    <a:cubicBezTo>
                      <a:pt x="477356" y="249717"/>
                      <a:pt x="480896" y="251087"/>
                      <a:pt x="483751" y="253743"/>
                    </a:cubicBezTo>
                    <a:cubicBezTo>
                      <a:pt x="486606" y="256400"/>
                      <a:pt x="488090" y="259827"/>
                      <a:pt x="488204" y="264026"/>
                    </a:cubicBezTo>
                    <a:lnTo>
                      <a:pt x="488204" y="474493"/>
                    </a:lnTo>
                    <a:cubicBezTo>
                      <a:pt x="488090" y="478720"/>
                      <a:pt x="486606" y="482263"/>
                      <a:pt x="483751" y="485119"/>
                    </a:cubicBezTo>
                    <a:cubicBezTo>
                      <a:pt x="480896" y="487976"/>
                      <a:pt x="477356" y="489461"/>
                      <a:pt x="473132" y="489575"/>
                    </a:cubicBezTo>
                    <a:lnTo>
                      <a:pt x="419009" y="489575"/>
                    </a:lnTo>
                    <a:cubicBezTo>
                      <a:pt x="414784" y="489461"/>
                      <a:pt x="411244" y="487976"/>
                      <a:pt x="408390" y="485119"/>
                    </a:cubicBezTo>
                    <a:cubicBezTo>
                      <a:pt x="405535" y="482263"/>
                      <a:pt x="404051" y="478720"/>
                      <a:pt x="403937" y="474493"/>
                    </a:cubicBezTo>
                    <a:lnTo>
                      <a:pt x="403937" y="425186"/>
                    </a:lnTo>
                    <a:cubicBezTo>
                      <a:pt x="388701" y="446852"/>
                      <a:pt x="368064" y="464493"/>
                      <a:pt x="342025" y="478110"/>
                    </a:cubicBezTo>
                    <a:cubicBezTo>
                      <a:pt x="315986" y="491726"/>
                      <a:pt x="283344" y="498748"/>
                      <a:pt x="244100" y="499176"/>
                    </a:cubicBezTo>
                    <a:cubicBezTo>
                      <a:pt x="197031" y="498711"/>
                      <a:pt x="155204" y="487609"/>
                      <a:pt x="118619" y="465869"/>
                    </a:cubicBezTo>
                    <a:cubicBezTo>
                      <a:pt x="82034" y="444129"/>
                      <a:pt x="53223" y="414541"/>
                      <a:pt x="32187" y="377106"/>
                    </a:cubicBezTo>
                    <a:cubicBezTo>
                      <a:pt x="11152" y="339672"/>
                      <a:pt x="422" y="297180"/>
                      <a:pt x="0" y="249631"/>
                    </a:cubicBezTo>
                    <a:cubicBezTo>
                      <a:pt x="495" y="202051"/>
                      <a:pt x="11918" y="159537"/>
                      <a:pt x="34271" y="122090"/>
                    </a:cubicBezTo>
                    <a:cubicBezTo>
                      <a:pt x="56624" y="84644"/>
                      <a:pt x="86942" y="55050"/>
                      <a:pt x="125225" y="33308"/>
                    </a:cubicBezTo>
                    <a:cubicBezTo>
                      <a:pt x="163508" y="11567"/>
                      <a:pt x="206792" y="464"/>
                      <a:pt x="2550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13161E"/>
                  </a:solidFill>
                  <a:effectLst/>
                  <a:uLnTx/>
                  <a:uFillTx/>
                  <a:latin typeface="Microsoft Sans Serif"/>
                  <a:ea typeface="+mn-ea"/>
                  <a:cs typeface="Microsoft Sans Serif" panose="020B0604020202020204" pitchFamily="34" charset="0"/>
                </a:endParaRPr>
              </a:p>
            </p:txBody>
          </p:sp>
          <p:sp>
            <p:nvSpPr>
              <p:cNvPr id="28" name="Freeform: Shape 27">
                <a:extLst>
                  <a:ext uri="{FF2B5EF4-FFF2-40B4-BE49-F238E27FC236}">
                    <a16:creationId xmlns:a16="http://schemas.microsoft.com/office/drawing/2014/main" id="{5D86AF19-9D9C-9BDA-4A63-6DD265F273D0}"/>
                  </a:ext>
                </a:extLst>
              </p:cNvPr>
              <p:cNvSpPr/>
              <p:nvPr/>
            </p:nvSpPr>
            <p:spPr>
              <a:xfrm>
                <a:off x="8499238" y="560108"/>
                <a:ext cx="372990" cy="489580"/>
              </a:xfrm>
              <a:custGeom>
                <a:avLst/>
                <a:gdLst/>
                <a:ahLst/>
                <a:cxnLst/>
                <a:rect l="l" t="t" r="r" b="b"/>
                <a:pathLst>
                  <a:path w="372990" h="489580">
                    <a:moveTo>
                      <a:pt x="196786" y="5"/>
                    </a:moveTo>
                    <a:lnTo>
                      <a:pt x="266770" y="5"/>
                    </a:lnTo>
                    <a:cubicBezTo>
                      <a:pt x="273002" y="476"/>
                      <a:pt x="276832" y="3304"/>
                      <a:pt x="278261" y="8488"/>
                    </a:cubicBezTo>
                    <a:cubicBezTo>
                      <a:pt x="279690" y="13672"/>
                      <a:pt x="278376" y="18385"/>
                      <a:pt x="274317" y="22627"/>
                    </a:cubicBezTo>
                    <a:cubicBezTo>
                      <a:pt x="268608" y="28234"/>
                      <a:pt x="255326" y="41700"/>
                      <a:pt x="234472" y="63025"/>
                    </a:cubicBezTo>
                    <a:cubicBezTo>
                      <a:pt x="213617" y="84350"/>
                      <a:pt x="192000" y="107315"/>
                      <a:pt x="169621" y="131919"/>
                    </a:cubicBezTo>
                    <a:cubicBezTo>
                      <a:pt x="147242" y="156523"/>
                      <a:pt x="130911" y="176548"/>
                      <a:pt x="120627" y="191993"/>
                    </a:cubicBezTo>
                    <a:cubicBezTo>
                      <a:pt x="133935" y="182404"/>
                      <a:pt x="147972" y="175212"/>
                      <a:pt x="162738" y="170417"/>
                    </a:cubicBezTo>
                    <a:cubicBezTo>
                      <a:pt x="177503" y="165623"/>
                      <a:pt x="193427" y="163225"/>
                      <a:pt x="210508" y="163225"/>
                    </a:cubicBezTo>
                    <a:cubicBezTo>
                      <a:pt x="240802" y="163474"/>
                      <a:pt x="268155" y="170207"/>
                      <a:pt x="292568" y="183424"/>
                    </a:cubicBezTo>
                    <a:cubicBezTo>
                      <a:pt x="316982" y="196641"/>
                      <a:pt x="336403" y="214851"/>
                      <a:pt x="350833" y="238055"/>
                    </a:cubicBezTo>
                    <a:cubicBezTo>
                      <a:pt x="365262" y="261258"/>
                      <a:pt x="372648" y="287964"/>
                      <a:pt x="372990" y="318171"/>
                    </a:cubicBezTo>
                    <a:cubicBezTo>
                      <a:pt x="372712" y="350096"/>
                      <a:pt x="364742" y="378936"/>
                      <a:pt x="349080" y="404693"/>
                    </a:cubicBezTo>
                    <a:cubicBezTo>
                      <a:pt x="333419" y="430450"/>
                      <a:pt x="311737" y="450946"/>
                      <a:pt x="284033" y="466182"/>
                    </a:cubicBezTo>
                    <a:cubicBezTo>
                      <a:pt x="256329" y="481418"/>
                      <a:pt x="224273" y="489218"/>
                      <a:pt x="187867" y="489580"/>
                    </a:cubicBezTo>
                    <a:cubicBezTo>
                      <a:pt x="131721" y="488471"/>
                      <a:pt x="86605" y="470995"/>
                      <a:pt x="52518" y="437153"/>
                    </a:cubicBezTo>
                    <a:cubicBezTo>
                      <a:pt x="18432" y="403311"/>
                      <a:pt x="926" y="359763"/>
                      <a:pt x="0" y="306507"/>
                    </a:cubicBezTo>
                    <a:cubicBezTo>
                      <a:pt x="791" y="264613"/>
                      <a:pt x="10478" y="225404"/>
                      <a:pt x="29063" y="188879"/>
                    </a:cubicBezTo>
                    <a:cubicBezTo>
                      <a:pt x="47648" y="152354"/>
                      <a:pt x="70388" y="118841"/>
                      <a:pt x="97282" y="88340"/>
                    </a:cubicBezTo>
                    <a:cubicBezTo>
                      <a:pt x="124177" y="57840"/>
                      <a:pt x="150484" y="30680"/>
                      <a:pt x="176203" y="6859"/>
                    </a:cubicBezTo>
                    <a:cubicBezTo>
                      <a:pt x="178904" y="4174"/>
                      <a:pt x="181906" y="2346"/>
                      <a:pt x="185208" y="1375"/>
                    </a:cubicBezTo>
                    <a:cubicBezTo>
                      <a:pt x="188510" y="405"/>
                      <a:pt x="192369" y="-52"/>
                      <a:pt x="196786" y="5"/>
                    </a:cubicBezTo>
                    <a:close/>
                    <a:moveTo>
                      <a:pt x="187867" y="231034"/>
                    </a:moveTo>
                    <a:cubicBezTo>
                      <a:pt x="160265" y="231763"/>
                      <a:pt x="137938" y="240768"/>
                      <a:pt x="120885" y="258050"/>
                    </a:cubicBezTo>
                    <a:cubicBezTo>
                      <a:pt x="103832" y="275331"/>
                      <a:pt x="95055" y="296516"/>
                      <a:pt x="94555" y="321602"/>
                    </a:cubicBezTo>
                    <a:cubicBezTo>
                      <a:pt x="95055" y="346717"/>
                      <a:pt x="103832" y="368015"/>
                      <a:pt x="120885" y="385497"/>
                    </a:cubicBezTo>
                    <a:cubicBezTo>
                      <a:pt x="137938" y="402979"/>
                      <a:pt x="160265" y="412099"/>
                      <a:pt x="187867" y="412857"/>
                    </a:cubicBezTo>
                    <a:cubicBezTo>
                      <a:pt x="215140" y="412099"/>
                      <a:pt x="237267" y="402979"/>
                      <a:pt x="254248" y="385497"/>
                    </a:cubicBezTo>
                    <a:cubicBezTo>
                      <a:pt x="271230" y="368015"/>
                      <a:pt x="279978" y="346717"/>
                      <a:pt x="280493" y="321602"/>
                    </a:cubicBezTo>
                    <a:cubicBezTo>
                      <a:pt x="280107" y="296516"/>
                      <a:pt x="271616" y="275331"/>
                      <a:pt x="255020" y="258050"/>
                    </a:cubicBezTo>
                    <a:cubicBezTo>
                      <a:pt x="238425" y="240768"/>
                      <a:pt x="216040" y="231763"/>
                      <a:pt x="187867" y="23103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13161E"/>
                  </a:solidFill>
                  <a:effectLst/>
                  <a:uLnTx/>
                  <a:uFillTx/>
                  <a:latin typeface="Microsoft Sans Serif"/>
                  <a:ea typeface="+mn-ea"/>
                  <a:cs typeface="Microsoft Sans Serif" panose="020B0604020202020204" pitchFamily="34" charset="0"/>
                </a:endParaRPr>
              </a:p>
            </p:txBody>
          </p:sp>
        </p:grpSp>
      </p:grpSp>
      <p:sp>
        <p:nvSpPr>
          <p:cNvPr id="52" name="TextBox 51">
            <a:extLst>
              <a:ext uri="{FF2B5EF4-FFF2-40B4-BE49-F238E27FC236}">
                <a16:creationId xmlns:a16="http://schemas.microsoft.com/office/drawing/2014/main" id="{A5BA9148-2FF0-5499-9C70-7A4AD5C48FC5}"/>
              </a:ext>
            </a:extLst>
          </p:cNvPr>
          <p:cNvSpPr txBox="1"/>
          <p:nvPr/>
        </p:nvSpPr>
        <p:spPr>
          <a:xfrm>
            <a:off x="7308800" y="170365"/>
            <a:ext cx="1502376" cy="41370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Next-generation broadband</a:t>
            </a:r>
          </a:p>
        </p:txBody>
      </p:sp>
      <p:sp>
        <p:nvSpPr>
          <p:cNvPr id="53" name="TextBox 52">
            <a:extLst>
              <a:ext uri="{FF2B5EF4-FFF2-40B4-BE49-F238E27FC236}">
                <a16:creationId xmlns:a16="http://schemas.microsoft.com/office/drawing/2014/main" id="{15675F98-B952-F685-CA9D-BCFA5D64AC09}"/>
              </a:ext>
            </a:extLst>
          </p:cNvPr>
          <p:cNvSpPr txBox="1"/>
          <p:nvPr/>
        </p:nvSpPr>
        <p:spPr>
          <a:xfrm>
            <a:off x="10571122" y="4509532"/>
            <a:ext cx="1282780" cy="413703"/>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Pervasive access</a:t>
            </a:r>
          </a:p>
        </p:txBody>
      </p:sp>
      <p:sp>
        <p:nvSpPr>
          <p:cNvPr id="54" name="TextBox 53">
            <a:extLst>
              <a:ext uri="{FF2B5EF4-FFF2-40B4-BE49-F238E27FC236}">
                <a16:creationId xmlns:a16="http://schemas.microsoft.com/office/drawing/2014/main" id="{A3A51261-B894-889E-33FE-DEE174C2FEDA}"/>
              </a:ext>
            </a:extLst>
          </p:cNvPr>
          <p:cNvSpPr txBox="1"/>
          <p:nvPr/>
        </p:nvSpPr>
        <p:spPr>
          <a:xfrm>
            <a:off x="4388451" y="4509532"/>
            <a:ext cx="1159887" cy="413703"/>
          </a:xfrm>
          <a:prstGeom prst="rect">
            <a:avLst/>
          </a:prstGeom>
        </p:spPr>
        <p:txBody>
          <a:bodyPr wrap="square" lIns="0" tIns="0" rIns="0" bIns="0" rtlCol="0">
            <a:spAutoFit/>
          </a:bodyP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Real-time control</a:t>
            </a:r>
          </a:p>
        </p:txBody>
      </p:sp>
      <p:sp>
        <p:nvSpPr>
          <p:cNvPr id="55" name="TextBox 54">
            <a:extLst>
              <a:ext uri="{FF2B5EF4-FFF2-40B4-BE49-F238E27FC236}">
                <a16:creationId xmlns:a16="http://schemas.microsoft.com/office/drawing/2014/main" id="{7B77725F-3B88-9A5B-3632-7BAE8FDD9B55}"/>
              </a:ext>
            </a:extLst>
          </p:cNvPr>
          <p:cNvSpPr txBox="1"/>
          <p:nvPr/>
        </p:nvSpPr>
        <p:spPr>
          <a:xfrm>
            <a:off x="10552072" y="1646902"/>
            <a:ext cx="1454242" cy="413703"/>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Societal sustainability</a:t>
            </a:r>
          </a:p>
        </p:txBody>
      </p:sp>
      <p:sp>
        <p:nvSpPr>
          <p:cNvPr id="56" name="TextBox 55">
            <a:extLst>
              <a:ext uri="{FF2B5EF4-FFF2-40B4-BE49-F238E27FC236}">
                <a16:creationId xmlns:a16="http://schemas.microsoft.com/office/drawing/2014/main" id="{D7D26557-8039-A7FB-86E0-92A69028E914}"/>
              </a:ext>
            </a:extLst>
          </p:cNvPr>
          <p:cNvSpPr txBox="1"/>
          <p:nvPr/>
        </p:nvSpPr>
        <p:spPr>
          <a:xfrm>
            <a:off x="3814891" y="1646902"/>
            <a:ext cx="1752497" cy="413703"/>
          </a:xfrm>
          <a:prstGeom prst="rect">
            <a:avLst/>
          </a:prstGeom>
        </p:spPr>
        <p:txBody>
          <a:bodyPr wrap="square" lIns="0" tIns="0" rIns="0" bIns="0" rtlCol="0">
            <a:spAutoFit/>
          </a:bodyP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Immersive platform and services</a:t>
            </a:r>
          </a:p>
        </p:txBody>
      </p:sp>
      <p:sp>
        <p:nvSpPr>
          <p:cNvPr id="57" name="TextBox 56">
            <a:extLst>
              <a:ext uri="{FF2B5EF4-FFF2-40B4-BE49-F238E27FC236}">
                <a16:creationId xmlns:a16="http://schemas.microsoft.com/office/drawing/2014/main" id="{63CBFA8C-D6CC-562D-2E5D-348F60F375D2}"/>
              </a:ext>
            </a:extLst>
          </p:cNvPr>
          <p:cNvSpPr txBox="1"/>
          <p:nvPr/>
        </p:nvSpPr>
        <p:spPr>
          <a:xfrm>
            <a:off x="7397300" y="6035933"/>
            <a:ext cx="1325376" cy="41370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Spatial perception</a:t>
            </a:r>
          </a:p>
        </p:txBody>
      </p:sp>
      <p:sp>
        <p:nvSpPr>
          <p:cNvPr id="46" name="TextBox 45">
            <a:extLst>
              <a:ext uri="{FF2B5EF4-FFF2-40B4-BE49-F238E27FC236}">
                <a16:creationId xmlns:a16="http://schemas.microsoft.com/office/drawing/2014/main" id="{AA0EDAD1-2175-94BA-E408-72AFD1109FE6}"/>
              </a:ext>
            </a:extLst>
          </p:cNvPr>
          <p:cNvSpPr txBox="1"/>
          <p:nvPr/>
        </p:nvSpPr>
        <p:spPr>
          <a:xfrm>
            <a:off x="10284728" y="6017480"/>
            <a:ext cx="1317668" cy="147733"/>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Evolutionary dimension</a:t>
            </a:r>
          </a:p>
        </p:txBody>
      </p:sp>
      <p:cxnSp>
        <p:nvCxnSpPr>
          <p:cNvPr id="45" name="Straight Connector 44">
            <a:extLst>
              <a:ext uri="{FF2B5EF4-FFF2-40B4-BE49-F238E27FC236}">
                <a16:creationId xmlns:a16="http://schemas.microsoft.com/office/drawing/2014/main" id="{C2992F2B-A50B-AE32-96CB-FA8F133ABE27}"/>
              </a:ext>
            </a:extLst>
          </p:cNvPr>
          <p:cNvCxnSpPr/>
          <p:nvPr/>
        </p:nvCxnSpPr>
        <p:spPr>
          <a:xfrm>
            <a:off x="9779000" y="6084990"/>
            <a:ext cx="396936" cy="0"/>
          </a:xfrm>
          <a:prstGeom prst="line">
            <a:avLst/>
          </a:prstGeom>
          <a:ln w="12700" cap="rnd">
            <a:gradFill>
              <a:gsLst>
                <a:gs pos="0">
                  <a:schemeClr val="accent5">
                    <a:alpha val="23000"/>
                  </a:schemeClr>
                </a:gs>
                <a:gs pos="100000">
                  <a:schemeClr val="accent5"/>
                </a:gs>
              </a:gsLst>
              <a:lin ang="0" scaled="0"/>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1DD5610-84AE-6131-7E9D-6D13C9695794}"/>
              </a:ext>
            </a:extLst>
          </p:cNvPr>
          <p:cNvCxnSpPr/>
          <p:nvPr/>
        </p:nvCxnSpPr>
        <p:spPr>
          <a:xfrm>
            <a:off x="9779000" y="6348078"/>
            <a:ext cx="396936" cy="0"/>
          </a:xfrm>
          <a:prstGeom prst="line">
            <a:avLst/>
          </a:prstGeom>
          <a:ln w="12700" cap="rnd">
            <a:gradFill>
              <a:gsLst>
                <a:gs pos="0">
                  <a:schemeClr val="accent3">
                    <a:alpha val="16000"/>
                  </a:schemeClr>
                </a:gs>
                <a:gs pos="100000">
                  <a:schemeClr val="accent3"/>
                </a:gs>
              </a:gsLst>
              <a:lin ang="0" scaled="0"/>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602A53B1-93A3-CB7D-9481-CB48E5485E4A}"/>
              </a:ext>
            </a:extLst>
          </p:cNvPr>
          <p:cNvSpPr txBox="1"/>
          <p:nvPr/>
        </p:nvSpPr>
        <p:spPr>
          <a:xfrm>
            <a:off x="10284728" y="6280568"/>
            <a:ext cx="1396216" cy="147733"/>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Revolutionary dimension</a:t>
            </a:r>
          </a:p>
        </p:txBody>
      </p:sp>
      <p:cxnSp>
        <p:nvCxnSpPr>
          <p:cNvPr id="47" name="Straight Arrow Connector 46">
            <a:extLst>
              <a:ext uri="{FF2B5EF4-FFF2-40B4-BE49-F238E27FC236}">
                <a16:creationId xmlns:a16="http://schemas.microsoft.com/office/drawing/2014/main" id="{C0BF4AAE-EBC9-24E6-A99C-FDB61721AD38}"/>
              </a:ext>
            </a:extLst>
          </p:cNvPr>
          <p:cNvCxnSpPr>
            <a:cxnSpLocks/>
          </p:cNvCxnSpPr>
          <p:nvPr/>
        </p:nvCxnSpPr>
        <p:spPr>
          <a:xfrm flipH="1">
            <a:off x="5847282" y="4094518"/>
            <a:ext cx="724432" cy="527262"/>
          </a:xfrm>
          <a:prstGeom prst="straightConnector1">
            <a:avLst/>
          </a:prstGeom>
          <a:ln w="12700" cap="rnd">
            <a:gradFill>
              <a:gsLst>
                <a:gs pos="0">
                  <a:schemeClr val="accent5">
                    <a:alpha val="23000"/>
                  </a:schemeClr>
                </a:gs>
                <a:gs pos="100000">
                  <a:schemeClr val="accent5"/>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48" name="Straight Arrow Connector 47">
            <a:extLst>
              <a:ext uri="{FF2B5EF4-FFF2-40B4-BE49-F238E27FC236}">
                <a16:creationId xmlns:a16="http://schemas.microsoft.com/office/drawing/2014/main" id="{220AED34-E943-A18C-2A8D-1342E12C39EE}"/>
              </a:ext>
            </a:extLst>
          </p:cNvPr>
          <p:cNvCxnSpPr>
            <a:cxnSpLocks/>
          </p:cNvCxnSpPr>
          <p:nvPr/>
        </p:nvCxnSpPr>
        <p:spPr>
          <a:xfrm>
            <a:off x="9520996" y="4088168"/>
            <a:ext cx="738402" cy="549620"/>
          </a:xfrm>
          <a:prstGeom prst="straightConnector1">
            <a:avLst/>
          </a:prstGeom>
          <a:ln w="12700" cap="rnd">
            <a:gradFill>
              <a:gsLst>
                <a:gs pos="0">
                  <a:schemeClr val="accent5">
                    <a:alpha val="23000"/>
                  </a:schemeClr>
                </a:gs>
                <a:gs pos="100000">
                  <a:schemeClr val="accent5"/>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49" name="Straight Arrow Connector 48">
            <a:extLst>
              <a:ext uri="{FF2B5EF4-FFF2-40B4-BE49-F238E27FC236}">
                <a16:creationId xmlns:a16="http://schemas.microsoft.com/office/drawing/2014/main" id="{60F336E1-A61A-BDE6-DC9F-AE43F55D8648}"/>
              </a:ext>
            </a:extLst>
          </p:cNvPr>
          <p:cNvCxnSpPr>
            <a:cxnSpLocks/>
          </p:cNvCxnSpPr>
          <p:nvPr/>
        </p:nvCxnSpPr>
        <p:spPr>
          <a:xfrm flipH="1" flipV="1">
            <a:off x="5869826" y="1966831"/>
            <a:ext cx="1438974" cy="907265"/>
          </a:xfrm>
          <a:prstGeom prst="straightConnector1">
            <a:avLst/>
          </a:prstGeom>
          <a:ln w="12700" cap="rnd">
            <a:gradFill>
              <a:gsLst>
                <a:gs pos="0">
                  <a:schemeClr val="accent3">
                    <a:alpha val="16000"/>
                  </a:schemeClr>
                </a:gs>
                <a:gs pos="100000">
                  <a:schemeClr val="accent3"/>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BB673DAC-C0E8-6C9C-D1B3-24F9958112E5}"/>
              </a:ext>
            </a:extLst>
          </p:cNvPr>
          <p:cNvCxnSpPr>
            <a:cxnSpLocks/>
          </p:cNvCxnSpPr>
          <p:nvPr/>
        </p:nvCxnSpPr>
        <p:spPr>
          <a:xfrm flipV="1">
            <a:off x="8756637" y="1991652"/>
            <a:ext cx="1511546" cy="882444"/>
          </a:xfrm>
          <a:prstGeom prst="straightConnector1">
            <a:avLst/>
          </a:prstGeom>
          <a:ln w="12700" cap="rnd">
            <a:gradFill>
              <a:gsLst>
                <a:gs pos="0">
                  <a:schemeClr val="accent3">
                    <a:alpha val="16000"/>
                  </a:schemeClr>
                </a:gs>
                <a:gs pos="100000">
                  <a:schemeClr val="accent3"/>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A83D3D24-A10B-D45A-E096-45C46480F3F3}"/>
              </a:ext>
            </a:extLst>
          </p:cNvPr>
          <p:cNvCxnSpPr>
            <a:cxnSpLocks/>
            <a:stCxn id="3" idx="1"/>
          </p:cNvCxnSpPr>
          <p:nvPr/>
        </p:nvCxnSpPr>
        <p:spPr>
          <a:xfrm flipH="1" flipV="1">
            <a:off x="8047567" y="860329"/>
            <a:ext cx="4846" cy="1024200"/>
          </a:xfrm>
          <a:prstGeom prst="straightConnector1">
            <a:avLst/>
          </a:prstGeom>
          <a:ln w="12700" cap="rnd">
            <a:gradFill>
              <a:gsLst>
                <a:gs pos="0">
                  <a:schemeClr val="accent5">
                    <a:alpha val="23000"/>
                  </a:schemeClr>
                </a:gs>
                <a:gs pos="100000">
                  <a:schemeClr val="accent5"/>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90AEF5EB-5B29-F003-EF72-F835FEBDF060}"/>
              </a:ext>
            </a:extLst>
          </p:cNvPr>
          <p:cNvSpPr txBox="1"/>
          <p:nvPr/>
        </p:nvSpPr>
        <p:spPr>
          <a:xfrm>
            <a:off x="8892098" y="4131631"/>
            <a:ext cx="631042" cy="324961"/>
          </a:xfrm>
          <a:prstGeom prst="rect">
            <a:avLst/>
          </a:prstGeom>
          <a:noFill/>
        </p:spPr>
        <p:txBody>
          <a:bodyPr wrap="square" lIns="0" tIns="0" rIns="0" bIns="0" rtlCol="0">
            <a:spAutoFit/>
          </a:bodyP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Massive IoT</a:t>
            </a:r>
          </a:p>
        </p:txBody>
      </p:sp>
      <p:sp>
        <p:nvSpPr>
          <p:cNvPr id="37" name="TextBox 36">
            <a:extLst>
              <a:ext uri="{FF2B5EF4-FFF2-40B4-BE49-F238E27FC236}">
                <a16:creationId xmlns:a16="http://schemas.microsoft.com/office/drawing/2014/main" id="{B1D60429-45A2-97BF-B0FD-CF5096343DF2}"/>
              </a:ext>
            </a:extLst>
          </p:cNvPr>
          <p:cNvSpPr txBox="1"/>
          <p:nvPr/>
        </p:nvSpPr>
        <p:spPr>
          <a:xfrm>
            <a:off x="6610512" y="4131631"/>
            <a:ext cx="933982" cy="324961"/>
          </a:xfrm>
          <a:prstGeom prst="rect">
            <a:avLst/>
          </a:prstGeom>
          <a:noFill/>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Mission-critical services</a:t>
            </a:r>
          </a:p>
        </p:txBody>
      </p:sp>
      <p:sp>
        <p:nvSpPr>
          <p:cNvPr id="35" name="TextBox 34">
            <a:extLst>
              <a:ext uri="{FF2B5EF4-FFF2-40B4-BE49-F238E27FC236}">
                <a16:creationId xmlns:a16="http://schemas.microsoft.com/office/drawing/2014/main" id="{883C2534-DC0B-4A4E-A55A-9FE94F2BC6A8}"/>
              </a:ext>
            </a:extLst>
          </p:cNvPr>
          <p:cNvSpPr txBox="1"/>
          <p:nvPr/>
        </p:nvSpPr>
        <p:spPr>
          <a:xfrm>
            <a:off x="8112496" y="1442538"/>
            <a:ext cx="723920" cy="487441"/>
          </a:xfrm>
          <a:prstGeom prst="rect">
            <a:avLst/>
          </a:prstGeom>
          <a:noFill/>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Enhanced mobile broadband</a:t>
            </a:r>
          </a:p>
        </p:txBody>
      </p:sp>
      <p:cxnSp>
        <p:nvCxnSpPr>
          <p:cNvPr id="11" name="Straight Arrow Connector 10">
            <a:extLst>
              <a:ext uri="{FF2B5EF4-FFF2-40B4-BE49-F238E27FC236}">
                <a16:creationId xmlns:a16="http://schemas.microsoft.com/office/drawing/2014/main" id="{F0D84621-5EDC-D22D-01EC-B9E8007DF1DE}"/>
              </a:ext>
            </a:extLst>
          </p:cNvPr>
          <p:cNvCxnSpPr>
            <a:cxnSpLocks/>
          </p:cNvCxnSpPr>
          <p:nvPr/>
        </p:nvCxnSpPr>
        <p:spPr>
          <a:xfrm>
            <a:off x="8047567" y="4094518"/>
            <a:ext cx="0" cy="1658202"/>
          </a:xfrm>
          <a:prstGeom prst="straightConnector1">
            <a:avLst/>
          </a:prstGeom>
          <a:ln w="12700" cap="rnd">
            <a:gradFill>
              <a:gsLst>
                <a:gs pos="0">
                  <a:schemeClr val="accent3">
                    <a:alpha val="16000"/>
                  </a:schemeClr>
                </a:gs>
                <a:gs pos="100000">
                  <a:schemeClr val="accent3"/>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63B64EF2-5C51-59A7-11FD-EB150BEDB4AA}"/>
              </a:ext>
            </a:extLst>
          </p:cNvPr>
          <p:cNvGrpSpPr/>
          <p:nvPr/>
        </p:nvGrpSpPr>
        <p:grpSpPr>
          <a:xfrm>
            <a:off x="5663835" y="1782725"/>
            <a:ext cx="238254" cy="238250"/>
            <a:chOff x="1929017" y="6016980"/>
            <a:chExt cx="206654" cy="206652"/>
          </a:xfrm>
        </p:grpSpPr>
        <p:sp>
          <p:nvSpPr>
            <p:cNvPr id="9" name="Oval 8">
              <a:extLst>
                <a:ext uri="{FF2B5EF4-FFF2-40B4-BE49-F238E27FC236}">
                  <a16:creationId xmlns:a16="http://schemas.microsoft.com/office/drawing/2014/main" id="{FB96A7CA-8651-0CEB-CE08-6DD24B0E35BA}"/>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12" name="Oval 11">
              <a:extLst>
                <a:ext uri="{FF2B5EF4-FFF2-40B4-BE49-F238E27FC236}">
                  <a16:creationId xmlns:a16="http://schemas.microsoft.com/office/drawing/2014/main" id="{36A196B1-0B2C-5378-3007-8D707396FD23}"/>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13" name="Oval 12">
              <a:extLst>
                <a:ext uri="{FF2B5EF4-FFF2-40B4-BE49-F238E27FC236}">
                  <a16:creationId xmlns:a16="http://schemas.microsoft.com/office/drawing/2014/main" id="{DE68AFAC-34B1-DB48-1B0B-4085EA77F0B6}"/>
                </a:ext>
              </a:extLst>
            </p:cNvPr>
            <p:cNvSpPr/>
            <p:nvPr/>
          </p:nvSpPr>
          <p:spPr bwMode="gray">
            <a:xfrm>
              <a:off x="1976975" y="6054983"/>
              <a:ext cx="130650" cy="130650"/>
            </a:xfrm>
            <a:prstGeom prst="ellipse">
              <a:avLst/>
            </a:prstGeom>
            <a:solidFill>
              <a:schemeClr val="accent3"/>
            </a:soli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15" name="Group 14">
            <a:extLst>
              <a:ext uri="{FF2B5EF4-FFF2-40B4-BE49-F238E27FC236}">
                <a16:creationId xmlns:a16="http://schemas.microsoft.com/office/drawing/2014/main" id="{EEDE57B3-8BC0-1D33-53B0-DE18C7A719BE}"/>
              </a:ext>
            </a:extLst>
          </p:cNvPr>
          <p:cNvGrpSpPr/>
          <p:nvPr/>
        </p:nvGrpSpPr>
        <p:grpSpPr>
          <a:xfrm>
            <a:off x="10269355" y="1803391"/>
            <a:ext cx="238254" cy="238250"/>
            <a:chOff x="1929017" y="6016980"/>
            <a:chExt cx="206654" cy="206652"/>
          </a:xfrm>
        </p:grpSpPr>
        <p:sp>
          <p:nvSpPr>
            <p:cNvPr id="16" name="Oval 15">
              <a:extLst>
                <a:ext uri="{FF2B5EF4-FFF2-40B4-BE49-F238E27FC236}">
                  <a16:creationId xmlns:a16="http://schemas.microsoft.com/office/drawing/2014/main" id="{CA8FD674-AE83-E61B-0B60-75B4F4B900E2}"/>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17" name="Oval 16">
              <a:extLst>
                <a:ext uri="{FF2B5EF4-FFF2-40B4-BE49-F238E27FC236}">
                  <a16:creationId xmlns:a16="http://schemas.microsoft.com/office/drawing/2014/main" id="{8246EB6E-8108-38DB-B03B-CEBFACB26222}"/>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18" name="Oval 17">
              <a:extLst>
                <a:ext uri="{FF2B5EF4-FFF2-40B4-BE49-F238E27FC236}">
                  <a16:creationId xmlns:a16="http://schemas.microsoft.com/office/drawing/2014/main" id="{1171EE9F-7E71-6E2A-A73B-A4C868ADDA4B}"/>
                </a:ext>
              </a:extLst>
            </p:cNvPr>
            <p:cNvSpPr/>
            <p:nvPr/>
          </p:nvSpPr>
          <p:spPr bwMode="gray">
            <a:xfrm>
              <a:off x="1976975" y="6054983"/>
              <a:ext cx="130650" cy="130650"/>
            </a:xfrm>
            <a:prstGeom prst="ellipse">
              <a:avLst/>
            </a:prstGeom>
            <a:solidFill>
              <a:schemeClr val="accent3"/>
            </a:soli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19" name="Group 18">
            <a:extLst>
              <a:ext uri="{FF2B5EF4-FFF2-40B4-BE49-F238E27FC236}">
                <a16:creationId xmlns:a16="http://schemas.microsoft.com/office/drawing/2014/main" id="{9C5BF80D-A9BC-D524-5D0E-2A38EC08A901}"/>
              </a:ext>
            </a:extLst>
          </p:cNvPr>
          <p:cNvGrpSpPr/>
          <p:nvPr/>
        </p:nvGrpSpPr>
        <p:grpSpPr>
          <a:xfrm>
            <a:off x="7930175" y="5752720"/>
            <a:ext cx="238254" cy="238250"/>
            <a:chOff x="1929017" y="6016980"/>
            <a:chExt cx="206654" cy="206652"/>
          </a:xfrm>
        </p:grpSpPr>
        <p:sp>
          <p:nvSpPr>
            <p:cNvPr id="20" name="Oval 19">
              <a:extLst>
                <a:ext uri="{FF2B5EF4-FFF2-40B4-BE49-F238E27FC236}">
                  <a16:creationId xmlns:a16="http://schemas.microsoft.com/office/drawing/2014/main" id="{4D413C6D-F5FC-E16D-A1DC-E2FCD9127FF3}"/>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21" name="Oval 20">
              <a:extLst>
                <a:ext uri="{FF2B5EF4-FFF2-40B4-BE49-F238E27FC236}">
                  <a16:creationId xmlns:a16="http://schemas.microsoft.com/office/drawing/2014/main" id="{017B868C-57B7-C575-9D42-1CE07BF70368}"/>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22" name="Oval 21">
              <a:extLst>
                <a:ext uri="{FF2B5EF4-FFF2-40B4-BE49-F238E27FC236}">
                  <a16:creationId xmlns:a16="http://schemas.microsoft.com/office/drawing/2014/main" id="{0D446267-CBA8-2943-6C12-BE50D0ABF760}"/>
                </a:ext>
              </a:extLst>
            </p:cNvPr>
            <p:cNvSpPr/>
            <p:nvPr/>
          </p:nvSpPr>
          <p:spPr bwMode="gray">
            <a:xfrm>
              <a:off x="1976975" y="6054983"/>
              <a:ext cx="130650" cy="130650"/>
            </a:xfrm>
            <a:prstGeom prst="ellipse">
              <a:avLst/>
            </a:prstGeom>
            <a:solidFill>
              <a:schemeClr val="accent3"/>
            </a:soli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sp>
        <p:nvSpPr>
          <p:cNvPr id="2" name="Footer Placeholder 1">
            <a:extLst>
              <a:ext uri="{FF2B5EF4-FFF2-40B4-BE49-F238E27FC236}">
                <a16:creationId xmlns:a16="http://schemas.microsoft.com/office/drawing/2014/main" id="{63DF7530-AD78-6748-942C-6A265BFDECB1}"/>
              </a:ext>
            </a:extLst>
          </p:cNvPr>
          <p:cNvSpPr>
            <a:spLocks noGrp="1"/>
          </p:cNvSpPr>
          <p:nvPr>
            <p:ph type="ftr" sz="quarter" idx="3"/>
          </p:nvPr>
        </p:nvSpPr>
        <p:spPr/>
        <p:txBody>
          <a:bodyPr/>
          <a:lstStyle/>
          <a:p>
            <a:r>
              <a:rPr lang="en-US"/>
              <a:t>IEEE CSCN 2023 - Panel</a:t>
            </a:r>
          </a:p>
        </p:txBody>
      </p:sp>
    </p:spTree>
    <p:extLst>
      <p:ext uri="{BB962C8B-B14F-4D97-AF65-F5344CB8AC3E}">
        <p14:creationId xmlns:p14="http://schemas.microsoft.com/office/powerpoint/2010/main" val="2154279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6">
            <a:lumMod val="60000"/>
            <a:lumOff val="40000"/>
          </a:schemeClr>
        </a:solidFill>
        <a:effectLst/>
      </p:bgPr>
    </p:bg>
    <p:spTree>
      <p:nvGrpSpPr>
        <p:cNvPr id="1" name=""/>
        <p:cNvGrpSpPr/>
        <p:nvPr/>
      </p:nvGrpSpPr>
      <p:grpSpPr>
        <a:xfrm>
          <a:off x="0" y="0"/>
          <a:ext cx="0" cy="0"/>
          <a:chOff x="0" y="0"/>
          <a:chExt cx="0" cy="0"/>
        </a:xfrm>
      </p:grpSpPr>
      <p:sp>
        <p:nvSpPr>
          <p:cNvPr id="55" name="Hexagon 54">
            <a:extLst>
              <a:ext uri="{FF2B5EF4-FFF2-40B4-BE49-F238E27FC236}">
                <a16:creationId xmlns:a16="http://schemas.microsoft.com/office/drawing/2014/main" id="{EBC8CB21-0FCC-4786-400D-ED5446C54F50}"/>
              </a:ext>
            </a:extLst>
          </p:cNvPr>
          <p:cNvSpPr/>
          <p:nvPr/>
        </p:nvSpPr>
        <p:spPr>
          <a:xfrm rot="16200000">
            <a:off x="5472223" y="982547"/>
            <a:ext cx="5175530" cy="4665610"/>
          </a:xfrm>
          <a:prstGeom prst="hexagon">
            <a:avLst/>
          </a:prstGeom>
          <a:solidFill>
            <a:schemeClr val="accent6">
              <a:lumMod val="40000"/>
              <a:lumOff val="60000"/>
            </a:schemeClr>
          </a:solidFill>
          <a:ln>
            <a:solidFill>
              <a:schemeClr val="accent6"/>
            </a:solidFill>
          </a:ln>
          <a:effectLst>
            <a:innerShdw blurRad="63500" dist="50800" dir="10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45" name="Isosceles Triangle 2">
            <a:extLst>
              <a:ext uri="{FF2B5EF4-FFF2-40B4-BE49-F238E27FC236}">
                <a16:creationId xmlns:a16="http://schemas.microsoft.com/office/drawing/2014/main" id="{34DDA0E8-9167-3022-4709-514683868CCA}"/>
              </a:ext>
            </a:extLst>
          </p:cNvPr>
          <p:cNvSpPr/>
          <p:nvPr/>
        </p:nvSpPr>
        <p:spPr>
          <a:xfrm>
            <a:off x="7307665" y="2157369"/>
            <a:ext cx="2355447" cy="1985404"/>
          </a:xfrm>
          <a:custGeom>
            <a:avLst/>
            <a:gdLst>
              <a:gd name="connsiteX0" fmla="*/ 0 w 1698773"/>
              <a:gd name="connsiteY0" fmla="*/ 2075108 h 2075108"/>
              <a:gd name="connsiteX1" fmla="*/ 849387 w 1698773"/>
              <a:gd name="connsiteY1" fmla="*/ 0 h 2075108"/>
              <a:gd name="connsiteX2" fmla="*/ 1698773 w 1698773"/>
              <a:gd name="connsiteY2" fmla="*/ 2075108 h 2075108"/>
              <a:gd name="connsiteX3" fmla="*/ 0 w 1698773"/>
              <a:gd name="connsiteY3" fmla="*/ 2075108 h 2075108"/>
              <a:gd name="connsiteX0" fmla="*/ 0 w 1575943"/>
              <a:gd name="connsiteY0" fmla="*/ 1524648 h 2075108"/>
              <a:gd name="connsiteX1" fmla="*/ 726557 w 1575943"/>
              <a:gd name="connsiteY1" fmla="*/ 0 h 2075108"/>
              <a:gd name="connsiteX2" fmla="*/ 1575943 w 1575943"/>
              <a:gd name="connsiteY2" fmla="*/ 2075108 h 2075108"/>
              <a:gd name="connsiteX3" fmla="*/ 0 w 1575943"/>
              <a:gd name="connsiteY3" fmla="*/ 1524648 h 2075108"/>
              <a:gd name="connsiteX0" fmla="*/ 0 w 2117304"/>
              <a:gd name="connsiteY0" fmla="*/ 1524648 h 1774857"/>
              <a:gd name="connsiteX1" fmla="*/ 726557 w 2117304"/>
              <a:gd name="connsiteY1" fmla="*/ 0 h 1774857"/>
              <a:gd name="connsiteX2" fmla="*/ 2117304 w 2117304"/>
              <a:gd name="connsiteY2" fmla="*/ 1774857 h 1774857"/>
              <a:gd name="connsiteX3" fmla="*/ 0 w 2117304"/>
              <a:gd name="connsiteY3" fmla="*/ 1524648 h 1774857"/>
              <a:gd name="connsiteX0" fmla="*/ 0 w 2138654"/>
              <a:gd name="connsiteY0" fmla="*/ 1416893 h 1774857"/>
              <a:gd name="connsiteX1" fmla="*/ 747907 w 2138654"/>
              <a:gd name="connsiteY1" fmla="*/ 0 h 1774857"/>
              <a:gd name="connsiteX2" fmla="*/ 2138654 w 2138654"/>
              <a:gd name="connsiteY2" fmla="*/ 1774857 h 1774857"/>
              <a:gd name="connsiteX3" fmla="*/ 0 w 2138654"/>
              <a:gd name="connsiteY3" fmla="*/ 1416893 h 1774857"/>
              <a:gd name="connsiteX0" fmla="*/ 0 w 1316666"/>
              <a:gd name="connsiteY0" fmla="*/ 1416893 h 1416893"/>
              <a:gd name="connsiteX1" fmla="*/ 747907 w 1316666"/>
              <a:gd name="connsiteY1" fmla="*/ 0 h 1416893"/>
              <a:gd name="connsiteX2" fmla="*/ 1316666 w 1316666"/>
              <a:gd name="connsiteY2" fmla="*/ 1371775 h 1416893"/>
              <a:gd name="connsiteX3" fmla="*/ 0 w 1316666"/>
              <a:gd name="connsiteY3" fmla="*/ 1416893 h 1416893"/>
              <a:gd name="connsiteX0" fmla="*/ 0 w 1498144"/>
              <a:gd name="connsiteY0" fmla="*/ 1416893 h 1416893"/>
              <a:gd name="connsiteX1" fmla="*/ 747907 w 1498144"/>
              <a:gd name="connsiteY1" fmla="*/ 0 h 1416893"/>
              <a:gd name="connsiteX2" fmla="*/ 1498144 w 1498144"/>
              <a:gd name="connsiteY2" fmla="*/ 1403702 h 1416893"/>
              <a:gd name="connsiteX3" fmla="*/ 0 w 1498144"/>
              <a:gd name="connsiteY3" fmla="*/ 1416893 h 1416893"/>
              <a:gd name="connsiteX0" fmla="*/ 0 w 1572870"/>
              <a:gd name="connsiteY0" fmla="*/ 1416893 h 1416893"/>
              <a:gd name="connsiteX1" fmla="*/ 747907 w 1572870"/>
              <a:gd name="connsiteY1" fmla="*/ 0 h 1416893"/>
              <a:gd name="connsiteX2" fmla="*/ 1572870 w 1572870"/>
              <a:gd name="connsiteY2" fmla="*/ 1387739 h 1416893"/>
              <a:gd name="connsiteX3" fmla="*/ 0 w 1572870"/>
              <a:gd name="connsiteY3" fmla="*/ 1416893 h 1416893"/>
              <a:gd name="connsiteX0" fmla="*/ 0 w 1665388"/>
              <a:gd name="connsiteY0" fmla="*/ 1412902 h 1412902"/>
              <a:gd name="connsiteX1" fmla="*/ 840425 w 1665388"/>
              <a:gd name="connsiteY1" fmla="*/ 0 h 1412902"/>
              <a:gd name="connsiteX2" fmla="*/ 1665388 w 1665388"/>
              <a:gd name="connsiteY2" fmla="*/ 1387739 h 1412902"/>
              <a:gd name="connsiteX3" fmla="*/ 0 w 1665388"/>
              <a:gd name="connsiteY3" fmla="*/ 1412902 h 1412902"/>
              <a:gd name="connsiteX0" fmla="*/ 0 w 1604895"/>
              <a:gd name="connsiteY0" fmla="*/ 1380975 h 1387739"/>
              <a:gd name="connsiteX1" fmla="*/ 779932 w 1604895"/>
              <a:gd name="connsiteY1" fmla="*/ 0 h 1387739"/>
              <a:gd name="connsiteX2" fmla="*/ 1604895 w 1604895"/>
              <a:gd name="connsiteY2" fmla="*/ 1387739 h 1387739"/>
              <a:gd name="connsiteX3" fmla="*/ 0 w 1604895"/>
              <a:gd name="connsiteY3" fmla="*/ 1380975 h 1387739"/>
              <a:gd name="connsiteX0" fmla="*/ 0 w 1654712"/>
              <a:gd name="connsiteY0" fmla="*/ 1388957 h 1388957"/>
              <a:gd name="connsiteX1" fmla="*/ 829749 w 1654712"/>
              <a:gd name="connsiteY1" fmla="*/ 0 h 1388957"/>
              <a:gd name="connsiteX2" fmla="*/ 1654712 w 1654712"/>
              <a:gd name="connsiteY2" fmla="*/ 1387739 h 1388957"/>
              <a:gd name="connsiteX3" fmla="*/ 0 w 1654712"/>
              <a:gd name="connsiteY3" fmla="*/ 1388957 h 1388957"/>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73315 h 1591081"/>
              <a:gd name="connsiteX1" fmla="*/ 1003081 w 2521368"/>
              <a:gd name="connsiteY1" fmla="*/ 0 h 1591081"/>
              <a:gd name="connsiteX2" fmla="*/ 2521368 w 2521368"/>
              <a:gd name="connsiteY2" fmla="*/ 1591081 h 1591081"/>
              <a:gd name="connsiteX3" fmla="*/ 0 w 2521368"/>
              <a:gd name="connsiteY3" fmla="*/ 1373315 h 1591081"/>
              <a:gd name="connsiteX0" fmla="*/ 0 w 2521368"/>
              <a:gd name="connsiteY0" fmla="*/ 1412419 h 1630185"/>
              <a:gd name="connsiteX1" fmla="*/ 1156020 w 2521368"/>
              <a:gd name="connsiteY1" fmla="*/ 0 h 1630185"/>
              <a:gd name="connsiteX2" fmla="*/ 2521368 w 2521368"/>
              <a:gd name="connsiteY2" fmla="*/ 1630185 h 1630185"/>
              <a:gd name="connsiteX3" fmla="*/ 0 w 2521368"/>
              <a:gd name="connsiteY3" fmla="*/ 1412419 h 1630185"/>
              <a:gd name="connsiteX0" fmla="*/ 0 w 2521368"/>
              <a:gd name="connsiteY0" fmla="*/ 1412419 h 1630185"/>
              <a:gd name="connsiteX1" fmla="*/ 1054060 w 2521368"/>
              <a:gd name="connsiteY1" fmla="*/ 0 h 1630185"/>
              <a:gd name="connsiteX2" fmla="*/ 2521368 w 2521368"/>
              <a:gd name="connsiteY2" fmla="*/ 1630185 h 1630185"/>
              <a:gd name="connsiteX3" fmla="*/ 0 w 2521368"/>
              <a:gd name="connsiteY3" fmla="*/ 1412419 h 1630185"/>
            </a:gdLst>
            <a:ahLst/>
            <a:cxnLst>
              <a:cxn ang="0">
                <a:pos x="connsiteX0" y="connsiteY0"/>
              </a:cxn>
              <a:cxn ang="0">
                <a:pos x="connsiteX1" y="connsiteY1"/>
              </a:cxn>
              <a:cxn ang="0">
                <a:pos x="connsiteX2" y="connsiteY2"/>
              </a:cxn>
              <a:cxn ang="0">
                <a:pos x="connsiteX3" y="connsiteY3"/>
              </a:cxn>
            </a:cxnLst>
            <a:rect l="l" t="t" r="r" b="b"/>
            <a:pathLst>
              <a:path w="2521368" h="1630185">
                <a:moveTo>
                  <a:pt x="0" y="1412419"/>
                </a:moveTo>
                <a:lnTo>
                  <a:pt x="1054060" y="0"/>
                </a:lnTo>
                <a:lnTo>
                  <a:pt x="2521368" y="1630185"/>
                </a:lnTo>
                <a:lnTo>
                  <a:pt x="0" y="1412419"/>
                </a:lnTo>
                <a:close/>
              </a:path>
            </a:pathLst>
          </a:custGeom>
          <a:solidFill>
            <a:schemeClr val="accent3">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a:t>
            </a:r>
          </a:p>
        </p:txBody>
      </p:sp>
      <p:sp>
        <p:nvSpPr>
          <p:cNvPr id="37" name="Isosceles Triangle 2">
            <a:extLst>
              <a:ext uri="{FF2B5EF4-FFF2-40B4-BE49-F238E27FC236}">
                <a16:creationId xmlns:a16="http://schemas.microsoft.com/office/drawing/2014/main" id="{3DC41625-D3C8-7C82-48F0-8546CD4DBC54}"/>
              </a:ext>
            </a:extLst>
          </p:cNvPr>
          <p:cNvSpPr/>
          <p:nvPr/>
        </p:nvSpPr>
        <p:spPr>
          <a:xfrm>
            <a:off x="7140295" y="2236261"/>
            <a:ext cx="2355447" cy="1985404"/>
          </a:xfrm>
          <a:custGeom>
            <a:avLst/>
            <a:gdLst>
              <a:gd name="connsiteX0" fmla="*/ 0 w 1698773"/>
              <a:gd name="connsiteY0" fmla="*/ 2075108 h 2075108"/>
              <a:gd name="connsiteX1" fmla="*/ 849387 w 1698773"/>
              <a:gd name="connsiteY1" fmla="*/ 0 h 2075108"/>
              <a:gd name="connsiteX2" fmla="*/ 1698773 w 1698773"/>
              <a:gd name="connsiteY2" fmla="*/ 2075108 h 2075108"/>
              <a:gd name="connsiteX3" fmla="*/ 0 w 1698773"/>
              <a:gd name="connsiteY3" fmla="*/ 2075108 h 2075108"/>
              <a:gd name="connsiteX0" fmla="*/ 0 w 1575943"/>
              <a:gd name="connsiteY0" fmla="*/ 1524648 h 2075108"/>
              <a:gd name="connsiteX1" fmla="*/ 726557 w 1575943"/>
              <a:gd name="connsiteY1" fmla="*/ 0 h 2075108"/>
              <a:gd name="connsiteX2" fmla="*/ 1575943 w 1575943"/>
              <a:gd name="connsiteY2" fmla="*/ 2075108 h 2075108"/>
              <a:gd name="connsiteX3" fmla="*/ 0 w 1575943"/>
              <a:gd name="connsiteY3" fmla="*/ 1524648 h 2075108"/>
              <a:gd name="connsiteX0" fmla="*/ 0 w 2117304"/>
              <a:gd name="connsiteY0" fmla="*/ 1524648 h 1774857"/>
              <a:gd name="connsiteX1" fmla="*/ 726557 w 2117304"/>
              <a:gd name="connsiteY1" fmla="*/ 0 h 1774857"/>
              <a:gd name="connsiteX2" fmla="*/ 2117304 w 2117304"/>
              <a:gd name="connsiteY2" fmla="*/ 1774857 h 1774857"/>
              <a:gd name="connsiteX3" fmla="*/ 0 w 2117304"/>
              <a:gd name="connsiteY3" fmla="*/ 1524648 h 1774857"/>
              <a:gd name="connsiteX0" fmla="*/ 0 w 2138654"/>
              <a:gd name="connsiteY0" fmla="*/ 1416893 h 1774857"/>
              <a:gd name="connsiteX1" fmla="*/ 747907 w 2138654"/>
              <a:gd name="connsiteY1" fmla="*/ 0 h 1774857"/>
              <a:gd name="connsiteX2" fmla="*/ 2138654 w 2138654"/>
              <a:gd name="connsiteY2" fmla="*/ 1774857 h 1774857"/>
              <a:gd name="connsiteX3" fmla="*/ 0 w 2138654"/>
              <a:gd name="connsiteY3" fmla="*/ 1416893 h 1774857"/>
              <a:gd name="connsiteX0" fmla="*/ 0 w 1316666"/>
              <a:gd name="connsiteY0" fmla="*/ 1416893 h 1416893"/>
              <a:gd name="connsiteX1" fmla="*/ 747907 w 1316666"/>
              <a:gd name="connsiteY1" fmla="*/ 0 h 1416893"/>
              <a:gd name="connsiteX2" fmla="*/ 1316666 w 1316666"/>
              <a:gd name="connsiteY2" fmla="*/ 1371775 h 1416893"/>
              <a:gd name="connsiteX3" fmla="*/ 0 w 1316666"/>
              <a:gd name="connsiteY3" fmla="*/ 1416893 h 1416893"/>
              <a:gd name="connsiteX0" fmla="*/ 0 w 1498144"/>
              <a:gd name="connsiteY0" fmla="*/ 1416893 h 1416893"/>
              <a:gd name="connsiteX1" fmla="*/ 747907 w 1498144"/>
              <a:gd name="connsiteY1" fmla="*/ 0 h 1416893"/>
              <a:gd name="connsiteX2" fmla="*/ 1498144 w 1498144"/>
              <a:gd name="connsiteY2" fmla="*/ 1403702 h 1416893"/>
              <a:gd name="connsiteX3" fmla="*/ 0 w 1498144"/>
              <a:gd name="connsiteY3" fmla="*/ 1416893 h 1416893"/>
              <a:gd name="connsiteX0" fmla="*/ 0 w 1572870"/>
              <a:gd name="connsiteY0" fmla="*/ 1416893 h 1416893"/>
              <a:gd name="connsiteX1" fmla="*/ 747907 w 1572870"/>
              <a:gd name="connsiteY1" fmla="*/ 0 h 1416893"/>
              <a:gd name="connsiteX2" fmla="*/ 1572870 w 1572870"/>
              <a:gd name="connsiteY2" fmla="*/ 1387739 h 1416893"/>
              <a:gd name="connsiteX3" fmla="*/ 0 w 1572870"/>
              <a:gd name="connsiteY3" fmla="*/ 1416893 h 1416893"/>
              <a:gd name="connsiteX0" fmla="*/ 0 w 1665388"/>
              <a:gd name="connsiteY0" fmla="*/ 1412902 h 1412902"/>
              <a:gd name="connsiteX1" fmla="*/ 840425 w 1665388"/>
              <a:gd name="connsiteY1" fmla="*/ 0 h 1412902"/>
              <a:gd name="connsiteX2" fmla="*/ 1665388 w 1665388"/>
              <a:gd name="connsiteY2" fmla="*/ 1387739 h 1412902"/>
              <a:gd name="connsiteX3" fmla="*/ 0 w 1665388"/>
              <a:gd name="connsiteY3" fmla="*/ 1412902 h 1412902"/>
              <a:gd name="connsiteX0" fmla="*/ 0 w 1604895"/>
              <a:gd name="connsiteY0" fmla="*/ 1380975 h 1387739"/>
              <a:gd name="connsiteX1" fmla="*/ 779932 w 1604895"/>
              <a:gd name="connsiteY1" fmla="*/ 0 h 1387739"/>
              <a:gd name="connsiteX2" fmla="*/ 1604895 w 1604895"/>
              <a:gd name="connsiteY2" fmla="*/ 1387739 h 1387739"/>
              <a:gd name="connsiteX3" fmla="*/ 0 w 1604895"/>
              <a:gd name="connsiteY3" fmla="*/ 1380975 h 1387739"/>
              <a:gd name="connsiteX0" fmla="*/ 0 w 1654712"/>
              <a:gd name="connsiteY0" fmla="*/ 1388957 h 1388957"/>
              <a:gd name="connsiteX1" fmla="*/ 829749 w 1654712"/>
              <a:gd name="connsiteY1" fmla="*/ 0 h 1388957"/>
              <a:gd name="connsiteX2" fmla="*/ 1654712 w 1654712"/>
              <a:gd name="connsiteY2" fmla="*/ 1387739 h 1388957"/>
              <a:gd name="connsiteX3" fmla="*/ 0 w 1654712"/>
              <a:gd name="connsiteY3" fmla="*/ 1388957 h 1388957"/>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73315 h 1591081"/>
              <a:gd name="connsiteX1" fmla="*/ 1003081 w 2521368"/>
              <a:gd name="connsiteY1" fmla="*/ 0 h 1591081"/>
              <a:gd name="connsiteX2" fmla="*/ 2521368 w 2521368"/>
              <a:gd name="connsiteY2" fmla="*/ 1591081 h 1591081"/>
              <a:gd name="connsiteX3" fmla="*/ 0 w 2521368"/>
              <a:gd name="connsiteY3" fmla="*/ 1373315 h 1591081"/>
              <a:gd name="connsiteX0" fmla="*/ 0 w 2521368"/>
              <a:gd name="connsiteY0" fmla="*/ 1412419 h 1630185"/>
              <a:gd name="connsiteX1" fmla="*/ 1156020 w 2521368"/>
              <a:gd name="connsiteY1" fmla="*/ 0 h 1630185"/>
              <a:gd name="connsiteX2" fmla="*/ 2521368 w 2521368"/>
              <a:gd name="connsiteY2" fmla="*/ 1630185 h 1630185"/>
              <a:gd name="connsiteX3" fmla="*/ 0 w 2521368"/>
              <a:gd name="connsiteY3" fmla="*/ 1412419 h 1630185"/>
              <a:gd name="connsiteX0" fmla="*/ 0 w 2521368"/>
              <a:gd name="connsiteY0" fmla="*/ 1412419 h 1630185"/>
              <a:gd name="connsiteX1" fmla="*/ 1054060 w 2521368"/>
              <a:gd name="connsiteY1" fmla="*/ 0 h 1630185"/>
              <a:gd name="connsiteX2" fmla="*/ 2521368 w 2521368"/>
              <a:gd name="connsiteY2" fmla="*/ 1630185 h 1630185"/>
              <a:gd name="connsiteX3" fmla="*/ 0 w 2521368"/>
              <a:gd name="connsiteY3" fmla="*/ 1412419 h 1630185"/>
            </a:gdLst>
            <a:ahLst/>
            <a:cxnLst>
              <a:cxn ang="0">
                <a:pos x="connsiteX0" y="connsiteY0"/>
              </a:cxn>
              <a:cxn ang="0">
                <a:pos x="connsiteX1" y="connsiteY1"/>
              </a:cxn>
              <a:cxn ang="0">
                <a:pos x="connsiteX2" y="connsiteY2"/>
              </a:cxn>
              <a:cxn ang="0">
                <a:pos x="connsiteX3" y="connsiteY3"/>
              </a:cxn>
            </a:cxnLst>
            <a:rect l="l" t="t" r="r" b="b"/>
            <a:pathLst>
              <a:path w="2521368" h="1630185">
                <a:moveTo>
                  <a:pt x="0" y="1412419"/>
                </a:moveTo>
                <a:lnTo>
                  <a:pt x="1054060" y="0"/>
                </a:lnTo>
                <a:lnTo>
                  <a:pt x="2521368" y="1630185"/>
                </a:lnTo>
                <a:lnTo>
                  <a:pt x="0" y="1412419"/>
                </a:lnTo>
                <a:close/>
              </a:path>
            </a:pathLst>
          </a:cu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a:t>
            </a:r>
          </a:p>
        </p:txBody>
      </p:sp>
      <p:sp>
        <p:nvSpPr>
          <p:cNvPr id="36" name="Isosceles Triangle 2">
            <a:extLst>
              <a:ext uri="{FF2B5EF4-FFF2-40B4-BE49-F238E27FC236}">
                <a16:creationId xmlns:a16="http://schemas.microsoft.com/office/drawing/2014/main" id="{C61655B6-3D61-C6DC-A5DD-A2D662C00FBE}"/>
              </a:ext>
            </a:extLst>
          </p:cNvPr>
          <p:cNvSpPr/>
          <p:nvPr/>
        </p:nvSpPr>
        <p:spPr>
          <a:xfrm>
            <a:off x="6967800" y="2293004"/>
            <a:ext cx="2355447" cy="1985404"/>
          </a:xfrm>
          <a:custGeom>
            <a:avLst/>
            <a:gdLst>
              <a:gd name="connsiteX0" fmla="*/ 0 w 1698773"/>
              <a:gd name="connsiteY0" fmla="*/ 2075108 h 2075108"/>
              <a:gd name="connsiteX1" fmla="*/ 849387 w 1698773"/>
              <a:gd name="connsiteY1" fmla="*/ 0 h 2075108"/>
              <a:gd name="connsiteX2" fmla="*/ 1698773 w 1698773"/>
              <a:gd name="connsiteY2" fmla="*/ 2075108 h 2075108"/>
              <a:gd name="connsiteX3" fmla="*/ 0 w 1698773"/>
              <a:gd name="connsiteY3" fmla="*/ 2075108 h 2075108"/>
              <a:gd name="connsiteX0" fmla="*/ 0 w 1575943"/>
              <a:gd name="connsiteY0" fmla="*/ 1524648 h 2075108"/>
              <a:gd name="connsiteX1" fmla="*/ 726557 w 1575943"/>
              <a:gd name="connsiteY1" fmla="*/ 0 h 2075108"/>
              <a:gd name="connsiteX2" fmla="*/ 1575943 w 1575943"/>
              <a:gd name="connsiteY2" fmla="*/ 2075108 h 2075108"/>
              <a:gd name="connsiteX3" fmla="*/ 0 w 1575943"/>
              <a:gd name="connsiteY3" fmla="*/ 1524648 h 2075108"/>
              <a:gd name="connsiteX0" fmla="*/ 0 w 2117304"/>
              <a:gd name="connsiteY0" fmla="*/ 1524648 h 1774857"/>
              <a:gd name="connsiteX1" fmla="*/ 726557 w 2117304"/>
              <a:gd name="connsiteY1" fmla="*/ 0 h 1774857"/>
              <a:gd name="connsiteX2" fmla="*/ 2117304 w 2117304"/>
              <a:gd name="connsiteY2" fmla="*/ 1774857 h 1774857"/>
              <a:gd name="connsiteX3" fmla="*/ 0 w 2117304"/>
              <a:gd name="connsiteY3" fmla="*/ 1524648 h 1774857"/>
              <a:gd name="connsiteX0" fmla="*/ 0 w 2138654"/>
              <a:gd name="connsiteY0" fmla="*/ 1416893 h 1774857"/>
              <a:gd name="connsiteX1" fmla="*/ 747907 w 2138654"/>
              <a:gd name="connsiteY1" fmla="*/ 0 h 1774857"/>
              <a:gd name="connsiteX2" fmla="*/ 2138654 w 2138654"/>
              <a:gd name="connsiteY2" fmla="*/ 1774857 h 1774857"/>
              <a:gd name="connsiteX3" fmla="*/ 0 w 2138654"/>
              <a:gd name="connsiteY3" fmla="*/ 1416893 h 1774857"/>
              <a:gd name="connsiteX0" fmla="*/ 0 w 1316666"/>
              <a:gd name="connsiteY0" fmla="*/ 1416893 h 1416893"/>
              <a:gd name="connsiteX1" fmla="*/ 747907 w 1316666"/>
              <a:gd name="connsiteY1" fmla="*/ 0 h 1416893"/>
              <a:gd name="connsiteX2" fmla="*/ 1316666 w 1316666"/>
              <a:gd name="connsiteY2" fmla="*/ 1371775 h 1416893"/>
              <a:gd name="connsiteX3" fmla="*/ 0 w 1316666"/>
              <a:gd name="connsiteY3" fmla="*/ 1416893 h 1416893"/>
              <a:gd name="connsiteX0" fmla="*/ 0 w 1498144"/>
              <a:gd name="connsiteY0" fmla="*/ 1416893 h 1416893"/>
              <a:gd name="connsiteX1" fmla="*/ 747907 w 1498144"/>
              <a:gd name="connsiteY1" fmla="*/ 0 h 1416893"/>
              <a:gd name="connsiteX2" fmla="*/ 1498144 w 1498144"/>
              <a:gd name="connsiteY2" fmla="*/ 1403702 h 1416893"/>
              <a:gd name="connsiteX3" fmla="*/ 0 w 1498144"/>
              <a:gd name="connsiteY3" fmla="*/ 1416893 h 1416893"/>
              <a:gd name="connsiteX0" fmla="*/ 0 w 1572870"/>
              <a:gd name="connsiteY0" fmla="*/ 1416893 h 1416893"/>
              <a:gd name="connsiteX1" fmla="*/ 747907 w 1572870"/>
              <a:gd name="connsiteY1" fmla="*/ 0 h 1416893"/>
              <a:gd name="connsiteX2" fmla="*/ 1572870 w 1572870"/>
              <a:gd name="connsiteY2" fmla="*/ 1387739 h 1416893"/>
              <a:gd name="connsiteX3" fmla="*/ 0 w 1572870"/>
              <a:gd name="connsiteY3" fmla="*/ 1416893 h 1416893"/>
              <a:gd name="connsiteX0" fmla="*/ 0 w 1665388"/>
              <a:gd name="connsiteY0" fmla="*/ 1412902 h 1412902"/>
              <a:gd name="connsiteX1" fmla="*/ 840425 w 1665388"/>
              <a:gd name="connsiteY1" fmla="*/ 0 h 1412902"/>
              <a:gd name="connsiteX2" fmla="*/ 1665388 w 1665388"/>
              <a:gd name="connsiteY2" fmla="*/ 1387739 h 1412902"/>
              <a:gd name="connsiteX3" fmla="*/ 0 w 1665388"/>
              <a:gd name="connsiteY3" fmla="*/ 1412902 h 1412902"/>
              <a:gd name="connsiteX0" fmla="*/ 0 w 1604895"/>
              <a:gd name="connsiteY0" fmla="*/ 1380975 h 1387739"/>
              <a:gd name="connsiteX1" fmla="*/ 779932 w 1604895"/>
              <a:gd name="connsiteY1" fmla="*/ 0 h 1387739"/>
              <a:gd name="connsiteX2" fmla="*/ 1604895 w 1604895"/>
              <a:gd name="connsiteY2" fmla="*/ 1387739 h 1387739"/>
              <a:gd name="connsiteX3" fmla="*/ 0 w 1604895"/>
              <a:gd name="connsiteY3" fmla="*/ 1380975 h 1387739"/>
              <a:gd name="connsiteX0" fmla="*/ 0 w 1654712"/>
              <a:gd name="connsiteY0" fmla="*/ 1388957 h 1388957"/>
              <a:gd name="connsiteX1" fmla="*/ 829749 w 1654712"/>
              <a:gd name="connsiteY1" fmla="*/ 0 h 1388957"/>
              <a:gd name="connsiteX2" fmla="*/ 1654712 w 1654712"/>
              <a:gd name="connsiteY2" fmla="*/ 1387739 h 1388957"/>
              <a:gd name="connsiteX3" fmla="*/ 0 w 1654712"/>
              <a:gd name="connsiteY3" fmla="*/ 1388957 h 1388957"/>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73315 h 1591081"/>
              <a:gd name="connsiteX1" fmla="*/ 1003081 w 2521368"/>
              <a:gd name="connsiteY1" fmla="*/ 0 h 1591081"/>
              <a:gd name="connsiteX2" fmla="*/ 2521368 w 2521368"/>
              <a:gd name="connsiteY2" fmla="*/ 1591081 h 1591081"/>
              <a:gd name="connsiteX3" fmla="*/ 0 w 2521368"/>
              <a:gd name="connsiteY3" fmla="*/ 1373315 h 1591081"/>
              <a:gd name="connsiteX0" fmla="*/ 0 w 2521368"/>
              <a:gd name="connsiteY0" fmla="*/ 1412419 h 1630185"/>
              <a:gd name="connsiteX1" fmla="*/ 1156020 w 2521368"/>
              <a:gd name="connsiteY1" fmla="*/ 0 h 1630185"/>
              <a:gd name="connsiteX2" fmla="*/ 2521368 w 2521368"/>
              <a:gd name="connsiteY2" fmla="*/ 1630185 h 1630185"/>
              <a:gd name="connsiteX3" fmla="*/ 0 w 2521368"/>
              <a:gd name="connsiteY3" fmla="*/ 1412419 h 1630185"/>
              <a:gd name="connsiteX0" fmla="*/ 0 w 2521368"/>
              <a:gd name="connsiteY0" fmla="*/ 1412419 h 1630185"/>
              <a:gd name="connsiteX1" fmla="*/ 1054060 w 2521368"/>
              <a:gd name="connsiteY1" fmla="*/ 0 h 1630185"/>
              <a:gd name="connsiteX2" fmla="*/ 2521368 w 2521368"/>
              <a:gd name="connsiteY2" fmla="*/ 1630185 h 1630185"/>
              <a:gd name="connsiteX3" fmla="*/ 0 w 2521368"/>
              <a:gd name="connsiteY3" fmla="*/ 1412419 h 1630185"/>
            </a:gdLst>
            <a:ahLst/>
            <a:cxnLst>
              <a:cxn ang="0">
                <a:pos x="connsiteX0" y="connsiteY0"/>
              </a:cxn>
              <a:cxn ang="0">
                <a:pos x="connsiteX1" y="connsiteY1"/>
              </a:cxn>
              <a:cxn ang="0">
                <a:pos x="connsiteX2" y="connsiteY2"/>
              </a:cxn>
              <a:cxn ang="0">
                <a:pos x="connsiteX3" y="connsiteY3"/>
              </a:cxn>
            </a:cxnLst>
            <a:rect l="l" t="t" r="r" b="b"/>
            <a:pathLst>
              <a:path w="2521368" h="1630185">
                <a:moveTo>
                  <a:pt x="0" y="1412419"/>
                </a:moveTo>
                <a:lnTo>
                  <a:pt x="1054060" y="0"/>
                </a:lnTo>
                <a:lnTo>
                  <a:pt x="2521368" y="1630185"/>
                </a:lnTo>
                <a:lnTo>
                  <a:pt x="0" y="1412419"/>
                </a:lnTo>
                <a:close/>
              </a:path>
            </a:pathLst>
          </a:custGeom>
          <a:solidFill>
            <a:schemeClr val="accent5">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a:t>
            </a:r>
          </a:p>
        </p:txBody>
      </p:sp>
      <p:sp>
        <p:nvSpPr>
          <p:cNvPr id="35" name="Isosceles Triangle 2">
            <a:extLst>
              <a:ext uri="{FF2B5EF4-FFF2-40B4-BE49-F238E27FC236}">
                <a16:creationId xmlns:a16="http://schemas.microsoft.com/office/drawing/2014/main" id="{CBD1A276-FB41-4B97-E2C1-14A7514E379C}"/>
              </a:ext>
            </a:extLst>
          </p:cNvPr>
          <p:cNvSpPr/>
          <p:nvPr/>
        </p:nvSpPr>
        <p:spPr>
          <a:xfrm>
            <a:off x="6790000" y="2365329"/>
            <a:ext cx="2355447" cy="1985404"/>
          </a:xfrm>
          <a:custGeom>
            <a:avLst/>
            <a:gdLst>
              <a:gd name="connsiteX0" fmla="*/ 0 w 1698773"/>
              <a:gd name="connsiteY0" fmla="*/ 2075108 h 2075108"/>
              <a:gd name="connsiteX1" fmla="*/ 849387 w 1698773"/>
              <a:gd name="connsiteY1" fmla="*/ 0 h 2075108"/>
              <a:gd name="connsiteX2" fmla="*/ 1698773 w 1698773"/>
              <a:gd name="connsiteY2" fmla="*/ 2075108 h 2075108"/>
              <a:gd name="connsiteX3" fmla="*/ 0 w 1698773"/>
              <a:gd name="connsiteY3" fmla="*/ 2075108 h 2075108"/>
              <a:gd name="connsiteX0" fmla="*/ 0 w 1575943"/>
              <a:gd name="connsiteY0" fmla="*/ 1524648 h 2075108"/>
              <a:gd name="connsiteX1" fmla="*/ 726557 w 1575943"/>
              <a:gd name="connsiteY1" fmla="*/ 0 h 2075108"/>
              <a:gd name="connsiteX2" fmla="*/ 1575943 w 1575943"/>
              <a:gd name="connsiteY2" fmla="*/ 2075108 h 2075108"/>
              <a:gd name="connsiteX3" fmla="*/ 0 w 1575943"/>
              <a:gd name="connsiteY3" fmla="*/ 1524648 h 2075108"/>
              <a:gd name="connsiteX0" fmla="*/ 0 w 2117304"/>
              <a:gd name="connsiteY0" fmla="*/ 1524648 h 1774857"/>
              <a:gd name="connsiteX1" fmla="*/ 726557 w 2117304"/>
              <a:gd name="connsiteY1" fmla="*/ 0 h 1774857"/>
              <a:gd name="connsiteX2" fmla="*/ 2117304 w 2117304"/>
              <a:gd name="connsiteY2" fmla="*/ 1774857 h 1774857"/>
              <a:gd name="connsiteX3" fmla="*/ 0 w 2117304"/>
              <a:gd name="connsiteY3" fmla="*/ 1524648 h 1774857"/>
              <a:gd name="connsiteX0" fmla="*/ 0 w 2138654"/>
              <a:gd name="connsiteY0" fmla="*/ 1416893 h 1774857"/>
              <a:gd name="connsiteX1" fmla="*/ 747907 w 2138654"/>
              <a:gd name="connsiteY1" fmla="*/ 0 h 1774857"/>
              <a:gd name="connsiteX2" fmla="*/ 2138654 w 2138654"/>
              <a:gd name="connsiteY2" fmla="*/ 1774857 h 1774857"/>
              <a:gd name="connsiteX3" fmla="*/ 0 w 2138654"/>
              <a:gd name="connsiteY3" fmla="*/ 1416893 h 1774857"/>
              <a:gd name="connsiteX0" fmla="*/ 0 w 1316666"/>
              <a:gd name="connsiteY0" fmla="*/ 1416893 h 1416893"/>
              <a:gd name="connsiteX1" fmla="*/ 747907 w 1316666"/>
              <a:gd name="connsiteY1" fmla="*/ 0 h 1416893"/>
              <a:gd name="connsiteX2" fmla="*/ 1316666 w 1316666"/>
              <a:gd name="connsiteY2" fmla="*/ 1371775 h 1416893"/>
              <a:gd name="connsiteX3" fmla="*/ 0 w 1316666"/>
              <a:gd name="connsiteY3" fmla="*/ 1416893 h 1416893"/>
              <a:gd name="connsiteX0" fmla="*/ 0 w 1498144"/>
              <a:gd name="connsiteY0" fmla="*/ 1416893 h 1416893"/>
              <a:gd name="connsiteX1" fmla="*/ 747907 w 1498144"/>
              <a:gd name="connsiteY1" fmla="*/ 0 h 1416893"/>
              <a:gd name="connsiteX2" fmla="*/ 1498144 w 1498144"/>
              <a:gd name="connsiteY2" fmla="*/ 1403702 h 1416893"/>
              <a:gd name="connsiteX3" fmla="*/ 0 w 1498144"/>
              <a:gd name="connsiteY3" fmla="*/ 1416893 h 1416893"/>
              <a:gd name="connsiteX0" fmla="*/ 0 w 1572870"/>
              <a:gd name="connsiteY0" fmla="*/ 1416893 h 1416893"/>
              <a:gd name="connsiteX1" fmla="*/ 747907 w 1572870"/>
              <a:gd name="connsiteY1" fmla="*/ 0 h 1416893"/>
              <a:gd name="connsiteX2" fmla="*/ 1572870 w 1572870"/>
              <a:gd name="connsiteY2" fmla="*/ 1387739 h 1416893"/>
              <a:gd name="connsiteX3" fmla="*/ 0 w 1572870"/>
              <a:gd name="connsiteY3" fmla="*/ 1416893 h 1416893"/>
              <a:gd name="connsiteX0" fmla="*/ 0 w 1665388"/>
              <a:gd name="connsiteY0" fmla="*/ 1412902 h 1412902"/>
              <a:gd name="connsiteX1" fmla="*/ 840425 w 1665388"/>
              <a:gd name="connsiteY1" fmla="*/ 0 h 1412902"/>
              <a:gd name="connsiteX2" fmla="*/ 1665388 w 1665388"/>
              <a:gd name="connsiteY2" fmla="*/ 1387739 h 1412902"/>
              <a:gd name="connsiteX3" fmla="*/ 0 w 1665388"/>
              <a:gd name="connsiteY3" fmla="*/ 1412902 h 1412902"/>
              <a:gd name="connsiteX0" fmla="*/ 0 w 1604895"/>
              <a:gd name="connsiteY0" fmla="*/ 1380975 h 1387739"/>
              <a:gd name="connsiteX1" fmla="*/ 779932 w 1604895"/>
              <a:gd name="connsiteY1" fmla="*/ 0 h 1387739"/>
              <a:gd name="connsiteX2" fmla="*/ 1604895 w 1604895"/>
              <a:gd name="connsiteY2" fmla="*/ 1387739 h 1387739"/>
              <a:gd name="connsiteX3" fmla="*/ 0 w 1604895"/>
              <a:gd name="connsiteY3" fmla="*/ 1380975 h 1387739"/>
              <a:gd name="connsiteX0" fmla="*/ 0 w 1654712"/>
              <a:gd name="connsiteY0" fmla="*/ 1388957 h 1388957"/>
              <a:gd name="connsiteX1" fmla="*/ 829749 w 1654712"/>
              <a:gd name="connsiteY1" fmla="*/ 0 h 1388957"/>
              <a:gd name="connsiteX2" fmla="*/ 1654712 w 1654712"/>
              <a:gd name="connsiteY2" fmla="*/ 1387739 h 1388957"/>
              <a:gd name="connsiteX3" fmla="*/ 0 w 1654712"/>
              <a:gd name="connsiteY3" fmla="*/ 1388957 h 1388957"/>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73315 h 1591081"/>
              <a:gd name="connsiteX1" fmla="*/ 1003081 w 2521368"/>
              <a:gd name="connsiteY1" fmla="*/ 0 h 1591081"/>
              <a:gd name="connsiteX2" fmla="*/ 2521368 w 2521368"/>
              <a:gd name="connsiteY2" fmla="*/ 1591081 h 1591081"/>
              <a:gd name="connsiteX3" fmla="*/ 0 w 2521368"/>
              <a:gd name="connsiteY3" fmla="*/ 1373315 h 1591081"/>
              <a:gd name="connsiteX0" fmla="*/ 0 w 2521368"/>
              <a:gd name="connsiteY0" fmla="*/ 1412419 h 1630185"/>
              <a:gd name="connsiteX1" fmla="*/ 1156020 w 2521368"/>
              <a:gd name="connsiteY1" fmla="*/ 0 h 1630185"/>
              <a:gd name="connsiteX2" fmla="*/ 2521368 w 2521368"/>
              <a:gd name="connsiteY2" fmla="*/ 1630185 h 1630185"/>
              <a:gd name="connsiteX3" fmla="*/ 0 w 2521368"/>
              <a:gd name="connsiteY3" fmla="*/ 1412419 h 1630185"/>
              <a:gd name="connsiteX0" fmla="*/ 0 w 2521368"/>
              <a:gd name="connsiteY0" fmla="*/ 1412419 h 1630185"/>
              <a:gd name="connsiteX1" fmla="*/ 1054060 w 2521368"/>
              <a:gd name="connsiteY1" fmla="*/ 0 h 1630185"/>
              <a:gd name="connsiteX2" fmla="*/ 2521368 w 2521368"/>
              <a:gd name="connsiteY2" fmla="*/ 1630185 h 1630185"/>
              <a:gd name="connsiteX3" fmla="*/ 0 w 2521368"/>
              <a:gd name="connsiteY3" fmla="*/ 1412419 h 1630185"/>
            </a:gdLst>
            <a:ahLst/>
            <a:cxnLst>
              <a:cxn ang="0">
                <a:pos x="connsiteX0" y="connsiteY0"/>
              </a:cxn>
              <a:cxn ang="0">
                <a:pos x="connsiteX1" y="connsiteY1"/>
              </a:cxn>
              <a:cxn ang="0">
                <a:pos x="connsiteX2" y="connsiteY2"/>
              </a:cxn>
              <a:cxn ang="0">
                <a:pos x="connsiteX3" y="connsiteY3"/>
              </a:cxn>
            </a:cxnLst>
            <a:rect l="l" t="t" r="r" b="b"/>
            <a:pathLst>
              <a:path w="2521368" h="1630185">
                <a:moveTo>
                  <a:pt x="0" y="1412419"/>
                </a:moveTo>
                <a:lnTo>
                  <a:pt x="1054060" y="0"/>
                </a:lnTo>
                <a:lnTo>
                  <a:pt x="2521368" y="1630185"/>
                </a:lnTo>
                <a:lnTo>
                  <a:pt x="0" y="1412419"/>
                </a:lnTo>
                <a:close/>
              </a:path>
            </a:pathLst>
          </a:cu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a:t>
            </a:r>
          </a:p>
        </p:txBody>
      </p:sp>
      <p:sp>
        <p:nvSpPr>
          <p:cNvPr id="22" name="Isosceles Triangle 2">
            <a:extLst>
              <a:ext uri="{FF2B5EF4-FFF2-40B4-BE49-F238E27FC236}">
                <a16:creationId xmlns:a16="http://schemas.microsoft.com/office/drawing/2014/main" id="{85EEA7CF-0DE0-81D1-7EAC-52B62B1D8DF3}"/>
              </a:ext>
            </a:extLst>
          </p:cNvPr>
          <p:cNvSpPr/>
          <p:nvPr/>
        </p:nvSpPr>
        <p:spPr>
          <a:xfrm>
            <a:off x="6605850" y="2437654"/>
            <a:ext cx="2355447" cy="1985404"/>
          </a:xfrm>
          <a:custGeom>
            <a:avLst/>
            <a:gdLst>
              <a:gd name="connsiteX0" fmla="*/ 0 w 1698773"/>
              <a:gd name="connsiteY0" fmla="*/ 2075108 h 2075108"/>
              <a:gd name="connsiteX1" fmla="*/ 849387 w 1698773"/>
              <a:gd name="connsiteY1" fmla="*/ 0 h 2075108"/>
              <a:gd name="connsiteX2" fmla="*/ 1698773 w 1698773"/>
              <a:gd name="connsiteY2" fmla="*/ 2075108 h 2075108"/>
              <a:gd name="connsiteX3" fmla="*/ 0 w 1698773"/>
              <a:gd name="connsiteY3" fmla="*/ 2075108 h 2075108"/>
              <a:gd name="connsiteX0" fmla="*/ 0 w 1575943"/>
              <a:gd name="connsiteY0" fmla="*/ 1524648 h 2075108"/>
              <a:gd name="connsiteX1" fmla="*/ 726557 w 1575943"/>
              <a:gd name="connsiteY1" fmla="*/ 0 h 2075108"/>
              <a:gd name="connsiteX2" fmla="*/ 1575943 w 1575943"/>
              <a:gd name="connsiteY2" fmla="*/ 2075108 h 2075108"/>
              <a:gd name="connsiteX3" fmla="*/ 0 w 1575943"/>
              <a:gd name="connsiteY3" fmla="*/ 1524648 h 2075108"/>
              <a:gd name="connsiteX0" fmla="*/ 0 w 2117304"/>
              <a:gd name="connsiteY0" fmla="*/ 1524648 h 1774857"/>
              <a:gd name="connsiteX1" fmla="*/ 726557 w 2117304"/>
              <a:gd name="connsiteY1" fmla="*/ 0 h 1774857"/>
              <a:gd name="connsiteX2" fmla="*/ 2117304 w 2117304"/>
              <a:gd name="connsiteY2" fmla="*/ 1774857 h 1774857"/>
              <a:gd name="connsiteX3" fmla="*/ 0 w 2117304"/>
              <a:gd name="connsiteY3" fmla="*/ 1524648 h 1774857"/>
              <a:gd name="connsiteX0" fmla="*/ 0 w 2138654"/>
              <a:gd name="connsiteY0" fmla="*/ 1416893 h 1774857"/>
              <a:gd name="connsiteX1" fmla="*/ 747907 w 2138654"/>
              <a:gd name="connsiteY1" fmla="*/ 0 h 1774857"/>
              <a:gd name="connsiteX2" fmla="*/ 2138654 w 2138654"/>
              <a:gd name="connsiteY2" fmla="*/ 1774857 h 1774857"/>
              <a:gd name="connsiteX3" fmla="*/ 0 w 2138654"/>
              <a:gd name="connsiteY3" fmla="*/ 1416893 h 1774857"/>
              <a:gd name="connsiteX0" fmla="*/ 0 w 1316666"/>
              <a:gd name="connsiteY0" fmla="*/ 1416893 h 1416893"/>
              <a:gd name="connsiteX1" fmla="*/ 747907 w 1316666"/>
              <a:gd name="connsiteY1" fmla="*/ 0 h 1416893"/>
              <a:gd name="connsiteX2" fmla="*/ 1316666 w 1316666"/>
              <a:gd name="connsiteY2" fmla="*/ 1371775 h 1416893"/>
              <a:gd name="connsiteX3" fmla="*/ 0 w 1316666"/>
              <a:gd name="connsiteY3" fmla="*/ 1416893 h 1416893"/>
              <a:gd name="connsiteX0" fmla="*/ 0 w 1498144"/>
              <a:gd name="connsiteY0" fmla="*/ 1416893 h 1416893"/>
              <a:gd name="connsiteX1" fmla="*/ 747907 w 1498144"/>
              <a:gd name="connsiteY1" fmla="*/ 0 h 1416893"/>
              <a:gd name="connsiteX2" fmla="*/ 1498144 w 1498144"/>
              <a:gd name="connsiteY2" fmla="*/ 1403702 h 1416893"/>
              <a:gd name="connsiteX3" fmla="*/ 0 w 1498144"/>
              <a:gd name="connsiteY3" fmla="*/ 1416893 h 1416893"/>
              <a:gd name="connsiteX0" fmla="*/ 0 w 1572870"/>
              <a:gd name="connsiteY0" fmla="*/ 1416893 h 1416893"/>
              <a:gd name="connsiteX1" fmla="*/ 747907 w 1572870"/>
              <a:gd name="connsiteY1" fmla="*/ 0 h 1416893"/>
              <a:gd name="connsiteX2" fmla="*/ 1572870 w 1572870"/>
              <a:gd name="connsiteY2" fmla="*/ 1387739 h 1416893"/>
              <a:gd name="connsiteX3" fmla="*/ 0 w 1572870"/>
              <a:gd name="connsiteY3" fmla="*/ 1416893 h 1416893"/>
              <a:gd name="connsiteX0" fmla="*/ 0 w 1665388"/>
              <a:gd name="connsiteY0" fmla="*/ 1412902 h 1412902"/>
              <a:gd name="connsiteX1" fmla="*/ 840425 w 1665388"/>
              <a:gd name="connsiteY1" fmla="*/ 0 h 1412902"/>
              <a:gd name="connsiteX2" fmla="*/ 1665388 w 1665388"/>
              <a:gd name="connsiteY2" fmla="*/ 1387739 h 1412902"/>
              <a:gd name="connsiteX3" fmla="*/ 0 w 1665388"/>
              <a:gd name="connsiteY3" fmla="*/ 1412902 h 1412902"/>
              <a:gd name="connsiteX0" fmla="*/ 0 w 1604895"/>
              <a:gd name="connsiteY0" fmla="*/ 1380975 h 1387739"/>
              <a:gd name="connsiteX1" fmla="*/ 779932 w 1604895"/>
              <a:gd name="connsiteY1" fmla="*/ 0 h 1387739"/>
              <a:gd name="connsiteX2" fmla="*/ 1604895 w 1604895"/>
              <a:gd name="connsiteY2" fmla="*/ 1387739 h 1387739"/>
              <a:gd name="connsiteX3" fmla="*/ 0 w 1604895"/>
              <a:gd name="connsiteY3" fmla="*/ 1380975 h 1387739"/>
              <a:gd name="connsiteX0" fmla="*/ 0 w 1654712"/>
              <a:gd name="connsiteY0" fmla="*/ 1388957 h 1388957"/>
              <a:gd name="connsiteX1" fmla="*/ 829749 w 1654712"/>
              <a:gd name="connsiteY1" fmla="*/ 0 h 1388957"/>
              <a:gd name="connsiteX2" fmla="*/ 1654712 w 1654712"/>
              <a:gd name="connsiteY2" fmla="*/ 1387739 h 1388957"/>
              <a:gd name="connsiteX3" fmla="*/ 0 w 1654712"/>
              <a:gd name="connsiteY3" fmla="*/ 1388957 h 1388957"/>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88957 h 1606723"/>
              <a:gd name="connsiteX1" fmla="*/ 829749 w 2521368"/>
              <a:gd name="connsiteY1" fmla="*/ 0 h 1606723"/>
              <a:gd name="connsiteX2" fmla="*/ 2521368 w 2521368"/>
              <a:gd name="connsiteY2" fmla="*/ 1606723 h 1606723"/>
              <a:gd name="connsiteX3" fmla="*/ 0 w 2521368"/>
              <a:gd name="connsiteY3" fmla="*/ 1388957 h 1606723"/>
              <a:gd name="connsiteX0" fmla="*/ 0 w 2521368"/>
              <a:gd name="connsiteY0" fmla="*/ 1373315 h 1591081"/>
              <a:gd name="connsiteX1" fmla="*/ 1003081 w 2521368"/>
              <a:gd name="connsiteY1" fmla="*/ 0 h 1591081"/>
              <a:gd name="connsiteX2" fmla="*/ 2521368 w 2521368"/>
              <a:gd name="connsiteY2" fmla="*/ 1591081 h 1591081"/>
              <a:gd name="connsiteX3" fmla="*/ 0 w 2521368"/>
              <a:gd name="connsiteY3" fmla="*/ 1373315 h 1591081"/>
              <a:gd name="connsiteX0" fmla="*/ 0 w 2521368"/>
              <a:gd name="connsiteY0" fmla="*/ 1412419 h 1630185"/>
              <a:gd name="connsiteX1" fmla="*/ 1156020 w 2521368"/>
              <a:gd name="connsiteY1" fmla="*/ 0 h 1630185"/>
              <a:gd name="connsiteX2" fmla="*/ 2521368 w 2521368"/>
              <a:gd name="connsiteY2" fmla="*/ 1630185 h 1630185"/>
              <a:gd name="connsiteX3" fmla="*/ 0 w 2521368"/>
              <a:gd name="connsiteY3" fmla="*/ 1412419 h 1630185"/>
              <a:gd name="connsiteX0" fmla="*/ 0 w 2521368"/>
              <a:gd name="connsiteY0" fmla="*/ 1412419 h 1630185"/>
              <a:gd name="connsiteX1" fmla="*/ 1054060 w 2521368"/>
              <a:gd name="connsiteY1" fmla="*/ 0 h 1630185"/>
              <a:gd name="connsiteX2" fmla="*/ 2521368 w 2521368"/>
              <a:gd name="connsiteY2" fmla="*/ 1630185 h 1630185"/>
              <a:gd name="connsiteX3" fmla="*/ 0 w 2521368"/>
              <a:gd name="connsiteY3" fmla="*/ 1412419 h 1630185"/>
            </a:gdLst>
            <a:ahLst/>
            <a:cxnLst>
              <a:cxn ang="0">
                <a:pos x="connsiteX0" y="connsiteY0"/>
              </a:cxn>
              <a:cxn ang="0">
                <a:pos x="connsiteX1" y="connsiteY1"/>
              </a:cxn>
              <a:cxn ang="0">
                <a:pos x="connsiteX2" y="connsiteY2"/>
              </a:cxn>
              <a:cxn ang="0">
                <a:pos x="connsiteX3" y="connsiteY3"/>
              </a:cxn>
            </a:cxnLst>
            <a:rect l="l" t="t" r="r" b="b"/>
            <a:pathLst>
              <a:path w="2521368" h="1630185">
                <a:moveTo>
                  <a:pt x="0" y="1412419"/>
                </a:moveTo>
                <a:lnTo>
                  <a:pt x="1054060" y="0"/>
                </a:lnTo>
                <a:lnTo>
                  <a:pt x="2521368" y="1630185"/>
                </a:lnTo>
                <a:lnTo>
                  <a:pt x="0" y="141241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rPr>
              <a:t> </a:t>
            </a:r>
          </a:p>
        </p:txBody>
      </p:sp>
      <p:sp>
        <p:nvSpPr>
          <p:cNvPr id="56" name="TextBox 55">
            <a:extLst>
              <a:ext uri="{FF2B5EF4-FFF2-40B4-BE49-F238E27FC236}">
                <a16:creationId xmlns:a16="http://schemas.microsoft.com/office/drawing/2014/main" id="{360871C4-FF31-9937-E37C-EC98EDA65FBE}"/>
              </a:ext>
            </a:extLst>
          </p:cNvPr>
          <p:cNvSpPr txBox="1"/>
          <p:nvPr/>
        </p:nvSpPr>
        <p:spPr>
          <a:xfrm>
            <a:off x="7308800" y="170365"/>
            <a:ext cx="1502376" cy="41370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Next-generation broadband</a:t>
            </a:r>
          </a:p>
        </p:txBody>
      </p:sp>
      <p:sp>
        <p:nvSpPr>
          <p:cNvPr id="57" name="TextBox 56">
            <a:extLst>
              <a:ext uri="{FF2B5EF4-FFF2-40B4-BE49-F238E27FC236}">
                <a16:creationId xmlns:a16="http://schemas.microsoft.com/office/drawing/2014/main" id="{203C2AD9-4C54-82D8-7F73-84BE42C7DA1A}"/>
              </a:ext>
            </a:extLst>
          </p:cNvPr>
          <p:cNvSpPr txBox="1"/>
          <p:nvPr/>
        </p:nvSpPr>
        <p:spPr>
          <a:xfrm>
            <a:off x="10571122" y="4509532"/>
            <a:ext cx="1282780" cy="413703"/>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Pervasive access</a:t>
            </a:r>
          </a:p>
        </p:txBody>
      </p:sp>
      <p:sp>
        <p:nvSpPr>
          <p:cNvPr id="58" name="TextBox 57">
            <a:extLst>
              <a:ext uri="{FF2B5EF4-FFF2-40B4-BE49-F238E27FC236}">
                <a16:creationId xmlns:a16="http://schemas.microsoft.com/office/drawing/2014/main" id="{B509A0A8-77B3-9515-340E-2724D9716D7C}"/>
              </a:ext>
            </a:extLst>
          </p:cNvPr>
          <p:cNvSpPr txBox="1"/>
          <p:nvPr/>
        </p:nvSpPr>
        <p:spPr>
          <a:xfrm>
            <a:off x="4388451" y="4509532"/>
            <a:ext cx="1159887" cy="413703"/>
          </a:xfrm>
          <a:prstGeom prst="rect">
            <a:avLst/>
          </a:prstGeom>
        </p:spPr>
        <p:txBody>
          <a:bodyPr wrap="square" lIns="0" tIns="0" rIns="0" bIns="0" rtlCol="0">
            <a:spAutoFit/>
          </a:bodyP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Real-time control</a:t>
            </a:r>
          </a:p>
        </p:txBody>
      </p:sp>
      <p:sp>
        <p:nvSpPr>
          <p:cNvPr id="59" name="TextBox 58">
            <a:extLst>
              <a:ext uri="{FF2B5EF4-FFF2-40B4-BE49-F238E27FC236}">
                <a16:creationId xmlns:a16="http://schemas.microsoft.com/office/drawing/2014/main" id="{73CF8295-AB73-6054-5FEB-0A54EBAFE1AE}"/>
              </a:ext>
            </a:extLst>
          </p:cNvPr>
          <p:cNvSpPr txBox="1"/>
          <p:nvPr/>
        </p:nvSpPr>
        <p:spPr>
          <a:xfrm>
            <a:off x="10552072" y="1646902"/>
            <a:ext cx="1454242" cy="413703"/>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Societal sustainability</a:t>
            </a:r>
          </a:p>
        </p:txBody>
      </p:sp>
      <p:sp>
        <p:nvSpPr>
          <p:cNvPr id="60" name="TextBox 59">
            <a:extLst>
              <a:ext uri="{FF2B5EF4-FFF2-40B4-BE49-F238E27FC236}">
                <a16:creationId xmlns:a16="http://schemas.microsoft.com/office/drawing/2014/main" id="{B76EAAF2-662D-641E-92AB-67DB13DC9150}"/>
              </a:ext>
            </a:extLst>
          </p:cNvPr>
          <p:cNvSpPr txBox="1"/>
          <p:nvPr/>
        </p:nvSpPr>
        <p:spPr>
          <a:xfrm>
            <a:off x="3814891" y="1646902"/>
            <a:ext cx="1752497" cy="413703"/>
          </a:xfrm>
          <a:prstGeom prst="rect">
            <a:avLst/>
          </a:prstGeom>
        </p:spPr>
        <p:txBody>
          <a:bodyPr wrap="square" lIns="0" tIns="0" rIns="0" bIns="0" rtlCol="0">
            <a:spAutoFit/>
          </a:bodyP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Immersive platform and services</a:t>
            </a:r>
          </a:p>
        </p:txBody>
      </p:sp>
      <p:cxnSp>
        <p:nvCxnSpPr>
          <p:cNvPr id="66" name="Straight Arrow Connector 65">
            <a:extLst>
              <a:ext uri="{FF2B5EF4-FFF2-40B4-BE49-F238E27FC236}">
                <a16:creationId xmlns:a16="http://schemas.microsoft.com/office/drawing/2014/main" id="{9DCE351A-50EA-CB59-12EE-0D24D1CCCDCE}"/>
              </a:ext>
            </a:extLst>
          </p:cNvPr>
          <p:cNvCxnSpPr>
            <a:cxnSpLocks/>
          </p:cNvCxnSpPr>
          <p:nvPr/>
        </p:nvCxnSpPr>
        <p:spPr>
          <a:xfrm flipH="1">
            <a:off x="5847282" y="4265689"/>
            <a:ext cx="489252" cy="356091"/>
          </a:xfrm>
          <a:prstGeom prst="straightConnector1">
            <a:avLst/>
          </a:prstGeom>
          <a:ln w="12700" cap="rnd">
            <a:gradFill>
              <a:gsLst>
                <a:gs pos="0">
                  <a:schemeClr val="accent5">
                    <a:alpha val="23000"/>
                  </a:schemeClr>
                </a:gs>
                <a:gs pos="100000">
                  <a:schemeClr val="accent5"/>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DD7FCBFD-7DFD-00E3-BC44-8BC784ADCA40}"/>
              </a:ext>
            </a:extLst>
          </p:cNvPr>
          <p:cNvCxnSpPr>
            <a:cxnSpLocks/>
          </p:cNvCxnSpPr>
          <p:nvPr/>
        </p:nvCxnSpPr>
        <p:spPr>
          <a:xfrm>
            <a:off x="9830114" y="4318256"/>
            <a:ext cx="429284" cy="319532"/>
          </a:xfrm>
          <a:prstGeom prst="straightConnector1">
            <a:avLst/>
          </a:prstGeom>
          <a:ln w="12700" cap="rnd">
            <a:gradFill>
              <a:gsLst>
                <a:gs pos="0">
                  <a:schemeClr val="accent5">
                    <a:alpha val="23000"/>
                  </a:schemeClr>
                </a:gs>
                <a:gs pos="100000">
                  <a:schemeClr val="accent5"/>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0FF6BB80-EED8-817E-DF64-EFD037E5D575}"/>
              </a:ext>
            </a:extLst>
          </p:cNvPr>
          <p:cNvCxnSpPr>
            <a:cxnSpLocks/>
          </p:cNvCxnSpPr>
          <p:nvPr/>
        </p:nvCxnSpPr>
        <p:spPr>
          <a:xfrm flipH="1" flipV="1">
            <a:off x="5869826" y="1966831"/>
            <a:ext cx="565232" cy="356376"/>
          </a:xfrm>
          <a:prstGeom prst="straightConnector1">
            <a:avLst/>
          </a:prstGeom>
          <a:ln w="12700" cap="rnd">
            <a:gradFill>
              <a:gsLst>
                <a:gs pos="0">
                  <a:schemeClr val="accent3">
                    <a:alpha val="16000"/>
                  </a:schemeClr>
                </a:gs>
                <a:gs pos="100000">
                  <a:schemeClr val="accent3"/>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919FA292-0748-36BB-AEA6-448D978E0415}"/>
              </a:ext>
            </a:extLst>
          </p:cNvPr>
          <p:cNvCxnSpPr>
            <a:cxnSpLocks/>
          </p:cNvCxnSpPr>
          <p:nvPr/>
        </p:nvCxnSpPr>
        <p:spPr>
          <a:xfrm flipV="1">
            <a:off x="9745244" y="1991652"/>
            <a:ext cx="522939" cy="305293"/>
          </a:xfrm>
          <a:prstGeom prst="straightConnector1">
            <a:avLst/>
          </a:prstGeom>
          <a:ln w="12700" cap="rnd">
            <a:gradFill>
              <a:gsLst>
                <a:gs pos="0">
                  <a:schemeClr val="accent3">
                    <a:alpha val="16000"/>
                  </a:schemeClr>
                </a:gs>
                <a:gs pos="100000">
                  <a:schemeClr val="accent3"/>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49217D32-4320-352D-0706-475D03A513F5}"/>
              </a:ext>
            </a:extLst>
          </p:cNvPr>
          <p:cNvCxnSpPr>
            <a:cxnSpLocks/>
          </p:cNvCxnSpPr>
          <p:nvPr/>
        </p:nvCxnSpPr>
        <p:spPr>
          <a:xfrm flipV="1">
            <a:off x="8047567" y="860329"/>
            <a:ext cx="0" cy="640248"/>
          </a:xfrm>
          <a:prstGeom prst="straightConnector1">
            <a:avLst/>
          </a:prstGeom>
          <a:ln w="12700" cap="rnd">
            <a:gradFill>
              <a:gsLst>
                <a:gs pos="0">
                  <a:schemeClr val="accent5">
                    <a:alpha val="23000"/>
                  </a:schemeClr>
                </a:gs>
                <a:gs pos="100000">
                  <a:schemeClr val="accent5"/>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E35C7998-31D1-0008-594D-B0FABFA7700F}"/>
              </a:ext>
            </a:extLst>
          </p:cNvPr>
          <p:cNvSpPr txBox="1"/>
          <p:nvPr/>
        </p:nvSpPr>
        <p:spPr>
          <a:xfrm>
            <a:off x="9324484" y="4478615"/>
            <a:ext cx="631042" cy="324961"/>
          </a:xfrm>
          <a:prstGeom prst="rect">
            <a:avLst/>
          </a:prstGeom>
          <a:noFill/>
        </p:spPr>
        <p:txBody>
          <a:bodyPr wrap="square" lIns="0" tIns="0" rIns="0" bIns="0" rtlCol="0">
            <a:spAutoFit/>
          </a:bodyP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Massive IoT</a:t>
            </a:r>
          </a:p>
        </p:txBody>
      </p:sp>
      <p:sp>
        <p:nvSpPr>
          <p:cNvPr id="72" name="TextBox 71">
            <a:extLst>
              <a:ext uri="{FF2B5EF4-FFF2-40B4-BE49-F238E27FC236}">
                <a16:creationId xmlns:a16="http://schemas.microsoft.com/office/drawing/2014/main" id="{1F2A4DA5-330E-37B7-F692-A167BF1AC7C3}"/>
              </a:ext>
            </a:extLst>
          </p:cNvPr>
          <p:cNvSpPr txBox="1"/>
          <p:nvPr/>
        </p:nvSpPr>
        <p:spPr>
          <a:xfrm>
            <a:off x="6145230" y="4473786"/>
            <a:ext cx="1162435" cy="324961"/>
          </a:xfrm>
          <a:prstGeom prst="rect">
            <a:avLst/>
          </a:prstGeom>
          <a:noFill/>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Mission-critical services</a:t>
            </a:r>
          </a:p>
        </p:txBody>
      </p:sp>
      <p:sp>
        <p:nvSpPr>
          <p:cNvPr id="73" name="TextBox 72">
            <a:extLst>
              <a:ext uri="{FF2B5EF4-FFF2-40B4-BE49-F238E27FC236}">
                <a16:creationId xmlns:a16="http://schemas.microsoft.com/office/drawing/2014/main" id="{F5E1D602-F7C5-DE59-2719-C45324B30373}"/>
              </a:ext>
            </a:extLst>
          </p:cNvPr>
          <p:cNvSpPr txBox="1"/>
          <p:nvPr/>
        </p:nvSpPr>
        <p:spPr>
          <a:xfrm>
            <a:off x="8093992" y="1051130"/>
            <a:ext cx="723920" cy="487441"/>
          </a:xfrm>
          <a:prstGeom prst="rect">
            <a:avLst/>
          </a:prstGeom>
          <a:noFill/>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1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Enhanced mobile broadband</a:t>
            </a:r>
          </a:p>
        </p:txBody>
      </p:sp>
      <p:cxnSp>
        <p:nvCxnSpPr>
          <p:cNvPr id="74" name="Straight Arrow Connector 73">
            <a:extLst>
              <a:ext uri="{FF2B5EF4-FFF2-40B4-BE49-F238E27FC236}">
                <a16:creationId xmlns:a16="http://schemas.microsoft.com/office/drawing/2014/main" id="{B28A9D83-A16E-1BB5-03E2-5FBB47980BE5}"/>
              </a:ext>
            </a:extLst>
          </p:cNvPr>
          <p:cNvCxnSpPr>
            <a:cxnSpLocks/>
          </p:cNvCxnSpPr>
          <p:nvPr/>
        </p:nvCxnSpPr>
        <p:spPr>
          <a:xfrm>
            <a:off x="8047567" y="5048250"/>
            <a:ext cx="0" cy="632521"/>
          </a:xfrm>
          <a:prstGeom prst="straightConnector1">
            <a:avLst/>
          </a:prstGeom>
          <a:ln w="12700" cap="rnd">
            <a:gradFill>
              <a:gsLst>
                <a:gs pos="0">
                  <a:schemeClr val="accent3">
                    <a:alpha val="16000"/>
                  </a:schemeClr>
                </a:gs>
                <a:gs pos="100000">
                  <a:schemeClr val="accent3"/>
                </a:gs>
              </a:gsLst>
              <a:lin ang="5400000" scaled="1"/>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1810FC82-196C-EBE2-A0C6-996E57D5AB02}"/>
              </a:ext>
            </a:extLst>
          </p:cNvPr>
          <p:cNvSpPr txBox="1"/>
          <p:nvPr/>
        </p:nvSpPr>
        <p:spPr>
          <a:xfrm>
            <a:off x="7043454" y="2176308"/>
            <a:ext cx="704485" cy="118174"/>
          </a:xfrm>
          <a:prstGeom prst="rect">
            <a:avLst/>
          </a:prstGeom>
        </p:spPr>
        <p:txBody>
          <a:bodyPr wrap="square" lIns="0" tIns="0" rIns="0" bIns="0" rtlCol="0">
            <a:spAutoFit/>
          </a:bodyP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AI &amp; compute</a:t>
            </a:r>
          </a:p>
        </p:txBody>
      </p:sp>
      <p:sp>
        <p:nvSpPr>
          <p:cNvPr id="41" name="TextBox 40">
            <a:extLst>
              <a:ext uri="{FF2B5EF4-FFF2-40B4-BE49-F238E27FC236}">
                <a16:creationId xmlns:a16="http://schemas.microsoft.com/office/drawing/2014/main" id="{253FF242-1534-C455-7473-DD80E081C84B}"/>
              </a:ext>
            </a:extLst>
          </p:cNvPr>
          <p:cNvSpPr txBox="1"/>
          <p:nvPr/>
        </p:nvSpPr>
        <p:spPr>
          <a:xfrm>
            <a:off x="7048145" y="2042065"/>
            <a:ext cx="859073" cy="118174"/>
          </a:xfrm>
          <a:prstGeom prst="rect">
            <a:avLst/>
          </a:prstGeom>
        </p:spPr>
        <p:txBody>
          <a:bodyPr wrap="square" lIns="0" tIns="0" rIns="0" bIns="0" rtlCol="0">
            <a:spAutoFit/>
          </a:bodyP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4A5A75"/>
                </a:solidFill>
                <a:effectLst/>
                <a:uLnTx/>
                <a:uFillTx/>
                <a:latin typeface="Microsoft Sans Serif"/>
                <a:ea typeface="+mn-ea"/>
                <a:cs typeface="Microsoft Sans Serif" panose="020B0604020202020204" pitchFamily="34" charset="0"/>
              </a:rPr>
              <a:t>System resiliency</a:t>
            </a:r>
          </a:p>
        </p:txBody>
      </p:sp>
      <p:sp>
        <p:nvSpPr>
          <p:cNvPr id="42" name="TextBox 41">
            <a:extLst>
              <a:ext uri="{FF2B5EF4-FFF2-40B4-BE49-F238E27FC236}">
                <a16:creationId xmlns:a16="http://schemas.microsoft.com/office/drawing/2014/main" id="{17608B30-7CE2-77C5-022C-61D8564731C7}"/>
              </a:ext>
            </a:extLst>
          </p:cNvPr>
          <p:cNvSpPr txBox="1"/>
          <p:nvPr/>
        </p:nvSpPr>
        <p:spPr>
          <a:xfrm>
            <a:off x="7184626" y="1924466"/>
            <a:ext cx="882258" cy="118174"/>
          </a:xfrm>
          <a:prstGeom prst="rect">
            <a:avLst/>
          </a:prstGeom>
        </p:spPr>
        <p:txBody>
          <a:bodyPr wrap="square" lIns="0" tIns="0" rIns="0" bIns="0" rtlCol="0">
            <a:spAutoFit/>
          </a:bodyP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7BA0FF"/>
                </a:solidFill>
                <a:effectLst/>
                <a:uLnTx/>
                <a:uFillTx/>
                <a:latin typeface="Microsoft Sans Serif"/>
                <a:ea typeface="+mn-ea"/>
                <a:cs typeface="Microsoft Sans Serif" panose="020B0604020202020204" pitchFamily="34" charset="0"/>
              </a:rPr>
              <a:t>Integrated sensing</a:t>
            </a:r>
          </a:p>
        </p:txBody>
      </p:sp>
      <p:sp>
        <p:nvSpPr>
          <p:cNvPr id="43" name="TextBox 42">
            <a:extLst>
              <a:ext uri="{FF2B5EF4-FFF2-40B4-BE49-F238E27FC236}">
                <a16:creationId xmlns:a16="http://schemas.microsoft.com/office/drawing/2014/main" id="{B7C7CC05-F165-6616-7870-EA8371E90A80}"/>
              </a:ext>
            </a:extLst>
          </p:cNvPr>
          <p:cNvSpPr txBox="1"/>
          <p:nvPr/>
        </p:nvSpPr>
        <p:spPr>
          <a:xfrm>
            <a:off x="7422334" y="1806333"/>
            <a:ext cx="858567" cy="118174"/>
          </a:xfrm>
          <a:prstGeom prst="rect">
            <a:avLst/>
          </a:prstGeom>
        </p:spPr>
        <p:txBody>
          <a:bodyPr wrap="square" lIns="0" tIns="0" rIns="0" bIns="0" rtlCol="0">
            <a:spAutoFit/>
          </a:bodyP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Green network</a:t>
            </a:r>
          </a:p>
        </p:txBody>
      </p:sp>
      <p:sp>
        <p:nvSpPr>
          <p:cNvPr id="14" name="Text Placeholder 7">
            <a:extLst>
              <a:ext uri="{FF2B5EF4-FFF2-40B4-BE49-F238E27FC236}">
                <a16:creationId xmlns:a16="http://schemas.microsoft.com/office/drawing/2014/main" id="{41F7D7B0-4ACE-1D9C-DEF0-974F03308438}"/>
              </a:ext>
            </a:extLst>
          </p:cNvPr>
          <p:cNvSpPr txBox="1">
            <a:spLocks/>
          </p:cNvSpPr>
          <p:nvPr/>
        </p:nvSpPr>
        <p:spPr>
          <a:xfrm>
            <a:off x="533593" y="2676390"/>
            <a:ext cx="4080501" cy="1898906"/>
          </a:xfrm>
          <a:prstGeom prst="rect">
            <a:avLst/>
          </a:prstGeom>
        </p:spPr>
        <p:txBody>
          <a:bodyPr vert="horz" lIns="0" tIns="0" rIns="0" bIns="0" rtlCol="0">
            <a:no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Tx/>
              <a:buSzTx/>
              <a:buFont typeface="Arial" panose="020B0604020202020204" pitchFamily="34" charset="0"/>
              <a:buNone/>
              <a:tabLst/>
              <a:defRPr/>
            </a:pPr>
            <a:r>
              <a:rPr kumimoji="0" lang="en-US" sz="1600" b="0" i="0" u="none" strike="noStrike" kern="1200" cap="none" spc="0" normalizeH="0" baseline="0" noProof="0">
                <a:ln>
                  <a:noFill/>
                </a:ln>
                <a:solidFill>
                  <a:srgbClr val="2853DC"/>
                </a:solidFill>
                <a:effectLst/>
                <a:uLnTx/>
                <a:uFillTx/>
                <a:latin typeface="Microsoft Sans Serif"/>
                <a:ea typeface="+mn-ea"/>
                <a:cs typeface="+mn-cs"/>
              </a:rPr>
              <a:t>A smarter wireless platform with</a:t>
            </a:r>
            <a:br>
              <a:rPr kumimoji="0" lang="en-US" sz="1400" b="0" i="0" u="none" strike="noStrike" kern="1200" cap="none" spc="0" normalizeH="0" baseline="0" noProof="0">
                <a:ln>
                  <a:noFill/>
                </a:ln>
                <a:solidFill>
                  <a:srgbClr val="0B2742"/>
                </a:solidFill>
                <a:effectLst/>
                <a:uLnTx/>
                <a:uFillTx/>
                <a:latin typeface="Microsoft Sans Serif"/>
                <a:ea typeface="+mn-ea"/>
                <a:cs typeface="+mn-cs"/>
              </a:rPr>
            </a:br>
            <a:r>
              <a:rPr kumimoji="0" lang="en-US" sz="3600" b="1" i="0" u="none" strike="noStrike" kern="1200" cap="none" spc="0" normalizeH="0" baseline="0" noProof="0">
                <a:ln>
                  <a:noFill/>
                </a:ln>
                <a:solidFill>
                  <a:srgbClr val="0B2742"/>
                </a:solidFill>
                <a:effectLst/>
                <a:uLnTx/>
                <a:uFillTx/>
                <a:latin typeface="Microsoft Sans Serif"/>
                <a:ea typeface="+mn-ea"/>
                <a:cs typeface="+mn-cs"/>
              </a:rPr>
              <a:t>new capabilities that expand beyond communication</a:t>
            </a:r>
            <a:endParaRPr kumimoji="0" lang="en-US" sz="2800" b="1" i="0" u="none" strike="noStrike" kern="1200" cap="none" spc="0" normalizeH="0" baseline="0" noProof="0">
              <a:ln>
                <a:noFill/>
              </a:ln>
              <a:solidFill>
                <a:srgbClr val="0B2742"/>
              </a:solidFill>
              <a:effectLst/>
              <a:uLnTx/>
              <a:uFillTx/>
              <a:latin typeface="Microsoft Sans Serif"/>
              <a:ea typeface="+mn-ea"/>
              <a:cs typeface="+mn-cs"/>
            </a:endParaRPr>
          </a:p>
        </p:txBody>
      </p:sp>
      <p:sp>
        <p:nvSpPr>
          <p:cNvPr id="2" name="TextBox 1">
            <a:extLst>
              <a:ext uri="{FF2B5EF4-FFF2-40B4-BE49-F238E27FC236}">
                <a16:creationId xmlns:a16="http://schemas.microsoft.com/office/drawing/2014/main" id="{DCA39144-5DF8-283F-2A18-0FB28E56BFFD}"/>
              </a:ext>
            </a:extLst>
          </p:cNvPr>
          <p:cNvSpPr txBox="1"/>
          <p:nvPr/>
        </p:nvSpPr>
        <p:spPr>
          <a:xfrm>
            <a:off x="6787589" y="2298488"/>
            <a:ext cx="774466" cy="118174"/>
          </a:xfrm>
          <a:prstGeom prst="rect">
            <a:avLst/>
          </a:prstGeom>
          <a:ln>
            <a:noFill/>
          </a:ln>
        </p:spPr>
        <p:txBody>
          <a:bodyPr wrap="square" lIns="0" tIns="0" rIns="0" bIns="0" rtlCol="0">
            <a:spAutoFit/>
          </a:bodyPr>
          <a:lstStyle/>
          <a:p>
            <a:pPr marL="0" marR="0" lvl="0" indent="0" algn="r" defTabSz="914400" rtl="0" eaLnBrk="1" fontAlgn="auto" latinLnBrk="0" hangingPunct="1">
              <a:lnSpc>
                <a:spcPct val="96000"/>
              </a:lnSpc>
              <a:spcBef>
                <a:spcPts val="0"/>
              </a:spcBef>
              <a:spcAft>
                <a:spcPts val="0"/>
              </a:spcAft>
              <a:buClrTx/>
              <a:buSzTx/>
              <a:buFontTx/>
              <a:buNone/>
              <a:tabLst/>
              <a:defRPr/>
            </a:pPr>
            <a:r>
              <a:rPr kumimoji="0" lang="en-US" sz="8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Communication</a:t>
            </a:r>
          </a:p>
        </p:txBody>
      </p:sp>
      <p:grpSp>
        <p:nvGrpSpPr>
          <p:cNvPr id="23" name="Group 22">
            <a:extLst>
              <a:ext uri="{FF2B5EF4-FFF2-40B4-BE49-F238E27FC236}">
                <a16:creationId xmlns:a16="http://schemas.microsoft.com/office/drawing/2014/main" id="{F67A7329-FCF8-63F6-505A-4DFFACCAE075}"/>
              </a:ext>
            </a:extLst>
          </p:cNvPr>
          <p:cNvGrpSpPr/>
          <p:nvPr/>
        </p:nvGrpSpPr>
        <p:grpSpPr>
          <a:xfrm rot="232128">
            <a:off x="7205771" y="3129190"/>
            <a:ext cx="861151" cy="946465"/>
            <a:chOff x="5542729" y="2883656"/>
            <a:chExt cx="1488545" cy="1488534"/>
          </a:xfrm>
        </p:grpSpPr>
        <p:sp>
          <p:nvSpPr>
            <p:cNvPr id="24" name="Oval 23">
              <a:extLst>
                <a:ext uri="{FF2B5EF4-FFF2-40B4-BE49-F238E27FC236}">
                  <a16:creationId xmlns:a16="http://schemas.microsoft.com/office/drawing/2014/main" id="{4FB68F7F-3361-1F7A-1CF1-C0A215376ED1}"/>
                </a:ext>
              </a:extLst>
            </p:cNvPr>
            <p:cNvSpPr/>
            <p:nvPr/>
          </p:nvSpPr>
          <p:spPr bwMode="gray">
            <a:xfrm>
              <a:off x="5542729" y="2883656"/>
              <a:ext cx="1488545" cy="1488534"/>
            </a:xfrm>
            <a:prstGeom prst="ellipse">
              <a:avLst/>
            </a:prstGeom>
            <a:gradFill>
              <a:gsLst>
                <a:gs pos="0">
                  <a:schemeClr val="bg1"/>
                </a:gs>
                <a:gs pos="100000">
                  <a:srgbClr val="F4F7FA"/>
                </a:gs>
              </a:gsLst>
              <a:lin ang="0" scaled="0"/>
            </a:gradFill>
            <a:ln>
              <a:noFill/>
            </a:ln>
            <a:effectLst>
              <a:outerShdw blurRad="317500" dist="2540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srgbClr val="13161E"/>
                </a:solidFill>
                <a:effectLst/>
                <a:uLnTx/>
                <a:uFillTx/>
                <a:latin typeface="Microsoft Sans Serif" panose="020B0604020202020204" pitchFamily="34" charset="0"/>
                <a:ea typeface="+mn-ea"/>
                <a:cs typeface="+mn-cs"/>
              </a:endParaRPr>
            </a:p>
          </p:txBody>
        </p:sp>
        <p:sp>
          <p:nvSpPr>
            <p:cNvPr id="25" name="Oval 24">
              <a:extLst>
                <a:ext uri="{FF2B5EF4-FFF2-40B4-BE49-F238E27FC236}">
                  <a16:creationId xmlns:a16="http://schemas.microsoft.com/office/drawing/2014/main" id="{05C829DF-E0ED-29E1-43DD-EDEBD6D94458}"/>
                </a:ext>
              </a:extLst>
            </p:cNvPr>
            <p:cNvSpPr/>
            <p:nvPr/>
          </p:nvSpPr>
          <p:spPr bwMode="gray">
            <a:xfrm>
              <a:off x="5593429" y="2934364"/>
              <a:ext cx="1387124" cy="1387119"/>
            </a:xfrm>
            <a:prstGeom prst="ellipse">
              <a:avLst/>
            </a:prstGeom>
            <a:gradFill flip="none" rotWithShape="1">
              <a:gsLst>
                <a:gs pos="100000">
                  <a:schemeClr val="accent3"/>
                </a:gs>
                <a:gs pos="0">
                  <a:schemeClr val="accent1"/>
                </a:gs>
              </a:gsLst>
              <a:lin ang="0" scaled="1"/>
              <a:tileRect/>
            </a:gradFill>
            <a:ln>
              <a:noFill/>
            </a:ln>
            <a:effectLst>
              <a:outerShdw blurRad="317500" dist="317500" dir="10800000" sx="85000" sy="85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13161E"/>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grpSp>
          <p:nvGrpSpPr>
            <p:cNvPr id="26" name="Group 25">
              <a:extLst>
                <a:ext uri="{FF2B5EF4-FFF2-40B4-BE49-F238E27FC236}">
                  <a16:creationId xmlns:a16="http://schemas.microsoft.com/office/drawing/2014/main" id="{AC863B3C-E862-7AF0-5B33-99254E4B0D35}"/>
                </a:ext>
              </a:extLst>
            </p:cNvPr>
            <p:cNvGrpSpPr/>
            <p:nvPr/>
          </p:nvGrpSpPr>
          <p:grpSpPr>
            <a:xfrm>
              <a:off x="5821131" y="3366234"/>
              <a:ext cx="914304" cy="508462"/>
              <a:chOff x="8499238" y="550512"/>
              <a:chExt cx="897605" cy="499176"/>
            </a:xfrm>
            <a:solidFill>
              <a:schemeClr val="bg1"/>
            </a:solidFill>
          </p:grpSpPr>
          <p:sp>
            <p:nvSpPr>
              <p:cNvPr id="27" name="Freeform: Shape 26">
                <a:extLst>
                  <a:ext uri="{FF2B5EF4-FFF2-40B4-BE49-F238E27FC236}">
                    <a16:creationId xmlns:a16="http://schemas.microsoft.com/office/drawing/2014/main" id="{E4693A1A-6FD9-32E6-678F-95F872F3E8DD}"/>
                  </a:ext>
                </a:extLst>
              </p:cNvPr>
              <p:cNvSpPr/>
              <p:nvPr/>
            </p:nvSpPr>
            <p:spPr>
              <a:xfrm>
                <a:off x="8905381" y="550512"/>
                <a:ext cx="491462" cy="499176"/>
              </a:xfrm>
              <a:custGeom>
                <a:avLst/>
                <a:gdLst/>
                <a:ahLst/>
                <a:cxnLst/>
                <a:rect l="l" t="t" r="r" b="b"/>
                <a:pathLst>
                  <a:path w="491462" h="499176">
                    <a:moveTo>
                      <a:pt x="255076" y="0"/>
                    </a:moveTo>
                    <a:cubicBezTo>
                      <a:pt x="309253" y="412"/>
                      <a:pt x="357459" y="13633"/>
                      <a:pt x="399695" y="39663"/>
                    </a:cubicBezTo>
                    <a:cubicBezTo>
                      <a:pt x="441931" y="65693"/>
                      <a:pt x="472120" y="102060"/>
                      <a:pt x="490262" y="148766"/>
                    </a:cubicBezTo>
                    <a:cubicBezTo>
                      <a:pt x="491490" y="151325"/>
                      <a:pt x="491776" y="154098"/>
                      <a:pt x="491120" y="157086"/>
                    </a:cubicBezTo>
                    <a:cubicBezTo>
                      <a:pt x="490463" y="160073"/>
                      <a:pt x="487664" y="162332"/>
                      <a:pt x="482723" y="163861"/>
                    </a:cubicBezTo>
                    <a:lnTo>
                      <a:pt x="414898" y="181015"/>
                    </a:lnTo>
                    <a:cubicBezTo>
                      <a:pt x="409903" y="181816"/>
                      <a:pt x="406362" y="181072"/>
                      <a:pt x="404277" y="178785"/>
                    </a:cubicBezTo>
                    <a:cubicBezTo>
                      <a:pt x="402192" y="176498"/>
                      <a:pt x="400706" y="174039"/>
                      <a:pt x="399820" y="171409"/>
                    </a:cubicBezTo>
                    <a:cubicBezTo>
                      <a:pt x="386457" y="145292"/>
                      <a:pt x="367735" y="124450"/>
                      <a:pt x="343654" y="108883"/>
                    </a:cubicBezTo>
                    <a:cubicBezTo>
                      <a:pt x="319573" y="93316"/>
                      <a:pt x="290047" y="85339"/>
                      <a:pt x="255076" y="84953"/>
                    </a:cubicBezTo>
                    <a:cubicBezTo>
                      <a:pt x="208529" y="86082"/>
                      <a:pt x="170599" y="102179"/>
                      <a:pt x="141288" y="133241"/>
                    </a:cubicBezTo>
                    <a:cubicBezTo>
                      <a:pt x="111976" y="164304"/>
                      <a:pt x="96856" y="203557"/>
                      <a:pt x="95927" y="251001"/>
                    </a:cubicBezTo>
                    <a:cubicBezTo>
                      <a:pt x="96784" y="299236"/>
                      <a:pt x="111876" y="338491"/>
                      <a:pt x="141202" y="368764"/>
                    </a:cubicBezTo>
                    <a:cubicBezTo>
                      <a:pt x="170528" y="399037"/>
                      <a:pt x="208943" y="414647"/>
                      <a:pt x="256448" y="415595"/>
                    </a:cubicBezTo>
                    <a:cubicBezTo>
                      <a:pt x="289718" y="415151"/>
                      <a:pt x="318701" y="406599"/>
                      <a:pt x="343397" y="389939"/>
                    </a:cubicBezTo>
                    <a:cubicBezTo>
                      <a:pt x="368093" y="373278"/>
                      <a:pt x="386443" y="351169"/>
                      <a:pt x="398448" y="323612"/>
                    </a:cubicBezTo>
                    <a:lnTo>
                      <a:pt x="266738" y="323612"/>
                    </a:lnTo>
                    <a:cubicBezTo>
                      <a:pt x="262508" y="323483"/>
                      <a:pt x="258963" y="322027"/>
                      <a:pt x="256105" y="319245"/>
                    </a:cubicBezTo>
                    <a:cubicBezTo>
                      <a:pt x="253247" y="316462"/>
                      <a:pt x="251760" y="313122"/>
                      <a:pt x="251646" y="309226"/>
                    </a:cubicBezTo>
                    <a:lnTo>
                      <a:pt x="251646" y="264026"/>
                    </a:lnTo>
                    <a:cubicBezTo>
                      <a:pt x="251760" y="259827"/>
                      <a:pt x="253247" y="256400"/>
                      <a:pt x="256105" y="253743"/>
                    </a:cubicBezTo>
                    <a:cubicBezTo>
                      <a:pt x="258963" y="251087"/>
                      <a:pt x="262508" y="249717"/>
                      <a:pt x="266738" y="249631"/>
                    </a:cubicBezTo>
                    <a:lnTo>
                      <a:pt x="473132" y="249631"/>
                    </a:lnTo>
                    <a:cubicBezTo>
                      <a:pt x="477356" y="249717"/>
                      <a:pt x="480896" y="251087"/>
                      <a:pt x="483751" y="253743"/>
                    </a:cubicBezTo>
                    <a:cubicBezTo>
                      <a:pt x="486606" y="256400"/>
                      <a:pt x="488090" y="259827"/>
                      <a:pt x="488204" y="264026"/>
                    </a:cubicBezTo>
                    <a:lnTo>
                      <a:pt x="488204" y="474493"/>
                    </a:lnTo>
                    <a:cubicBezTo>
                      <a:pt x="488090" y="478720"/>
                      <a:pt x="486606" y="482263"/>
                      <a:pt x="483751" y="485119"/>
                    </a:cubicBezTo>
                    <a:cubicBezTo>
                      <a:pt x="480896" y="487976"/>
                      <a:pt x="477356" y="489461"/>
                      <a:pt x="473132" y="489575"/>
                    </a:cubicBezTo>
                    <a:lnTo>
                      <a:pt x="419009" y="489575"/>
                    </a:lnTo>
                    <a:cubicBezTo>
                      <a:pt x="414784" y="489461"/>
                      <a:pt x="411244" y="487976"/>
                      <a:pt x="408390" y="485119"/>
                    </a:cubicBezTo>
                    <a:cubicBezTo>
                      <a:pt x="405535" y="482263"/>
                      <a:pt x="404051" y="478720"/>
                      <a:pt x="403937" y="474493"/>
                    </a:cubicBezTo>
                    <a:lnTo>
                      <a:pt x="403937" y="425186"/>
                    </a:lnTo>
                    <a:cubicBezTo>
                      <a:pt x="388701" y="446852"/>
                      <a:pt x="368064" y="464493"/>
                      <a:pt x="342025" y="478110"/>
                    </a:cubicBezTo>
                    <a:cubicBezTo>
                      <a:pt x="315986" y="491726"/>
                      <a:pt x="283344" y="498748"/>
                      <a:pt x="244100" y="499176"/>
                    </a:cubicBezTo>
                    <a:cubicBezTo>
                      <a:pt x="197031" y="498711"/>
                      <a:pt x="155204" y="487609"/>
                      <a:pt x="118619" y="465869"/>
                    </a:cubicBezTo>
                    <a:cubicBezTo>
                      <a:pt x="82034" y="444129"/>
                      <a:pt x="53223" y="414541"/>
                      <a:pt x="32187" y="377106"/>
                    </a:cubicBezTo>
                    <a:cubicBezTo>
                      <a:pt x="11152" y="339672"/>
                      <a:pt x="422" y="297180"/>
                      <a:pt x="0" y="249631"/>
                    </a:cubicBezTo>
                    <a:cubicBezTo>
                      <a:pt x="495" y="202051"/>
                      <a:pt x="11918" y="159537"/>
                      <a:pt x="34271" y="122090"/>
                    </a:cubicBezTo>
                    <a:cubicBezTo>
                      <a:pt x="56624" y="84644"/>
                      <a:pt x="86942" y="55050"/>
                      <a:pt x="125225" y="33308"/>
                    </a:cubicBezTo>
                    <a:cubicBezTo>
                      <a:pt x="163508" y="11567"/>
                      <a:pt x="206792" y="464"/>
                      <a:pt x="2550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13161E"/>
                  </a:solidFill>
                  <a:effectLst/>
                  <a:uLnTx/>
                  <a:uFillTx/>
                  <a:latin typeface="Microsoft Sans Serif"/>
                  <a:ea typeface="+mn-ea"/>
                  <a:cs typeface="Microsoft Sans Serif" panose="020B0604020202020204" pitchFamily="34" charset="0"/>
                </a:endParaRPr>
              </a:p>
            </p:txBody>
          </p:sp>
          <p:sp>
            <p:nvSpPr>
              <p:cNvPr id="28" name="Freeform: Shape 27">
                <a:extLst>
                  <a:ext uri="{FF2B5EF4-FFF2-40B4-BE49-F238E27FC236}">
                    <a16:creationId xmlns:a16="http://schemas.microsoft.com/office/drawing/2014/main" id="{5D86AF19-9D9C-9BDA-4A63-6DD265F273D0}"/>
                  </a:ext>
                </a:extLst>
              </p:cNvPr>
              <p:cNvSpPr/>
              <p:nvPr/>
            </p:nvSpPr>
            <p:spPr>
              <a:xfrm>
                <a:off x="8499238" y="560108"/>
                <a:ext cx="372990" cy="489580"/>
              </a:xfrm>
              <a:custGeom>
                <a:avLst/>
                <a:gdLst/>
                <a:ahLst/>
                <a:cxnLst/>
                <a:rect l="l" t="t" r="r" b="b"/>
                <a:pathLst>
                  <a:path w="372990" h="489580">
                    <a:moveTo>
                      <a:pt x="196786" y="5"/>
                    </a:moveTo>
                    <a:lnTo>
                      <a:pt x="266770" y="5"/>
                    </a:lnTo>
                    <a:cubicBezTo>
                      <a:pt x="273002" y="476"/>
                      <a:pt x="276832" y="3304"/>
                      <a:pt x="278261" y="8488"/>
                    </a:cubicBezTo>
                    <a:cubicBezTo>
                      <a:pt x="279690" y="13672"/>
                      <a:pt x="278376" y="18385"/>
                      <a:pt x="274317" y="22627"/>
                    </a:cubicBezTo>
                    <a:cubicBezTo>
                      <a:pt x="268608" y="28234"/>
                      <a:pt x="255326" y="41700"/>
                      <a:pt x="234472" y="63025"/>
                    </a:cubicBezTo>
                    <a:cubicBezTo>
                      <a:pt x="213617" y="84350"/>
                      <a:pt x="192000" y="107315"/>
                      <a:pt x="169621" y="131919"/>
                    </a:cubicBezTo>
                    <a:cubicBezTo>
                      <a:pt x="147242" y="156523"/>
                      <a:pt x="130911" y="176548"/>
                      <a:pt x="120627" y="191993"/>
                    </a:cubicBezTo>
                    <a:cubicBezTo>
                      <a:pt x="133935" y="182404"/>
                      <a:pt x="147972" y="175212"/>
                      <a:pt x="162738" y="170417"/>
                    </a:cubicBezTo>
                    <a:cubicBezTo>
                      <a:pt x="177503" y="165623"/>
                      <a:pt x="193427" y="163225"/>
                      <a:pt x="210508" y="163225"/>
                    </a:cubicBezTo>
                    <a:cubicBezTo>
                      <a:pt x="240802" y="163474"/>
                      <a:pt x="268155" y="170207"/>
                      <a:pt x="292568" y="183424"/>
                    </a:cubicBezTo>
                    <a:cubicBezTo>
                      <a:pt x="316982" y="196641"/>
                      <a:pt x="336403" y="214851"/>
                      <a:pt x="350833" y="238055"/>
                    </a:cubicBezTo>
                    <a:cubicBezTo>
                      <a:pt x="365262" y="261258"/>
                      <a:pt x="372648" y="287964"/>
                      <a:pt x="372990" y="318171"/>
                    </a:cubicBezTo>
                    <a:cubicBezTo>
                      <a:pt x="372712" y="350096"/>
                      <a:pt x="364742" y="378936"/>
                      <a:pt x="349080" y="404693"/>
                    </a:cubicBezTo>
                    <a:cubicBezTo>
                      <a:pt x="333419" y="430450"/>
                      <a:pt x="311737" y="450946"/>
                      <a:pt x="284033" y="466182"/>
                    </a:cubicBezTo>
                    <a:cubicBezTo>
                      <a:pt x="256329" y="481418"/>
                      <a:pt x="224273" y="489218"/>
                      <a:pt x="187867" y="489580"/>
                    </a:cubicBezTo>
                    <a:cubicBezTo>
                      <a:pt x="131721" y="488471"/>
                      <a:pt x="86605" y="470995"/>
                      <a:pt x="52518" y="437153"/>
                    </a:cubicBezTo>
                    <a:cubicBezTo>
                      <a:pt x="18432" y="403311"/>
                      <a:pt x="926" y="359763"/>
                      <a:pt x="0" y="306507"/>
                    </a:cubicBezTo>
                    <a:cubicBezTo>
                      <a:pt x="791" y="264613"/>
                      <a:pt x="10478" y="225404"/>
                      <a:pt x="29063" y="188879"/>
                    </a:cubicBezTo>
                    <a:cubicBezTo>
                      <a:pt x="47648" y="152354"/>
                      <a:pt x="70388" y="118841"/>
                      <a:pt x="97282" y="88340"/>
                    </a:cubicBezTo>
                    <a:cubicBezTo>
                      <a:pt x="124177" y="57840"/>
                      <a:pt x="150484" y="30680"/>
                      <a:pt x="176203" y="6859"/>
                    </a:cubicBezTo>
                    <a:cubicBezTo>
                      <a:pt x="178904" y="4174"/>
                      <a:pt x="181906" y="2346"/>
                      <a:pt x="185208" y="1375"/>
                    </a:cubicBezTo>
                    <a:cubicBezTo>
                      <a:pt x="188510" y="405"/>
                      <a:pt x="192369" y="-52"/>
                      <a:pt x="196786" y="5"/>
                    </a:cubicBezTo>
                    <a:close/>
                    <a:moveTo>
                      <a:pt x="187867" y="231034"/>
                    </a:moveTo>
                    <a:cubicBezTo>
                      <a:pt x="160265" y="231763"/>
                      <a:pt x="137938" y="240768"/>
                      <a:pt x="120885" y="258050"/>
                    </a:cubicBezTo>
                    <a:cubicBezTo>
                      <a:pt x="103832" y="275331"/>
                      <a:pt x="95055" y="296516"/>
                      <a:pt x="94555" y="321602"/>
                    </a:cubicBezTo>
                    <a:cubicBezTo>
                      <a:pt x="95055" y="346717"/>
                      <a:pt x="103832" y="368015"/>
                      <a:pt x="120885" y="385497"/>
                    </a:cubicBezTo>
                    <a:cubicBezTo>
                      <a:pt x="137938" y="402979"/>
                      <a:pt x="160265" y="412099"/>
                      <a:pt x="187867" y="412857"/>
                    </a:cubicBezTo>
                    <a:cubicBezTo>
                      <a:pt x="215140" y="412099"/>
                      <a:pt x="237267" y="402979"/>
                      <a:pt x="254248" y="385497"/>
                    </a:cubicBezTo>
                    <a:cubicBezTo>
                      <a:pt x="271230" y="368015"/>
                      <a:pt x="279978" y="346717"/>
                      <a:pt x="280493" y="321602"/>
                    </a:cubicBezTo>
                    <a:cubicBezTo>
                      <a:pt x="280107" y="296516"/>
                      <a:pt x="271616" y="275331"/>
                      <a:pt x="255020" y="258050"/>
                    </a:cubicBezTo>
                    <a:cubicBezTo>
                      <a:pt x="238425" y="240768"/>
                      <a:pt x="216040" y="231763"/>
                      <a:pt x="187867" y="23103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13161E"/>
                  </a:solidFill>
                  <a:effectLst/>
                  <a:uLnTx/>
                  <a:uFillTx/>
                  <a:latin typeface="Microsoft Sans Serif"/>
                  <a:ea typeface="+mn-ea"/>
                  <a:cs typeface="Microsoft Sans Serif" panose="020B0604020202020204" pitchFamily="34" charset="0"/>
                </a:endParaRPr>
              </a:p>
            </p:txBody>
          </p:sp>
        </p:grpSp>
      </p:grpSp>
      <p:sp>
        <p:nvSpPr>
          <p:cNvPr id="111" name="TextBox 110">
            <a:extLst>
              <a:ext uri="{FF2B5EF4-FFF2-40B4-BE49-F238E27FC236}">
                <a16:creationId xmlns:a16="http://schemas.microsoft.com/office/drawing/2014/main" id="{A5AEBA24-BA19-9748-60D9-A0AFE9496E12}"/>
              </a:ext>
            </a:extLst>
          </p:cNvPr>
          <p:cNvSpPr txBox="1"/>
          <p:nvPr/>
        </p:nvSpPr>
        <p:spPr>
          <a:xfrm>
            <a:off x="7397300" y="6035933"/>
            <a:ext cx="1325376" cy="41370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Spatial perception</a:t>
            </a:r>
          </a:p>
        </p:txBody>
      </p:sp>
      <p:grpSp>
        <p:nvGrpSpPr>
          <p:cNvPr id="112" name="Group 111">
            <a:extLst>
              <a:ext uri="{FF2B5EF4-FFF2-40B4-BE49-F238E27FC236}">
                <a16:creationId xmlns:a16="http://schemas.microsoft.com/office/drawing/2014/main" id="{9CF36841-32CA-662E-5479-6138C092A9F6}"/>
              </a:ext>
            </a:extLst>
          </p:cNvPr>
          <p:cNvGrpSpPr/>
          <p:nvPr/>
        </p:nvGrpSpPr>
        <p:grpSpPr>
          <a:xfrm>
            <a:off x="5663835" y="1782725"/>
            <a:ext cx="238254" cy="238250"/>
            <a:chOff x="1929017" y="6016980"/>
            <a:chExt cx="206654" cy="206652"/>
          </a:xfrm>
        </p:grpSpPr>
        <p:sp>
          <p:nvSpPr>
            <p:cNvPr id="113" name="Oval 112">
              <a:extLst>
                <a:ext uri="{FF2B5EF4-FFF2-40B4-BE49-F238E27FC236}">
                  <a16:creationId xmlns:a16="http://schemas.microsoft.com/office/drawing/2014/main" id="{F1964BE0-DD51-B02B-1A00-14EF90186136}"/>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114" name="Oval 113">
              <a:extLst>
                <a:ext uri="{FF2B5EF4-FFF2-40B4-BE49-F238E27FC236}">
                  <a16:creationId xmlns:a16="http://schemas.microsoft.com/office/drawing/2014/main" id="{1BA947D1-911E-297D-CA88-D5DBAA95DB27}"/>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115" name="Oval 114">
              <a:extLst>
                <a:ext uri="{FF2B5EF4-FFF2-40B4-BE49-F238E27FC236}">
                  <a16:creationId xmlns:a16="http://schemas.microsoft.com/office/drawing/2014/main" id="{69EC664A-CFC0-EE09-D497-A6CE87258580}"/>
                </a:ext>
              </a:extLst>
            </p:cNvPr>
            <p:cNvSpPr/>
            <p:nvPr/>
          </p:nvSpPr>
          <p:spPr bwMode="gray">
            <a:xfrm>
              <a:off x="1976975" y="6054983"/>
              <a:ext cx="130650" cy="130650"/>
            </a:xfrm>
            <a:prstGeom prst="ellipse">
              <a:avLst/>
            </a:prstGeom>
            <a:solidFill>
              <a:schemeClr val="accent3"/>
            </a:soli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116" name="Group 115">
            <a:extLst>
              <a:ext uri="{FF2B5EF4-FFF2-40B4-BE49-F238E27FC236}">
                <a16:creationId xmlns:a16="http://schemas.microsoft.com/office/drawing/2014/main" id="{CA6AA144-6AE0-2DD9-8813-D73F9B21AE25}"/>
              </a:ext>
            </a:extLst>
          </p:cNvPr>
          <p:cNvGrpSpPr/>
          <p:nvPr/>
        </p:nvGrpSpPr>
        <p:grpSpPr>
          <a:xfrm>
            <a:off x="10269355" y="1803391"/>
            <a:ext cx="238254" cy="238250"/>
            <a:chOff x="1929017" y="6016980"/>
            <a:chExt cx="206654" cy="206652"/>
          </a:xfrm>
        </p:grpSpPr>
        <p:sp>
          <p:nvSpPr>
            <p:cNvPr id="117" name="Oval 116">
              <a:extLst>
                <a:ext uri="{FF2B5EF4-FFF2-40B4-BE49-F238E27FC236}">
                  <a16:creationId xmlns:a16="http://schemas.microsoft.com/office/drawing/2014/main" id="{20769D6E-3485-6CB1-20AA-0B01175A80F3}"/>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118" name="Oval 117">
              <a:extLst>
                <a:ext uri="{FF2B5EF4-FFF2-40B4-BE49-F238E27FC236}">
                  <a16:creationId xmlns:a16="http://schemas.microsoft.com/office/drawing/2014/main" id="{74409DB2-A616-4601-DCC0-EF61EE3B6273}"/>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119" name="Oval 118">
              <a:extLst>
                <a:ext uri="{FF2B5EF4-FFF2-40B4-BE49-F238E27FC236}">
                  <a16:creationId xmlns:a16="http://schemas.microsoft.com/office/drawing/2014/main" id="{F1873C72-65B3-50C8-0258-43A1ACF12268}"/>
                </a:ext>
              </a:extLst>
            </p:cNvPr>
            <p:cNvSpPr/>
            <p:nvPr/>
          </p:nvSpPr>
          <p:spPr bwMode="gray">
            <a:xfrm>
              <a:off x="1976975" y="6054983"/>
              <a:ext cx="130650" cy="130650"/>
            </a:xfrm>
            <a:prstGeom prst="ellipse">
              <a:avLst/>
            </a:prstGeom>
            <a:solidFill>
              <a:schemeClr val="accent3"/>
            </a:soli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120" name="Group 119">
            <a:extLst>
              <a:ext uri="{FF2B5EF4-FFF2-40B4-BE49-F238E27FC236}">
                <a16:creationId xmlns:a16="http://schemas.microsoft.com/office/drawing/2014/main" id="{D32BD887-7732-5568-6871-38C3AE100B6B}"/>
              </a:ext>
            </a:extLst>
          </p:cNvPr>
          <p:cNvGrpSpPr/>
          <p:nvPr/>
        </p:nvGrpSpPr>
        <p:grpSpPr>
          <a:xfrm>
            <a:off x="7930175" y="5752720"/>
            <a:ext cx="238254" cy="238250"/>
            <a:chOff x="1929017" y="6016980"/>
            <a:chExt cx="206654" cy="206652"/>
          </a:xfrm>
        </p:grpSpPr>
        <p:sp>
          <p:nvSpPr>
            <p:cNvPr id="121" name="Oval 120">
              <a:extLst>
                <a:ext uri="{FF2B5EF4-FFF2-40B4-BE49-F238E27FC236}">
                  <a16:creationId xmlns:a16="http://schemas.microsoft.com/office/drawing/2014/main" id="{1C0FD2D2-4392-1B5D-E81F-27BD877F28DF}"/>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122" name="Oval 121">
              <a:extLst>
                <a:ext uri="{FF2B5EF4-FFF2-40B4-BE49-F238E27FC236}">
                  <a16:creationId xmlns:a16="http://schemas.microsoft.com/office/drawing/2014/main" id="{38C85506-89B0-77BC-36DC-E4C913346F92}"/>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123" name="Oval 122">
              <a:extLst>
                <a:ext uri="{FF2B5EF4-FFF2-40B4-BE49-F238E27FC236}">
                  <a16:creationId xmlns:a16="http://schemas.microsoft.com/office/drawing/2014/main" id="{9FC6F5DF-4B99-E15D-8D99-0AF2E0A82E9F}"/>
                </a:ext>
              </a:extLst>
            </p:cNvPr>
            <p:cNvSpPr/>
            <p:nvPr/>
          </p:nvSpPr>
          <p:spPr bwMode="gray">
            <a:xfrm>
              <a:off x="1976975" y="6054983"/>
              <a:ext cx="130650" cy="130650"/>
            </a:xfrm>
            <a:prstGeom prst="ellipse">
              <a:avLst/>
            </a:prstGeom>
            <a:solidFill>
              <a:schemeClr val="accent3"/>
            </a:soli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sp>
        <p:nvSpPr>
          <p:cNvPr id="136" name="TextBox 135">
            <a:extLst>
              <a:ext uri="{FF2B5EF4-FFF2-40B4-BE49-F238E27FC236}">
                <a16:creationId xmlns:a16="http://schemas.microsoft.com/office/drawing/2014/main" id="{B87F86A2-4146-DE3A-342E-AD89F318CB48}"/>
              </a:ext>
            </a:extLst>
          </p:cNvPr>
          <p:cNvSpPr txBox="1"/>
          <p:nvPr/>
        </p:nvSpPr>
        <p:spPr>
          <a:xfrm>
            <a:off x="10284728" y="6017480"/>
            <a:ext cx="1317668" cy="147733"/>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Evolutionary dimension</a:t>
            </a:r>
          </a:p>
        </p:txBody>
      </p:sp>
      <p:cxnSp>
        <p:nvCxnSpPr>
          <p:cNvPr id="137" name="Straight Connector 136">
            <a:extLst>
              <a:ext uri="{FF2B5EF4-FFF2-40B4-BE49-F238E27FC236}">
                <a16:creationId xmlns:a16="http://schemas.microsoft.com/office/drawing/2014/main" id="{6A7EBF63-BDD6-03C9-81A8-E9B660A720DF}"/>
              </a:ext>
            </a:extLst>
          </p:cNvPr>
          <p:cNvCxnSpPr/>
          <p:nvPr/>
        </p:nvCxnSpPr>
        <p:spPr>
          <a:xfrm>
            <a:off x="9779000" y="6084990"/>
            <a:ext cx="396936" cy="0"/>
          </a:xfrm>
          <a:prstGeom prst="line">
            <a:avLst/>
          </a:prstGeom>
          <a:ln w="12700" cap="rnd">
            <a:gradFill>
              <a:gsLst>
                <a:gs pos="0">
                  <a:schemeClr val="accent5">
                    <a:alpha val="23000"/>
                  </a:schemeClr>
                </a:gs>
                <a:gs pos="100000">
                  <a:schemeClr val="accent5"/>
                </a:gs>
              </a:gsLst>
              <a:lin ang="0" scaled="0"/>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1F5B84A-CF41-FFC1-6C1E-26631170687E}"/>
              </a:ext>
            </a:extLst>
          </p:cNvPr>
          <p:cNvCxnSpPr/>
          <p:nvPr/>
        </p:nvCxnSpPr>
        <p:spPr>
          <a:xfrm>
            <a:off x="9779000" y="6348078"/>
            <a:ext cx="396936" cy="0"/>
          </a:xfrm>
          <a:prstGeom prst="line">
            <a:avLst/>
          </a:prstGeom>
          <a:ln w="12700" cap="rnd">
            <a:gradFill>
              <a:gsLst>
                <a:gs pos="0">
                  <a:schemeClr val="accent3">
                    <a:alpha val="16000"/>
                  </a:schemeClr>
                </a:gs>
                <a:gs pos="100000">
                  <a:schemeClr val="accent3"/>
                </a:gs>
              </a:gsLst>
              <a:lin ang="0" scaled="0"/>
            </a:gradFill>
            <a:round/>
            <a:headEnd type="none" w="med" len="sm"/>
            <a:tailEnd type="triangle"/>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25CB9D67-8C5F-B2EB-6CAE-782883735365}"/>
              </a:ext>
            </a:extLst>
          </p:cNvPr>
          <p:cNvSpPr txBox="1"/>
          <p:nvPr/>
        </p:nvSpPr>
        <p:spPr>
          <a:xfrm>
            <a:off x="10284728" y="6280568"/>
            <a:ext cx="1396216" cy="147733"/>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Revolutionary dimension</a:t>
            </a:r>
          </a:p>
        </p:txBody>
      </p:sp>
      <p:sp>
        <p:nvSpPr>
          <p:cNvPr id="3" name="Footer Placeholder 2">
            <a:extLst>
              <a:ext uri="{FF2B5EF4-FFF2-40B4-BE49-F238E27FC236}">
                <a16:creationId xmlns:a16="http://schemas.microsoft.com/office/drawing/2014/main" id="{45F09DD8-D8B3-ADF4-4F24-C499BAD26CFF}"/>
              </a:ext>
            </a:extLst>
          </p:cNvPr>
          <p:cNvSpPr>
            <a:spLocks noGrp="1"/>
          </p:cNvSpPr>
          <p:nvPr>
            <p:ph type="ftr" sz="quarter" idx="3"/>
          </p:nvPr>
        </p:nvSpPr>
        <p:spPr/>
        <p:txBody>
          <a:bodyPr/>
          <a:lstStyle/>
          <a:p>
            <a:r>
              <a:rPr lang="en-US"/>
              <a:t>IEEE CSCN 2023 - Panel</a:t>
            </a:r>
          </a:p>
        </p:txBody>
      </p:sp>
    </p:spTree>
    <p:extLst>
      <p:ext uri="{BB962C8B-B14F-4D97-AF65-F5344CB8AC3E}">
        <p14:creationId xmlns:p14="http://schemas.microsoft.com/office/powerpoint/2010/main" val="336965021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
</file>

<file path=ppt/theme/theme1.xml><?xml version="1.0" encoding="utf-8"?>
<a:theme xmlns:a="http://schemas.openxmlformats.org/drawingml/2006/main" name="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SIMPLIFIED_Qualcomm_Corporate_Public_Template-May2022_v05.pptx" id="{06E7C100-89A8-4A97-946A-D05AA9529E4E}" vid="{4099B667-6537-4FA3-9429-1884A6066CE2}"/>
    </a:ext>
  </a:extLst>
</a:theme>
</file>

<file path=ppt/theme/theme10.xml><?xml version="1.0" encoding="utf-8"?>
<a:theme xmlns:a="http://schemas.openxmlformats.org/drawingml/2006/main" name="Office Theme">
  <a:themeElements>
    <a:clrScheme name="Qualcomm 2019">
      <a:dk1>
        <a:srgbClr val="0E2C3A"/>
      </a:dk1>
      <a:lt1>
        <a:srgbClr val="F8F9FA"/>
      </a:lt1>
      <a:dk2>
        <a:srgbClr val="664C81"/>
      </a:dk2>
      <a:lt2>
        <a:srgbClr val="E04F4F"/>
      </a:lt2>
      <a:accent1>
        <a:srgbClr val="3253DC"/>
      </a:accent1>
      <a:accent2>
        <a:srgbClr val="7BA0FF"/>
      </a:accent2>
      <a:accent3>
        <a:srgbClr val="3BA9BB"/>
      </a:accent3>
      <a:accent4>
        <a:srgbClr val="86CDD9"/>
      </a:accent4>
      <a:accent5>
        <a:srgbClr val="4B5A75"/>
      </a:accent5>
      <a:accent6>
        <a:srgbClr val="B1BBCD"/>
      </a:accent6>
      <a:hlink>
        <a:srgbClr val="3253DC"/>
      </a:hlink>
      <a:folHlink>
        <a:srgbClr val="7BA0FF"/>
      </a:folHlink>
    </a:clrScheme>
    <a:fontScheme name="Qualcomm 2019">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Qualcomm Corporate Public Template Feb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6" id="{3CFB4488-623C-4AA3-B388-B89299B80D34}" vid="{32CC487D-DB89-4DD2-B6F4-A0F6C76F24AA}"/>
    </a:ext>
  </a:extLst>
</a:theme>
</file>

<file path=ppt/theme/theme3.xml><?xml version="1.0" encoding="utf-8"?>
<a:theme xmlns:a="http://schemas.openxmlformats.org/drawingml/2006/main" name="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13" id="{774B433F-6B24-A448-9BD6-BAD1536D0C20}" vid="{A44F2C55-5449-6A43-9FD4-1675E963420B}"/>
    </a:ext>
  </a:extLst>
</a:theme>
</file>

<file path=ppt/theme/theme4.xml><?xml version="1.0" encoding="utf-8"?>
<a:theme xmlns:a="http://schemas.openxmlformats.org/drawingml/2006/main" name="1_Qualcomm Corporate Public Template Feb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6" id="{3CFB4488-623C-4AA3-B388-B89299B80D34}" vid="{32CC487D-DB89-4DD2-B6F4-A0F6C76F24AA}"/>
    </a:ext>
  </a:extLst>
</a:theme>
</file>

<file path=ppt/theme/theme5.xml><?xml version="1.0" encoding="utf-8"?>
<a:theme xmlns:a="http://schemas.openxmlformats.org/drawingml/2006/main" name="3_Qualcomm Corporate Public Template Feb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 Corporate Public Template - Feb 2022.pptx" id="{15521164-28C6-4122-B548-AB1DD59EA5E2}" vid="{9ECA1538-F7CE-4B2B-8F74-D2979161E759}"/>
    </a:ext>
  </a:extLst>
</a:theme>
</file>

<file path=ppt/theme/theme6.xml><?xml version="1.0" encoding="utf-8"?>
<a:theme xmlns:a="http://schemas.openxmlformats.org/drawingml/2006/main" name="1_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_Corporate_Public_Template-May2022_v05.pptx" id="{B6292C64-45BD-4438-A630-C115E19A8AF0}" vid="{A6907F1E-110C-4DB9-A093-5C34582A1304}"/>
    </a:ext>
  </a:extLst>
</a:theme>
</file>

<file path=ppt/theme/theme7.xml><?xml version="1.0" encoding="utf-8"?>
<a:theme xmlns:a="http://schemas.openxmlformats.org/drawingml/2006/main" name="2_Qualcomm Corporate Public Template - 2023">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_Corporate_Public_Template-May2022_v05.pptx" id="{B6292C64-45BD-4438-A630-C115E19A8AF0}" vid="{A6907F1E-110C-4DB9-A093-5C34582A1304}"/>
    </a:ext>
  </a:extLst>
</a:theme>
</file>

<file path=ppt/theme/theme8.xml><?xml version="1.0" encoding="utf-8"?>
<a:theme xmlns:a="http://schemas.openxmlformats.org/drawingml/2006/main" name="1_Qualcomm Executive External_July 2020">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4" id="{20670063-6D46-F647-8A0C-4E9CEDCADF87}" vid="{85022A61-E813-134A-8EAF-2F1B9BEC2518}"/>
    </a:ext>
  </a:extLst>
</a:theme>
</file>

<file path=ppt/theme/theme9.xml><?xml version="1.0" encoding="utf-8"?>
<a:theme xmlns:a="http://schemas.openxmlformats.org/drawingml/2006/main" name="Office Theme">
  <a:themeElements>
    <a:clrScheme name="Qualcomm 2019">
      <a:dk1>
        <a:srgbClr val="0E2C3A"/>
      </a:dk1>
      <a:lt1>
        <a:srgbClr val="F8F9FA"/>
      </a:lt1>
      <a:dk2>
        <a:srgbClr val="664C81"/>
      </a:dk2>
      <a:lt2>
        <a:srgbClr val="E04F4F"/>
      </a:lt2>
      <a:accent1>
        <a:srgbClr val="3253DC"/>
      </a:accent1>
      <a:accent2>
        <a:srgbClr val="7BA0FF"/>
      </a:accent2>
      <a:accent3>
        <a:srgbClr val="3BA9BB"/>
      </a:accent3>
      <a:accent4>
        <a:srgbClr val="86CDD9"/>
      </a:accent4>
      <a:accent5>
        <a:srgbClr val="4B5A75"/>
      </a:accent5>
      <a:accent6>
        <a:srgbClr val="B1BBCD"/>
      </a:accent6>
      <a:hlink>
        <a:srgbClr val="3253DC"/>
      </a:hlink>
      <a:folHlink>
        <a:srgbClr val="7BA0FF"/>
      </a:folHlink>
    </a:clrScheme>
    <a:fontScheme name="Qualcomm 2019">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activity xmlns="cc9c437c-ae0c-4066-8d90-a0f7de786127"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EB28163D68FE8E4D9361964FDD814FC4" ma:contentTypeVersion="17" ma:contentTypeDescription="Create a new document." ma:contentTypeScope="" ma:versionID="c90de36aa803cc6b3a2fd121d3381162">
  <xsd:schema xmlns:xsd="http://www.w3.org/2001/XMLSchema" xmlns:xs="http://www.w3.org/2001/XMLSchema" xmlns:p="http://schemas.microsoft.com/office/2006/metadata/properties" xmlns:ns3="ba37140e-f4c5-4a6c-a9b4-20a691ce6c8a" xmlns:ns4="cc9c437c-ae0c-4066-8d90-a0f7de786127" targetNamespace="http://schemas.microsoft.com/office/2006/metadata/properties" ma:root="true" ma:fieldsID="2646ff7f386fc534af0a98247bb4fb50" ns3:_="" ns4:_="">
    <xsd:import namespace="ba37140e-f4c5-4a6c-a9b4-20a691ce6c8a"/>
    <xsd:import namespace="cc9c437c-ae0c-4066-8d90-a0f7de786127"/>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AutoTags" minOccurs="0"/>
                <xsd:element ref="ns4:MediaServiceDateTaken" minOccurs="0"/>
                <xsd:element ref="ns4:MediaServiceOCR" minOccurs="0"/>
                <xsd:element ref="ns4:MediaServiceLocation" minOccurs="0"/>
                <xsd:element ref="ns4:MediaServiceEventHashCode" minOccurs="0"/>
                <xsd:element ref="ns4:MediaServiceGenerationTime" minOccurs="0"/>
                <xsd:element ref="ns4:MediaServiceAutoKeyPoints" minOccurs="0"/>
                <xsd:element ref="ns4:MediaServiceKeyPoints" minOccurs="0"/>
                <xsd:element ref="ns4:MediaLengthInSeconds" minOccurs="0"/>
                <xsd:element ref="ns4:_activity" minOccurs="0"/>
                <xsd:element ref="ns4:MediaServiceObjectDetectorVersions" minOccurs="0"/>
                <xsd:element ref="ns4:MediaServiceSystem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a37140e-f4c5-4a6c-a9b4-20a691ce6c8a"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element name="SharingHintHash" ma:index="10" nillable="true" ma:displayName="Sharing Hint Hash" ma:description=""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cc9c437c-ae0c-4066-8d90-a0f7de786127" elementFormDefault="qualified">
    <xsd:import namespace="http://schemas.microsoft.com/office/2006/documentManagement/types"/>
    <xsd:import namespace="http://schemas.microsoft.com/office/infopath/2007/PartnerControls"/>
    <xsd:element name="MediaServiceMetadata" ma:index="11" nillable="true" ma:displayName="MediaServiceMetadata" ma:description="" ma:hidden="true" ma:internalName="MediaServiceMetadata" ma:readOnly="true">
      <xsd:simpleType>
        <xsd:restriction base="dms:Note"/>
      </xsd:simpleType>
    </xsd:element>
    <xsd:element name="MediaServiceFastMetadata" ma:index="12" nillable="true" ma:displayName="MediaServiceFastMetadata" ma:description="" ma:hidden="true" ma:internalName="MediaServiceFastMetadata" ma:readOnly="true">
      <xsd:simpleType>
        <xsd:restriction base="dms:Note"/>
      </xsd:simpleType>
    </xsd:element>
    <xsd:element name="MediaServiceAutoTags" ma:index="13" nillable="true" ma:displayName="MediaServiceAutoTags" ma:description="" ma:internalName="MediaServiceAutoTags" ma:readOnly="true">
      <xsd:simpleType>
        <xsd:restriction base="dms:Text"/>
      </xsd:simpleType>
    </xsd:element>
    <xsd:element name="MediaServiceDateTaken" ma:index="14" nillable="true" ma:displayName="MediaServiceDateTaken" ma:description="" ma:hidden="true" ma:internalName="MediaServiceDateTaken" ma:readOnly="true">
      <xsd:simpleType>
        <xsd:restriction base="dms:Text"/>
      </xsd:simpleType>
    </xsd:element>
    <xsd:element name="MediaServiceOCR" ma:index="15" nillable="true" ma:displayName="MediaServiceOCR" ma:internalName="MediaServiceOCR" ma:readOnly="true">
      <xsd:simpleType>
        <xsd:restriction base="dms:Note">
          <xsd:maxLength value="255"/>
        </xsd:restriction>
      </xsd:simpleType>
    </xsd:element>
    <xsd:element name="MediaServiceLocation" ma:index="16" nillable="true" ma:displayName="MediaServiceLocation" ma:internalName="MediaServiceLocation"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1" nillable="true" ma:displayName="Length (seconds)" ma:internalName="MediaLengthInSeconds" ma:readOnly="true">
      <xsd:simpleType>
        <xsd:restriction base="dms:Unknown"/>
      </xsd:simpleType>
    </xsd:element>
    <xsd:element name="_activity" ma:index="22" nillable="true" ma:displayName="_activity" ma:hidden="true" ma:internalName="_activity">
      <xsd:simpleType>
        <xsd:restriction base="dms:Note"/>
      </xsd:simpleType>
    </xsd:element>
    <xsd:element name="MediaServiceObjectDetectorVersions" ma:index="23" nillable="true" ma:displayName="MediaServiceObjectDetectorVersions" ma:description="" ma:hidden="true" ma:indexed="true" ma:internalName="MediaServiceObjectDetectorVersions" ma:readOnly="true">
      <xsd:simpleType>
        <xsd:restriction base="dms:Text"/>
      </xsd:simpleType>
    </xsd:element>
    <xsd:element name="MediaServiceSystemTags" ma:index="24" nillable="true" ma:displayName="MediaServiceSystemTags" ma:hidden="true" ma:internalName="MediaServiceSystemTag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004E587-45E7-4936-BA2C-018C579E4925}">
  <ds:schemaRefs>
    <ds:schemaRef ds:uri="ba37140e-f4c5-4a6c-a9b4-20a691ce6c8a"/>
    <ds:schemaRef ds:uri="http://schemas.openxmlformats.org/package/2006/metadata/core-properties"/>
    <ds:schemaRef ds:uri="http://purl.org/dc/terms/"/>
    <ds:schemaRef ds:uri="http://schemas.microsoft.com/office/infopath/2007/PartnerControls"/>
    <ds:schemaRef ds:uri="http://schemas.microsoft.com/office/2006/documentManagement/types"/>
    <ds:schemaRef ds:uri="http://purl.org/dc/elements/1.1/"/>
    <ds:schemaRef ds:uri="http://schemas.microsoft.com/office/2006/metadata/properties"/>
    <ds:schemaRef ds:uri="cc9c437c-ae0c-4066-8d90-a0f7de786127"/>
    <ds:schemaRef ds:uri="http://www.w3.org/XML/1998/namespace"/>
    <ds:schemaRef ds:uri="http://purl.org/dc/dcmitype/"/>
  </ds:schemaRefs>
</ds:datastoreItem>
</file>

<file path=customXml/itemProps2.xml><?xml version="1.0" encoding="utf-8"?>
<ds:datastoreItem xmlns:ds="http://schemas.openxmlformats.org/officeDocument/2006/customXml" ds:itemID="{89246A9D-1CCD-4F7F-B8F1-7A1619E94190}">
  <ds:schemaRefs>
    <ds:schemaRef ds:uri="http://schemas.microsoft.com/sharepoint/v3/contenttype/forms"/>
  </ds:schemaRefs>
</ds:datastoreItem>
</file>

<file path=customXml/itemProps3.xml><?xml version="1.0" encoding="utf-8"?>
<ds:datastoreItem xmlns:ds="http://schemas.openxmlformats.org/officeDocument/2006/customXml" ds:itemID="{3511AD28-9C63-4155-9F40-1E12679E76C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ba37140e-f4c5-4a6c-a9b4-20a691ce6c8a"/>
    <ds:schemaRef ds:uri="cc9c437c-ae0c-4066-8d90-a0f7de78612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98e9ba89-e1a1-4e38-9007-8bdabc25de1d}" enabled="0" method="" siteId="{98e9ba89-e1a1-4e38-9007-8bdabc25de1d}" removed="1"/>
</clbl:labelList>
</file>

<file path=docProps/app.xml><?xml version="1.0" encoding="utf-8"?>
<Properties xmlns="http://schemas.openxmlformats.org/officeDocument/2006/extended-properties" xmlns:vt="http://schemas.openxmlformats.org/officeDocument/2006/docPropsVTypes">
  <Template>QC_Public_Template-May2022_v05</Template>
  <TotalTime>182</TotalTime>
  <Words>2709</Words>
  <Application>Microsoft Office PowerPoint</Application>
  <PresentationFormat>Widescreen</PresentationFormat>
  <Paragraphs>428</Paragraphs>
  <Slides>21</Slides>
  <Notes>11</Notes>
  <HiddenSlides>0</HiddenSlides>
  <MMClips>0</MMClips>
  <ScaleCrop>false</ScaleCrop>
  <HeadingPairs>
    <vt:vector size="6" baseType="variant">
      <vt:variant>
        <vt:lpstr>Fonts Used</vt:lpstr>
      </vt:variant>
      <vt:variant>
        <vt:i4>7</vt:i4>
      </vt:variant>
      <vt:variant>
        <vt:lpstr>Theme</vt:lpstr>
      </vt:variant>
      <vt:variant>
        <vt:i4>8</vt:i4>
      </vt:variant>
      <vt:variant>
        <vt:lpstr>Slide Titles</vt:lpstr>
      </vt:variant>
      <vt:variant>
        <vt:i4>21</vt:i4>
      </vt:variant>
    </vt:vector>
  </HeadingPairs>
  <TitlesOfParts>
    <vt:vector size="36" baseType="lpstr">
      <vt:lpstr>Arial</vt:lpstr>
      <vt:lpstr>Calibri</vt:lpstr>
      <vt:lpstr>Century Gothic</vt:lpstr>
      <vt:lpstr>Microsoft Sans Serif</vt:lpstr>
      <vt:lpstr>Qualcomm Next</vt:lpstr>
      <vt:lpstr>Qualcomm Next Medium</vt:lpstr>
      <vt:lpstr>Qualcomm Next Thin</vt:lpstr>
      <vt:lpstr>Qualcomm Corporate Public Template - May2022</vt:lpstr>
      <vt:lpstr>Qualcomm Corporate Public Template Feb2022</vt:lpstr>
      <vt:lpstr>Qualcomm Executive External</vt:lpstr>
      <vt:lpstr>1_Qualcomm Corporate Public Template Feb2022</vt:lpstr>
      <vt:lpstr>3_Qualcomm Corporate Public Template Feb2022</vt:lpstr>
      <vt:lpstr>1_Qualcomm Corporate Public Template - May2022</vt:lpstr>
      <vt:lpstr>2_Qualcomm Corporate Public Template - 2023</vt:lpstr>
      <vt:lpstr>1_Qualcomm Executive External_July 2020</vt:lpstr>
      <vt:lpstr>Maximizing the Impact of Research Through Standardization: SDOs plans for the future</vt:lpstr>
      <vt:lpstr>PowerPoint Presentation</vt:lpstr>
      <vt:lpstr> Mobile has made a leap every ~10 years</vt:lpstr>
      <vt:lpstr>The telecom industry is based on technology standards</vt:lpstr>
      <vt:lpstr>PowerPoint Presentation</vt:lpstr>
      <vt:lpstr>Cellular innovation:  a vibrant, decades-old tree</vt:lpstr>
      <vt:lpstr>Leading the 5G Advanced evolution towards 6G</vt:lpstr>
      <vt:lpstr>PowerPoint Presentation</vt:lpstr>
      <vt:lpstr>PowerPoint Presentation</vt:lpstr>
      <vt:lpstr>System design targets for expanded 6G capabilities</vt:lpstr>
      <vt:lpstr>PowerPoint Presentation</vt:lpstr>
      <vt:lpstr>PowerPoint Presentation</vt:lpstr>
      <vt:lpstr>PowerPoint Presentation</vt:lpstr>
      <vt:lpstr>PowerPoint Presentation</vt:lpstr>
      <vt:lpstr>PowerPoint Presentation</vt:lpstr>
      <vt:lpstr>6G XR requirements fueled by digital twins and spatial compute</vt:lpstr>
      <vt:lpstr>Technologies &amp; Standards for the Metaverse: XR, AI, 5G</vt:lpstr>
      <vt:lpstr>AR/VR/AI Work Flow</vt:lpstr>
      <vt:lpstr>Open and Global Standards for the Metaverse</vt:lpstr>
      <vt:lpstr>XR Standards – Optimizations, Systems and Workflows</vt:lpstr>
      <vt:lpstr>PowerPoint Presentation</vt:lpstr>
    </vt:vector>
  </TitlesOfParts>
  <Company>Qualcomm Incorporated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Danny Tseng</dc:creator>
  <cp:lastModifiedBy>Thomas Stockhammer</cp:lastModifiedBy>
  <cp:revision>6</cp:revision>
  <dcterms:created xsi:type="dcterms:W3CDTF">2023-01-13T18:35:41Z</dcterms:created>
  <dcterms:modified xsi:type="dcterms:W3CDTF">2023-11-05T17:17:29Z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XPowerLiteLastOptimized">
    <vt:lpwstr>11556172</vt:lpwstr>
  </property>
  <property fmtid="{D5CDD505-2E9C-101B-9397-08002B2CF9AE}" pid="3" name="NXPowerLiteSettings">
    <vt:lpwstr>C980073804F000</vt:lpwstr>
  </property>
  <property fmtid="{D5CDD505-2E9C-101B-9397-08002B2CF9AE}" pid="4" name="NXPowerLiteVersion">
    <vt:lpwstr>D8.0.4</vt:lpwstr>
  </property>
  <property fmtid="{D5CDD505-2E9C-101B-9397-08002B2CF9AE}" pid="5" name="ContentTypeId">
    <vt:lpwstr>0x010100EB28163D68FE8E4D9361964FDD814FC4</vt:lpwstr>
  </property>
  <property fmtid="{D5CDD505-2E9C-101B-9397-08002B2CF9AE}" pid="6" name="Theme &amp; Category">
    <vt:lpwstr/>
  </property>
  <property fmtid="{D5CDD505-2E9C-101B-9397-08002B2CF9AE}" pid="7" name="Theme Document Type">
    <vt:lpwstr/>
  </property>
  <property fmtid="{D5CDD505-2E9C-101B-9397-08002B2CF9AE}" pid="8" name="MediaServiceImageTags">
    <vt:lpwstr/>
  </property>
</Properties>
</file>