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74" r:id="rId3"/>
    <p:sldId id="256" r:id="rId4"/>
    <p:sldId id="270" r:id="rId5"/>
    <p:sldId id="263" r:id="rId6"/>
    <p:sldId id="267" r:id="rId7"/>
    <p:sldId id="259" r:id="rId8"/>
    <p:sldId id="271" r:id="rId9"/>
    <p:sldId id="265" r:id="rId10"/>
    <p:sldId id="272" r:id="rId11"/>
    <p:sldId id="264" r:id="rId12"/>
    <p:sldId id="268" r:id="rId13"/>
    <p:sldId id="262" r:id="rId14"/>
    <p:sldId id="269" r:id="rId15"/>
    <p:sldId id="258" r:id="rId16"/>
    <p:sldId id="261" r:id="rId17"/>
    <p:sldId id="260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DF01B9-8A51-4BE4-84D9-128AFD68B769}">
          <p14:sldIdLst>
            <p14:sldId id="276"/>
            <p14:sldId id="274"/>
          </p14:sldIdLst>
        </p14:section>
        <p14:section name="Two Wheels" id="{80B691AA-2B82-4001-AF41-FBF358705E1B}">
          <p14:sldIdLst>
            <p14:sldId id="256"/>
          </p14:sldIdLst>
        </p14:section>
        <p14:section name="Friend" id="{8F5E5C4E-9C17-4F8D-A278-3609974C0509}">
          <p14:sldIdLst>
            <p14:sldId id="270"/>
          </p14:sldIdLst>
        </p14:section>
        <p14:section name="Stockhammer" id="{82480582-D695-422D-9A49-C4555011E701}">
          <p14:sldIdLst>
            <p14:sldId id="263"/>
          </p14:sldIdLst>
        </p14:section>
        <p14:section name="Celebrity in Chiemgau" id="{8FD755FD-9A42-47D1-84BC-12627027668F}">
          <p14:sldIdLst>
            <p14:sldId id="267"/>
          </p14:sldIdLst>
        </p14:section>
        <p14:section name="Telecom" id="{2E91D46B-B987-4D12-B8A2-FDE5E3B31816}">
          <p14:sldIdLst>
            <p14:sldId id="259"/>
          </p14:sldIdLst>
        </p14:section>
        <p14:section name="Serious" id="{113826DD-B762-494E-ADA2-3AE9515088DA}">
          <p14:sldIdLst>
            <p14:sldId id="271"/>
          </p14:sldIdLst>
        </p14:section>
        <p14:section name="Trust" id="{CD984AB4-E6B1-4741-9E05-2215ADE48B0D}">
          <p14:sldIdLst>
            <p14:sldId id="265"/>
          </p14:sldIdLst>
        </p14:section>
        <p14:section name="Party" id="{C199E1A0-D6CB-41FB-9075-5F3A8127243C}">
          <p14:sldIdLst>
            <p14:sldId id="272"/>
          </p14:sldIdLst>
        </p14:section>
        <p14:section name="Smoking" id="{3AF20C90-6241-4B41-91DE-F345A9B0AB04}">
          <p14:sldIdLst>
            <p14:sldId id="264"/>
          </p14:sldIdLst>
        </p14:section>
        <p14:section name="Beer" id="{98E885C1-A826-49B1-964A-72EF470552D8}">
          <p14:sldIdLst>
            <p14:sldId id="268"/>
          </p14:sldIdLst>
        </p14:section>
        <p14:section name="Sports" id="{2D38EADA-60EE-4444-B757-ABC855AC6B10}">
          <p14:sldIdLst>
            <p14:sldId id="262"/>
          </p14:sldIdLst>
        </p14:section>
        <p14:section name="Water and Beaches" id="{A94BE22B-0983-494C-B24E-FD56C47818F5}">
          <p14:sldIdLst>
            <p14:sldId id="269"/>
          </p14:sldIdLst>
        </p14:section>
        <p14:section name="Football Fan" id="{52B8EF9D-C0BD-446E-A2B8-772F2C63E9A7}">
          <p14:sldIdLst>
            <p14:sldId id="258"/>
          </p14:sldIdLst>
        </p14:section>
        <p14:section name="Gourmet" id="{B87F02E2-8BE3-4BAD-B71B-35E5D7EA886C}">
          <p14:sldIdLst>
            <p14:sldId id="261"/>
          </p14:sldIdLst>
        </p14:section>
        <p14:section name="Bad Taste" id="{48CED2B3-DA0E-444D-A0D2-8B77E6B55A25}">
          <p14:sldIdLst>
            <p14:sldId id="260"/>
          </p14:sldIdLst>
        </p14:section>
        <p14:section name="Love" id="{C16CB873-8877-4C0E-BD44-879CAA71C6CF}">
          <p14:sldIdLst>
            <p14:sldId id="273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1" autoAdjust="0"/>
    <p:restoredTop sz="80993" autoAdjust="0"/>
  </p:normalViewPr>
  <p:slideViewPr>
    <p:cSldViewPr snapToGrid="0">
      <p:cViewPr varScale="1">
        <p:scale>
          <a:sx n="86" d="100"/>
          <a:sy n="86" d="100"/>
        </p:scale>
        <p:origin x="99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8770A-03ED-4D72-A09D-C65EC4D1DDF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E325-DFC6-450A-AE28-BF46F561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9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325-DFC6-450A-AE28-BF46F561F4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87B2-A548-C86E-3411-6660F6FB6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11B01-4252-E5F3-DF67-71A48C7B6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BF2-5E69-60B4-58A8-BBB741B2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3E50-942D-6661-C83F-1F215EC5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30EC6-133C-9250-6DA3-7B70D049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A3F74-7CE4-698B-8E7C-CBCA92BF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FEEBD-2977-1E7D-49C4-72620D75B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5F020-EB79-06A6-9AA6-E3AC2CB6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5B98A-D1F0-5FA6-45FC-1EF7FD077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5ACE-2194-CD7A-FBCE-0D6B6C6A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3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A2660-1DE0-0B79-2637-C667A4417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F429C-923A-EABA-8CEA-094AD541C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2238F-3D44-E870-2DF4-AEFE6336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81D8B-2463-400D-121D-B0C9CEFE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1406A-B064-28E8-F846-A75FD9AA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4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5EC56-81FB-3AFD-AF71-D5F774E7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BE4E0-5B00-8575-D09B-489B8D02E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9806A-E739-3C25-989A-87FB7CA01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8608A-75B3-C0FD-945E-86E21950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FF2CD-4761-CFCA-FAE2-312D57D4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7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A71B8-5F92-4106-377F-EA856390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1516A-55CB-40A1-0588-C6A4D6D51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DEE58-6B5E-AFA5-EE61-F8201F065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C7DC9-FC4D-50F0-5A00-6B37F94B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30126-8AEF-81D7-475A-5CF2031C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5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4CF3A-8697-F419-4D4B-1AC1073C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04DAB-C45D-3361-608A-F5450E731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C0CF4-DE32-2E5C-1031-211BEE729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BB26A-EDCD-D4EC-9ED5-A77EDB34E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88D7-B38C-FEA3-0ACA-6F2DD6ABE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470A-3FE9-D2B7-76C9-4D7F7302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E9BB-FD60-0A62-67A4-1313214D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43EF9-96BA-7EDE-725E-3509AA4C3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4F1CC-25AD-611F-39A8-6E81049C4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01C5B-E76B-7528-28E4-85057E4D1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B6FB6-3992-42CC-1A35-35A0E10D4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5199BB-9EFA-BD94-EC52-8CFEED31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5160B-A2EC-0930-1072-54B95C3C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F71E2D-8EAF-7C17-27D5-28F75322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0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8668-FFD1-60FE-CA3F-78D0C986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53999-5C4F-47D9-089C-7FDBC36D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2A505-2442-C762-1053-718EE892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F15E4-9726-FC83-B0C2-CE47B73F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BC880-1B95-1AD7-8F64-28B46B413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5E892-8F82-F2D8-97A0-B2E7407F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BB575-E3A8-1726-4D48-A3F72197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8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0317-0983-914F-8F31-A4166365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BAD18-612D-5CDC-1BF6-3330C62A5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10E2E-9896-BB30-0D2A-B3A269790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D64E8-6EBA-CCA8-C315-3A76CC4A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14032-3E4D-ECC3-69B7-5EBF2AB9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17338-4879-01A1-042C-A38FAEA1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6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4A60-A9C2-39BB-1B89-F606EF13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DC838-CB2A-3FCA-0FF1-5BC190E1E7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2E206-F54C-1619-9F05-5E87C378C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0EB3E-3C7D-7ACE-7E90-5FE677B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9996E-0741-54F1-3F8F-BC691757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CB857-0E4F-714D-1686-3EA67046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9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67F51E-60E1-CFF9-F6E4-63846139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0715B-4A7E-9436-DC61-CDDC9BE6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6B16A-DADF-2EE7-5258-6E0B6625B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2E9D7E-A9E9-46CE-973D-D078BB0B8C0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2C26C-82F0-29BB-5FA7-05AA00675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846EA-C0E6-F8BE-4549-7A32B3DD0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EE12C2-2827-4807-928C-5844C069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5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06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men sitting at a table with food&#10;&#10;Description automatically generated">
            <a:extLst>
              <a:ext uri="{FF2B5EF4-FFF2-40B4-BE49-F238E27FC236}">
                <a16:creationId xmlns:a16="http://schemas.microsoft.com/office/drawing/2014/main" id="{1CA383EA-49BD-E835-5000-8D5B46628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7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11" name="Picture 10" descr="A group of people smiling and holding a glass of beer&#10;&#10;Description automatically generated">
            <a:extLst>
              <a:ext uri="{FF2B5EF4-FFF2-40B4-BE49-F238E27FC236}">
                <a16:creationId xmlns:a16="http://schemas.microsoft.com/office/drawing/2014/main" id="{A123607D-52B7-986A-CF20-6F4CAD183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r="2" b="2"/>
          <a:stretch/>
        </p:blipFill>
        <p:spPr>
          <a:xfrm rot="10800000"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16" name="Picture 15" descr="A group of men sitting at a table with wine glasses&#10;&#10;Description automatically generated">
            <a:extLst>
              <a:ext uri="{FF2B5EF4-FFF2-40B4-BE49-F238E27FC236}">
                <a16:creationId xmlns:a16="http://schemas.microsoft.com/office/drawing/2014/main" id="{BF3DB363-8DCD-0D3E-8C6F-52A023AA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" b="-1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19" name="Picture 18" descr="Two men taking a selfie&#10;&#10;Description automatically generated">
            <a:extLst>
              <a:ext uri="{FF2B5EF4-FFF2-40B4-BE49-F238E27FC236}">
                <a16:creationId xmlns:a16="http://schemas.microsoft.com/office/drawing/2014/main" id="{6B93533C-6805-98CF-06EF-3E5D97EEA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9" r="9146"/>
          <a:stretch/>
        </p:blipFill>
        <p:spPr>
          <a:xfrm rot="5400000">
            <a:off x="4790159" y="3469976"/>
            <a:ext cx="2605117" cy="3814183"/>
          </a:xfrm>
          <a:prstGeom prst="rect">
            <a:avLst/>
          </a:prstGeom>
        </p:spPr>
      </p:pic>
      <p:pic>
        <p:nvPicPr>
          <p:cNvPr id="3" name="Picture 2" descr="A group of men sitting in a booth&#10;&#10;Description automatically generated">
            <a:extLst>
              <a:ext uri="{FF2B5EF4-FFF2-40B4-BE49-F238E27FC236}">
                <a16:creationId xmlns:a16="http://schemas.microsoft.com/office/drawing/2014/main" id="{74539E71-9937-EFFC-EAA1-CE5A6CDFE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8" r="2" b="9399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13" name="Picture 12" descr="A person wearing sunglasses and a red shirt sitting in a booth&#10;&#10;Description automatically generated">
            <a:extLst>
              <a:ext uri="{FF2B5EF4-FFF2-40B4-BE49-F238E27FC236}">
                <a16:creationId xmlns:a16="http://schemas.microsoft.com/office/drawing/2014/main" id="{28D90A1A-926A-EFFC-0699-206DEF512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9" r="-3" b="35435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5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67352666-E723-D52D-E88A-86C80EFB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r="13015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5" name="Picture 4" descr="A person drinking a drink&#10;&#10;Description automatically generated">
            <a:extLst>
              <a:ext uri="{FF2B5EF4-FFF2-40B4-BE49-F238E27FC236}">
                <a16:creationId xmlns:a16="http://schemas.microsoft.com/office/drawing/2014/main" id="{EC15BE01-A3A2-6ECF-F1E9-03B41F9F8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r="-4" b="-4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3" name="Picture 2" descr="A group of people in a bar&#10;&#10;Description automatically generated">
            <a:extLst>
              <a:ext uri="{FF2B5EF4-FFF2-40B4-BE49-F238E27FC236}">
                <a16:creationId xmlns:a16="http://schemas.microsoft.com/office/drawing/2014/main" id="{635D1081-D397-78B4-26B6-0870B60C4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4" b="4"/>
          <a:stretch/>
        </p:blipFill>
        <p:spPr>
          <a:xfrm rot="10800000"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DAC4DDCE-C215-8094-2898-6B5894E24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 r="2" b="2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1" name="Picture 10" descr="A person with a cigarette in his mouth&#10;&#10;Description automatically generated">
            <a:extLst>
              <a:ext uri="{FF2B5EF4-FFF2-40B4-BE49-F238E27FC236}">
                <a16:creationId xmlns:a16="http://schemas.microsoft.com/office/drawing/2014/main" id="{A4742609-E529-38A2-5368-3DD50D95A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r="2" b="9681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fracture"/>
        <p:sndAc>
          <p:stSnd>
            <p:snd r:embed="rId2" name="coin.wav"/>
          </p:stSnd>
        </p:sndAc>
      </p:transition>
    </mc:Choice>
    <mc:Fallback>
      <p:transition spd="slow">
        <p:fade/>
        <p:sndAc>
          <p:stSnd>
            <p:snd r:embed="rId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wo men sitting on a bench holding cups&#10;&#10;Description automatically generated">
            <a:extLst>
              <a:ext uri="{FF2B5EF4-FFF2-40B4-BE49-F238E27FC236}">
                <a16:creationId xmlns:a16="http://schemas.microsoft.com/office/drawing/2014/main" id="{F3FDFB9B-4139-CC0B-FF10-555CEC350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 descr="A person standing on a roof looking at a picture&#10;&#10;Description automatically generated">
            <a:extLst>
              <a:ext uri="{FF2B5EF4-FFF2-40B4-BE49-F238E27FC236}">
                <a16:creationId xmlns:a16="http://schemas.microsoft.com/office/drawing/2014/main" id="{728D1C03-A128-56A1-3EA4-CC74BA702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7" r="-1" b="-1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6" name="Picture 15" descr="A person holding a glass and posing for the camera&#10;&#10;Description automatically generated">
            <a:extLst>
              <a:ext uri="{FF2B5EF4-FFF2-40B4-BE49-F238E27FC236}">
                <a16:creationId xmlns:a16="http://schemas.microsoft.com/office/drawing/2014/main" id="{9F6FA8E0-59ED-BA5A-D603-B48A44BE1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24849" b="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Picture 12" descr="A person holding a glass of beer&#10;&#10;Description automatically generated">
            <a:extLst>
              <a:ext uri="{FF2B5EF4-FFF2-40B4-BE49-F238E27FC236}">
                <a16:creationId xmlns:a16="http://schemas.microsoft.com/office/drawing/2014/main" id="{EC5D85E4-0152-D000-4D92-3F0FFF512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 r="-3" b="25626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2" descr="A group of men in a pool with drinks&#10;&#10;Description automatically generated">
            <a:extLst>
              <a:ext uri="{FF2B5EF4-FFF2-40B4-BE49-F238E27FC236}">
                <a16:creationId xmlns:a16="http://schemas.microsoft.com/office/drawing/2014/main" id="{09C918B6-BC9F-1A49-9D56-6E25D9C44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r="9838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9" name="Picture 18" descr="A person holding a beer can&#10;&#10;Description automatically generated">
            <a:extLst>
              <a:ext uri="{FF2B5EF4-FFF2-40B4-BE49-F238E27FC236}">
                <a16:creationId xmlns:a16="http://schemas.microsoft.com/office/drawing/2014/main" id="{DF11EB51-5289-1B6A-7D9A-4E43A1BB0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" r="-2" b="35208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7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win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men sitting in a pool&#10;&#10;Description automatically generated">
            <a:extLst>
              <a:ext uri="{FF2B5EF4-FFF2-40B4-BE49-F238E27FC236}">
                <a16:creationId xmlns:a16="http://schemas.microsoft.com/office/drawing/2014/main" id="{790CC373-5C69-2987-9441-A698F5AE0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26383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19" name="Picture 18" descr="A group of men holding tennis rackets&#10;&#10;Description automatically generated">
            <a:extLst>
              <a:ext uri="{FF2B5EF4-FFF2-40B4-BE49-F238E27FC236}">
                <a16:creationId xmlns:a16="http://schemas.microsoft.com/office/drawing/2014/main" id="{7F5900D2-188C-889D-E737-038DF4504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8" r="2" b="34429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13" name="Picture 12" descr="Two men running on a grass field&#10;&#10;Description automatically generated">
            <a:extLst>
              <a:ext uri="{FF2B5EF4-FFF2-40B4-BE49-F238E27FC236}">
                <a16:creationId xmlns:a16="http://schemas.microsoft.com/office/drawing/2014/main" id="{7D3884D7-C446-253D-CBEF-1BF820A4F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r="40352" b="3"/>
          <a:stretch/>
        </p:blipFill>
        <p:spPr>
          <a:xfrm rot="5400000">
            <a:off x="783385" y="3478482"/>
            <a:ext cx="2624098" cy="3808694"/>
          </a:xfrm>
          <a:prstGeom prst="rect">
            <a:avLst/>
          </a:prstGeom>
        </p:spPr>
      </p:pic>
      <p:pic>
        <p:nvPicPr>
          <p:cNvPr id="94" name="Picture 93" descr="A person wearing a helmet and sunglasses&#10;&#10;Description automatically generated">
            <a:extLst>
              <a:ext uri="{FF2B5EF4-FFF2-40B4-BE49-F238E27FC236}">
                <a16:creationId xmlns:a16="http://schemas.microsoft.com/office/drawing/2014/main" id="{9709E7F1-160F-2365-BB7F-36667A222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8928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9" name="Picture 8" descr="A group of people in a hallway&#10;&#10;Description automatically generated">
            <a:extLst>
              <a:ext uri="{FF2B5EF4-FFF2-40B4-BE49-F238E27FC236}">
                <a16:creationId xmlns:a16="http://schemas.microsoft.com/office/drawing/2014/main" id="{690C0C41-F13B-C50B-D949-5C03B2096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8" r="2" b="955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17" name="Picture 16" descr="A person standing on a staircase&#10;&#10;Description automatically generated">
            <a:extLst>
              <a:ext uri="{FF2B5EF4-FFF2-40B4-BE49-F238E27FC236}">
                <a16:creationId xmlns:a16="http://schemas.microsoft.com/office/drawing/2014/main" id="{B258DEB2-C630-18C3-A52D-1680FF674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3" r="2" b="47118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1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crush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taking a selfie in front of a boat&#10;&#10;Description automatically generated">
            <a:extLst>
              <a:ext uri="{FF2B5EF4-FFF2-40B4-BE49-F238E27FC236}">
                <a16:creationId xmlns:a16="http://schemas.microsoft.com/office/drawing/2014/main" id="{1A652B09-6027-7C06-C356-E010BCA15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Picture 10" descr="A person and child jumping on a beach&#10;&#10;Description automatically generated">
            <a:extLst>
              <a:ext uri="{FF2B5EF4-FFF2-40B4-BE49-F238E27FC236}">
                <a16:creationId xmlns:a16="http://schemas.microsoft.com/office/drawing/2014/main" id="{E573AAD8-72AE-A966-58EA-34915B1A8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r="9099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Picture 4" descr="A person on a paddle board&#10;&#10;Description automatically generated">
            <a:extLst>
              <a:ext uri="{FF2B5EF4-FFF2-40B4-BE49-F238E27FC236}">
                <a16:creationId xmlns:a16="http://schemas.microsoft.com/office/drawing/2014/main" id="{F6D19DC8-1F9B-0CE8-FA35-DDAA203B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r="34819" b="-3"/>
          <a:stretch/>
        </p:blipFill>
        <p:spPr>
          <a:xfrm rot="5400000">
            <a:off x="8498839" y="-309879"/>
            <a:ext cx="3383280" cy="4003039"/>
          </a:xfrm>
          <a:prstGeom prst="rect">
            <a:avLst/>
          </a:prstGeom>
        </p:spPr>
      </p:pic>
      <p:pic>
        <p:nvPicPr>
          <p:cNvPr id="3" name="Picture 2" descr="A couple of men standing on a deck overlooking the ocean&#10;&#10;Description automatically generated">
            <a:extLst>
              <a:ext uri="{FF2B5EF4-FFF2-40B4-BE49-F238E27FC236}">
                <a16:creationId xmlns:a16="http://schemas.microsoft.com/office/drawing/2014/main" id="{C1AC6F68-BB63-3969-F836-A5C153A4E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3" b="-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6" name="Picture 15" descr="A person sitting on a chair on a deck overlooking the ocean&#10;&#10;Description automatically generated">
            <a:extLst>
              <a:ext uri="{FF2B5EF4-FFF2-40B4-BE49-F238E27FC236}">
                <a16:creationId xmlns:a16="http://schemas.microsoft.com/office/drawing/2014/main" id="{1D7120A7-E029-FDC3-34B1-6D8A89E0C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r="5348" b="-3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Picture 8" descr="A person holding a surfboard on a beach&#10;&#10;Description automatically generated">
            <a:extLst>
              <a:ext uri="{FF2B5EF4-FFF2-40B4-BE49-F238E27FC236}">
                <a16:creationId xmlns:a16="http://schemas.microsoft.com/office/drawing/2014/main" id="{109D9054-3EA8-6ED5-0E35-85A06CE954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8" r="2" b="11675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0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on a railing&#10;&#10;Description automatically generated">
            <a:extLst>
              <a:ext uri="{FF2B5EF4-FFF2-40B4-BE49-F238E27FC236}">
                <a16:creationId xmlns:a16="http://schemas.microsoft.com/office/drawing/2014/main" id="{028C0BDA-1E04-726F-DBC6-0A5E3CF5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6" r="-2" b="14400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9" name="Picture 18" descr="A person with a flag on his face&#10;&#10;Description automatically generated">
            <a:extLst>
              <a:ext uri="{FF2B5EF4-FFF2-40B4-BE49-F238E27FC236}">
                <a16:creationId xmlns:a16="http://schemas.microsoft.com/office/drawing/2014/main" id="{048403EF-9504-731E-B4A1-F57659B73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 r="-1" b="26137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Picture 6" descr="A group of men standing in front of a large screen&#10;&#10;Description automatically generated">
            <a:extLst>
              <a:ext uri="{FF2B5EF4-FFF2-40B4-BE49-F238E27FC236}">
                <a16:creationId xmlns:a16="http://schemas.microsoft.com/office/drawing/2014/main" id="{92CDACA7-7B5C-B715-3CD2-BA1B6FDE2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r="-2" b="28874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21" name="Picture 20" descr="A person and child posing for a picture&#10;&#10;Description automatically generated">
            <a:extLst>
              <a:ext uri="{FF2B5EF4-FFF2-40B4-BE49-F238E27FC236}">
                <a16:creationId xmlns:a16="http://schemas.microsoft.com/office/drawing/2014/main" id="{D34F953F-F17E-4AF0-E2C5-8CE0EA5EF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r="2" b="28047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8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with a french fry in his mouth&#10;&#10;Description automatically generated">
            <a:extLst>
              <a:ext uri="{FF2B5EF4-FFF2-40B4-BE49-F238E27FC236}">
                <a16:creationId xmlns:a16="http://schemas.microsoft.com/office/drawing/2014/main" id="{D068CEE0-90B9-746F-322A-C8B626E22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1" r="20113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7" name="Picture 6" descr="A person sitting at a table with a plate of meat&#10;&#10;Description automatically generated">
            <a:extLst>
              <a:ext uri="{FF2B5EF4-FFF2-40B4-BE49-F238E27FC236}">
                <a16:creationId xmlns:a16="http://schemas.microsoft.com/office/drawing/2014/main" id="{698F2E08-1A8F-07E3-E27D-63A435BAF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" r="-2" b="43356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11" name="Picture 10" descr="A person eating a piece of meat&#10;&#10;Description automatically generated">
            <a:extLst>
              <a:ext uri="{FF2B5EF4-FFF2-40B4-BE49-F238E27FC236}">
                <a16:creationId xmlns:a16="http://schemas.microsoft.com/office/drawing/2014/main" id="{C5C444FC-9A37-DB07-8FDF-B560D74DB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1" r="-2" b="1672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9" name="Picture 8" descr="A group of people standing around a table with food&#10;&#10;Description automatically generated">
            <a:extLst>
              <a:ext uri="{FF2B5EF4-FFF2-40B4-BE49-F238E27FC236}">
                <a16:creationId xmlns:a16="http://schemas.microsoft.com/office/drawing/2014/main" id="{713BB40A-E7CB-1B94-6301-6BDCE2E2E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7" b="2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3" name="Picture 2" descr="A person eating a plate of food&#10;&#10;Description automatically generated">
            <a:extLst>
              <a:ext uri="{FF2B5EF4-FFF2-40B4-BE49-F238E27FC236}">
                <a16:creationId xmlns:a16="http://schemas.microsoft.com/office/drawing/2014/main" id="{0EAD0EA4-8F50-CE8F-89D3-383F526E8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" r="2" b="13056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7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erson wearing white sunglasses&#10;&#10;Description automatically generated">
            <a:extLst>
              <a:ext uri="{FF2B5EF4-FFF2-40B4-BE49-F238E27FC236}">
                <a16:creationId xmlns:a16="http://schemas.microsoft.com/office/drawing/2014/main" id="{20823B58-6C82-2129-FE47-AE0491355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" r="-2" b="39727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18" name="Picture 17" descr="A person wearing glasses and a hat&#10;&#10;Description automatically generated">
            <a:extLst>
              <a:ext uri="{FF2B5EF4-FFF2-40B4-BE49-F238E27FC236}">
                <a16:creationId xmlns:a16="http://schemas.microsoft.com/office/drawing/2014/main" id="{2D1657A4-5BE6-7587-9557-221775B5D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r="11227" b="2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7" name="Picture 6" descr="A person wearing a pink elephant hat&#10;&#10;Description automatically generated">
            <a:extLst>
              <a:ext uri="{FF2B5EF4-FFF2-40B4-BE49-F238E27FC236}">
                <a16:creationId xmlns:a16="http://schemas.microsoft.com/office/drawing/2014/main" id="{DAE87C2C-EC4D-408A-71FD-EBA754E05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r="26371" b="-2"/>
          <a:stretch/>
        </p:blipFill>
        <p:spPr>
          <a:xfrm rot="5400000">
            <a:off x="6254073" y="-1515114"/>
            <a:ext cx="4422811" cy="7453039"/>
          </a:xfrm>
          <a:prstGeom prst="rect">
            <a:avLst/>
          </a:prstGeom>
        </p:spPr>
      </p:pic>
      <p:pic>
        <p:nvPicPr>
          <p:cNvPr id="9" name="Picture 8" descr="A person sticking his tongue out&#10;&#10;Description automatically generated">
            <a:extLst>
              <a:ext uri="{FF2B5EF4-FFF2-40B4-BE49-F238E27FC236}">
                <a16:creationId xmlns:a16="http://schemas.microsoft.com/office/drawing/2014/main" id="{586360BD-7A86-4C35-0B07-9E394C04F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6" r="18154" b="-2"/>
          <a:stretch/>
        </p:blipFill>
        <p:spPr>
          <a:xfrm rot="16200000">
            <a:off x="4785524" y="4476664"/>
            <a:ext cx="2331725" cy="2430949"/>
          </a:xfrm>
          <a:prstGeom prst="rect">
            <a:avLst/>
          </a:prstGeom>
        </p:spPr>
      </p:pic>
      <p:pic>
        <p:nvPicPr>
          <p:cNvPr id="5" name="Picture 4" descr="A person wearing a bunny ears headband&#10;&#10;Description automatically generated">
            <a:extLst>
              <a:ext uri="{FF2B5EF4-FFF2-40B4-BE49-F238E27FC236}">
                <a16:creationId xmlns:a16="http://schemas.microsoft.com/office/drawing/2014/main" id="{97585E95-38C5-5309-BAF6-3063E8084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8" r="-2" b="15065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A1D46-93D4-6E66-22F2-11E1FE7859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" r="6" b="6"/>
          <a:stretch/>
        </p:blipFill>
        <p:spPr>
          <a:xfrm>
            <a:off x="9779836" y="3771900"/>
            <a:ext cx="2412157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41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person standing in an elevator&#10;&#10;Description automatically generated">
            <a:extLst>
              <a:ext uri="{FF2B5EF4-FFF2-40B4-BE49-F238E27FC236}">
                <a16:creationId xmlns:a16="http://schemas.microsoft.com/office/drawing/2014/main" id="{241C3202-67F8-94B8-3EA6-E7AA5938B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r="20048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3" name="Picture 2" descr="A group of men sitting on a ride&#10;&#10;Description automatically generated">
            <a:extLst>
              <a:ext uri="{FF2B5EF4-FFF2-40B4-BE49-F238E27FC236}">
                <a16:creationId xmlns:a16="http://schemas.microsoft.com/office/drawing/2014/main" id="{DA53BC2F-E964-59C8-A2C1-87889D5FA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4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7" name="Picture 6" descr="Two men taking a selfie&#10;&#10;Description automatically generated">
            <a:extLst>
              <a:ext uri="{FF2B5EF4-FFF2-40B4-BE49-F238E27FC236}">
                <a16:creationId xmlns:a16="http://schemas.microsoft.com/office/drawing/2014/main" id="{7E660D4A-7CBF-809C-654E-8D3F431D3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876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8" name="Picture 7" descr="A person holding a cat&#10;&#10;Description automatically generated">
            <a:extLst>
              <a:ext uri="{FF2B5EF4-FFF2-40B4-BE49-F238E27FC236}">
                <a16:creationId xmlns:a16="http://schemas.microsoft.com/office/drawing/2014/main" id="{852C9C23-A4B9-5AD1-8CC8-029F2E06B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27" b="-4"/>
          <a:stretch/>
        </p:blipFill>
        <p:spPr>
          <a:xfrm rot="5400000">
            <a:off x="7360743" y="4539315"/>
            <a:ext cx="2228264" cy="2409107"/>
          </a:xfrm>
          <a:prstGeom prst="rect">
            <a:avLst/>
          </a:prstGeom>
        </p:spPr>
      </p:pic>
      <p:pic>
        <p:nvPicPr>
          <p:cNvPr id="11" name="Picture 10" descr="A person in a hat and scarf looking at another person&#10;&#10;Description automatically generated">
            <a:extLst>
              <a:ext uri="{FF2B5EF4-FFF2-40B4-BE49-F238E27FC236}">
                <a16:creationId xmlns:a16="http://schemas.microsoft.com/office/drawing/2014/main" id="{76ACBCB7-FF86-880C-EE51-0F55990AC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r="12394" b="-4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7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standing on a beach&#10;&#10;Description automatically generated">
            <a:extLst>
              <a:ext uri="{FF2B5EF4-FFF2-40B4-BE49-F238E27FC236}">
                <a16:creationId xmlns:a16="http://schemas.microsoft.com/office/drawing/2014/main" id="{2CFEEE23-29BD-C592-F8E2-6E7FA1D62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" b="246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F89FDAF5-38E9-9935-5C5C-98401E478542}"/>
              </a:ext>
            </a:extLst>
          </p:cNvPr>
          <p:cNvSpPr txBox="1">
            <a:spLocks/>
          </p:cNvSpPr>
          <p:nvPr/>
        </p:nvSpPr>
        <p:spPr>
          <a:xfrm>
            <a:off x="6278137" y="314302"/>
            <a:ext cx="5553501" cy="31146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007 GoldenEye" panose="020B0603050302020204" pitchFamily="34" charset="0"/>
              </a:rPr>
              <a:t>His One and only Bond Girl is Her:</a:t>
            </a:r>
            <a:br>
              <a:rPr lang="de-DE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007 GoldenEye" panose="020B0603050302020204" pitchFamily="34" charset="0"/>
              </a:rPr>
            </a:br>
            <a:r>
              <a:rPr lang="de-DE" sz="7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007 GoldenEye" panose="020B0603050302020204" pitchFamily="34" charset="0"/>
              </a:rPr>
              <a:t>CATHERINE</a:t>
            </a:r>
            <a:r>
              <a:rPr lang="de-DE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007 GoldenEye" panose="020B0603050302020204" pitchFamily="34" charset="0"/>
              </a:rPr>
              <a:t> </a:t>
            </a:r>
            <a:endParaRPr lang="en-US" sz="7200" dirty="0">
              <a:solidFill>
                <a:schemeClr val="accent5">
                  <a:lumMod val="60000"/>
                  <a:lumOff val="40000"/>
                </a:schemeClr>
              </a:solidFill>
              <a:latin typeface="007 GoldenEye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589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BC1BCA-B636-C31C-8AE8-9044106FC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3400" y="355730"/>
            <a:ext cx="3505200" cy="1168268"/>
          </a:xfrm>
        </p:spPr>
        <p:txBody>
          <a:bodyPr>
            <a:noAutofit/>
          </a:bodyPr>
          <a:lstStyle/>
          <a:p>
            <a:r>
              <a:rPr lang="de-DE" sz="8800" dirty="0">
                <a:solidFill>
                  <a:srgbClr val="FFD700"/>
                </a:solidFill>
                <a:latin typeface="007 GoldenEye" panose="020B0603050302020204" pitchFamily="34" charset="0"/>
              </a:rPr>
              <a:t>Gilles</a:t>
            </a:r>
            <a:endParaRPr lang="en-US" sz="8800" dirty="0">
              <a:solidFill>
                <a:srgbClr val="FFD700"/>
              </a:solidFill>
              <a:latin typeface="007 GoldenEye" panose="020B06030503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5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037C30F3-4F23-8D55-2ED5-753C78559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r="13823"/>
          <a:stretch/>
        </p:blipFill>
        <p:spPr>
          <a:xfrm>
            <a:off x="626777" y="1524001"/>
            <a:ext cx="2172271" cy="38100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5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 descr="A person with a cigarette in his mouth&#10;&#10;Description automatically generated">
            <a:extLst>
              <a:ext uri="{FF2B5EF4-FFF2-40B4-BE49-F238E27FC236}">
                <a16:creationId xmlns:a16="http://schemas.microsoft.com/office/drawing/2014/main" id="{3D631394-F023-690F-465C-ABDE96881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r="22993"/>
          <a:stretch/>
        </p:blipFill>
        <p:spPr>
          <a:xfrm>
            <a:off x="9425515" y="1523998"/>
            <a:ext cx="2172233" cy="3810000"/>
          </a:xfrm>
          <a:prstGeom prst="rect">
            <a:avLst/>
          </a:prstGeom>
        </p:spPr>
      </p:pic>
      <p:pic>
        <p:nvPicPr>
          <p:cNvPr id="2052" name="Picture 4" descr="James Bond 007">
            <a:extLst>
              <a:ext uri="{FF2B5EF4-FFF2-40B4-BE49-F238E27FC236}">
                <a16:creationId xmlns:a16="http://schemas.microsoft.com/office/drawing/2014/main" id="{CE279913-B36E-FE2E-55E8-4A04991A7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D7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50" y="1523998"/>
            <a:ext cx="2815731" cy="28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FC3991E7-F0BD-8F42-FBE4-6F3A513BB621}"/>
              </a:ext>
            </a:extLst>
          </p:cNvPr>
          <p:cNvSpPr txBox="1">
            <a:spLocks/>
          </p:cNvSpPr>
          <p:nvPr/>
        </p:nvSpPr>
        <p:spPr>
          <a:xfrm>
            <a:off x="0" y="5479066"/>
            <a:ext cx="12191999" cy="11682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dirty="0">
                <a:solidFill>
                  <a:srgbClr val="FFD700"/>
                </a:solidFill>
                <a:latin typeface="007 GoldenEye" panose="020B0603050302020204" pitchFamily="34" charset="0"/>
              </a:rPr>
              <a:t>and the route to his Gilles girl</a:t>
            </a:r>
            <a:endParaRPr lang="en-US" sz="5400" dirty="0">
              <a:solidFill>
                <a:srgbClr val="FFD700"/>
              </a:solidFill>
              <a:latin typeface="007 GoldenEye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60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>
        <p15:prstTrans prst="curtains"/>
        <p:sndAc>
          <p:stSnd>
            <p:snd r:embed="rId3" name="drumroll.wav"/>
          </p:stSnd>
        </p:sndAc>
      </p:transition>
    </mc:Choice>
    <mc:Fallback>
      <p:transition spd="slow" advClick="0">
        <p:fade/>
        <p:sndAc>
          <p:stSnd>
            <p:snd r:embed="rId3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on a scooter&#10;&#10;Description automatically generated">
            <a:extLst>
              <a:ext uri="{FF2B5EF4-FFF2-40B4-BE49-F238E27FC236}">
                <a16:creationId xmlns:a16="http://schemas.microsoft.com/office/drawing/2014/main" id="{81B0F972-97F4-6F17-9C01-EE2E6D078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4" descr="A person on a bicycle in a park&#10;&#10;Description automatically generated">
            <a:extLst>
              <a:ext uri="{FF2B5EF4-FFF2-40B4-BE49-F238E27FC236}">
                <a16:creationId xmlns:a16="http://schemas.microsoft.com/office/drawing/2014/main" id="{F9A4D28A-0E3C-B6FC-0A07-5BBE9AF1B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1" b="-3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1" name="Picture 10" descr="A person riding a bicycle on the street&#10;&#10;Description automatically generated">
            <a:extLst>
              <a:ext uri="{FF2B5EF4-FFF2-40B4-BE49-F238E27FC236}">
                <a16:creationId xmlns:a16="http://schemas.microsoft.com/office/drawing/2014/main" id="{20A2039B-0486-1316-EB83-004784461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5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6" descr="A person on a bicycle on the beach&#10;&#10;Description automatically generated">
            <a:extLst>
              <a:ext uri="{FF2B5EF4-FFF2-40B4-BE49-F238E27FC236}">
                <a16:creationId xmlns:a16="http://schemas.microsoft.com/office/drawing/2014/main" id="{F2BC6C32-C1AF-2BAF-48D0-4016C1433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8" r="699" b="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2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5A469903-3ECB-137F-6434-368001772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2" r="-1" b="3842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3" name="Picture 12" descr="A person riding a bicycle&#10;&#10;Description automatically generated">
            <a:extLst>
              <a:ext uri="{FF2B5EF4-FFF2-40B4-BE49-F238E27FC236}">
                <a16:creationId xmlns:a16="http://schemas.microsoft.com/office/drawing/2014/main" id="{76A98F6D-1773-6F01-F834-4A18E94D7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6" b="-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27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drinking a drink&#10;&#10;Description automatically generated">
            <a:extLst>
              <a:ext uri="{FF2B5EF4-FFF2-40B4-BE49-F238E27FC236}">
                <a16:creationId xmlns:a16="http://schemas.microsoft.com/office/drawing/2014/main" id="{E5F048F0-74A9-056E-CD2D-6A123CDA5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 descr="A group of people smiling and holding a glass of beer&#10;&#10;Description automatically generated">
            <a:extLst>
              <a:ext uri="{FF2B5EF4-FFF2-40B4-BE49-F238E27FC236}">
                <a16:creationId xmlns:a16="http://schemas.microsoft.com/office/drawing/2014/main" id="{5906B60B-320F-A19B-C1AD-2D0E4178B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r="18539" b="2"/>
          <a:stretch/>
        </p:blipFill>
        <p:spPr>
          <a:xfrm rot="10800000"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7E83F4F-34DE-CD76-D949-8E5748D84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610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Picture 8" descr="Two men taking a selfie&#10;&#10;Description automatically generated">
            <a:extLst>
              <a:ext uri="{FF2B5EF4-FFF2-40B4-BE49-F238E27FC236}">
                <a16:creationId xmlns:a16="http://schemas.microsoft.com/office/drawing/2014/main" id="{32A33A9A-9648-9654-1B74-36155F11C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3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1" name="Picture 10" descr="A couple of men sitting on a bench&#10;&#10;Description automatically generated">
            <a:extLst>
              <a:ext uri="{FF2B5EF4-FFF2-40B4-BE49-F238E27FC236}">
                <a16:creationId xmlns:a16="http://schemas.microsoft.com/office/drawing/2014/main" id="{3246B7B2-76A7-BC7F-9E43-431687269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r="3741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3" name="Picture 2" descr="Two men holding a trophy&#10;&#10;Description automatically generated">
            <a:extLst>
              <a:ext uri="{FF2B5EF4-FFF2-40B4-BE49-F238E27FC236}">
                <a16:creationId xmlns:a16="http://schemas.microsoft.com/office/drawing/2014/main" id="{71AABE61-ACDE-8AB5-8E5D-5052E0C54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2248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erris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eating at a restaurant&#10;&#10;Description automatically generated">
            <a:extLst>
              <a:ext uri="{FF2B5EF4-FFF2-40B4-BE49-F238E27FC236}">
                <a16:creationId xmlns:a16="http://schemas.microsoft.com/office/drawing/2014/main" id="{B224DD56-0844-CCA5-BF78-6FDAE788A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r="15529" b="-2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7" name="Picture 6" descr="A person taking a selfie in front of a large stadium&#10;&#10;Description automatically generated">
            <a:extLst>
              <a:ext uri="{FF2B5EF4-FFF2-40B4-BE49-F238E27FC236}">
                <a16:creationId xmlns:a16="http://schemas.microsoft.com/office/drawing/2014/main" id="{FBCF76C8-859D-5618-E82E-D0B6BD292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8" r="2" b="1968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C2CBAC6-BCBE-9543-801E-A77009321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1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and person sitting at a table with drinks&#10;&#10;Description automatically generated">
            <a:extLst>
              <a:ext uri="{FF2B5EF4-FFF2-40B4-BE49-F238E27FC236}">
                <a16:creationId xmlns:a16="http://schemas.microsoft.com/office/drawing/2014/main" id="{B883426E-EB65-050B-EBAE-B62DEEC01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erson and child drinking from a bottle&#10;&#10;Description automatically generated">
            <a:extLst>
              <a:ext uri="{FF2B5EF4-FFF2-40B4-BE49-F238E27FC236}">
                <a16:creationId xmlns:a16="http://schemas.microsoft.com/office/drawing/2014/main" id="{2A1D71DA-D292-458C-BD15-1513A3438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r="18607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C933FE0B-7F60-35FD-C295-D1C9D9DC0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r="-1" b="-1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860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with a tiara on her head and a person making a silly face&#10;&#10;Description automatically generated">
            <a:extLst>
              <a:ext uri="{FF2B5EF4-FFF2-40B4-BE49-F238E27FC236}">
                <a16:creationId xmlns:a16="http://schemas.microsoft.com/office/drawing/2014/main" id="{CC5B183D-9C6D-C0F8-2FC0-FBA07CFE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6" y="643467"/>
            <a:ext cx="1862928" cy="2475653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newspaper article of two men holding a trophy&#10;&#10;Description automatically generated">
            <a:extLst>
              <a:ext uri="{FF2B5EF4-FFF2-40B4-BE49-F238E27FC236}">
                <a16:creationId xmlns:a16="http://schemas.microsoft.com/office/drawing/2014/main" id="{530E456E-7911-D2D4-B247-A0BB1D46D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421" y="650497"/>
            <a:ext cx="1993413" cy="2468623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8D25750E-1CDA-D7C3-E52E-543D88A7A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664970"/>
            <a:ext cx="3252903" cy="243967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DB5006E-5D3F-4CC4-57E0-8EF943E9F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2C670341-DCBF-B73E-4700-5B867F653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58" y="3818714"/>
            <a:ext cx="3201482" cy="2401112"/>
          </a:xfrm>
          <a:prstGeom prst="rect">
            <a:avLst/>
          </a:prstGeom>
        </p:spPr>
      </p:pic>
      <p:pic>
        <p:nvPicPr>
          <p:cNvPr id="15" name="Picture 14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5975B5AF-AD69-1A2C-4F19-41E04E58E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8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uple of men sitting at a table&#10;&#10;Description automatically generated">
            <a:extLst>
              <a:ext uri="{FF2B5EF4-FFF2-40B4-BE49-F238E27FC236}">
                <a16:creationId xmlns:a16="http://schemas.microsoft.com/office/drawing/2014/main" id="{AE50599E-F81B-AC9C-2ED4-8A76D58C9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r="22168" b="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 descr="A group of people sitting at a table with food&#10;&#10;Description automatically generated">
            <a:extLst>
              <a:ext uri="{FF2B5EF4-FFF2-40B4-BE49-F238E27FC236}">
                <a16:creationId xmlns:a16="http://schemas.microsoft.com/office/drawing/2014/main" id="{0DFC8D6A-83FB-5615-041D-431C1950F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r="407" b="2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1" name="Picture 10" descr="A person sitting at a table with a couple of food&#10;&#10;Description automatically generated">
            <a:extLst>
              <a:ext uri="{FF2B5EF4-FFF2-40B4-BE49-F238E27FC236}">
                <a16:creationId xmlns:a16="http://schemas.microsoft.com/office/drawing/2014/main" id="{E5300326-BB9C-C01B-36F2-45BBF782B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2" r="-2" b="42726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 descr="A person holding a piece of paper and making a call me gesture&#10;&#10;Description automatically generated">
            <a:extLst>
              <a:ext uri="{FF2B5EF4-FFF2-40B4-BE49-F238E27FC236}">
                <a16:creationId xmlns:a16="http://schemas.microsoft.com/office/drawing/2014/main" id="{7BA3B792-1ED9-19DE-846C-18E0C9B39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9" r="-3" b="40207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5" name="Picture 14" descr="A person in a car&#10;&#10;Description automatically generated">
            <a:extLst>
              <a:ext uri="{FF2B5EF4-FFF2-40B4-BE49-F238E27FC236}">
                <a16:creationId xmlns:a16="http://schemas.microsoft.com/office/drawing/2014/main" id="{38FD45DB-B40C-D4D2-4D8D-EC38C0CFF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 r="-1" b="16290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3" name="Picture 12" descr="A person holding a telephone&#10;&#10;Description automatically generated">
            <a:extLst>
              <a:ext uri="{FF2B5EF4-FFF2-40B4-BE49-F238E27FC236}">
                <a16:creationId xmlns:a16="http://schemas.microsoft.com/office/drawing/2014/main" id="{0B41EBAC-FA09-BF02-4E22-E0D16746E7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4" r="-1" b="305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  <p:sndAc>
          <p:stSnd>
            <p:snd r:embed="rId2" name="whoosh.wav"/>
          </p:stSnd>
        </p:sndAc>
      </p:transition>
    </mc:Choice>
    <mc:Fallback>
      <p:transition spd="slow">
        <p:fade/>
        <p:sndAc>
          <p:stSnd>
            <p:snd r:embed="rId2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C2A4F70-0C32-4091-B752-1DFD1E7F1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FDD4AE22-5A30-C757-CE07-B63375F28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4" r="1" b="4939"/>
          <a:stretch/>
        </p:blipFill>
        <p:spPr>
          <a:xfrm>
            <a:off x="324249" y="314147"/>
            <a:ext cx="4583555" cy="2028511"/>
          </a:xfrm>
          <a:prstGeom prst="rect">
            <a:avLst/>
          </a:prstGeom>
        </p:spPr>
      </p:pic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0FE0A35D-A526-E019-775A-AB287C0C7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 r="-3" b="566"/>
          <a:stretch/>
        </p:blipFill>
        <p:spPr>
          <a:xfrm>
            <a:off x="5011264" y="324495"/>
            <a:ext cx="4542127" cy="4115776"/>
          </a:xfrm>
          <a:prstGeom prst="rect">
            <a:avLst/>
          </a:prstGeom>
        </p:spPr>
      </p:pic>
      <p:pic>
        <p:nvPicPr>
          <p:cNvPr id="15" name="Picture 14" descr="A group of men standing together and holding a trophy&#10;&#10;Description automatically generated">
            <a:extLst>
              <a:ext uri="{FF2B5EF4-FFF2-40B4-BE49-F238E27FC236}">
                <a16:creationId xmlns:a16="http://schemas.microsoft.com/office/drawing/2014/main" id="{762DD61B-1458-99AE-A8BE-C20941CEF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32011"/>
          <a:stretch/>
        </p:blipFill>
        <p:spPr>
          <a:xfrm>
            <a:off x="9630178" y="316371"/>
            <a:ext cx="2237573" cy="2028511"/>
          </a:xfrm>
          <a:prstGeom prst="rect">
            <a:avLst/>
          </a:prstGeom>
        </p:spPr>
      </p:pic>
      <p:pic>
        <p:nvPicPr>
          <p:cNvPr id="13" name="Picture 12" descr="A person holding a glass&#10;&#10;Description automatically generated">
            <a:extLst>
              <a:ext uri="{FF2B5EF4-FFF2-40B4-BE49-F238E27FC236}">
                <a16:creationId xmlns:a16="http://schemas.microsoft.com/office/drawing/2014/main" id="{653734D4-6C96-34C2-1694-2D233F848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r="4" b="39772"/>
          <a:stretch/>
        </p:blipFill>
        <p:spPr>
          <a:xfrm>
            <a:off x="9630176" y="2417727"/>
            <a:ext cx="2250442" cy="2029968"/>
          </a:xfrm>
          <a:prstGeom prst="rect">
            <a:avLst/>
          </a:prstGeom>
        </p:spPr>
      </p:pic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C96FF50-F1BC-1376-B281-1F0B0B631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7" r="2" b="26880"/>
          <a:stretch/>
        </p:blipFill>
        <p:spPr>
          <a:xfrm>
            <a:off x="4991493" y="4544617"/>
            <a:ext cx="6876257" cy="1756190"/>
          </a:xfrm>
          <a:prstGeom prst="rect">
            <a:avLst/>
          </a:prstGeom>
        </p:spPr>
      </p:pic>
      <p:pic>
        <p:nvPicPr>
          <p:cNvPr id="7" name="Picture 6" descr="A group of men standing on a stage&#10;&#10;Description automatically generated">
            <a:extLst>
              <a:ext uri="{FF2B5EF4-FFF2-40B4-BE49-F238E27FC236}">
                <a16:creationId xmlns:a16="http://schemas.microsoft.com/office/drawing/2014/main" id="{09B74C4C-103C-7BCC-7F62-C5892D866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3" b="3"/>
          <a:stretch/>
        </p:blipFill>
        <p:spPr>
          <a:xfrm>
            <a:off x="324249" y="2417725"/>
            <a:ext cx="4583555" cy="388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6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holding wine glasses&#10;&#10;Description automatically generated">
            <a:extLst>
              <a:ext uri="{FF2B5EF4-FFF2-40B4-BE49-F238E27FC236}">
                <a16:creationId xmlns:a16="http://schemas.microsoft.com/office/drawing/2014/main" id="{AE581AEB-D000-2BE3-9F4B-86235924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r="13949"/>
          <a:stretch/>
        </p:blipFill>
        <p:spPr>
          <a:xfrm rot="10800000">
            <a:off x="20" y="10"/>
            <a:ext cx="4635480" cy="3428986"/>
          </a:xfrm>
          <a:prstGeom prst="rect">
            <a:avLst/>
          </a:prstGeom>
        </p:spPr>
      </p:pic>
      <p:pic>
        <p:nvPicPr>
          <p:cNvPr id="21" name="Picture 20" descr="A group of people on paddle boards in a river&#10;&#10;Description automatically generated">
            <a:extLst>
              <a:ext uri="{FF2B5EF4-FFF2-40B4-BE49-F238E27FC236}">
                <a16:creationId xmlns:a16="http://schemas.microsoft.com/office/drawing/2014/main" id="{16E81509-F7D4-9D86-012B-0C8069F82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823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5" name="Picture 4" descr="A group of men sitting together&#10;&#10;Description automatically generated">
            <a:extLst>
              <a:ext uri="{FF2B5EF4-FFF2-40B4-BE49-F238E27FC236}">
                <a16:creationId xmlns:a16="http://schemas.microsoft.com/office/drawing/2014/main" id="{D80A8D82-50F9-5B04-0F7B-911C8BA7B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" b="1"/>
          <a:stretch/>
        </p:blipFill>
        <p:spPr>
          <a:xfrm rot="10800000"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11" name="Picture 10" descr="A person in a suit and tie standing next to a person in a white shirt&#10;&#10;Description automatically generated">
            <a:extLst>
              <a:ext uri="{FF2B5EF4-FFF2-40B4-BE49-F238E27FC236}">
                <a16:creationId xmlns:a16="http://schemas.microsoft.com/office/drawing/2014/main" id="{CE6A0413-2D81-07F6-F714-CD7D4EC7B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r="30811" b="-2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19" name="Picture 1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094BB39-9BBD-0137-4B4A-D36650B70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r="9067" b="-2"/>
          <a:stretch/>
        </p:blipFill>
        <p:spPr>
          <a:xfrm rot="10800000"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16" name="Picture 1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33468F-8619-F769-2BBE-8A34EE64F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9" b="-5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7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20</Words>
  <Application>Microsoft Office PowerPoint</Application>
  <PresentationFormat>Widescreen</PresentationFormat>
  <Paragraphs>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007 GoldenEye</vt:lpstr>
      <vt:lpstr>Aptos</vt:lpstr>
      <vt:lpstr>Aptos Display</vt:lpstr>
      <vt:lpstr>Arial</vt:lpstr>
      <vt:lpstr>Calibri</vt:lpstr>
      <vt:lpstr>Office Theme</vt:lpstr>
      <vt:lpstr>PowerPoint Presentation</vt:lpstr>
      <vt:lpstr>Gilles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Qualcomm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Stockhammer (2024/08/19)</dc:creator>
  <cp:lastModifiedBy>Thomas Stockhammer (2024/08/19)</cp:lastModifiedBy>
  <cp:revision>4</cp:revision>
  <dcterms:created xsi:type="dcterms:W3CDTF">2024-08-29T19:47:30Z</dcterms:created>
  <dcterms:modified xsi:type="dcterms:W3CDTF">2024-08-30T12:44:19Z</dcterms:modified>
</cp:coreProperties>
</file>